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20" r:id="rId12"/>
  </p:sldMasterIdLst>
  <p:notesMasterIdLst>
    <p:notesMasterId r:id="rId50"/>
  </p:notesMasterIdLst>
  <p:sldIdLst>
    <p:sldId id="470" r:id="rId13"/>
    <p:sldId id="353" r:id="rId14"/>
    <p:sldId id="518" r:id="rId15"/>
    <p:sldId id="542" r:id="rId16"/>
    <p:sldId id="517" r:id="rId17"/>
    <p:sldId id="511" r:id="rId18"/>
    <p:sldId id="519" r:id="rId19"/>
    <p:sldId id="523" r:id="rId20"/>
    <p:sldId id="528" r:id="rId21"/>
    <p:sldId id="529" r:id="rId22"/>
    <p:sldId id="520" r:id="rId23"/>
    <p:sldId id="471" r:id="rId24"/>
    <p:sldId id="513" r:id="rId25"/>
    <p:sldId id="544" r:id="rId26"/>
    <p:sldId id="543" r:id="rId27"/>
    <p:sldId id="545" r:id="rId28"/>
    <p:sldId id="531" r:id="rId29"/>
    <p:sldId id="526" r:id="rId30"/>
    <p:sldId id="546" r:id="rId31"/>
    <p:sldId id="547" r:id="rId32"/>
    <p:sldId id="533" r:id="rId33"/>
    <p:sldId id="548" r:id="rId34"/>
    <p:sldId id="537" r:id="rId35"/>
    <p:sldId id="549" r:id="rId36"/>
    <p:sldId id="538" r:id="rId37"/>
    <p:sldId id="527" r:id="rId38"/>
    <p:sldId id="550" r:id="rId39"/>
    <p:sldId id="551" r:id="rId40"/>
    <p:sldId id="552" r:id="rId41"/>
    <p:sldId id="522" r:id="rId42"/>
    <p:sldId id="553" r:id="rId43"/>
    <p:sldId id="524" r:id="rId44"/>
    <p:sldId id="521" r:id="rId45"/>
    <p:sldId id="539" r:id="rId46"/>
    <p:sldId id="540" r:id="rId47"/>
    <p:sldId id="541" r:id="rId48"/>
    <p:sldId id="301" r:id="rId49"/>
  </p:sldIdLst>
  <p:sldSz cx="12190413" cy="6859588"/>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FFE6DE"/>
    <a:srgbClr val="F99631"/>
    <a:srgbClr val="6D8AAB"/>
    <a:srgbClr val="FFE9E3"/>
    <a:srgbClr val="1FAD99"/>
    <a:srgbClr val="F78631"/>
    <a:srgbClr val="588078"/>
    <a:srgbClr val="50E0CD"/>
    <a:srgbClr val="317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7778" autoAdjust="0"/>
  </p:normalViewPr>
  <p:slideViewPr>
    <p:cSldViewPr snapToGrid="0" showGuides="1">
      <p:cViewPr varScale="1">
        <p:scale>
          <a:sx n="68" d="100"/>
          <a:sy n="68" d="100"/>
        </p:scale>
        <p:origin x="816"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2024/1/16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0831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050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39271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857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3775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2300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3831776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397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63896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5624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4212266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213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0341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108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4122847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7007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5006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9065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318867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1498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9049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15569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302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4596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2996616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3774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48916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51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60532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75470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503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8198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513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1151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2.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2.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380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970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7844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851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9375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81264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430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47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932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32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43135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6117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19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52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24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626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4145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5589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856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8149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9040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132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388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860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microsoft.com/office/2007/relationships/hdphoto" Target="../media/hdphoto1.wdp"/><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5.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6.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2024/1/16</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56590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41675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6.xml"/><Relationship Id="rId5" Type="http://schemas.openxmlformats.org/officeDocument/2006/relationships/image" Target="../media/image41.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6.xml"/><Relationship Id="rId5" Type="http://schemas.openxmlformats.org/officeDocument/2006/relationships/image" Target="../media/image45.pn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47.png"/><Relationship Id="rId5" Type="http://schemas.openxmlformats.org/officeDocument/2006/relationships/image" Target="../media/image21.sv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5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5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43.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56.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53.svg"/><Relationship Id="rId4" Type="http://schemas.openxmlformats.org/officeDocument/2006/relationships/image" Target="../media/image19.sv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6.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11.png"/><Relationship Id="rId4" Type="http://schemas.openxmlformats.org/officeDocument/2006/relationships/image" Target="../media/image19.svg"/><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8.xml"/><Relationship Id="rId1" Type="http://schemas.openxmlformats.org/officeDocument/2006/relationships/tags" Target="../tags/tag4.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EE92E8C-56FE-4B1A-8774-9E655387A41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val="0"/>
              </a:ext>
            </a:extLst>
          </a:blip>
          <a:stretch>
            <a:fillRect/>
          </a:stretch>
        </p:blipFill>
        <p:spPr>
          <a:xfrm>
            <a:off x="-57315" y="-68820"/>
            <a:ext cx="12190413" cy="6857107"/>
          </a:xfrm>
          <a:prstGeom prst="rect">
            <a:avLst/>
          </a:prstGeom>
        </p:spPr>
      </p:pic>
      <p:sp>
        <p:nvSpPr>
          <p:cNvPr id="6" name="文本框 5">
            <a:extLst>
              <a:ext uri="{FF2B5EF4-FFF2-40B4-BE49-F238E27FC236}">
                <a16:creationId xmlns:a16="http://schemas.microsoft.com/office/drawing/2014/main" id="{E5878698-A764-4E94-BCB2-D6549457A394}"/>
              </a:ext>
            </a:extLst>
          </p:cNvPr>
          <p:cNvSpPr txBox="1"/>
          <p:nvPr/>
        </p:nvSpPr>
        <p:spPr>
          <a:xfrm>
            <a:off x="3508063" y="2207379"/>
            <a:ext cx="5397398" cy="796358"/>
          </a:xfrm>
          <a:prstGeom prst="rect">
            <a:avLst/>
          </a:prstGeom>
          <a:noFill/>
        </p:spPr>
        <p:txBody>
          <a:bodyPr wrap="none" rtlCol="0">
            <a:prstTxWarp prst="textArchUp">
              <a:avLst/>
            </a:prstTxWarp>
            <a:spAutoFit/>
          </a:bodyPr>
          <a:lstStyle/>
          <a:p>
            <a:pPr algn="ctr"/>
            <a:r>
              <a:rPr lang="en-US" altLang="zh-CN" sz="8000" b="1" spc="300">
                <a:solidFill>
                  <a:srgbClr val="F7863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Thực hành tiếng Việt</a:t>
            </a:r>
            <a:endParaRPr lang="zh-CN" altLang="en-US" sz="8000" b="1" spc="300" dirty="0">
              <a:solidFill>
                <a:srgbClr val="F7863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cxnSp>
        <p:nvCxnSpPr>
          <p:cNvPr id="8" name="直接连接符 7">
            <a:extLst>
              <a:ext uri="{FF2B5EF4-FFF2-40B4-BE49-F238E27FC236}">
                <a16:creationId xmlns:a16="http://schemas.microsoft.com/office/drawing/2014/main" id="{901ECE64-7AD6-4A95-BC07-A29B7E529259}"/>
              </a:ext>
            </a:extLst>
          </p:cNvPr>
          <p:cNvCxnSpPr>
            <a:cxnSpLocks/>
          </p:cNvCxnSpPr>
          <p:nvPr/>
        </p:nvCxnSpPr>
        <p:spPr>
          <a:xfrm>
            <a:off x="3508063" y="4759278"/>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18">
            <a:extLst>
              <a:ext uri="{FF2B5EF4-FFF2-40B4-BE49-F238E27FC236}">
                <a16:creationId xmlns:a16="http://schemas.microsoft.com/office/drawing/2014/main" id="{2EDA1E88-94D1-430E-B557-E2F33044C397}"/>
              </a:ext>
            </a:extLst>
          </p:cNvPr>
          <p:cNvSpPr>
            <a:spLocks noChangeArrowheads="1"/>
          </p:cNvSpPr>
          <p:nvPr>
            <p:custDataLst>
              <p:tags r:id="rId1"/>
            </p:custDataLst>
          </p:nvPr>
        </p:nvSpPr>
        <p:spPr bwMode="auto">
          <a:xfrm>
            <a:off x="1342777" y="2207379"/>
            <a:ext cx="2174487" cy="22313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14500" dirty="0">
                <a:solidFill>
                  <a:srgbClr val="1FAD99"/>
                </a:solidFill>
                <a:latin typeface="字魂95号-手刻宋" panose="00000500000000000000" pitchFamily="2" charset="-122"/>
                <a:ea typeface="字魂95号-手刻宋" panose="00000500000000000000" pitchFamily="2" charset="-122"/>
                <a:cs typeface="宋体" pitchFamily="2" charset="-122"/>
                <a:sym typeface="字魂95号-手刻宋" panose="00000500000000000000" pitchFamily="2" charset="-122"/>
              </a:rPr>
              <a:t>“</a:t>
            </a:r>
            <a:endParaRPr lang="en-US" altLang="zh-CN" sz="14500" dirty="0">
              <a:solidFill>
                <a:srgbClr val="1FAD99"/>
              </a:solidFill>
              <a:latin typeface="字魂95号-手刻宋" panose="00000500000000000000" pitchFamily="2" charset="-122"/>
              <a:ea typeface="字魂95号-手刻宋" panose="00000500000000000000" pitchFamily="2" charset="-122"/>
              <a:cs typeface="宋体" pitchFamily="2" charset="-122"/>
              <a:sym typeface="字魂95号-手刻宋" panose="00000500000000000000" pitchFamily="2" charset="-122"/>
            </a:endParaRPr>
          </a:p>
        </p:txBody>
      </p:sp>
      <p:sp>
        <p:nvSpPr>
          <p:cNvPr id="13" name="18">
            <a:extLst>
              <a:ext uri="{FF2B5EF4-FFF2-40B4-BE49-F238E27FC236}">
                <a16:creationId xmlns:a16="http://schemas.microsoft.com/office/drawing/2014/main" id="{A19A568D-152B-45EA-ACCB-F9DFE95500D3}"/>
              </a:ext>
            </a:extLst>
          </p:cNvPr>
          <p:cNvSpPr>
            <a:spLocks noChangeArrowheads="1"/>
          </p:cNvSpPr>
          <p:nvPr>
            <p:custDataLst>
              <p:tags r:id="rId2"/>
            </p:custDataLst>
          </p:nvPr>
        </p:nvSpPr>
        <p:spPr bwMode="auto">
          <a:xfrm>
            <a:off x="8784913" y="2295851"/>
            <a:ext cx="1987575" cy="22313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14500" dirty="0">
                <a:solidFill>
                  <a:srgbClr val="1FAD99"/>
                </a:solidFill>
                <a:latin typeface="字魂95号-手刻宋" panose="00000500000000000000" pitchFamily="2" charset="-122"/>
                <a:ea typeface="字魂95号-手刻宋" panose="00000500000000000000" pitchFamily="2" charset="-122"/>
                <a:cs typeface="宋体" pitchFamily="2" charset="-122"/>
                <a:sym typeface="字魂95号-手刻宋" panose="00000500000000000000" pitchFamily="2" charset="-122"/>
              </a:rPr>
              <a:t>”</a:t>
            </a:r>
            <a:endParaRPr lang="en-US" altLang="zh-CN" sz="14500" dirty="0">
              <a:solidFill>
                <a:srgbClr val="1FAD99"/>
              </a:solidFill>
              <a:latin typeface="字魂95号-手刻宋" panose="00000500000000000000" pitchFamily="2" charset="-122"/>
              <a:ea typeface="字魂95号-手刻宋" panose="00000500000000000000" pitchFamily="2" charset="-122"/>
              <a:cs typeface="宋体" pitchFamily="2" charset="-122"/>
              <a:sym typeface="字魂95号-手刻宋" panose="00000500000000000000" pitchFamily="2" charset="-122"/>
            </a:endParaRPr>
          </a:p>
        </p:txBody>
      </p:sp>
      <p:sp>
        <p:nvSpPr>
          <p:cNvPr id="19" name="TextBox 4">
            <a:extLst>
              <a:ext uri="{FF2B5EF4-FFF2-40B4-BE49-F238E27FC236}">
                <a16:creationId xmlns:a16="http://schemas.microsoft.com/office/drawing/2014/main" id="{C5FDD2D5-DE1A-43AD-AB20-9B061347C61A}"/>
              </a:ext>
            </a:extLst>
          </p:cNvPr>
          <p:cNvSpPr txBox="1"/>
          <p:nvPr/>
        </p:nvSpPr>
        <p:spPr>
          <a:xfrm>
            <a:off x="3136972" y="2691562"/>
            <a:ext cx="5916468" cy="1938992"/>
          </a:xfrm>
          <a:prstGeom prst="rect">
            <a:avLst/>
          </a:prstGeom>
          <a:noFill/>
        </p:spPr>
        <p:txBody>
          <a:bodyPr wrap="square" rtlCol="0">
            <a:spAutoFit/>
          </a:bodyPr>
          <a:lstStyle/>
          <a:p>
            <a:pPr algn="ctr"/>
            <a:r>
              <a:rPr lang="en-US" altLang="zh-CN" sz="6000" b="1">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Dấu câu, </a:t>
            </a:r>
          </a:p>
          <a:p>
            <a:pPr algn="ctr"/>
            <a:r>
              <a:rPr lang="en-US" altLang="zh-CN" sz="6000" b="1">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biện pháp tu từ</a:t>
            </a:r>
            <a:endParaRPr lang="en-US" altLang="zh-CN" sz="6000" b="1" dirty="0">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16" presetClass="entr" presetSubtype="37"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par>
                              <p:cTn id="18" fill="hold">
                                <p:stCondLst>
                                  <p:cond delay="2250"/>
                                </p:stCondLst>
                                <p:childTnLst>
                                  <p:par>
                                    <p:cTn id="19" presetID="2" presetClass="entr" presetSubtype="4" fill="hold" grpId="0" nodeType="afterEffect" nodePh="1" p14:presetBounceEnd="50000">
                                      <p:stCondLst>
                                        <p:cond delay="0"/>
                                      </p:stCondLst>
                                      <p:endCondLst>
                                        <p:cond evt="begin" delay="0">
                                          <p:tn val="19"/>
                                        </p:cond>
                                      </p:endCondLst>
                                      <p:childTnLst>
                                        <p:set>
                                          <p:cBhvr>
                                            <p:cTn id="20" dur="1" fill="hold">
                                              <p:stCondLst>
                                                <p:cond delay="0"/>
                                              </p:stCondLst>
                                            </p:cTn>
                                            <p:tgtEl>
                                              <p:spTgt spid="13"/>
                                            </p:tgtEl>
                                            <p:attrNameLst>
                                              <p:attrName>style.visibility</p:attrName>
                                            </p:attrNameLst>
                                          </p:cBhvr>
                                          <p:to>
                                            <p:strVal val="visible"/>
                                          </p:to>
                                        </p:set>
                                        <p:anim calcmode="lin" valueType="num" p14:bounceEnd="50000">
                                          <p:cBhvr additive="base">
                                            <p:cTn id="21" dur="1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13"/>
                                            </p:tgtEl>
                                            <p:attrNameLst>
                                              <p:attrName>ppt_y</p:attrName>
                                            </p:attrNameLst>
                                          </p:cBhvr>
                                          <p:tavLst>
                                            <p:tav tm="0">
                                              <p:val>
                                                <p:strVal val="1+#ppt_h/2"/>
                                              </p:val>
                                            </p:tav>
                                            <p:tav tm="100000">
                                              <p:val>
                                                <p:strVal val="#ppt_y"/>
                                              </p:val>
                                            </p:tav>
                                          </p:tavLst>
                                        </p:anim>
                                      </p:childTnLst>
                                    </p:cTn>
                                  </p:par>
                                </p:childTnLst>
                              </p:cTn>
                            </p:par>
                            <p:par>
                              <p:cTn id="23" fill="hold">
                                <p:stCondLst>
                                  <p:cond delay="3250"/>
                                </p:stCondLst>
                                <p:childTnLst>
                                  <p:par>
                                    <p:cTn id="24" presetID="2" presetClass="entr" presetSubtype="4" fill="hold" grpId="0" nodeType="afterEffect" p14:presetBounceEnd="50000">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14:bounceEnd="50000">
                                          <p:cBhvr additive="base">
                                            <p:cTn id="26"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16" presetClass="entr" presetSubtype="37"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par>
                              <p:cTn id="18" fill="hold">
                                <p:stCondLst>
                                  <p:cond delay="2250"/>
                                </p:stCondLst>
                                <p:childTnLst>
                                  <p:par>
                                    <p:cTn id="19" presetID="2" presetClass="entr" presetSubtype="4" fill="hold" grpId="0" nodeType="afterEffect" nodePh="1">
                                      <p:stCondLst>
                                        <p:cond delay="0"/>
                                      </p:stCondLst>
                                      <p:endCondLst>
                                        <p:cond evt="begin" delay="0">
                                          <p:tn val="19"/>
                                        </p:cond>
                                      </p:end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ppt_x"/>
                                              </p:val>
                                            </p:tav>
                                            <p:tav tm="100000">
                                              <p:val>
                                                <p:strVal val="#ppt_x"/>
                                              </p:val>
                                            </p:tav>
                                          </p:tavLst>
                                        </p:anim>
                                        <p:anim calcmode="lin" valueType="num">
                                          <p:cBhvr additive="base">
                                            <p:cTn id="22" dur="1000" fill="hold"/>
                                            <p:tgtEl>
                                              <p:spTgt spid="13"/>
                                            </p:tgtEl>
                                            <p:attrNameLst>
                                              <p:attrName>ppt_y</p:attrName>
                                            </p:attrNameLst>
                                          </p:cBhvr>
                                          <p:tavLst>
                                            <p:tav tm="0">
                                              <p:val>
                                                <p:strVal val="1+#ppt_h/2"/>
                                              </p:val>
                                            </p:tav>
                                            <p:tav tm="100000">
                                              <p:val>
                                                <p:strVal val="#ppt_y"/>
                                              </p:val>
                                            </p:tav>
                                          </p:tavLst>
                                        </p:anim>
                                      </p:childTnLst>
                                    </p:cTn>
                                  </p:par>
                                </p:childTnLst>
                              </p:cTn>
                            </p:par>
                            <p:par>
                              <p:cTn id="23" fill="hold">
                                <p:stCondLst>
                                  <p:cond delay="325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2799741" y="1959978"/>
            <a:ext cx="593389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Hoạt</a:t>
            </a:r>
            <a:r>
              <a:rPr kumimoji="0" lang="en-US" altLang="zh-CN" sz="8000" b="1" i="0" u="none" strike="noStrike" kern="1200" cap="none" spc="0" normalizeH="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động luyện tập</a:t>
            </a:r>
            <a:endParaRPr kumimoji="0" lang="en-US" sz="8000" b="1" i="0" u="none" strike="noStrike" kern="1200" cap="none" spc="0" normalizeH="0" baseline="0" noProof="0" dirty="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54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684;p26">
            <a:extLst>
              <a:ext uri="{FF2B5EF4-FFF2-40B4-BE49-F238E27FC236}">
                <a16:creationId xmlns:a16="http://schemas.microsoft.com/office/drawing/2014/main" id="{65AC8B0F-64BF-8B28-B9FD-0A4E40F9DFE9}"/>
              </a:ext>
            </a:extLst>
          </p:cNvPr>
          <p:cNvSpPr/>
          <p:nvPr/>
        </p:nvSpPr>
        <p:spPr>
          <a:xfrm>
            <a:off x="5728118" y="4656761"/>
            <a:ext cx="2487776" cy="1350701"/>
          </a:xfrm>
          <a:prstGeom prst="roundRect">
            <a:avLst>
              <a:gd name="adj" fmla="val 0"/>
            </a:avLst>
          </a:prstGeom>
          <a:solidFill>
            <a:srgbClr val="02ABE4">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688;p26">
            <a:extLst>
              <a:ext uri="{FF2B5EF4-FFF2-40B4-BE49-F238E27FC236}">
                <a16:creationId xmlns:a16="http://schemas.microsoft.com/office/drawing/2014/main" id="{31977688-1200-D71F-6FE2-1FDF1B8498C0}"/>
              </a:ext>
            </a:extLst>
          </p:cNvPr>
          <p:cNvSpPr/>
          <p:nvPr/>
        </p:nvSpPr>
        <p:spPr>
          <a:xfrm>
            <a:off x="1862758" y="4656761"/>
            <a:ext cx="2487776" cy="1350701"/>
          </a:xfrm>
          <a:prstGeom prst="roundRect">
            <a:avLst>
              <a:gd name="adj" fmla="val 0"/>
            </a:avLst>
          </a:prstGeom>
          <a:solidFill>
            <a:srgbClr val="E2564E">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92;p26">
            <a:extLst>
              <a:ext uri="{FF2B5EF4-FFF2-40B4-BE49-F238E27FC236}">
                <a16:creationId xmlns:a16="http://schemas.microsoft.com/office/drawing/2014/main" id="{BE52C17F-3BE4-B976-3B07-6DE07C0F5E3D}"/>
              </a:ext>
            </a:extLst>
          </p:cNvPr>
          <p:cNvSpPr/>
          <p:nvPr/>
        </p:nvSpPr>
        <p:spPr>
          <a:xfrm>
            <a:off x="5728118" y="2284909"/>
            <a:ext cx="2487776" cy="1350701"/>
          </a:xfrm>
          <a:prstGeom prst="roundRect">
            <a:avLst>
              <a:gd name="adj" fmla="val 0"/>
            </a:avLst>
          </a:prstGeom>
          <a:solidFill>
            <a:srgbClr val="F7AA49">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696;p26">
            <a:extLst>
              <a:ext uri="{FF2B5EF4-FFF2-40B4-BE49-F238E27FC236}">
                <a16:creationId xmlns:a16="http://schemas.microsoft.com/office/drawing/2014/main" id="{91043DAB-D6A2-7789-C5FF-8354C79BC3CB}"/>
              </a:ext>
            </a:extLst>
          </p:cNvPr>
          <p:cNvSpPr/>
          <p:nvPr/>
        </p:nvSpPr>
        <p:spPr>
          <a:xfrm>
            <a:off x="1862758" y="2284909"/>
            <a:ext cx="2487776" cy="1350701"/>
          </a:xfrm>
          <a:prstGeom prst="roundRect">
            <a:avLst>
              <a:gd name="adj" fmla="val 0"/>
            </a:avLst>
          </a:prstGeom>
          <a:solidFill>
            <a:srgbClr val="FAD902">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Hoạt động khởi động</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3" name="Google Shape;701;p26">
            <a:extLst>
              <a:ext uri="{FF2B5EF4-FFF2-40B4-BE49-F238E27FC236}">
                <a16:creationId xmlns:a16="http://schemas.microsoft.com/office/drawing/2014/main" id="{983C257D-07A9-A98A-4896-145E23AAFE56}"/>
              </a:ext>
            </a:extLst>
          </p:cNvPr>
          <p:cNvSpPr/>
          <p:nvPr/>
        </p:nvSpPr>
        <p:spPr>
          <a:xfrm>
            <a:off x="3834529" y="2435677"/>
            <a:ext cx="1027012" cy="1049165"/>
          </a:xfrm>
          <a:prstGeom prst="roundRect">
            <a:avLst>
              <a:gd name="adj" fmla="val 50000"/>
            </a:avLst>
          </a:pr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oogle Shape;707;p26">
            <a:extLst>
              <a:ext uri="{FF2B5EF4-FFF2-40B4-BE49-F238E27FC236}">
                <a16:creationId xmlns:a16="http://schemas.microsoft.com/office/drawing/2014/main" id="{995E3778-4A1D-40B9-F6A6-9D35D5BD4580}"/>
              </a:ext>
            </a:extLst>
          </p:cNvPr>
          <p:cNvGrpSpPr/>
          <p:nvPr/>
        </p:nvGrpSpPr>
        <p:grpSpPr>
          <a:xfrm>
            <a:off x="4122072" y="2750951"/>
            <a:ext cx="451936" cy="459696"/>
            <a:chOff x="4794533" y="2287448"/>
            <a:chExt cx="366341" cy="366341"/>
          </a:xfrm>
        </p:grpSpPr>
        <p:sp>
          <p:nvSpPr>
            <p:cNvPr id="119" name="Google Shape;708;p26">
              <a:extLst>
                <a:ext uri="{FF2B5EF4-FFF2-40B4-BE49-F238E27FC236}">
                  <a16:creationId xmlns:a16="http://schemas.microsoft.com/office/drawing/2014/main" id="{6D4A31C2-5CA2-1FDA-1A76-F343C259B750}"/>
                </a:ext>
              </a:extLst>
            </p:cNvPr>
            <p:cNvSpPr/>
            <p:nvPr/>
          </p:nvSpPr>
          <p:spPr>
            <a:xfrm>
              <a:off x="5036288" y="2287448"/>
              <a:ext cx="124586" cy="124586"/>
            </a:xfrm>
            <a:custGeom>
              <a:avLst/>
              <a:gdLst/>
              <a:ahLst/>
              <a:cxnLst/>
              <a:rect l="l" t="t" r="r" b="b"/>
              <a:pathLst>
                <a:path w="3645" h="3645" extrusionOk="0">
                  <a:moveTo>
                    <a:pt x="2716" y="1"/>
                  </a:moveTo>
                  <a:cubicBezTo>
                    <a:pt x="1811" y="1"/>
                    <a:pt x="882" y="96"/>
                    <a:pt x="1" y="286"/>
                  </a:cubicBezTo>
                  <a:lnTo>
                    <a:pt x="3359" y="3644"/>
                  </a:lnTo>
                  <a:cubicBezTo>
                    <a:pt x="3525" y="2739"/>
                    <a:pt x="3620" y="1834"/>
                    <a:pt x="3644" y="906"/>
                  </a:cubicBezTo>
                  <a:cubicBezTo>
                    <a:pt x="3620" y="405"/>
                    <a:pt x="3216" y="1"/>
                    <a:pt x="271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709;p26">
              <a:extLst>
                <a:ext uri="{FF2B5EF4-FFF2-40B4-BE49-F238E27FC236}">
                  <a16:creationId xmlns:a16="http://schemas.microsoft.com/office/drawing/2014/main" id="{707E6180-2ED3-ED4E-289E-C67F363C4E6A}"/>
                </a:ext>
              </a:extLst>
            </p:cNvPr>
            <p:cNvSpPr/>
            <p:nvPr/>
          </p:nvSpPr>
          <p:spPr>
            <a:xfrm>
              <a:off x="4809196" y="2480360"/>
              <a:ext cx="157946" cy="157946"/>
            </a:xfrm>
            <a:custGeom>
              <a:avLst/>
              <a:gdLst/>
              <a:ahLst/>
              <a:cxnLst/>
              <a:rect l="l" t="t" r="r" b="b"/>
              <a:pathLst>
                <a:path w="4621" h="4621" extrusionOk="0">
                  <a:moveTo>
                    <a:pt x="191" y="1"/>
                  </a:moveTo>
                  <a:cubicBezTo>
                    <a:pt x="119" y="239"/>
                    <a:pt x="48" y="453"/>
                    <a:pt x="0" y="691"/>
                  </a:cubicBezTo>
                  <a:lnTo>
                    <a:pt x="3930" y="4621"/>
                  </a:lnTo>
                  <a:cubicBezTo>
                    <a:pt x="4168" y="4573"/>
                    <a:pt x="4382" y="4502"/>
                    <a:pt x="4620" y="4430"/>
                  </a:cubicBezTo>
                  <a:lnTo>
                    <a:pt x="19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710;p26">
              <a:extLst>
                <a:ext uri="{FF2B5EF4-FFF2-40B4-BE49-F238E27FC236}">
                  <a16:creationId xmlns:a16="http://schemas.microsoft.com/office/drawing/2014/main" id="{EA457EF5-60E9-8731-6950-F4062E4BFC72}"/>
                </a:ext>
              </a:extLst>
            </p:cNvPr>
            <p:cNvSpPr/>
            <p:nvPr/>
          </p:nvSpPr>
          <p:spPr>
            <a:xfrm>
              <a:off x="4986624" y="2302111"/>
              <a:ext cx="158766" cy="158766"/>
            </a:xfrm>
            <a:custGeom>
              <a:avLst/>
              <a:gdLst/>
              <a:ahLst/>
              <a:cxnLst/>
              <a:rect l="l" t="t" r="r" b="b"/>
              <a:pathLst>
                <a:path w="4645" h="4645" extrusionOk="0">
                  <a:moveTo>
                    <a:pt x="715" y="0"/>
                  </a:moveTo>
                  <a:cubicBezTo>
                    <a:pt x="477" y="72"/>
                    <a:pt x="239" y="119"/>
                    <a:pt x="1" y="191"/>
                  </a:cubicBezTo>
                  <a:lnTo>
                    <a:pt x="4454" y="4644"/>
                  </a:lnTo>
                  <a:cubicBezTo>
                    <a:pt x="4526" y="4406"/>
                    <a:pt x="4573" y="4168"/>
                    <a:pt x="4645" y="3930"/>
                  </a:cubicBezTo>
                  <a:lnTo>
                    <a:pt x="71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711;p26">
              <a:extLst>
                <a:ext uri="{FF2B5EF4-FFF2-40B4-BE49-F238E27FC236}">
                  <a16:creationId xmlns:a16="http://schemas.microsoft.com/office/drawing/2014/main" id="{2F3B885A-A01D-43FA-7CC8-313973FC36AB}"/>
                </a:ext>
              </a:extLst>
            </p:cNvPr>
            <p:cNvSpPr/>
            <p:nvPr/>
          </p:nvSpPr>
          <p:spPr>
            <a:xfrm>
              <a:off x="4794533" y="2528383"/>
              <a:ext cx="123766" cy="125406"/>
            </a:xfrm>
            <a:custGeom>
              <a:avLst/>
              <a:gdLst/>
              <a:ahLst/>
              <a:cxnLst/>
              <a:rect l="l" t="t" r="r" b="b"/>
              <a:pathLst>
                <a:path w="3621" h="3669" extrusionOk="0">
                  <a:moveTo>
                    <a:pt x="263" y="1"/>
                  </a:moveTo>
                  <a:cubicBezTo>
                    <a:pt x="96" y="906"/>
                    <a:pt x="1" y="1811"/>
                    <a:pt x="1" y="2739"/>
                  </a:cubicBezTo>
                  <a:cubicBezTo>
                    <a:pt x="1" y="3239"/>
                    <a:pt x="334" y="3668"/>
                    <a:pt x="1168" y="3668"/>
                  </a:cubicBezTo>
                  <a:cubicBezTo>
                    <a:pt x="1977" y="3620"/>
                    <a:pt x="2811" y="3525"/>
                    <a:pt x="3621" y="3358"/>
                  </a:cubicBezTo>
                  <a:lnTo>
                    <a:pt x="26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712;p26">
              <a:extLst>
                <a:ext uri="{FF2B5EF4-FFF2-40B4-BE49-F238E27FC236}">
                  <a16:creationId xmlns:a16="http://schemas.microsoft.com/office/drawing/2014/main" id="{F872987F-7D51-570F-F228-EBB927266C28}"/>
                </a:ext>
              </a:extLst>
            </p:cNvPr>
            <p:cNvSpPr/>
            <p:nvPr/>
          </p:nvSpPr>
          <p:spPr>
            <a:xfrm>
              <a:off x="4823859" y="2316740"/>
              <a:ext cx="306902" cy="306902"/>
            </a:xfrm>
            <a:custGeom>
              <a:avLst/>
              <a:gdLst/>
              <a:ahLst/>
              <a:cxnLst/>
              <a:rect l="l" t="t" r="r" b="b"/>
              <a:pathLst>
                <a:path w="8979" h="8979" extrusionOk="0">
                  <a:moveTo>
                    <a:pt x="5874" y="2778"/>
                  </a:moveTo>
                  <a:cubicBezTo>
                    <a:pt x="6117" y="2778"/>
                    <a:pt x="6314" y="3093"/>
                    <a:pt x="6097" y="3311"/>
                  </a:cubicBezTo>
                  <a:lnTo>
                    <a:pt x="5811" y="3621"/>
                  </a:lnTo>
                  <a:lnTo>
                    <a:pt x="6049" y="3835"/>
                  </a:lnTo>
                  <a:cubicBezTo>
                    <a:pt x="6168" y="3954"/>
                    <a:pt x="6168" y="4145"/>
                    <a:pt x="6049" y="4264"/>
                  </a:cubicBezTo>
                  <a:cubicBezTo>
                    <a:pt x="5989" y="4335"/>
                    <a:pt x="5906" y="4371"/>
                    <a:pt x="5823" y="4371"/>
                  </a:cubicBezTo>
                  <a:cubicBezTo>
                    <a:pt x="5739" y="4371"/>
                    <a:pt x="5656" y="4335"/>
                    <a:pt x="5596" y="4264"/>
                  </a:cubicBezTo>
                  <a:lnTo>
                    <a:pt x="5382" y="4049"/>
                  </a:lnTo>
                  <a:lnTo>
                    <a:pt x="4930" y="4502"/>
                  </a:lnTo>
                  <a:lnTo>
                    <a:pt x="5144" y="4716"/>
                  </a:lnTo>
                  <a:cubicBezTo>
                    <a:pt x="5384" y="4938"/>
                    <a:pt x="5166" y="5260"/>
                    <a:pt x="4922" y="5260"/>
                  </a:cubicBezTo>
                  <a:cubicBezTo>
                    <a:pt x="4852" y="5260"/>
                    <a:pt x="4779" y="5233"/>
                    <a:pt x="4715" y="5169"/>
                  </a:cubicBezTo>
                  <a:lnTo>
                    <a:pt x="4477" y="4931"/>
                  </a:lnTo>
                  <a:lnTo>
                    <a:pt x="4049" y="5407"/>
                  </a:lnTo>
                  <a:lnTo>
                    <a:pt x="4263" y="5621"/>
                  </a:lnTo>
                  <a:cubicBezTo>
                    <a:pt x="4485" y="5843"/>
                    <a:pt x="4276" y="6165"/>
                    <a:pt x="4027" y="6165"/>
                  </a:cubicBezTo>
                  <a:cubicBezTo>
                    <a:pt x="3955" y="6165"/>
                    <a:pt x="3880" y="6138"/>
                    <a:pt x="3810" y="6074"/>
                  </a:cubicBezTo>
                  <a:lnTo>
                    <a:pt x="3596" y="5835"/>
                  </a:lnTo>
                  <a:lnTo>
                    <a:pt x="3310" y="6145"/>
                  </a:lnTo>
                  <a:cubicBezTo>
                    <a:pt x="3239" y="6205"/>
                    <a:pt x="3156" y="6234"/>
                    <a:pt x="3075" y="6234"/>
                  </a:cubicBezTo>
                  <a:cubicBezTo>
                    <a:pt x="2995" y="6234"/>
                    <a:pt x="2917" y="6205"/>
                    <a:pt x="2858" y="6145"/>
                  </a:cubicBezTo>
                  <a:cubicBezTo>
                    <a:pt x="2739" y="6002"/>
                    <a:pt x="2739" y="5812"/>
                    <a:pt x="2858" y="5693"/>
                  </a:cubicBezTo>
                  <a:lnTo>
                    <a:pt x="3144" y="5407"/>
                  </a:lnTo>
                  <a:lnTo>
                    <a:pt x="2929" y="5169"/>
                  </a:lnTo>
                  <a:cubicBezTo>
                    <a:pt x="2711" y="4951"/>
                    <a:pt x="2909" y="4636"/>
                    <a:pt x="3152" y="4636"/>
                  </a:cubicBezTo>
                  <a:cubicBezTo>
                    <a:pt x="3228" y="4636"/>
                    <a:pt x="3308" y="4666"/>
                    <a:pt x="3382" y="4740"/>
                  </a:cubicBezTo>
                  <a:lnTo>
                    <a:pt x="3596" y="4954"/>
                  </a:lnTo>
                  <a:lnTo>
                    <a:pt x="4049" y="4502"/>
                  </a:lnTo>
                  <a:lnTo>
                    <a:pt x="3810" y="4288"/>
                  </a:lnTo>
                  <a:cubicBezTo>
                    <a:pt x="3591" y="4050"/>
                    <a:pt x="3793" y="3741"/>
                    <a:pt x="4039" y="3741"/>
                  </a:cubicBezTo>
                  <a:cubicBezTo>
                    <a:pt x="4113" y="3741"/>
                    <a:pt x="4191" y="3769"/>
                    <a:pt x="4263" y="3835"/>
                  </a:cubicBezTo>
                  <a:lnTo>
                    <a:pt x="4477" y="4073"/>
                  </a:lnTo>
                  <a:lnTo>
                    <a:pt x="4930" y="3621"/>
                  </a:lnTo>
                  <a:lnTo>
                    <a:pt x="4715" y="3406"/>
                  </a:lnTo>
                  <a:cubicBezTo>
                    <a:pt x="4477" y="3168"/>
                    <a:pt x="4690" y="2860"/>
                    <a:pt x="4931" y="2860"/>
                  </a:cubicBezTo>
                  <a:cubicBezTo>
                    <a:pt x="5003" y="2860"/>
                    <a:pt x="5078" y="2888"/>
                    <a:pt x="5144" y="2954"/>
                  </a:cubicBezTo>
                  <a:lnTo>
                    <a:pt x="5382" y="3168"/>
                  </a:lnTo>
                  <a:lnTo>
                    <a:pt x="5644" y="2882"/>
                  </a:lnTo>
                  <a:cubicBezTo>
                    <a:pt x="5718" y="2809"/>
                    <a:pt x="5798" y="2778"/>
                    <a:pt x="5874" y="2778"/>
                  </a:cubicBezTo>
                  <a:close/>
                  <a:moveTo>
                    <a:pt x="4120" y="1"/>
                  </a:moveTo>
                  <a:cubicBezTo>
                    <a:pt x="2191" y="692"/>
                    <a:pt x="691" y="2216"/>
                    <a:pt x="0" y="4121"/>
                  </a:cubicBezTo>
                  <a:lnTo>
                    <a:pt x="4858" y="8979"/>
                  </a:lnTo>
                  <a:cubicBezTo>
                    <a:pt x="6763" y="8265"/>
                    <a:pt x="8288" y="6764"/>
                    <a:pt x="8978" y="4859"/>
                  </a:cubicBezTo>
                  <a:lnTo>
                    <a:pt x="41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713;p26">
            <a:extLst>
              <a:ext uri="{FF2B5EF4-FFF2-40B4-BE49-F238E27FC236}">
                <a16:creationId xmlns:a16="http://schemas.microsoft.com/office/drawing/2014/main" id="{6A5302DD-612E-D8B9-5958-2088C791AB78}"/>
              </a:ext>
            </a:extLst>
          </p:cNvPr>
          <p:cNvSpPr/>
          <p:nvPr/>
        </p:nvSpPr>
        <p:spPr>
          <a:xfrm>
            <a:off x="7699889" y="2435677"/>
            <a:ext cx="1027012" cy="1049165"/>
          </a:xfrm>
          <a:prstGeom prst="roundRect">
            <a:avLst>
              <a:gd name="adj" fmla="val 50000"/>
            </a:avLst>
          </a:pr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719;p26">
            <a:extLst>
              <a:ext uri="{FF2B5EF4-FFF2-40B4-BE49-F238E27FC236}">
                <a16:creationId xmlns:a16="http://schemas.microsoft.com/office/drawing/2014/main" id="{0D8D9F5C-06D2-D8A2-47E5-B829FE904ACA}"/>
              </a:ext>
            </a:extLst>
          </p:cNvPr>
          <p:cNvGrpSpPr/>
          <p:nvPr/>
        </p:nvGrpSpPr>
        <p:grpSpPr>
          <a:xfrm>
            <a:off x="8008425" y="2707340"/>
            <a:ext cx="432835" cy="464801"/>
            <a:chOff x="4009862" y="4037498"/>
            <a:chExt cx="350858" cy="370409"/>
          </a:xfrm>
        </p:grpSpPr>
        <p:sp>
          <p:nvSpPr>
            <p:cNvPr id="108" name="Google Shape;720;p26">
              <a:extLst>
                <a:ext uri="{FF2B5EF4-FFF2-40B4-BE49-F238E27FC236}">
                  <a16:creationId xmlns:a16="http://schemas.microsoft.com/office/drawing/2014/main" id="{CEFD96E2-1ABA-1F7A-C64B-6B4513E9EB20}"/>
                </a:ext>
              </a:extLst>
            </p:cNvPr>
            <p:cNvSpPr/>
            <p:nvPr/>
          </p:nvSpPr>
          <p:spPr>
            <a:xfrm>
              <a:off x="4081162" y="4179858"/>
              <a:ext cx="28848" cy="22183"/>
            </a:xfrm>
            <a:custGeom>
              <a:avLst/>
              <a:gdLst/>
              <a:ahLst/>
              <a:cxnLst/>
              <a:rect l="l" t="t" r="r" b="b"/>
              <a:pathLst>
                <a:path w="844" h="649" extrusionOk="0">
                  <a:moveTo>
                    <a:pt x="419" y="1"/>
                  </a:moveTo>
                  <a:cubicBezTo>
                    <a:pt x="1" y="1"/>
                    <a:pt x="1" y="648"/>
                    <a:pt x="419" y="648"/>
                  </a:cubicBezTo>
                  <a:cubicBezTo>
                    <a:pt x="433" y="648"/>
                    <a:pt x="448" y="647"/>
                    <a:pt x="463" y="646"/>
                  </a:cubicBezTo>
                  <a:cubicBezTo>
                    <a:pt x="844" y="598"/>
                    <a:pt x="844" y="51"/>
                    <a:pt x="463" y="3"/>
                  </a:cubicBezTo>
                  <a:cubicBezTo>
                    <a:pt x="448" y="2"/>
                    <a:pt x="433" y="1"/>
                    <a:pt x="41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721;p26">
              <a:extLst>
                <a:ext uri="{FF2B5EF4-FFF2-40B4-BE49-F238E27FC236}">
                  <a16:creationId xmlns:a16="http://schemas.microsoft.com/office/drawing/2014/main" id="{E2D393CA-51E1-16D4-D3FC-D5EBA13C0206}"/>
                </a:ext>
              </a:extLst>
            </p:cNvPr>
            <p:cNvSpPr/>
            <p:nvPr/>
          </p:nvSpPr>
          <p:spPr>
            <a:xfrm>
              <a:off x="4082324" y="4266231"/>
              <a:ext cx="25259" cy="21704"/>
            </a:xfrm>
            <a:custGeom>
              <a:avLst/>
              <a:gdLst/>
              <a:ahLst/>
              <a:cxnLst/>
              <a:rect l="l" t="t" r="r" b="b"/>
              <a:pathLst>
                <a:path w="739" h="635" extrusionOk="0">
                  <a:moveTo>
                    <a:pt x="429" y="0"/>
                  </a:moveTo>
                  <a:cubicBezTo>
                    <a:pt x="143" y="0"/>
                    <a:pt x="0" y="334"/>
                    <a:pt x="191" y="548"/>
                  </a:cubicBezTo>
                  <a:cubicBezTo>
                    <a:pt x="258" y="608"/>
                    <a:pt x="337" y="635"/>
                    <a:pt x="414" y="635"/>
                  </a:cubicBezTo>
                  <a:cubicBezTo>
                    <a:pt x="581" y="635"/>
                    <a:pt x="738" y="506"/>
                    <a:pt x="738" y="310"/>
                  </a:cubicBezTo>
                  <a:cubicBezTo>
                    <a:pt x="738" y="143"/>
                    <a:pt x="595" y="0"/>
                    <a:pt x="42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722;p26">
              <a:extLst>
                <a:ext uri="{FF2B5EF4-FFF2-40B4-BE49-F238E27FC236}">
                  <a16:creationId xmlns:a16="http://schemas.microsoft.com/office/drawing/2014/main" id="{F8D52596-548A-5960-AB27-794D485B19FE}"/>
                </a:ext>
              </a:extLst>
            </p:cNvPr>
            <p:cNvSpPr/>
            <p:nvPr/>
          </p:nvSpPr>
          <p:spPr>
            <a:xfrm>
              <a:off x="4136021" y="4103432"/>
              <a:ext cx="26079" cy="22285"/>
            </a:xfrm>
            <a:custGeom>
              <a:avLst/>
              <a:gdLst/>
              <a:ahLst/>
              <a:cxnLst/>
              <a:rect l="l" t="t" r="r" b="b"/>
              <a:pathLst>
                <a:path w="763" h="652" extrusionOk="0">
                  <a:moveTo>
                    <a:pt x="430" y="0"/>
                  </a:moveTo>
                  <a:cubicBezTo>
                    <a:pt x="144" y="0"/>
                    <a:pt x="1" y="358"/>
                    <a:pt x="215" y="548"/>
                  </a:cubicBezTo>
                  <a:cubicBezTo>
                    <a:pt x="279" y="620"/>
                    <a:pt x="361" y="651"/>
                    <a:pt x="442" y="651"/>
                  </a:cubicBezTo>
                  <a:cubicBezTo>
                    <a:pt x="604" y="651"/>
                    <a:pt x="763" y="524"/>
                    <a:pt x="763" y="334"/>
                  </a:cubicBezTo>
                  <a:cubicBezTo>
                    <a:pt x="763" y="143"/>
                    <a:pt x="620" y="0"/>
                    <a:pt x="43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723;p26">
              <a:extLst>
                <a:ext uri="{FF2B5EF4-FFF2-40B4-BE49-F238E27FC236}">
                  <a16:creationId xmlns:a16="http://schemas.microsoft.com/office/drawing/2014/main" id="{E5F30672-9C43-5A16-CF62-54F609110F61}"/>
                </a:ext>
              </a:extLst>
            </p:cNvPr>
            <p:cNvSpPr/>
            <p:nvPr/>
          </p:nvSpPr>
          <p:spPr>
            <a:xfrm>
              <a:off x="4157998" y="4320748"/>
              <a:ext cx="25293" cy="21465"/>
            </a:xfrm>
            <a:custGeom>
              <a:avLst/>
              <a:gdLst/>
              <a:ahLst/>
              <a:cxnLst/>
              <a:rect l="l" t="t" r="r" b="b"/>
              <a:pathLst>
                <a:path w="740" h="628" extrusionOk="0">
                  <a:moveTo>
                    <a:pt x="429" y="1"/>
                  </a:moveTo>
                  <a:cubicBezTo>
                    <a:pt x="144" y="1"/>
                    <a:pt x="1" y="334"/>
                    <a:pt x="191" y="525"/>
                  </a:cubicBezTo>
                  <a:cubicBezTo>
                    <a:pt x="263" y="596"/>
                    <a:pt x="347" y="628"/>
                    <a:pt x="429" y="628"/>
                  </a:cubicBezTo>
                  <a:cubicBezTo>
                    <a:pt x="591" y="628"/>
                    <a:pt x="739" y="501"/>
                    <a:pt x="739" y="310"/>
                  </a:cubicBezTo>
                  <a:cubicBezTo>
                    <a:pt x="739" y="144"/>
                    <a:pt x="596" y="1"/>
                    <a:pt x="42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724;p26">
              <a:extLst>
                <a:ext uri="{FF2B5EF4-FFF2-40B4-BE49-F238E27FC236}">
                  <a16:creationId xmlns:a16="http://schemas.microsoft.com/office/drawing/2014/main" id="{7EF0F242-C468-CBAD-8BB7-EB383E5A6067}"/>
                </a:ext>
              </a:extLst>
            </p:cNvPr>
            <p:cNvSpPr/>
            <p:nvPr/>
          </p:nvSpPr>
          <p:spPr>
            <a:xfrm>
              <a:off x="4009862" y="4038114"/>
              <a:ext cx="244216" cy="369793"/>
            </a:xfrm>
            <a:custGeom>
              <a:avLst/>
              <a:gdLst/>
              <a:ahLst/>
              <a:cxnLst/>
              <a:rect l="l" t="t" r="r" b="b"/>
              <a:pathLst>
                <a:path w="7145" h="10819" extrusionOk="0">
                  <a:moveTo>
                    <a:pt x="4121" y="1268"/>
                  </a:moveTo>
                  <a:cubicBezTo>
                    <a:pt x="4668" y="1268"/>
                    <a:pt x="5073" y="1697"/>
                    <a:pt x="5073" y="2245"/>
                  </a:cubicBezTo>
                  <a:cubicBezTo>
                    <a:pt x="5037" y="2840"/>
                    <a:pt x="4579" y="3138"/>
                    <a:pt x="4121" y="3138"/>
                  </a:cubicBezTo>
                  <a:cubicBezTo>
                    <a:pt x="3662" y="3138"/>
                    <a:pt x="3204" y="2840"/>
                    <a:pt x="3168" y="2245"/>
                  </a:cubicBezTo>
                  <a:cubicBezTo>
                    <a:pt x="3168" y="1697"/>
                    <a:pt x="3597" y="1268"/>
                    <a:pt x="4121" y="1268"/>
                  </a:cubicBezTo>
                  <a:close/>
                  <a:moveTo>
                    <a:pt x="2531" y="3493"/>
                  </a:moveTo>
                  <a:cubicBezTo>
                    <a:pt x="3029" y="3493"/>
                    <a:pt x="3501" y="3877"/>
                    <a:pt x="3501" y="4460"/>
                  </a:cubicBezTo>
                  <a:cubicBezTo>
                    <a:pt x="3501" y="4984"/>
                    <a:pt x="3073" y="5412"/>
                    <a:pt x="2549" y="5412"/>
                  </a:cubicBezTo>
                  <a:cubicBezTo>
                    <a:pt x="1691" y="5412"/>
                    <a:pt x="1263" y="4388"/>
                    <a:pt x="1858" y="3769"/>
                  </a:cubicBezTo>
                  <a:cubicBezTo>
                    <a:pt x="2057" y="3578"/>
                    <a:pt x="2297" y="3493"/>
                    <a:pt x="2531" y="3493"/>
                  </a:cubicBezTo>
                  <a:close/>
                  <a:moveTo>
                    <a:pt x="2524" y="6040"/>
                  </a:moveTo>
                  <a:cubicBezTo>
                    <a:pt x="3020" y="6040"/>
                    <a:pt x="3501" y="6419"/>
                    <a:pt x="3501" y="6984"/>
                  </a:cubicBezTo>
                  <a:cubicBezTo>
                    <a:pt x="3501" y="7508"/>
                    <a:pt x="3073" y="7936"/>
                    <a:pt x="2549" y="7936"/>
                  </a:cubicBezTo>
                  <a:cubicBezTo>
                    <a:pt x="1691" y="7936"/>
                    <a:pt x="1263" y="6912"/>
                    <a:pt x="1858" y="6317"/>
                  </a:cubicBezTo>
                  <a:cubicBezTo>
                    <a:pt x="2050" y="6125"/>
                    <a:pt x="2289" y="6040"/>
                    <a:pt x="2524" y="6040"/>
                  </a:cubicBezTo>
                  <a:close/>
                  <a:moveTo>
                    <a:pt x="4763" y="7579"/>
                  </a:moveTo>
                  <a:cubicBezTo>
                    <a:pt x="5258" y="7579"/>
                    <a:pt x="5752" y="7913"/>
                    <a:pt x="5716" y="8579"/>
                  </a:cubicBezTo>
                  <a:cubicBezTo>
                    <a:pt x="5716" y="9103"/>
                    <a:pt x="5287" y="9532"/>
                    <a:pt x="4763" y="9556"/>
                  </a:cubicBezTo>
                  <a:cubicBezTo>
                    <a:pt x="4240" y="9532"/>
                    <a:pt x="3811" y="9103"/>
                    <a:pt x="3811" y="8579"/>
                  </a:cubicBezTo>
                  <a:cubicBezTo>
                    <a:pt x="3775" y="7913"/>
                    <a:pt x="4269" y="7579"/>
                    <a:pt x="4763" y="7579"/>
                  </a:cubicBezTo>
                  <a:close/>
                  <a:moveTo>
                    <a:pt x="4606" y="0"/>
                  </a:moveTo>
                  <a:cubicBezTo>
                    <a:pt x="4555" y="0"/>
                    <a:pt x="4505" y="2"/>
                    <a:pt x="4454" y="6"/>
                  </a:cubicBezTo>
                  <a:cubicBezTo>
                    <a:pt x="2001" y="6"/>
                    <a:pt x="1" y="2435"/>
                    <a:pt x="1" y="5412"/>
                  </a:cubicBezTo>
                  <a:cubicBezTo>
                    <a:pt x="1" y="8389"/>
                    <a:pt x="2001" y="10818"/>
                    <a:pt x="4454" y="10818"/>
                  </a:cubicBezTo>
                  <a:cubicBezTo>
                    <a:pt x="4740" y="10818"/>
                    <a:pt x="5025" y="10794"/>
                    <a:pt x="5311" y="10723"/>
                  </a:cubicBezTo>
                  <a:cubicBezTo>
                    <a:pt x="6097" y="10508"/>
                    <a:pt x="6716" y="9913"/>
                    <a:pt x="6931" y="9127"/>
                  </a:cubicBezTo>
                  <a:cubicBezTo>
                    <a:pt x="7145" y="8365"/>
                    <a:pt x="6931" y="7532"/>
                    <a:pt x="6383" y="6984"/>
                  </a:cubicBezTo>
                  <a:cubicBezTo>
                    <a:pt x="5502" y="6127"/>
                    <a:pt x="5502" y="4698"/>
                    <a:pt x="6383" y="3817"/>
                  </a:cubicBezTo>
                  <a:cubicBezTo>
                    <a:pt x="6931" y="3269"/>
                    <a:pt x="7145" y="2459"/>
                    <a:pt x="6907" y="1697"/>
                  </a:cubicBezTo>
                  <a:cubicBezTo>
                    <a:pt x="6716" y="911"/>
                    <a:pt x="6097" y="292"/>
                    <a:pt x="5311" y="102"/>
                  </a:cubicBezTo>
                  <a:cubicBezTo>
                    <a:pt x="5076" y="43"/>
                    <a:pt x="4841" y="0"/>
                    <a:pt x="460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725;p26">
              <a:extLst>
                <a:ext uri="{FF2B5EF4-FFF2-40B4-BE49-F238E27FC236}">
                  <a16:creationId xmlns:a16="http://schemas.microsoft.com/office/drawing/2014/main" id="{E940670C-0479-F4EF-DC49-0060344702F9}"/>
                </a:ext>
              </a:extLst>
            </p:cNvPr>
            <p:cNvSpPr/>
            <p:nvPr/>
          </p:nvSpPr>
          <p:spPr>
            <a:xfrm>
              <a:off x="4270348" y="4277408"/>
              <a:ext cx="90372" cy="130499"/>
            </a:xfrm>
            <a:custGeom>
              <a:avLst/>
              <a:gdLst/>
              <a:ahLst/>
              <a:cxnLst/>
              <a:rect l="l" t="t" r="r" b="b"/>
              <a:pathLst>
                <a:path w="2644" h="3818" extrusionOk="0">
                  <a:moveTo>
                    <a:pt x="1262" y="1"/>
                  </a:moveTo>
                  <a:cubicBezTo>
                    <a:pt x="631" y="1"/>
                    <a:pt x="0" y="423"/>
                    <a:pt x="0" y="1269"/>
                  </a:cubicBezTo>
                  <a:lnTo>
                    <a:pt x="0" y="1578"/>
                  </a:lnTo>
                  <a:cubicBezTo>
                    <a:pt x="0" y="2817"/>
                    <a:pt x="977" y="3817"/>
                    <a:pt x="2215" y="3817"/>
                  </a:cubicBezTo>
                  <a:cubicBezTo>
                    <a:pt x="2501" y="3817"/>
                    <a:pt x="2644" y="3484"/>
                    <a:pt x="2453" y="3269"/>
                  </a:cubicBezTo>
                  <a:cubicBezTo>
                    <a:pt x="2144" y="2984"/>
                    <a:pt x="2072" y="2531"/>
                    <a:pt x="2239" y="2174"/>
                  </a:cubicBezTo>
                  <a:lnTo>
                    <a:pt x="2429" y="1793"/>
                  </a:lnTo>
                  <a:cubicBezTo>
                    <a:pt x="2501" y="1626"/>
                    <a:pt x="2525" y="1436"/>
                    <a:pt x="2525" y="1269"/>
                  </a:cubicBezTo>
                  <a:cubicBezTo>
                    <a:pt x="2525" y="423"/>
                    <a:pt x="1893" y="1"/>
                    <a:pt x="126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726;p26">
              <a:extLst>
                <a:ext uri="{FF2B5EF4-FFF2-40B4-BE49-F238E27FC236}">
                  <a16:creationId xmlns:a16="http://schemas.microsoft.com/office/drawing/2014/main" id="{FA7FECE7-0637-A12F-66B9-D05C532C952E}"/>
                </a:ext>
              </a:extLst>
            </p:cNvPr>
            <p:cNvSpPr/>
            <p:nvPr/>
          </p:nvSpPr>
          <p:spPr>
            <a:xfrm>
              <a:off x="4270348" y="4147592"/>
              <a:ext cx="86304" cy="37256"/>
            </a:xfrm>
            <a:custGeom>
              <a:avLst/>
              <a:gdLst/>
              <a:ahLst/>
              <a:cxnLst/>
              <a:rect l="l" t="t" r="r" b="b"/>
              <a:pathLst>
                <a:path w="2525" h="1090" extrusionOk="0">
                  <a:moveTo>
                    <a:pt x="1265" y="0"/>
                  </a:moveTo>
                  <a:cubicBezTo>
                    <a:pt x="935" y="0"/>
                    <a:pt x="608" y="125"/>
                    <a:pt x="357" y="375"/>
                  </a:cubicBezTo>
                  <a:cubicBezTo>
                    <a:pt x="167" y="566"/>
                    <a:pt x="48" y="828"/>
                    <a:pt x="0" y="1090"/>
                  </a:cubicBezTo>
                  <a:cubicBezTo>
                    <a:pt x="357" y="768"/>
                    <a:pt x="810" y="608"/>
                    <a:pt x="1262" y="608"/>
                  </a:cubicBezTo>
                  <a:cubicBezTo>
                    <a:pt x="1715" y="608"/>
                    <a:pt x="2167" y="768"/>
                    <a:pt x="2525" y="1090"/>
                  </a:cubicBezTo>
                  <a:cubicBezTo>
                    <a:pt x="2501" y="828"/>
                    <a:pt x="2382" y="566"/>
                    <a:pt x="2191" y="375"/>
                  </a:cubicBezTo>
                  <a:cubicBezTo>
                    <a:pt x="1929" y="125"/>
                    <a:pt x="1596" y="0"/>
                    <a:pt x="1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727;p26">
              <a:extLst>
                <a:ext uri="{FF2B5EF4-FFF2-40B4-BE49-F238E27FC236}">
                  <a16:creationId xmlns:a16="http://schemas.microsoft.com/office/drawing/2014/main" id="{15CB098C-3520-E519-9819-532A37755DEF}"/>
                </a:ext>
              </a:extLst>
            </p:cNvPr>
            <p:cNvSpPr/>
            <p:nvPr/>
          </p:nvSpPr>
          <p:spPr>
            <a:xfrm>
              <a:off x="4273595" y="4190454"/>
              <a:ext cx="79810" cy="73350"/>
            </a:xfrm>
            <a:custGeom>
              <a:avLst/>
              <a:gdLst/>
              <a:ahLst/>
              <a:cxnLst/>
              <a:rect l="l" t="t" r="r" b="b"/>
              <a:pathLst>
                <a:path w="2335" h="2146" extrusionOk="0">
                  <a:moveTo>
                    <a:pt x="1178" y="1"/>
                  </a:moveTo>
                  <a:cubicBezTo>
                    <a:pt x="687" y="1"/>
                    <a:pt x="200" y="276"/>
                    <a:pt x="0" y="812"/>
                  </a:cubicBezTo>
                  <a:cubicBezTo>
                    <a:pt x="48" y="1265"/>
                    <a:pt x="120" y="1717"/>
                    <a:pt x="262" y="2146"/>
                  </a:cubicBezTo>
                  <a:cubicBezTo>
                    <a:pt x="524" y="1979"/>
                    <a:pt x="834" y="1908"/>
                    <a:pt x="1167" y="1908"/>
                  </a:cubicBezTo>
                  <a:cubicBezTo>
                    <a:pt x="1477" y="1908"/>
                    <a:pt x="1787" y="1979"/>
                    <a:pt x="2072" y="2146"/>
                  </a:cubicBezTo>
                  <a:cubicBezTo>
                    <a:pt x="2191" y="1693"/>
                    <a:pt x="2287" y="1241"/>
                    <a:pt x="2334" y="765"/>
                  </a:cubicBezTo>
                  <a:cubicBezTo>
                    <a:pt x="2334" y="741"/>
                    <a:pt x="2310" y="717"/>
                    <a:pt x="2287" y="693"/>
                  </a:cubicBezTo>
                  <a:lnTo>
                    <a:pt x="2310" y="693"/>
                  </a:lnTo>
                  <a:cubicBezTo>
                    <a:pt x="2072" y="228"/>
                    <a:pt x="1624" y="1"/>
                    <a:pt x="117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728;p26">
              <a:extLst>
                <a:ext uri="{FF2B5EF4-FFF2-40B4-BE49-F238E27FC236}">
                  <a16:creationId xmlns:a16="http://schemas.microsoft.com/office/drawing/2014/main" id="{17E9E44A-49DB-9679-F061-F7F0623C069C}"/>
                </a:ext>
              </a:extLst>
            </p:cNvPr>
            <p:cNvSpPr/>
            <p:nvPr/>
          </p:nvSpPr>
          <p:spPr>
            <a:xfrm>
              <a:off x="4271168" y="4037498"/>
              <a:ext cx="84664" cy="103394"/>
            </a:xfrm>
            <a:custGeom>
              <a:avLst/>
              <a:gdLst/>
              <a:ahLst/>
              <a:cxnLst/>
              <a:rect l="l" t="t" r="r" b="b"/>
              <a:pathLst>
                <a:path w="2477" h="3025" extrusionOk="0">
                  <a:moveTo>
                    <a:pt x="1238" y="0"/>
                  </a:moveTo>
                  <a:cubicBezTo>
                    <a:pt x="405" y="0"/>
                    <a:pt x="95" y="1668"/>
                    <a:pt x="0" y="3025"/>
                  </a:cubicBezTo>
                  <a:cubicBezTo>
                    <a:pt x="357" y="2727"/>
                    <a:pt x="798" y="2578"/>
                    <a:pt x="1238" y="2578"/>
                  </a:cubicBezTo>
                  <a:cubicBezTo>
                    <a:pt x="1679" y="2578"/>
                    <a:pt x="2120" y="2727"/>
                    <a:pt x="2477" y="3025"/>
                  </a:cubicBezTo>
                  <a:cubicBezTo>
                    <a:pt x="2405" y="1668"/>
                    <a:pt x="2072" y="0"/>
                    <a:pt x="123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729;p26">
            <a:extLst>
              <a:ext uri="{FF2B5EF4-FFF2-40B4-BE49-F238E27FC236}">
                <a16:creationId xmlns:a16="http://schemas.microsoft.com/office/drawing/2014/main" id="{D633F158-F9DC-2A21-E25A-173A8848DDEF}"/>
              </a:ext>
            </a:extLst>
          </p:cNvPr>
          <p:cNvSpPr/>
          <p:nvPr/>
        </p:nvSpPr>
        <p:spPr>
          <a:xfrm>
            <a:off x="3834529" y="4807529"/>
            <a:ext cx="1027012" cy="1049165"/>
          </a:xfrm>
          <a:prstGeom prst="roundRect">
            <a:avLst>
              <a:gd name="adj" fmla="val 50000"/>
            </a:avLst>
          </a:pr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35;p26">
            <a:extLst>
              <a:ext uri="{FF2B5EF4-FFF2-40B4-BE49-F238E27FC236}">
                <a16:creationId xmlns:a16="http://schemas.microsoft.com/office/drawing/2014/main" id="{9AA9610F-5FB2-175C-0DAF-D1FFA317EED9}"/>
              </a:ext>
            </a:extLst>
          </p:cNvPr>
          <p:cNvSpPr/>
          <p:nvPr/>
        </p:nvSpPr>
        <p:spPr>
          <a:xfrm>
            <a:off x="7699889" y="4807529"/>
            <a:ext cx="1027012" cy="1049165"/>
          </a:xfrm>
          <a:prstGeom prst="roundRect">
            <a:avLst>
              <a:gd name="adj" fmla="val 50000"/>
            </a:avLst>
          </a:pr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41;p26">
            <a:extLst>
              <a:ext uri="{FF2B5EF4-FFF2-40B4-BE49-F238E27FC236}">
                <a16:creationId xmlns:a16="http://schemas.microsoft.com/office/drawing/2014/main" id="{01BD6F6C-5541-7255-5ABC-2B19E4D7259A}"/>
              </a:ext>
            </a:extLst>
          </p:cNvPr>
          <p:cNvGrpSpPr/>
          <p:nvPr/>
        </p:nvGrpSpPr>
        <p:grpSpPr>
          <a:xfrm>
            <a:off x="4112152" y="5081462"/>
            <a:ext cx="471755" cy="460254"/>
            <a:chOff x="7156405" y="2287004"/>
            <a:chExt cx="382406" cy="366785"/>
          </a:xfrm>
        </p:grpSpPr>
        <p:sp>
          <p:nvSpPr>
            <p:cNvPr id="91" name="Google Shape;742;p26">
              <a:extLst>
                <a:ext uri="{FF2B5EF4-FFF2-40B4-BE49-F238E27FC236}">
                  <a16:creationId xmlns:a16="http://schemas.microsoft.com/office/drawing/2014/main" id="{056CCA00-59A9-E641-7A4D-41A8DF02DE33}"/>
                </a:ext>
              </a:extLst>
            </p:cNvPr>
            <p:cNvSpPr/>
            <p:nvPr/>
          </p:nvSpPr>
          <p:spPr>
            <a:xfrm>
              <a:off x="7156405" y="2566596"/>
              <a:ext cx="382406" cy="87193"/>
            </a:xfrm>
            <a:custGeom>
              <a:avLst/>
              <a:gdLst/>
              <a:ahLst/>
              <a:cxnLst/>
              <a:rect l="l" t="t" r="r" b="b"/>
              <a:pathLst>
                <a:path w="11188" h="2551" extrusionOk="0">
                  <a:moveTo>
                    <a:pt x="822" y="1"/>
                  </a:moveTo>
                  <a:cubicBezTo>
                    <a:pt x="1" y="1"/>
                    <a:pt x="1" y="1265"/>
                    <a:pt x="822" y="1265"/>
                  </a:cubicBezTo>
                  <a:cubicBezTo>
                    <a:pt x="837" y="1265"/>
                    <a:pt x="852" y="1265"/>
                    <a:pt x="867" y="1264"/>
                  </a:cubicBezTo>
                  <a:lnTo>
                    <a:pt x="1510" y="1264"/>
                  </a:lnTo>
                  <a:lnTo>
                    <a:pt x="1510" y="2217"/>
                  </a:lnTo>
                  <a:cubicBezTo>
                    <a:pt x="1510" y="2407"/>
                    <a:pt x="1653" y="2526"/>
                    <a:pt x="1819" y="2550"/>
                  </a:cubicBezTo>
                  <a:lnTo>
                    <a:pt x="3081" y="2550"/>
                  </a:lnTo>
                  <a:cubicBezTo>
                    <a:pt x="3272" y="2550"/>
                    <a:pt x="3415" y="2407"/>
                    <a:pt x="3415" y="2217"/>
                  </a:cubicBezTo>
                  <a:lnTo>
                    <a:pt x="3415" y="1264"/>
                  </a:lnTo>
                  <a:lnTo>
                    <a:pt x="7821" y="1264"/>
                  </a:lnTo>
                  <a:lnTo>
                    <a:pt x="7821" y="2217"/>
                  </a:lnTo>
                  <a:cubicBezTo>
                    <a:pt x="7821" y="2407"/>
                    <a:pt x="7963" y="2526"/>
                    <a:pt x="8130" y="2550"/>
                  </a:cubicBezTo>
                  <a:lnTo>
                    <a:pt x="9392" y="2550"/>
                  </a:lnTo>
                  <a:cubicBezTo>
                    <a:pt x="9559" y="2526"/>
                    <a:pt x="9678" y="2383"/>
                    <a:pt x="9678" y="2217"/>
                  </a:cubicBezTo>
                  <a:lnTo>
                    <a:pt x="9678" y="1264"/>
                  </a:lnTo>
                  <a:lnTo>
                    <a:pt x="10321" y="1264"/>
                  </a:lnTo>
                  <a:cubicBezTo>
                    <a:pt x="10336" y="1265"/>
                    <a:pt x="10351" y="1265"/>
                    <a:pt x="10366" y="1265"/>
                  </a:cubicBezTo>
                  <a:cubicBezTo>
                    <a:pt x="11187" y="1265"/>
                    <a:pt x="11187" y="1"/>
                    <a:pt x="10366" y="1"/>
                  </a:cubicBezTo>
                  <a:cubicBezTo>
                    <a:pt x="10351" y="1"/>
                    <a:pt x="10336" y="1"/>
                    <a:pt x="10321" y="2"/>
                  </a:cubicBezTo>
                  <a:lnTo>
                    <a:pt x="867" y="2"/>
                  </a:lnTo>
                  <a:cubicBezTo>
                    <a:pt x="852" y="1"/>
                    <a:pt x="837" y="1"/>
                    <a:pt x="82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743;p26">
              <a:extLst>
                <a:ext uri="{FF2B5EF4-FFF2-40B4-BE49-F238E27FC236}">
                  <a16:creationId xmlns:a16="http://schemas.microsoft.com/office/drawing/2014/main" id="{E0DB61E5-0EA1-8D8F-AE89-B19191EDE765}"/>
                </a:ext>
              </a:extLst>
            </p:cNvPr>
            <p:cNvSpPr/>
            <p:nvPr/>
          </p:nvSpPr>
          <p:spPr>
            <a:xfrm>
              <a:off x="7186825" y="2287448"/>
              <a:ext cx="86304" cy="43169"/>
            </a:xfrm>
            <a:custGeom>
              <a:avLst/>
              <a:gdLst/>
              <a:ahLst/>
              <a:cxnLst/>
              <a:rect l="l" t="t" r="r" b="b"/>
              <a:pathLst>
                <a:path w="2525" h="1263" extrusionOk="0">
                  <a:moveTo>
                    <a:pt x="644" y="1"/>
                  </a:moveTo>
                  <a:cubicBezTo>
                    <a:pt x="286" y="1"/>
                    <a:pt x="1" y="286"/>
                    <a:pt x="1" y="620"/>
                  </a:cubicBezTo>
                  <a:lnTo>
                    <a:pt x="1" y="1263"/>
                  </a:lnTo>
                  <a:lnTo>
                    <a:pt x="2525" y="1263"/>
                  </a:lnTo>
                  <a:lnTo>
                    <a:pt x="2525" y="620"/>
                  </a:lnTo>
                  <a:cubicBezTo>
                    <a:pt x="2525" y="286"/>
                    <a:pt x="2239" y="1"/>
                    <a:pt x="188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744;p26">
              <a:extLst>
                <a:ext uri="{FF2B5EF4-FFF2-40B4-BE49-F238E27FC236}">
                  <a16:creationId xmlns:a16="http://schemas.microsoft.com/office/drawing/2014/main" id="{BF090EF0-B076-DD88-211A-0E015B4F55A9}"/>
                </a:ext>
              </a:extLst>
            </p:cNvPr>
            <p:cNvSpPr/>
            <p:nvPr/>
          </p:nvSpPr>
          <p:spPr>
            <a:xfrm>
              <a:off x="7186825" y="2524316"/>
              <a:ext cx="86304" cy="21192"/>
            </a:xfrm>
            <a:custGeom>
              <a:avLst/>
              <a:gdLst/>
              <a:ahLst/>
              <a:cxnLst/>
              <a:rect l="l" t="t" r="r" b="b"/>
              <a:pathLst>
                <a:path w="2525" h="620" extrusionOk="0">
                  <a:moveTo>
                    <a:pt x="1" y="1"/>
                  </a:moveTo>
                  <a:cubicBezTo>
                    <a:pt x="1" y="334"/>
                    <a:pt x="286" y="620"/>
                    <a:pt x="644" y="620"/>
                  </a:cubicBezTo>
                  <a:lnTo>
                    <a:pt x="1882" y="620"/>
                  </a:lnTo>
                  <a:cubicBezTo>
                    <a:pt x="2239" y="620"/>
                    <a:pt x="2525" y="334"/>
                    <a:pt x="252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745;p26">
              <a:extLst>
                <a:ext uri="{FF2B5EF4-FFF2-40B4-BE49-F238E27FC236}">
                  <a16:creationId xmlns:a16="http://schemas.microsoft.com/office/drawing/2014/main" id="{157F5DE2-A6DF-A655-2819-FD57F402F5D2}"/>
                </a:ext>
              </a:extLst>
            </p:cNvPr>
            <p:cNvSpPr/>
            <p:nvPr/>
          </p:nvSpPr>
          <p:spPr>
            <a:xfrm>
              <a:off x="7186825" y="2351741"/>
              <a:ext cx="86304" cy="43204"/>
            </a:xfrm>
            <a:custGeom>
              <a:avLst/>
              <a:gdLst/>
              <a:ahLst/>
              <a:cxnLst/>
              <a:rect l="l" t="t" r="r" b="b"/>
              <a:pathLst>
                <a:path w="2525" h="1264" extrusionOk="0">
                  <a:moveTo>
                    <a:pt x="1" y="1"/>
                  </a:moveTo>
                  <a:lnTo>
                    <a:pt x="1" y="1263"/>
                  </a:lnTo>
                  <a:lnTo>
                    <a:pt x="2525" y="1263"/>
                  </a:lnTo>
                  <a:lnTo>
                    <a:pt x="2525"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746;p26">
              <a:extLst>
                <a:ext uri="{FF2B5EF4-FFF2-40B4-BE49-F238E27FC236}">
                  <a16:creationId xmlns:a16="http://schemas.microsoft.com/office/drawing/2014/main" id="{111C3999-4C2D-4A46-9102-5A06B01DFAA8}"/>
                </a:ext>
              </a:extLst>
            </p:cNvPr>
            <p:cNvSpPr/>
            <p:nvPr/>
          </p:nvSpPr>
          <p:spPr>
            <a:xfrm>
              <a:off x="7186825" y="2416888"/>
              <a:ext cx="86304" cy="85484"/>
            </a:xfrm>
            <a:custGeom>
              <a:avLst/>
              <a:gdLst/>
              <a:ahLst/>
              <a:cxnLst/>
              <a:rect l="l" t="t" r="r" b="b"/>
              <a:pathLst>
                <a:path w="2525" h="2501" extrusionOk="0">
                  <a:moveTo>
                    <a:pt x="1263" y="590"/>
                  </a:moveTo>
                  <a:cubicBezTo>
                    <a:pt x="1429" y="590"/>
                    <a:pt x="1596" y="703"/>
                    <a:pt x="1572" y="929"/>
                  </a:cubicBezTo>
                  <a:lnTo>
                    <a:pt x="1572" y="1572"/>
                  </a:lnTo>
                  <a:cubicBezTo>
                    <a:pt x="1596" y="1798"/>
                    <a:pt x="1429" y="1911"/>
                    <a:pt x="1263" y="1911"/>
                  </a:cubicBezTo>
                  <a:cubicBezTo>
                    <a:pt x="1096" y="1911"/>
                    <a:pt x="929" y="1798"/>
                    <a:pt x="953" y="1572"/>
                  </a:cubicBezTo>
                  <a:lnTo>
                    <a:pt x="953" y="929"/>
                  </a:lnTo>
                  <a:cubicBezTo>
                    <a:pt x="929" y="703"/>
                    <a:pt x="1096" y="590"/>
                    <a:pt x="1263" y="590"/>
                  </a:cubicBezTo>
                  <a:close/>
                  <a:moveTo>
                    <a:pt x="1" y="0"/>
                  </a:moveTo>
                  <a:lnTo>
                    <a:pt x="1" y="2501"/>
                  </a:lnTo>
                  <a:lnTo>
                    <a:pt x="2525" y="2501"/>
                  </a:lnTo>
                  <a:lnTo>
                    <a:pt x="252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747;p26">
              <a:extLst>
                <a:ext uri="{FF2B5EF4-FFF2-40B4-BE49-F238E27FC236}">
                  <a16:creationId xmlns:a16="http://schemas.microsoft.com/office/drawing/2014/main" id="{368BF80F-C2BA-B464-DE19-774608C53268}"/>
                </a:ext>
              </a:extLst>
            </p:cNvPr>
            <p:cNvSpPr/>
            <p:nvPr/>
          </p:nvSpPr>
          <p:spPr>
            <a:xfrm>
              <a:off x="7293467" y="2287448"/>
              <a:ext cx="86304" cy="43169"/>
            </a:xfrm>
            <a:custGeom>
              <a:avLst/>
              <a:gdLst/>
              <a:ahLst/>
              <a:cxnLst/>
              <a:rect l="l" t="t" r="r" b="b"/>
              <a:pathLst>
                <a:path w="2525" h="1263" extrusionOk="0">
                  <a:moveTo>
                    <a:pt x="643" y="1"/>
                  </a:moveTo>
                  <a:cubicBezTo>
                    <a:pt x="286" y="1"/>
                    <a:pt x="0" y="286"/>
                    <a:pt x="0" y="620"/>
                  </a:cubicBezTo>
                  <a:lnTo>
                    <a:pt x="0" y="1263"/>
                  </a:lnTo>
                  <a:lnTo>
                    <a:pt x="2525" y="1263"/>
                  </a:lnTo>
                  <a:lnTo>
                    <a:pt x="2525" y="620"/>
                  </a:lnTo>
                  <a:cubicBezTo>
                    <a:pt x="2525" y="286"/>
                    <a:pt x="2239" y="1"/>
                    <a:pt x="190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748;p26">
              <a:extLst>
                <a:ext uri="{FF2B5EF4-FFF2-40B4-BE49-F238E27FC236}">
                  <a16:creationId xmlns:a16="http://schemas.microsoft.com/office/drawing/2014/main" id="{05FBB52F-CD21-9A3D-9054-9121BDA5F090}"/>
                </a:ext>
              </a:extLst>
            </p:cNvPr>
            <p:cNvSpPr/>
            <p:nvPr/>
          </p:nvSpPr>
          <p:spPr>
            <a:xfrm>
              <a:off x="7294287" y="2524316"/>
              <a:ext cx="85484" cy="21192"/>
            </a:xfrm>
            <a:custGeom>
              <a:avLst/>
              <a:gdLst/>
              <a:ahLst/>
              <a:cxnLst/>
              <a:rect l="l" t="t" r="r" b="b"/>
              <a:pathLst>
                <a:path w="2501" h="620" extrusionOk="0">
                  <a:moveTo>
                    <a:pt x="0" y="1"/>
                  </a:moveTo>
                  <a:cubicBezTo>
                    <a:pt x="0" y="334"/>
                    <a:pt x="286" y="620"/>
                    <a:pt x="619" y="620"/>
                  </a:cubicBezTo>
                  <a:lnTo>
                    <a:pt x="1881" y="620"/>
                  </a:lnTo>
                  <a:cubicBezTo>
                    <a:pt x="2215" y="620"/>
                    <a:pt x="2501" y="334"/>
                    <a:pt x="250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749;p26">
              <a:extLst>
                <a:ext uri="{FF2B5EF4-FFF2-40B4-BE49-F238E27FC236}">
                  <a16:creationId xmlns:a16="http://schemas.microsoft.com/office/drawing/2014/main" id="{057360D4-65DD-3F80-1D78-0B720AA5787D}"/>
                </a:ext>
              </a:extLst>
            </p:cNvPr>
            <p:cNvSpPr/>
            <p:nvPr/>
          </p:nvSpPr>
          <p:spPr>
            <a:xfrm>
              <a:off x="7294287" y="2351741"/>
              <a:ext cx="85484" cy="43204"/>
            </a:xfrm>
            <a:custGeom>
              <a:avLst/>
              <a:gdLst/>
              <a:ahLst/>
              <a:cxnLst/>
              <a:rect l="l" t="t" r="r" b="b"/>
              <a:pathLst>
                <a:path w="2501" h="1264" extrusionOk="0">
                  <a:moveTo>
                    <a:pt x="0" y="1"/>
                  </a:moveTo>
                  <a:lnTo>
                    <a:pt x="0" y="1263"/>
                  </a:lnTo>
                  <a:lnTo>
                    <a:pt x="2501" y="1263"/>
                  </a:lnTo>
                  <a:lnTo>
                    <a:pt x="250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750;p26">
              <a:extLst>
                <a:ext uri="{FF2B5EF4-FFF2-40B4-BE49-F238E27FC236}">
                  <a16:creationId xmlns:a16="http://schemas.microsoft.com/office/drawing/2014/main" id="{D6CCD70F-C6E9-B04F-6409-7D83666F08A9}"/>
                </a:ext>
              </a:extLst>
            </p:cNvPr>
            <p:cNvSpPr/>
            <p:nvPr/>
          </p:nvSpPr>
          <p:spPr>
            <a:xfrm>
              <a:off x="7294287" y="2416888"/>
              <a:ext cx="85484" cy="85484"/>
            </a:xfrm>
            <a:custGeom>
              <a:avLst/>
              <a:gdLst/>
              <a:ahLst/>
              <a:cxnLst/>
              <a:rect l="l" t="t" r="r" b="b"/>
              <a:pathLst>
                <a:path w="2501" h="2501" extrusionOk="0">
                  <a:moveTo>
                    <a:pt x="1262" y="631"/>
                  </a:moveTo>
                  <a:cubicBezTo>
                    <a:pt x="1417" y="631"/>
                    <a:pt x="1572" y="738"/>
                    <a:pt x="1572" y="953"/>
                  </a:cubicBezTo>
                  <a:lnTo>
                    <a:pt x="1572" y="1572"/>
                  </a:lnTo>
                  <a:cubicBezTo>
                    <a:pt x="1572" y="1774"/>
                    <a:pt x="1417" y="1875"/>
                    <a:pt x="1262" y="1875"/>
                  </a:cubicBezTo>
                  <a:cubicBezTo>
                    <a:pt x="1107" y="1875"/>
                    <a:pt x="953" y="1774"/>
                    <a:pt x="953" y="1572"/>
                  </a:cubicBezTo>
                  <a:lnTo>
                    <a:pt x="953" y="953"/>
                  </a:lnTo>
                  <a:cubicBezTo>
                    <a:pt x="953" y="738"/>
                    <a:pt x="1107" y="631"/>
                    <a:pt x="1262" y="631"/>
                  </a:cubicBezTo>
                  <a:close/>
                  <a:moveTo>
                    <a:pt x="0" y="0"/>
                  </a:moveTo>
                  <a:lnTo>
                    <a:pt x="0" y="2501"/>
                  </a:lnTo>
                  <a:lnTo>
                    <a:pt x="2501" y="2501"/>
                  </a:lnTo>
                  <a:lnTo>
                    <a:pt x="250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751;p26">
              <a:extLst>
                <a:ext uri="{FF2B5EF4-FFF2-40B4-BE49-F238E27FC236}">
                  <a16:creationId xmlns:a16="http://schemas.microsoft.com/office/drawing/2014/main" id="{61CAAD2E-674C-F8EB-29C0-510632C62ADB}"/>
                </a:ext>
              </a:extLst>
            </p:cNvPr>
            <p:cNvSpPr/>
            <p:nvPr/>
          </p:nvSpPr>
          <p:spPr>
            <a:xfrm>
              <a:off x="7378096" y="2287004"/>
              <a:ext cx="90406" cy="54209"/>
            </a:xfrm>
            <a:custGeom>
              <a:avLst/>
              <a:gdLst/>
              <a:ahLst/>
              <a:cxnLst/>
              <a:rect l="l" t="t" r="r" b="b"/>
              <a:pathLst>
                <a:path w="2645" h="1586" extrusionOk="0">
                  <a:moveTo>
                    <a:pt x="1930" y="1"/>
                  </a:moveTo>
                  <a:cubicBezTo>
                    <a:pt x="1891" y="1"/>
                    <a:pt x="1851" y="5"/>
                    <a:pt x="1811" y="14"/>
                  </a:cubicBezTo>
                  <a:lnTo>
                    <a:pt x="572" y="228"/>
                  </a:lnTo>
                  <a:cubicBezTo>
                    <a:pt x="215" y="299"/>
                    <a:pt x="1" y="609"/>
                    <a:pt x="49" y="966"/>
                  </a:cubicBezTo>
                  <a:lnTo>
                    <a:pt x="168" y="1585"/>
                  </a:lnTo>
                  <a:lnTo>
                    <a:pt x="2644" y="1133"/>
                  </a:lnTo>
                  <a:lnTo>
                    <a:pt x="2549" y="538"/>
                  </a:lnTo>
                  <a:cubicBezTo>
                    <a:pt x="2486" y="223"/>
                    <a:pt x="2220" y="1"/>
                    <a:pt x="193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752;p26">
              <a:extLst>
                <a:ext uri="{FF2B5EF4-FFF2-40B4-BE49-F238E27FC236}">
                  <a16:creationId xmlns:a16="http://schemas.microsoft.com/office/drawing/2014/main" id="{E6862F3C-E834-851E-58C3-9E5FD7C54D3D}"/>
                </a:ext>
              </a:extLst>
            </p:cNvPr>
            <p:cNvSpPr/>
            <p:nvPr/>
          </p:nvSpPr>
          <p:spPr>
            <a:xfrm>
              <a:off x="7417984" y="2512934"/>
              <a:ext cx="86339" cy="32779"/>
            </a:xfrm>
            <a:custGeom>
              <a:avLst/>
              <a:gdLst/>
              <a:ahLst/>
              <a:cxnLst/>
              <a:rect l="l" t="t" r="r" b="b"/>
              <a:pathLst>
                <a:path w="2526" h="959" extrusionOk="0">
                  <a:moveTo>
                    <a:pt x="2454" y="0"/>
                  </a:moveTo>
                  <a:lnTo>
                    <a:pt x="1" y="429"/>
                  </a:lnTo>
                  <a:cubicBezTo>
                    <a:pt x="44" y="734"/>
                    <a:pt x="327" y="959"/>
                    <a:pt x="630" y="959"/>
                  </a:cubicBezTo>
                  <a:cubicBezTo>
                    <a:pt x="658" y="959"/>
                    <a:pt x="687" y="957"/>
                    <a:pt x="715" y="953"/>
                  </a:cubicBezTo>
                  <a:lnTo>
                    <a:pt x="1954" y="715"/>
                  </a:lnTo>
                  <a:cubicBezTo>
                    <a:pt x="2287" y="667"/>
                    <a:pt x="2525" y="334"/>
                    <a:pt x="245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753;p26">
              <a:extLst>
                <a:ext uri="{FF2B5EF4-FFF2-40B4-BE49-F238E27FC236}">
                  <a16:creationId xmlns:a16="http://schemas.microsoft.com/office/drawing/2014/main" id="{E9F4E13D-630E-DC20-F9CD-DAFFA6C399BD}"/>
                </a:ext>
              </a:extLst>
            </p:cNvPr>
            <p:cNvSpPr/>
            <p:nvPr/>
          </p:nvSpPr>
          <p:spPr>
            <a:xfrm>
              <a:off x="7387872" y="2347673"/>
              <a:ext cx="92013" cy="53765"/>
            </a:xfrm>
            <a:custGeom>
              <a:avLst/>
              <a:gdLst/>
              <a:ahLst/>
              <a:cxnLst/>
              <a:rect l="l" t="t" r="r" b="b"/>
              <a:pathLst>
                <a:path w="2692" h="1573" extrusionOk="0">
                  <a:moveTo>
                    <a:pt x="2477" y="1"/>
                  </a:moveTo>
                  <a:lnTo>
                    <a:pt x="1" y="430"/>
                  </a:lnTo>
                  <a:lnTo>
                    <a:pt x="215" y="1573"/>
                  </a:lnTo>
                  <a:lnTo>
                    <a:pt x="2692" y="1120"/>
                  </a:lnTo>
                  <a:lnTo>
                    <a:pt x="247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754;p26">
              <a:extLst>
                <a:ext uri="{FF2B5EF4-FFF2-40B4-BE49-F238E27FC236}">
                  <a16:creationId xmlns:a16="http://schemas.microsoft.com/office/drawing/2014/main" id="{0F9994DE-5237-0C97-3FEE-F7C017AB90E4}"/>
                </a:ext>
              </a:extLst>
            </p:cNvPr>
            <p:cNvSpPr/>
            <p:nvPr/>
          </p:nvSpPr>
          <p:spPr>
            <a:xfrm>
              <a:off x="7399288" y="2407112"/>
              <a:ext cx="99327" cy="99327"/>
            </a:xfrm>
            <a:custGeom>
              <a:avLst/>
              <a:gdLst/>
              <a:ahLst/>
              <a:cxnLst/>
              <a:rect l="l" t="t" r="r" b="b"/>
              <a:pathLst>
                <a:path w="2906" h="2906" extrusionOk="0">
                  <a:moveTo>
                    <a:pt x="1395" y="845"/>
                  </a:moveTo>
                  <a:cubicBezTo>
                    <a:pt x="1529" y="845"/>
                    <a:pt x="1660" y="923"/>
                    <a:pt x="1691" y="1096"/>
                  </a:cubicBezTo>
                  <a:lnTo>
                    <a:pt x="1810" y="1715"/>
                  </a:lnTo>
                  <a:cubicBezTo>
                    <a:pt x="1834" y="1882"/>
                    <a:pt x="1715" y="2048"/>
                    <a:pt x="1548" y="2096"/>
                  </a:cubicBezTo>
                  <a:cubicBezTo>
                    <a:pt x="1534" y="2098"/>
                    <a:pt x="1519" y="2099"/>
                    <a:pt x="1505" y="2099"/>
                  </a:cubicBezTo>
                  <a:cubicBezTo>
                    <a:pt x="1354" y="2099"/>
                    <a:pt x="1213" y="1986"/>
                    <a:pt x="1191" y="1834"/>
                  </a:cubicBezTo>
                  <a:lnTo>
                    <a:pt x="1072" y="1215"/>
                  </a:lnTo>
                  <a:cubicBezTo>
                    <a:pt x="1031" y="983"/>
                    <a:pt x="1216" y="845"/>
                    <a:pt x="1395" y="845"/>
                  </a:cubicBezTo>
                  <a:close/>
                  <a:moveTo>
                    <a:pt x="2453" y="0"/>
                  </a:moveTo>
                  <a:lnTo>
                    <a:pt x="0" y="429"/>
                  </a:lnTo>
                  <a:lnTo>
                    <a:pt x="429" y="2906"/>
                  </a:lnTo>
                  <a:lnTo>
                    <a:pt x="2905" y="2477"/>
                  </a:lnTo>
                  <a:lnTo>
                    <a:pt x="245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 name="Google Shape;755;p26">
            <a:extLst>
              <a:ext uri="{FF2B5EF4-FFF2-40B4-BE49-F238E27FC236}">
                <a16:creationId xmlns:a16="http://schemas.microsoft.com/office/drawing/2014/main" id="{6317CA00-0261-5A60-E36F-AEC483A6E4E2}"/>
              </a:ext>
            </a:extLst>
          </p:cNvPr>
          <p:cNvGrpSpPr/>
          <p:nvPr/>
        </p:nvGrpSpPr>
        <p:grpSpPr>
          <a:xfrm>
            <a:off x="8008413" y="5082013"/>
            <a:ext cx="415757" cy="459182"/>
            <a:chOff x="7962540" y="2287380"/>
            <a:chExt cx="337014" cy="365931"/>
          </a:xfrm>
        </p:grpSpPr>
        <p:sp>
          <p:nvSpPr>
            <p:cNvPr id="85" name="Google Shape;756;p26">
              <a:extLst>
                <a:ext uri="{FF2B5EF4-FFF2-40B4-BE49-F238E27FC236}">
                  <a16:creationId xmlns:a16="http://schemas.microsoft.com/office/drawing/2014/main" id="{7C2206FC-DD97-D6BF-E90D-FB01CAD84DB4}"/>
                </a:ext>
              </a:extLst>
            </p:cNvPr>
            <p:cNvSpPr/>
            <p:nvPr/>
          </p:nvSpPr>
          <p:spPr>
            <a:xfrm>
              <a:off x="8054518" y="2395696"/>
              <a:ext cx="169362" cy="170182"/>
            </a:xfrm>
            <a:custGeom>
              <a:avLst/>
              <a:gdLst/>
              <a:ahLst/>
              <a:cxnLst/>
              <a:rect l="l" t="t" r="r" b="b"/>
              <a:pathLst>
                <a:path w="4955" h="4979" extrusionOk="0">
                  <a:moveTo>
                    <a:pt x="3081" y="1237"/>
                  </a:moveTo>
                  <a:cubicBezTo>
                    <a:pt x="3287" y="1237"/>
                    <a:pt x="3494" y="1438"/>
                    <a:pt x="3382" y="1692"/>
                  </a:cubicBezTo>
                  <a:lnTo>
                    <a:pt x="2787" y="2882"/>
                  </a:lnTo>
                  <a:lnTo>
                    <a:pt x="2787" y="3430"/>
                  </a:lnTo>
                  <a:cubicBezTo>
                    <a:pt x="2763" y="3621"/>
                    <a:pt x="2614" y="3716"/>
                    <a:pt x="2466" y="3716"/>
                  </a:cubicBezTo>
                  <a:cubicBezTo>
                    <a:pt x="2317" y="3716"/>
                    <a:pt x="2168" y="3621"/>
                    <a:pt x="2144" y="3430"/>
                  </a:cubicBezTo>
                  <a:lnTo>
                    <a:pt x="2144" y="2811"/>
                  </a:lnTo>
                  <a:cubicBezTo>
                    <a:pt x="2144" y="2763"/>
                    <a:pt x="2168" y="2716"/>
                    <a:pt x="2192" y="2668"/>
                  </a:cubicBezTo>
                  <a:lnTo>
                    <a:pt x="2811" y="1406"/>
                  </a:lnTo>
                  <a:cubicBezTo>
                    <a:pt x="2874" y="1287"/>
                    <a:pt x="2978" y="1237"/>
                    <a:pt x="3081" y="1237"/>
                  </a:cubicBezTo>
                  <a:close/>
                  <a:moveTo>
                    <a:pt x="2168" y="1"/>
                  </a:moveTo>
                  <a:cubicBezTo>
                    <a:pt x="1025" y="144"/>
                    <a:pt x="144" y="1049"/>
                    <a:pt x="1" y="2168"/>
                  </a:cubicBezTo>
                  <a:lnTo>
                    <a:pt x="287" y="2168"/>
                  </a:lnTo>
                  <a:cubicBezTo>
                    <a:pt x="668" y="2216"/>
                    <a:pt x="668" y="2763"/>
                    <a:pt x="287" y="2811"/>
                  </a:cubicBezTo>
                  <a:lnTo>
                    <a:pt x="1" y="2811"/>
                  </a:lnTo>
                  <a:cubicBezTo>
                    <a:pt x="144" y="3930"/>
                    <a:pt x="1025" y="4835"/>
                    <a:pt x="2168" y="4978"/>
                  </a:cubicBezTo>
                  <a:lnTo>
                    <a:pt x="2168" y="4692"/>
                  </a:lnTo>
                  <a:cubicBezTo>
                    <a:pt x="2180" y="4502"/>
                    <a:pt x="2323" y="4407"/>
                    <a:pt x="2469" y="4407"/>
                  </a:cubicBezTo>
                  <a:cubicBezTo>
                    <a:pt x="2614" y="4407"/>
                    <a:pt x="2763" y="4502"/>
                    <a:pt x="2787" y="4692"/>
                  </a:cubicBezTo>
                  <a:lnTo>
                    <a:pt x="2787" y="4978"/>
                  </a:lnTo>
                  <a:cubicBezTo>
                    <a:pt x="3906" y="4811"/>
                    <a:pt x="4811" y="3930"/>
                    <a:pt x="4954" y="2811"/>
                  </a:cubicBezTo>
                  <a:lnTo>
                    <a:pt x="4668" y="2811"/>
                  </a:lnTo>
                  <a:cubicBezTo>
                    <a:pt x="4478" y="2811"/>
                    <a:pt x="4335" y="2668"/>
                    <a:pt x="4359" y="2501"/>
                  </a:cubicBezTo>
                  <a:cubicBezTo>
                    <a:pt x="4359" y="2311"/>
                    <a:pt x="4502" y="2168"/>
                    <a:pt x="4668" y="2168"/>
                  </a:cubicBezTo>
                  <a:lnTo>
                    <a:pt x="4954" y="2168"/>
                  </a:lnTo>
                  <a:cubicBezTo>
                    <a:pt x="4811" y="1049"/>
                    <a:pt x="3906" y="168"/>
                    <a:pt x="2787" y="1"/>
                  </a:cubicBezTo>
                  <a:lnTo>
                    <a:pt x="2787" y="311"/>
                  </a:lnTo>
                  <a:cubicBezTo>
                    <a:pt x="2811" y="537"/>
                    <a:pt x="2644" y="650"/>
                    <a:pt x="2477" y="650"/>
                  </a:cubicBezTo>
                  <a:cubicBezTo>
                    <a:pt x="2311" y="650"/>
                    <a:pt x="2144" y="537"/>
                    <a:pt x="2168" y="311"/>
                  </a:cubicBezTo>
                  <a:lnTo>
                    <a:pt x="2168"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757;p26">
              <a:extLst>
                <a:ext uri="{FF2B5EF4-FFF2-40B4-BE49-F238E27FC236}">
                  <a16:creationId xmlns:a16="http://schemas.microsoft.com/office/drawing/2014/main" id="{76DB7C42-B947-9E62-C3F7-117F88B07170}"/>
                </a:ext>
              </a:extLst>
            </p:cNvPr>
            <p:cNvSpPr/>
            <p:nvPr/>
          </p:nvSpPr>
          <p:spPr>
            <a:xfrm>
              <a:off x="7985338" y="2287380"/>
              <a:ext cx="306082" cy="343612"/>
            </a:xfrm>
            <a:custGeom>
              <a:avLst/>
              <a:gdLst/>
              <a:ahLst/>
              <a:cxnLst/>
              <a:rect l="l" t="t" r="r" b="b"/>
              <a:pathLst>
                <a:path w="8955" h="10053" extrusionOk="0">
                  <a:moveTo>
                    <a:pt x="4468" y="2526"/>
                  </a:moveTo>
                  <a:cubicBezTo>
                    <a:pt x="6079" y="2526"/>
                    <a:pt x="7621" y="3772"/>
                    <a:pt x="7621" y="5670"/>
                  </a:cubicBezTo>
                  <a:cubicBezTo>
                    <a:pt x="7621" y="7385"/>
                    <a:pt x="6216" y="8790"/>
                    <a:pt x="4501" y="8790"/>
                  </a:cubicBezTo>
                  <a:lnTo>
                    <a:pt x="4501" y="8814"/>
                  </a:lnTo>
                  <a:cubicBezTo>
                    <a:pt x="1691" y="8790"/>
                    <a:pt x="310" y="5432"/>
                    <a:pt x="2263" y="3456"/>
                  </a:cubicBezTo>
                  <a:cubicBezTo>
                    <a:pt x="2905" y="2814"/>
                    <a:pt x="3694" y="2526"/>
                    <a:pt x="4468" y="2526"/>
                  </a:cubicBezTo>
                  <a:close/>
                  <a:moveTo>
                    <a:pt x="3816" y="0"/>
                  </a:moveTo>
                  <a:cubicBezTo>
                    <a:pt x="3420" y="0"/>
                    <a:pt x="3420" y="624"/>
                    <a:pt x="3816" y="624"/>
                  </a:cubicBezTo>
                  <a:cubicBezTo>
                    <a:pt x="3830" y="624"/>
                    <a:pt x="3844" y="623"/>
                    <a:pt x="3858" y="622"/>
                  </a:cubicBezTo>
                  <a:lnTo>
                    <a:pt x="4168" y="622"/>
                  </a:lnTo>
                  <a:lnTo>
                    <a:pt x="4168" y="1289"/>
                  </a:lnTo>
                  <a:cubicBezTo>
                    <a:pt x="1810" y="1455"/>
                    <a:pt x="1" y="3456"/>
                    <a:pt x="96" y="5837"/>
                  </a:cubicBezTo>
                  <a:cubicBezTo>
                    <a:pt x="167" y="8195"/>
                    <a:pt x="2120" y="10052"/>
                    <a:pt x="4478" y="10052"/>
                  </a:cubicBezTo>
                  <a:cubicBezTo>
                    <a:pt x="6835" y="10052"/>
                    <a:pt x="8788" y="8195"/>
                    <a:pt x="8860" y="5837"/>
                  </a:cubicBezTo>
                  <a:cubicBezTo>
                    <a:pt x="8955" y="3456"/>
                    <a:pt x="7145" y="1455"/>
                    <a:pt x="4787" y="1289"/>
                  </a:cubicBezTo>
                  <a:lnTo>
                    <a:pt x="4811" y="1289"/>
                  </a:lnTo>
                  <a:lnTo>
                    <a:pt x="4811" y="622"/>
                  </a:lnTo>
                  <a:lnTo>
                    <a:pt x="5121" y="622"/>
                  </a:lnTo>
                  <a:cubicBezTo>
                    <a:pt x="5502" y="598"/>
                    <a:pt x="5502" y="26"/>
                    <a:pt x="5121" y="3"/>
                  </a:cubicBezTo>
                  <a:lnTo>
                    <a:pt x="3858" y="3"/>
                  </a:lnTo>
                  <a:cubicBezTo>
                    <a:pt x="3844" y="1"/>
                    <a:pt x="3830" y="0"/>
                    <a:pt x="381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758;p26">
              <a:extLst>
                <a:ext uri="{FF2B5EF4-FFF2-40B4-BE49-F238E27FC236}">
                  <a16:creationId xmlns:a16="http://schemas.microsoft.com/office/drawing/2014/main" id="{F972A4EB-3AC2-0967-D12C-29E000BD2E52}"/>
                </a:ext>
              </a:extLst>
            </p:cNvPr>
            <p:cNvSpPr/>
            <p:nvPr/>
          </p:nvSpPr>
          <p:spPr>
            <a:xfrm>
              <a:off x="8199407" y="2309426"/>
              <a:ext cx="100147" cy="94474"/>
            </a:xfrm>
            <a:custGeom>
              <a:avLst/>
              <a:gdLst/>
              <a:ahLst/>
              <a:cxnLst/>
              <a:rect l="l" t="t" r="r" b="b"/>
              <a:pathLst>
                <a:path w="2930" h="2764" extrusionOk="0">
                  <a:moveTo>
                    <a:pt x="1049" y="1"/>
                  </a:moveTo>
                  <a:cubicBezTo>
                    <a:pt x="668" y="1"/>
                    <a:pt x="310" y="120"/>
                    <a:pt x="1" y="334"/>
                  </a:cubicBezTo>
                  <a:cubicBezTo>
                    <a:pt x="1168" y="786"/>
                    <a:pt x="2144" y="1644"/>
                    <a:pt x="2716" y="2763"/>
                  </a:cubicBezTo>
                  <a:cubicBezTo>
                    <a:pt x="2858" y="2501"/>
                    <a:pt x="2930" y="2192"/>
                    <a:pt x="2930" y="1882"/>
                  </a:cubicBezTo>
                  <a:cubicBezTo>
                    <a:pt x="2930" y="834"/>
                    <a:pt x="2096" y="1"/>
                    <a:pt x="104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59;p26">
              <a:extLst>
                <a:ext uri="{FF2B5EF4-FFF2-40B4-BE49-F238E27FC236}">
                  <a16:creationId xmlns:a16="http://schemas.microsoft.com/office/drawing/2014/main" id="{16C0994E-C094-3253-2475-9077AC6DD0A0}"/>
                </a:ext>
              </a:extLst>
            </p:cNvPr>
            <p:cNvSpPr/>
            <p:nvPr/>
          </p:nvSpPr>
          <p:spPr>
            <a:xfrm>
              <a:off x="7962540" y="2309426"/>
              <a:ext cx="116451" cy="94474"/>
            </a:xfrm>
            <a:custGeom>
              <a:avLst/>
              <a:gdLst/>
              <a:ahLst/>
              <a:cxnLst/>
              <a:rect l="l" t="t" r="r" b="b"/>
              <a:pathLst>
                <a:path w="3407" h="2764" extrusionOk="0">
                  <a:moveTo>
                    <a:pt x="2335" y="1"/>
                  </a:moveTo>
                  <a:cubicBezTo>
                    <a:pt x="906" y="1"/>
                    <a:pt x="1" y="1525"/>
                    <a:pt x="691" y="2763"/>
                  </a:cubicBezTo>
                  <a:cubicBezTo>
                    <a:pt x="1239" y="1644"/>
                    <a:pt x="2215" y="786"/>
                    <a:pt x="3406" y="334"/>
                  </a:cubicBezTo>
                  <a:cubicBezTo>
                    <a:pt x="3073" y="120"/>
                    <a:pt x="2716" y="1"/>
                    <a:pt x="233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60;p26">
              <a:extLst>
                <a:ext uri="{FF2B5EF4-FFF2-40B4-BE49-F238E27FC236}">
                  <a16:creationId xmlns:a16="http://schemas.microsoft.com/office/drawing/2014/main" id="{89F9FD8D-BA55-1918-1007-A7E982D0474A}"/>
                </a:ext>
              </a:extLst>
            </p:cNvPr>
            <p:cNvSpPr/>
            <p:nvPr/>
          </p:nvSpPr>
          <p:spPr>
            <a:xfrm>
              <a:off x="8210824" y="2611406"/>
              <a:ext cx="47237" cy="41871"/>
            </a:xfrm>
            <a:custGeom>
              <a:avLst/>
              <a:gdLst/>
              <a:ahLst/>
              <a:cxnLst/>
              <a:rect l="l" t="t" r="r" b="b"/>
              <a:pathLst>
                <a:path w="1382" h="1225" extrusionOk="0">
                  <a:moveTo>
                    <a:pt x="1167" y="1"/>
                  </a:moveTo>
                  <a:cubicBezTo>
                    <a:pt x="810" y="310"/>
                    <a:pt x="429" y="548"/>
                    <a:pt x="0" y="763"/>
                  </a:cubicBezTo>
                  <a:lnTo>
                    <a:pt x="905" y="1191"/>
                  </a:lnTo>
                  <a:cubicBezTo>
                    <a:pt x="959" y="1213"/>
                    <a:pt x="1012" y="1225"/>
                    <a:pt x="1064" y="1225"/>
                  </a:cubicBezTo>
                  <a:cubicBezTo>
                    <a:pt x="1126" y="1225"/>
                    <a:pt x="1186" y="1207"/>
                    <a:pt x="1239" y="1168"/>
                  </a:cubicBezTo>
                  <a:cubicBezTo>
                    <a:pt x="1334" y="1096"/>
                    <a:pt x="1381" y="977"/>
                    <a:pt x="1358" y="858"/>
                  </a:cubicBezTo>
                  <a:lnTo>
                    <a:pt x="1334" y="858"/>
                  </a:lnTo>
                  <a:lnTo>
                    <a:pt x="116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761;p26">
              <a:extLst>
                <a:ext uri="{FF2B5EF4-FFF2-40B4-BE49-F238E27FC236}">
                  <a16:creationId xmlns:a16="http://schemas.microsoft.com/office/drawing/2014/main" id="{59E474D2-B294-C588-AB95-4B756FA9C474}"/>
                </a:ext>
              </a:extLst>
            </p:cNvPr>
            <p:cNvSpPr/>
            <p:nvPr/>
          </p:nvSpPr>
          <p:spPr>
            <a:xfrm>
              <a:off x="8019860" y="2611406"/>
              <a:ext cx="46895" cy="41905"/>
            </a:xfrm>
            <a:custGeom>
              <a:avLst/>
              <a:gdLst/>
              <a:ahLst/>
              <a:cxnLst/>
              <a:rect l="l" t="t" r="r" b="b"/>
              <a:pathLst>
                <a:path w="1372" h="1226" extrusionOk="0">
                  <a:moveTo>
                    <a:pt x="205" y="1"/>
                  </a:moveTo>
                  <a:lnTo>
                    <a:pt x="38" y="858"/>
                  </a:lnTo>
                  <a:cubicBezTo>
                    <a:pt x="0" y="1049"/>
                    <a:pt x="162" y="1225"/>
                    <a:pt x="350" y="1225"/>
                  </a:cubicBezTo>
                  <a:cubicBezTo>
                    <a:pt x="396" y="1225"/>
                    <a:pt x="444" y="1215"/>
                    <a:pt x="491" y="1191"/>
                  </a:cubicBezTo>
                  <a:lnTo>
                    <a:pt x="1372" y="763"/>
                  </a:lnTo>
                  <a:cubicBezTo>
                    <a:pt x="967" y="548"/>
                    <a:pt x="562" y="310"/>
                    <a:pt x="22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762;p26">
            <a:extLst>
              <a:ext uri="{FF2B5EF4-FFF2-40B4-BE49-F238E27FC236}">
                <a16:creationId xmlns:a16="http://schemas.microsoft.com/office/drawing/2014/main" id="{BE0FDD04-8A73-1FFF-10CB-CCD09883859F}"/>
              </a:ext>
            </a:extLst>
          </p:cNvPr>
          <p:cNvGrpSpPr/>
          <p:nvPr/>
        </p:nvGrpSpPr>
        <p:grpSpPr>
          <a:xfrm>
            <a:off x="9370003" y="1634685"/>
            <a:ext cx="2250567" cy="4854616"/>
            <a:chOff x="6685275" y="848287"/>
            <a:chExt cx="1824318" cy="3868738"/>
          </a:xfrm>
        </p:grpSpPr>
        <p:sp>
          <p:nvSpPr>
            <p:cNvPr id="44" name="Google Shape;763;p26">
              <a:extLst>
                <a:ext uri="{FF2B5EF4-FFF2-40B4-BE49-F238E27FC236}">
                  <a16:creationId xmlns:a16="http://schemas.microsoft.com/office/drawing/2014/main" id="{CCD8F477-3253-3694-4C09-51C6554E84B0}"/>
                </a:ext>
              </a:extLst>
            </p:cNvPr>
            <p:cNvSpPr/>
            <p:nvPr/>
          </p:nvSpPr>
          <p:spPr>
            <a:xfrm>
              <a:off x="6685275" y="3011162"/>
              <a:ext cx="261976" cy="391633"/>
            </a:xfrm>
            <a:custGeom>
              <a:avLst/>
              <a:gdLst/>
              <a:ahLst/>
              <a:cxnLst/>
              <a:rect l="l" t="t" r="r" b="b"/>
              <a:pathLst>
                <a:path w="16239" h="24276" extrusionOk="0">
                  <a:moveTo>
                    <a:pt x="11496" y="0"/>
                  </a:moveTo>
                  <a:lnTo>
                    <a:pt x="11314" y="16"/>
                  </a:lnTo>
                  <a:lnTo>
                    <a:pt x="11118" y="16"/>
                  </a:lnTo>
                  <a:lnTo>
                    <a:pt x="10937" y="46"/>
                  </a:lnTo>
                  <a:lnTo>
                    <a:pt x="10740" y="76"/>
                  </a:lnTo>
                  <a:lnTo>
                    <a:pt x="10559" y="106"/>
                  </a:lnTo>
                  <a:lnTo>
                    <a:pt x="10196" y="212"/>
                  </a:lnTo>
                  <a:lnTo>
                    <a:pt x="9834" y="363"/>
                  </a:lnTo>
                  <a:lnTo>
                    <a:pt x="9471" y="529"/>
                  </a:lnTo>
                  <a:lnTo>
                    <a:pt x="9124" y="726"/>
                  </a:lnTo>
                  <a:lnTo>
                    <a:pt x="8777" y="967"/>
                  </a:lnTo>
                  <a:lnTo>
                    <a:pt x="8429" y="1209"/>
                  </a:lnTo>
                  <a:lnTo>
                    <a:pt x="8097" y="1496"/>
                  </a:lnTo>
                  <a:lnTo>
                    <a:pt x="7780" y="1783"/>
                  </a:lnTo>
                  <a:lnTo>
                    <a:pt x="7447" y="2100"/>
                  </a:lnTo>
                  <a:lnTo>
                    <a:pt x="7145" y="2433"/>
                  </a:lnTo>
                  <a:lnTo>
                    <a:pt x="6843" y="2780"/>
                  </a:lnTo>
                  <a:lnTo>
                    <a:pt x="6511" y="3188"/>
                  </a:lnTo>
                  <a:lnTo>
                    <a:pt x="6133" y="3717"/>
                  </a:lnTo>
                  <a:lnTo>
                    <a:pt x="5695" y="4366"/>
                  </a:lnTo>
                  <a:lnTo>
                    <a:pt x="5242" y="5091"/>
                  </a:lnTo>
                  <a:lnTo>
                    <a:pt x="4743" y="5907"/>
                  </a:lnTo>
                  <a:lnTo>
                    <a:pt x="4245" y="6783"/>
                  </a:lnTo>
                  <a:lnTo>
                    <a:pt x="3716" y="7689"/>
                  </a:lnTo>
                  <a:lnTo>
                    <a:pt x="3202" y="8641"/>
                  </a:lnTo>
                  <a:lnTo>
                    <a:pt x="2704" y="9608"/>
                  </a:lnTo>
                  <a:lnTo>
                    <a:pt x="2205" y="10575"/>
                  </a:lnTo>
                  <a:lnTo>
                    <a:pt x="1752" y="11526"/>
                  </a:lnTo>
                  <a:lnTo>
                    <a:pt x="1329" y="12448"/>
                  </a:lnTo>
                  <a:lnTo>
                    <a:pt x="967" y="13339"/>
                  </a:lnTo>
                  <a:lnTo>
                    <a:pt x="650" y="14155"/>
                  </a:lnTo>
                  <a:lnTo>
                    <a:pt x="514" y="14532"/>
                  </a:lnTo>
                  <a:lnTo>
                    <a:pt x="393" y="14895"/>
                  </a:lnTo>
                  <a:lnTo>
                    <a:pt x="302" y="15227"/>
                  </a:lnTo>
                  <a:lnTo>
                    <a:pt x="227" y="15545"/>
                  </a:lnTo>
                  <a:lnTo>
                    <a:pt x="181" y="15741"/>
                  </a:lnTo>
                  <a:lnTo>
                    <a:pt x="121" y="16119"/>
                  </a:lnTo>
                  <a:lnTo>
                    <a:pt x="76" y="16511"/>
                  </a:lnTo>
                  <a:lnTo>
                    <a:pt x="30" y="16889"/>
                  </a:lnTo>
                  <a:lnTo>
                    <a:pt x="15" y="17282"/>
                  </a:lnTo>
                  <a:lnTo>
                    <a:pt x="0" y="17659"/>
                  </a:lnTo>
                  <a:lnTo>
                    <a:pt x="0" y="18052"/>
                  </a:lnTo>
                  <a:lnTo>
                    <a:pt x="0" y="18430"/>
                  </a:lnTo>
                  <a:lnTo>
                    <a:pt x="30" y="18807"/>
                  </a:lnTo>
                  <a:lnTo>
                    <a:pt x="60" y="19185"/>
                  </a:lnTo>
                  <a:lnTo>
                    <a:pt x="106" y="19548"/>
                  </a:lnTo>
                  <a:lnTo>
                    <a:pt x="166" y="19910"/>
                  </a:lnTo>
                  <a:lnTo>
                    <a:pt x="242" y="20273"/>
                  </a:lnTo>
                  <a:lnTo>
                    <a:pt x="317" y="20620"/>
                  </a:lnTo>
                  <a:lnTo>
                    <a:pt x="423" y="20952"/>
                  </a:lnTo>
                  <a:lnTo>
                    <a:pt x="529" y="21285"/>
                  </a:lnTo>
                  <a:lnTo>
                    <a:pt x="634" y="21602"/>
                  </a:lnTo>
                  <a:lnTo>
                    <a:pt x="770" y="21904"/>
                  </a:lnTo>
                  <a:lnTo>
                    <a:pt x="906" y="22191"/>
                  </a:lnTo>
                  <a:lnTo>
                    <a:pt x="1057" y="22463"/>
                  </a:lnTo>
                  <a:lnTo>
                    <a:pt x="1224" y="22720"/>
                  </a:lnTo>
                  <a:lnTo>
                    <a:pt x="1405" y="22977"/>
                  </a:lnTo>
                  <a:lnTo>
                    <a:pt x="1586" y="23203"/>
                  </a:lnTo>
                  <a:lnTo>
                    <a:pt x="1798" y="23400"/>
                  </a:lnTo>
                  <a:lnTo>
                    <a:pt x="2009" y="23596"/>
                  </a:lnTo>
                  <a:lnTo>
                    <a:pt x="2221" y="23762"/>
                  </a:lnTo>
                  <a:lnTo>
                    <a:pt x="2462" y="23913"/>
                  </a:lnTo>
                  <a:lnTo>
                    <a:pt x="2704" y="24034"/>
                  </a:lnTo>
                  <a:lnTo>
                    <a:pt x="2961" y="24140"/>
                  </a:lnTo>
                  <a:lnTo>
                    <a:pt x="3218" y="24215"/>
                  </a:lnTo>
                  <a:lnTo>
                    <a:pt x="3505" y="24261"/>
                  </a:lnTo>
                  <a:lnTo>
                    <a:pt x="3792" y="24276"/>
                  </a:lnTo>
                  <a:lnTo>
                    <a:pt x="4094" y="24276"/>
                  </a:lnTo>
                  <a:lnTo>
                    <a:pt x="4275" y="24261"/>
                  </a:lnTo>
                  <a:lnTo>
                    <a:pt x="4456" y="24246"/>
                  </a:lnTo>
                  <a:lnTo>
                    <a:pt x="4638" y="24200"/>
                  </a:lnTo>
                  <a:lnTo>
                    <a:pt x="4804" y="24155"/>
                  </a:lnTo>
                  <a:lnTo>
                    <a:pt x="4970" y="24110"/>
                  </a:lnTo>
                  <a:lnTo>
                    <a:pt x="5136" y="24034"/>
                  </a:lnTo>
                  <a:lnTo>
                    <a:pt x="5453" y="23883"/>
                  </a:lnTo>
                  <a:lnTo>
                    <a:pt x="5755" y="23702"/>
                  </a:lnTo>
                  <a:lnTo>
                    <a:pt x="6042" y="23490"/>
                  </a:lnTo>
                  <a:lnTo>
                    <a:pt x="6329" y="23249"/>
                  </a:lnTo>
                  <a:lnTo>
                    <a:pt x="6601" y="22992"/>
                  </a:lnTo>
                  <a:lnTo>
                    <a:pt x="6662" y="22916"/>
                  </a:lnTo>
                  <a:lnTo>
                    <a:pt x="6888" y="22659"/>
                  </a:lnTo>
                  <a:lnTo>
                    <a:pt x="7100" y="22403"/>
                  </a:lnTo>
                  <a:lnTo>
                    <a:pt x="7311" y="22116"/>
                  </a:lnTo>
                  <a:lnTo>
                    <a:pt x="7523" y="21829"/>
                  </a:lnTo>
                  <a:lnTo>
                    <a:pt x="7719" y="21526"/>
                  </a:lnTo>
                  <a:lnTo>
                    <a:pt x="7900" y="21209"/>
                  </a:lnTo>
                  <a:lnTo>
                    <a:pt x="8278" y="20590"/>
                  </a:lnTo>
                  <a:lnTo>
                    <a:pt x="8625" y="19940"/>
                  </a:lnTo>
                  <a:lnTo>
                    <a:pt x="8973" y="19306"/>
                  </a:lnTo>
                  <a:lnTo>
                    <a:pt x="9290" y="18687"/>
                  </a:lnTo>
                  <a:lnTo>
                    <a:pt x="9622" y="18113"/>
                  </a:lnTo>
                  <a:lnTo>
                    <a:pt x="9804" y="17780"/>
                  </a:lnTo>
                  <a:lnTo>
                    <a:pt x="10000" y="17478"/>
                  </a:lnTo>
                  <a:lnTo>
                    <a:pt x="10196" y="17191"/>
                  </a:lnTo>
                  <a:lnTo>
                    <a:pt x="10393" y="16934"/>
                  </a:lnTo>
                  <a:lnTo>
                    <a:pt x="10544" y="16723"/>
                  </a:lnTo>
                  <a:lnTo>
                    <a:pt x="10725" y="16481"/>
                  </a:lnTo>
                  <a:lnTo>
                    <a:pt x="11103" y="15877"/>
                  </a:lnTo>
                  <a:lnTo>
                    <a:pt x="11526" y="15182"/>
                  </a:lnTo>
                  <a:lnTo>
                    <a:pt x="11964" y="14381"/>
                  </a:lnTo>
                  <a:lnTo>
                    <a:pt x="12432" y="13505"/>
                  </a:lnTo>
                  <a:lnTo>
                    <a:pt x="12916" y="12599"/>
                  </a:lnTo>
                  <a:lnTo>
                    <a:pt x="13867" y="10711"/>
                  </a:lnTo>
                  <a:lnTo>
                    <a:pt x="14048" y="10333"/>
                  </a:lnTo>
                  <a:lnTo>
                    <a:pt x="14910" y="8596"/>
                  </a:lnTo>
                  <a:lnTo>
                    <a:pt x="15604" y="7130"/>
                  </a:lnTo>
                  <a:lnTo>
                    <a:pt x="16239" y="5756"/>
                  </a:lnTo>
                  <a:lnTo>
                    <a:pt x="16163" y="5529"/>
                  </a:lnTo>
                  <a:lnTo>
                    <a:pt x="15922" y="4925"/>
                  </a:lnTo>
                  <a:lnTo>
                    <a:pt x="15755" y="4502"/>
                  </a:lnTo>
                  <a:lnTo>
                    <a:pt x="15544" y="4049"/>
                  </a:lnTo>
                  <a:lnTo>
                    <a:pt x="15317" y="3550"/>
                  </a:lnTo>
                  <a:lnTo>
                    <a:pt x="15061" y="3052"/>
                  </a:lnTo>
                  <a:lnTo>
                    <a:pt x="14879" y="2735"/>
                  </a:lnTo>
                  <a:lnTo>
                    <a:pt x="14698" y="2417"/>
                  </a:lnTo>
                  <a:lnTo>
                    <a:pt x="14502" y="2100"/>
                  </a:lnTo>
                  <a:lnTo>
                    <a:pt x="14305" y="1813"/>
                  </a:lnTo>
                  <a:lnTo>
                    <a:pt x="14094" y="1526"/>
                  </a:lnTo>
                  <a:lnTo>
                    <a:pt x="13882" y="1254"/>
                  </a:lnTo>
                  <a:lnTo>
                    <a:pt x="13671" y="997"/>
                  </a:lnTo>
                  <a:lnTo>
                    <a:pt x="13429" y="771"/>
                  </a:lnTo>
                  <a:lnTo>
                    <a:pt x="13203" y="575"/>
                  </a:lnTo>
                  <a:lnTo>
                    <a:pt x="12961" y="393"/>
                  </a:lnTo>
                  <a:lnTo>
                    <a:pt x="12719" y="257"/>
                  </a:lnTo>
                  <a:lnTo>
                    <a:pt x="12598" y="212"/>
                  </a:lnTo>
                  <a:lnTo>
                    <a:pt x="12462" y="167"/>
                  </a:lnTo>
                  <a:lnTo>
                    <a:pt x="12266" y="106"/>
                  </a:lnTo>
                  <a:lnTo>
                    <a:pt x="12085" y="76"/>
                  </a:lnTo>
                  <a:lnTo>
                    <a:pt x="11888" y="31"/>
                  </a:lnTo>
                  <a:lnTo>
                    <a:pt x="11692" y="16"/>
                  </a:lnTo>
                  <a:lnTo>
                    <a:pt x="11496"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4;p26">
              <a:extLst>
                <a:ext uri="{FF2B5EF4-FFF2-40B4-BE49-F238E27FC236}">
                  <a16:creationId xmlns:a16="http://schemas.microsoft.com/office/drawing/2014/main" id="{18FF4300-83F8-E77F-F34D-525202A24DD9}"/>
                </a:ext>
              </a:extLst>
            </p:cNvPr>
            <p:cNvSpPr/>
            <p:nvPr/>
          </p:nvSpPr>
          <p:spPr>
            <a:xfrm>
              <a:off x="6685275" y="3011162"/>
              <a:ext cx="230792" cy="391633"/>
            </a:xfrm>
            <a:custGeom>
              <a:avLst/>
              <a:gdLst/>
              <a:ahLst/>
              <a:cxnLst/>
              <a:rect l="l" t="t" r="r" b="b"/>
              <a:pathLst>
                <a:path w="14306" h="24276" extrusionOk="0">
                  <a:moveTo>
                    <a:pt x="11496" y="0"/>
                  </a:moveTo>
                  <a:lnTo>
                    <a:pt x="11314" y="16"/>
                  </a:lnTo>
                  <a:lnTo>
                    <a:pt x="11118" y="16"/>
                  </a:lnTo>
                  <a:lnTo>
                    <a:pt x="10937" y="46"/>
                  </a:lnTo>
                  <a:lnTo>
                    <a:pt x="10740" y="76"/>
                  </a:lnTo>
                  <a:lnTo>
                    <a:pt x="10559" y="106"/>
                  </a:lnTo>
                  <a:lnTo>
                    <a:pt x="10196" y="212"/>
                  </a:lnTo>
                  <a:lnTo>
                    <a:pt x="9834" y="363"/>
                  </a:lnTo>
                  <a:lnTo>
                    <a:pt x="9471" y="529"/>
                  </a:lnTo>
                  <a:lnTo>
                    <a:pt x="9124" y="726"/>
                  </a:lnTo>
                  <a:lnTo>
                    <a:pt x="8777" y="967"/>
                  </a:lnTo>
                  <a:lnTo>
                    <a:pt x="8429" y="1209"/>
                  </a:lnTo>
                  <a:lnTo>
                    <a:pt x="8097" y="1496"/>
                  </a:lnTo>
                  <a:lnTo>
                    <a:pt x="7780" y="1783"/>
                  </a:lnTo>
                  <a:lnTo>
                    <a:pt x="7447" y="2100"/>
                  </a:lnTo>
                  <a:lnTo>
                    <a:pt x="7145" y="2433"/>
                  </a:lnTo>
                  <a:lnTo>
                    <a:pt x="6843" y="2780"/>
                  </a:lnTo>
                  <a:lnTo>
                    <a:pt x="6496" y="3203"/>
                  </a:lnTo>
                  <a:lnTo>
                    <a:pt x="6118" y="3747"/>
                  </a:lnTo>
                  <a:lnTo>
                    <a:pt x="5680" y="4411"/>
                  </a:lnTo>
                  <a:lnTo>
                    <a:pt x="5196" y="5167"/>
                  </a:lnTo>
                  <a:lnTo>
                    <a:pt x="4698" y="5998"/>
                  </a:lnTo>
                  <a:lnTo>
                    <a:pt x="4169" y="6889"/>
                  </a:lnTo>
                  <a:lnTo>
                    <a:pt x="3641" y="7840"/>
                  </a:lnTo>
                  <a:lnTo>
                    <a:pt x="3112" y="8807"/>
                  </a:lnTo>
                  <a:lnTo>
                    <a:pt x="2598" y="9804"/>
                  </a:lnTo>
                  <a:lnTo>
                    <a:pt x="2115" y="10786"/>
                  </a:lnTo>
                  <a:lnTo>
                    <a:pt x="1647" y="11753"/>
                  </a:lnTo>
                  <a:lnTo>
                    <a:pt x="1239" y="12689"/>
                  </a:lnTo>
                  <a:lnTo>
                    <a:pt x="876" y="13566"/>
                  </a:lnTo>
                  <a:lnTo>
                    <a:pt x="710" y="13989"/>
                  </a:lnTo>
                  <a:lnTo>
                    <a:pt x="574" y="14381"/>
                  </a:lnTo>
                  <a:lnTo>
                    <a:pt x="438" y="14759"/>
                  </a:lnTo>
                  <a:lnTo>
                    <a:pt x="332" y="15106"/>
                  </a:lnTo>
                  <a:lnTo>
                    <a:pt x="257" y="15439"/>
                  </a:lnTo>
                  <a:lnTo>
                    <a:pt x="181" y="15741"/>
                  </a:lnTo>
                  <a:lnTo>
                    <a:pt x="121" y="16119"/>
                  </a:lnTo>
                  <a:lnTo>
                    <a:pt x="76" y="16511"/>
                  </a:lnTo>
                  <a:lnTo>
                    <a:pt x="30" y="16889"/>
                  </a:lnTo>
                  <a:lnTo>
                    <a:pt x="15" y="17282"/>
                  </a:lnTo>
                  <a:lnTo>
                    <a:pt x="0" y="17659"/>
                  </a:lnTo>
                  <a:lnTo>
                    <a:pt x="0" y="18052"/>
                  </a:lnTo>
                  <a:lnTo>
                    <a:pt x="0" y="18430"/>
                  </a:lnTo>
                  <a:lnTo>
                    <a:pt x="30" y="18807"/>
                  </a:lnTo>
                  <a:lnTo>
                    <a:pt x="60" y="19185"/>
                  </a:lnTo>
                  <a:lnTo>
                    <a:pt x="106" y="19548"/>
                  </a:lnTo>
                  <a:lnTo>
                    <a:pt x="166" y="19910"/>
                  </a:lnTo>
                  <a:lnTo>
                    <a:pt x="242" y="20273"/>
                  </a:lnTo>
                  <a:lnTo>
                    <a:pt x="317" y="20620"/>
                  </a:lnTo>
                  <a:lnTo>
                    <a:pt x="423" y="20952"/>
                  </a:lnTo>
                  <a:lnTo>
                    <a:pt x="529" y="21285"/>
                  </a:lnTo>
                  <a:lnTo>
                    <a:pt x="634" y="21602"/>
                  </a:lnTo>
                  <a:lnTo>
                    <a:pt x="770" y="21904"/>
                  </a:lnTo>
                  <a:lnTo>
                    <a:pt x="906" y="22191"/>
                  </a:lnTo>
                  <a:lnTo>
                    <a:pt x="1057" y="22463"/>
                  </a:lnTo>
                  <a:lnTo>
                    <a:pt x="1224" y="22720"/>
                  </a:lnTo>
                  <a:lnTo>
                    <a:pt x="1405" y="22977"/>
                  </a:lnTo>
                  <a:lnTo>
                    <a:pt x="1586" y="23203"/>
                  </a:lnTo>
                  <a:lnTo>
                    <a:pt x="1798" y="23400"/>
                  </a:lnTo>
                  <a:lnTo>
                    <a:pt x="2009" y="23596"/>
                  </a:lnTo>
                  <a:lnTo>
                    <a:pt x="2221" y="23762"/>
                  </a:lnTo>
                  <a:lnTo>
                    <a:pt x="2462" y="23913"/>
                  </a:lnTo>
                  <a:lnTo>
                    <a:pt x="2704" y="24034"/>
                  </a:lnTo>
                  <a:lnTo>
                    <a:pt x="2961" y="24140"/>
                  </a:lnTo>
                  <a:lnTo>
                    <a:pt x="3218" y="24215"/>
                  </a:lnTo>
                  <a:lnTo>
                    <a:pt x="3505" y="24261"/>
                  </a:lnTo>
                  <a:lnTo>
                    <a:pt x="3792" y="24276"/>
                  </a:lnTo>
                  <a:lnTo>
                    <a:pt x="4094" y="24276"/>
                  </a:lnTo>
                  <a:lnTo>
                    <a:pt x="4275" y="24261"/>
                  </a:lnTo>
                  <a:lnTo>
                    <a:pt x="4471" y="24230"/>
                  </a:lnTo>
                  <a:lnTo>
                    <a:pt x="4653" y="24200"/>
                  </a:lnTo>
                  <a:lnTo>
                    <a:pt x="4819" y="24155"/>
                  </a:lnTo>
                  <a:lnTo>
                    <a:pt x="5000" y="24095"/>
                  </a:lnTo>
                  <a:lnTo>
                    <a:pt x="5166" y="24034"/>
                  </a:lnTo>
                  <a:lnTo>
                    <a:pt x="5332" y="23943"/>
                  </a:lnTo>
                  <a:lnTo>
                    <a:pt x="5483" y="23868"/>
                  </a:lnTo>
                  <a:lnTo>
                    <a:pt x="5801" y="23672"/>
                  </a:lnTo>
                  <a:lnTo>
                    <a:pt x="6103" y="23445"/>
                  </a:lnTo>
                  <a:lnTo>
                    <a:pt x="6390" y="23203"/>
                  </a:lnTo>
                  <a:lnTo>
                    <a:pt x="6662" y="22916"/>
                  </a:lnTo>
                  <a:lnTo>
                    <a:pt x="6239" y="23098"/>
                  </a:lnTo>
                  <a:lnTo>
                    <a:pt x="5846" y="23249"/>
                  </a:lnTo>
                  <a:lnTo>
                    <a:pt x="5468" y="23354"/>
                  </a:lnTo>
                  <a:lnTo>
                    <a:pt x="5121" y="23430"/>
                  </a:lnTo>
                  <a:lnTo>
                    <a:pt x="4773" y="23475"/>
                  </a:lnTo>
                  <a:lnTo>
                    <a:pt x="4456" y="23490"/>
                  </a:lnTo>
                  <a:lnTo>
                    <a:pt x="4169" y="23475"/>
                  </a:lnTo>
                  <a:lnTo>
                    <a:pt x="3882" y="23430"/>
                  </a:lnTo>
                  <a:lnTo>
                    <a:pt x="3610" y="23369"/>
                  </a:lnTo>
                  <a:lnTo>
                    <a:pt x="3369" y="23279"/>
                  </a:lnTo>
                  <a:lnTo>
                    <a:pt x="3127" y="23173"/>
                  </a:lnTo>
                  <a:lnTo>
                    <a:pt x="2915" y="23052"/>
                  </a:lnTo>
                  <a:lnTo>
                    <a:pt x="2719" y="22916"/>
                  </a:lnTo>
                  <a:lnTo>
                    <a:pt x="2538" y="22765"/>
                  </a:lnTo>
                  <a:lnTo>
                    <a:pt x="2357" y="22614"/>
                  </a:lnTo>
                  <a:lnTo>
                    <a:pt x="2205" y="22448"/>
                  </a:lnTo>
                  <a:lnTo>
                    <a:pt x="2115" y="22342"/>
                  </a:lnTo>
                  <a:lnTo>
                    <a:pt x="2024" y="22221"/>
                  </a:lnTo>
                  <a:lnTo>
                    <a:pt x="1858" y="21934"/>
                  </a:lnTo>
                  <a:lnTo>
                    <a:pt x="1707" y="21632"/>
                  </a:lnTo>
                  <a:lnTo>
                    <a:pt x="1571" y="21300"/>
                  </a:lnTo>
                  <a:lnTo>
                    <a:pt x="1450" y="20937"/>
                  </a:lnTo>
                  <a:lnTo>
                    <a:pt x="1344" y="20545"/>
                  </a:lnTo>
                  <a:lnTo>
                    <a:pt x="1254" y="20152"/>
                  </a:lnTo>
                  <a:lnTo>
                    <a:pt x="1178" y="19759"/>
                  </a:lnTo>
                  <a:lnTo>
                    <a:pt x="1118" y="19351"/>
                  </a:lnTo>
                  <a:lnTo>
                    <a:pt x="1073" y="18943"/>
                  </a:lnTo>
                  <a:lnTo>
                    <a:pt x="1042" y="18551"/>
                  </a:lnTo>
                  <a:lnTo>
                    <a:pt x="1012" y="18173"/>
                  </a:lnTo>
                  <a:lnTo>
                    <a:pt x="1012" y="17826"/>
                  </a:lnTo>
                  <a:lnTo>
                    <a:pt x="1027" y="17493"/>
                  </a:lnTo>
                  <a:lnTo>
                    <a:pt x="1057" y="17191"/>
                  </a:lnTo>
                  <a:lnTo>
                    <a:pt x="1088" y="16919"/>
                  </a:lnTo>
                  <a:lnTo>
                    <a:pt x="1239" y="16300"/>
                  </a:lnTo>
                  <a:lnTo>
                    <a:pt x="1405" y="15650"/>
                  </a:lnTo>
                  <a:lnTo>
                    <a:pt x="1616" y="14970"/>
                  </a:lnTo>
                  <a:lnTo>
                    <a:pt x="1843" y="14276"/>
                  </a:lnTo>
                  <a:lnTo>
                    <a:pt x="2100" y="13551"/>
                  </a:lnTo>
                  <a:lnTo>
                    <a:pt x="2387" y="12841"/>
                  </a:lnTo>
                  <a:lnTo>
                    <a:pt x="2674" y="12115"/>
                  </a:lnTo>
                  <a:lnTo>
                    <a:pt x="2976" y="11390"/>
                  </a:lnTo>
                  <a:lnTo>
                    <a:pt x="3278" y="10696"/>
                  </a:lnTo>
                  <a:lnTo>
                    <a:pt x="3595" y="10016"/>
                  </a:lnTo>
                  <a:lnTo>
                    <a:pt x="3912" y="9366"/>
                  </a:lnTo>
                  <a:lnTo>
                    <a:pt x="4215" y="8747"/>
                  </a:lnTo>
                  <a:lnTo>
                    <a:pt x="4502" y="8173"/>
                  </a:lnTo>
                  <a:lnTo>
                    <a:pt x="4789" y="7644"/>
                  </a:lnTo>
                  <a:lnTo>
                    <a:pt x="5045" y="7176"/>
                  </a:lnTo>
                  <a:lnTo>
                    <a:pt x="5287" y="6768"/>
                  </a:lnTo>
                  <a:lnTo>
                    <a:pt x="5514" y="6375"/>
                  </a:lnTo>
                  <a:lnTo>
                    <a:pt x="5786" y="5967"/>
                  </a:lnTo>
                  <a:lnTo>
                    <a:pt x="6073" y="5544"/>
                  </a:lnTo>
                  <a:lnTo>
                    <a:pt x="6375" y="5106"/>
                  </a:lnTo>
                  <a:lnTo>
                    <a:pt x="6707" y="4653"/>
                  </a:lnTo>
                  <a:lnTo>
                    <a:pt x="7054" y="4215"/>
                  </a:lnTo>
                  <a:lnTo>
                    <a:pt x="7417" y="3777"/>
                  </a:lnTo>
                  <a:lnTo>
                    <a:pt x="7810" y="3354"/>
                  </a:lnTo>
                  <a:lnTo>
                    <a:pt x="8203" y="2946"/>
                  </a:lnTo>
                  <a:lnTo>
                    <a:pt x="8595" y="2568"/>
                  </a:lnTo>
                  <a:lnTo>
                    <a:pt x="9018" y="2221"/>
                  </a:lnTo>
                  <a:lnTo>
                    <a:pt x="9230" y="2055"/>
                  </a:lnTo>
                  <a:lnTo>
                    <a:pt x="9441" y="1904"/>
                  </a:lnTo>
                  <a:lnTo>
                    <a:pt x="9653" y="1768"/>
                  </a:lnTo>
                  <a:lnTo>
                    <a:pt x="9864" y="1647"/>
                  </a:lnTo>
                  <a:lnTo>
                    <a:pt x="10076" y="1526"/>
                  </a:lnTo>
                  <a:lnTo>
                    <a:pt x="10287" y="1436"/>
                  </a:lnTo>
                  <a:lnTo>
                    <a:pt x="10514" y="1345"/>
                  </a:lnTo>
                  <a:lnTo>
                    <a:pt x="10725" y="1269"/>
                  </a:lnTo>
                  <a:lnTo>
                    <a:pt x="10937" y="1224"/>
                  </a:lnTo>
                  <a:lnTo>
                    <a:pt x="11163" y="1179"/>
                  </a:lnTo>
                  <a:lnTo>
                    <a:pt x="11405" y="1149"/>
                  </a:lnTo>
                  <a:lnTo>
                    <a:pt x="11647" y="1133"/>
                  </a:lnTo>
                  <a:lnTo>
                    <a:pt x="11873" y="1133"/>
                  </a:lnTo>
                  <a:lnTo>
                    <a:pt x="12115" y="1149"/>
                  </a:lnTo>
                  <a:lnTo>
                    <a:pt x="12326" y="1164"/>
                  </a:lnTo>
                  <a:lnTo>
                    <a:pt x="12553" y="1194"/>
                  </a:lnTo>
                  <a:lnTo>
                    <a:pt x="12764" y="1239"/>
                  </a:lnTo>
                  <a:lnTo>
                    <a:pt x="12961" y="1284"/>
                  </a:lnTo>
                  <a:lnTo>
                    <a:pt x="13354" y="1390"/>
                  </a:lnTo>
                  <a:lnTo>
                    <a:pt x="13701" y="1526"/>
                  </a:lnTo>
                  <a:lnTo>
                    <a:pt x="14018" y="1662"/>
                  </a:lnTo>
                  <a:lnTo>
                    <a:pt x="14305" y="1813"/>
                  </a:lnTo>
                  <a:lnTo>
                    <a:pt x="14305" y="1813"/>
                  </a:lnTo>
                  <a:lnTo>
                    <a:pt x="14094" y="1526"/>
                  </a:lnTo>
                  <a:lnTo>
                    <a:pt x="13882" y="1254"/>
                  </a:lnTo>
                  <a:lnTo>
                    <a:pt x="13671" y="997"/>
                  </a:lnTo>
                  <a:lnTo>
                    <a:pt x="13429" y="771"/>
                  </a:lnTo>
                  <a:lnTo>
                    <a:pt x="13203" y="575"/>
                  </a:lnTo>
                  <a:lnTo>
                    <a:pt x="12961" y="393"/>
                  </a:lnTo>
                  <a:lnTo>
                    <a:pt x="12719" y="257"/>
                  </a:lnTo>
                  <a:lnTo>
                    <a:pt x="12598" y="212"/>
                  </a:lnTo>
                  <a:lnTo>
                    <a:pt x="12462" y="167"/>
                  </a:lnTo>
                  <a:lnTo>
                    <a:pt x="12266" y="106"/>
                  </a:lnTo>
                  <a:lnTo>
                    <a:pt x="12085" y="76"/>
                  </a:lnTo>
                  <a:lnTo>
                    <a:pt x="11888" y="31"/>
                  </a:lnTo>
                  <a:lnTo>
                    <a:pt x="11692" y="16"/>
                  </a:lnTo>
                  <a:lnTo>
                    <a:pt x="1149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65;p26">
              <a:extLst>
                <a:ext uri="{FF2B5EF4-FFF2-40B4-BE49-F238E27FC236}">
                  <a16:creationId xmlns:a16="http://schemas.microsoft.com/office/drawing/2014/main" id="{E05512D1-54CC-D3FD-BE75-C4CDC92F40B4}"/>
                </a:ext>
              </a:extLst>
            </p:cNvPr>
            <p:cNvSpPr/>
            <p:nvPr/>
          </p:nvSpPr>
          <p:spPr>
            <a:xfrm>
              <a:off x="7567964" y="3613844"/>
              <a:ext cx="220806" cy="511787"/>
            </a:xfrm>
            <a:custGeom>
              <a:avLst/>
              <a:gdLst/>
              <a:ahLst/>
              <a:cxnLst/>
              <a:rect l="l" t="t" r="r" b="b"/>
              <a:pathLst>
                <a:path w="13687" h="31724" extrusionOk="0">
                  <a:moveTo>
                    <a:pt x="9381" y="1"/>
                  </a:moveTo>
                  <a:lnTo>
                    <a:pt x="8958" y="16"/>
                  </a:lnTo>
                  <a:lnTo>
                    <a:pt x="7886" y="46"/>
                  </a:lnTo>
                  <a:lnTo>
                    <a:pt x="7206" y="76"/>
                  </a:lnTo>
                  <a:lnTo>
                    <a:pt x="6496" y="106"/>
                  </a:lnTo>
                  <a:lnTo>
                    <a:pt x="5801" y="167"/>
                  </a:lnTo>
                  <a:lnTo>
                    <a:pt x="5152" y="242"/>
                  </a:lnTo>
                  <a:lnTo>
                    <a:pt x="4865" y="272"/>
                  </a:lnTo>
                  <a:lnTo>
                    <a:pt x="4578" y="303"/>
                  </a:lnTo>
                  <a:lnTo>
                    <a:pt x="3943" y="333"/>
                  </a:lnTo>
                  <a:lnTo>
                    <a:pt x="3611" y="363"/>
                  </a:lnTo>
                  <a:lnTo>
                    <a:pt x="3263" y="408"/>
                  </a:lnTo>
                  <a:lnTo>
                    <a:pt x="2931" y="469"/>
                  </a:lnTo>
                  <a:lnTo>
                    <a:pt x="2599" y="544"/>
                  </a:lnTo>
                  <a:lnTo>
                    <a:pt x="2372" y="620"/>
                  </a:lnTo>
                  <a:lnTo>
                    <a:pt x="2161" y="695"/>
                  </a:lnTo>
                  <a:lnTo>
                    <a:pt x="1949" y="786"/>
                  </a:lnTo>
                  <a:lnTo>
                    <a:pt x="1753" y="892"/>
                  </a:lnTo>
                  <a:lnTo>
                    <a:pt x="1541" y="1013"/>
                  </a:lnTo>
                  <a:lnTo>
                    <a:pt x="1360" y="1149"/>
                  </a:lnTo>
                  <a:lnTo>
                    <a:pt x="1179" y="1315"/>
                  </a:lnTo>
                  <a:lnTo>
                    <a:pt x="998" y="1496"/>
                  </a:lnTo>
                  <a:lnTo>
                    <a:pt x="831" y="1692"/>
                  </a:lnTo>
                  <a:lnTo>
                    <a:pt x="680" y="1919"/>
                  </a:lnTo>
                  <a:lnTo>
                    <a:pt x="544" y="2176"/>
                  </a:lnTo>
                  <a:lnTo>
                    <a:pt x="424" y="2448"/>
                  </a:lnTo>
                  <a:lnTo>
                    <a:pt x="318" y="2750"/>
                  </a:lnTo>
                  <a:lnTo>
                    <a:pt x="212" y="3082"/>
                  </a:lnTo>
                  <a:lnTo>
                    <a:pt x="137" y="3445"/>
                  </a:lnTo>
                  <a:lnTo>
                    <a:pt x="76" y="3837"/>
                  </a:lnTo>
                  <a:lnTo>
                    <a:pt x="31" y="4200"/>
                  </a:lnTo>
                  <a:lnTo>
                    <a:pt x="16" y="4578"/>
                  </a:lnTo>
                  <a:lnTo>
                    <a:pt x="1" y="4955"/>
                  </a:lnTo>
                  <a:lnTo>
                    <a:pt x="1" y="5348"/>
                  </a:lnTo>
                  <a:lnTo>
                    <a:pt x="1" y="5741"/>
                  </a:lnTo>
                  <a:lnTo>
                    <a:pt x="31" y="6149"/>
                  </a:lnTo>
                  <a:lnTo>
                    <a:pt x="91" y="6980"/>
                  </a:lnTo>
                  <a:lnTo>
                    <a:pt x="182" y="7810"/>
                  </a:lnTo>
                  <a:lnTo>
                    <a:pt x="303" y="8641"/>
                  </a:lnTo>
                  <a:lnTo>
                    <a:pt x="454" y="9472"/>
                  </a:lnTo>
                  <a:lnTo>
                    <a:pt x="605" y="10288"/>
                  </a:lnTo>
                  <a:lnTo>
                    <a:pt x="922" y="11844"/>
                  </a:lnTo>
                  <a:lnTo>
                    <a:pt x="1209" y="13218"/>
                  </a:lnTo>
                  <a:lnTo>
                    <a:pt x="1330" y="13823"/>
                  </a:lnTo>
                  <a:lnTo>
                    <a:pt x="1421" y="14351"/>
                  </a:lnTo>
                  <a:lnTo>
                    <a:pt x="1496" y="14819"/>
                  </a:lnTo>
                  <a:lnTo>
                    <a:pt x="1526" y="15182"/>
                  </a:lnTo>
                  <a:lnTo>
                    <a:pt x="1541" y="15620"/>
                  </a:lnTo>
                  <a:lnTo>
                    <a:pt x="1602" y="16270"/>
                  </a:lnTo>
                  <a:lnTo>
                    <a:pt x="1692" y="17085"/>
                  </a:lnTo>
                  <a:lnTo>
                    <a:pt x="1813" y="18037"/>
                  </a:lnTo>
                  <a:lnTo>
                    <a:pt x="1979" y="19125"/>
                  </a:lnTo>
                  <a:lnTo>
                    <a:pt x="2176" y="20288"/>
                  </a:lnTo>
                  <a:lnTo>
                    <a:pt x="2418" y="21527"/>
                  </a:lnTo>
                  <a:lnTo>
                    <a:pt x="2554" y="22146"/>
                  </a:lnTo>
                  <a:lnTo>
                    <a:pt x="2705" y="22780"/>
                  </a:lnTo>
                  <a:lnTo>
                    <a:pt x="2871" y="23430"/>
                  </a:lnTo>
                  <a:lnTo>
                    <a:pt x="3037" y="24064"/>
                  </a:lnTo>
                  <a:lnTo>
                    <a:pt x="3218" y="24699"/>
                  </a:lnTo>
                  <a:lnTo>
                    <a:pt x="3415" y="25318"/>
                  </a:lnTo>
                  <a:lnTo>
                    <a:pt x="3611" y="25922"/>
                  </a:lnTo>
                  <a:lnTo>
                    <a:pt x="3838" y="26512"/>
                  </a:lnTo>
                  <a:lnTo>
                    <a:pt x="4064" y="27086"/>
                  </a:lnTo>
                  <a:lnTo>
                    <a:pt x="4306" y="27644"/>
                  </a:lnTo>
                  <a:lnTo>
                    <a:pt x="4547" y="28173"/>
                  </a:lnTo>
                  <a:lnTo>
                    <a:pt x="4819" y="28672"/>
                  </a:lnTo>
                  <a:lnTo>
                    <a:pt x="5106" y="29125"/>
                  </a:lnTo>
                  <a:lnTo>
                    <a:pt x="5393" y="29563"/>
                  </a:lnTo>
                  <a:lnTo>
                    <a:pt x="5544" y="29759"/>
                  </a:lnTo>
                  <a:lnTo>
                    <a:pt x="5696" y="29941"/>
                  </a:lnTo>
                  <a:lnTo>
                    <a:pt x="5862" y="30122"/>
                  </a:lnTo>
                  <a:lnTo>
                    <a:pt x="6013" y="30288"/>
                  </a:lnTo>
                  <a:lnTo>
                    <a:pt x="6179" y="30439"/>
                  </a:lnTo>
                  <a:lnTo>
                    <a:pt x="6345" y="30590"/>
                  </a:lnTo>
                  <a:lnTo>
                    <a:pt x="6526" y="30711"/>
                  </a:lnTo>
                  <a:lnTo>
                    <a:pt x="6693" y="30832"/>
                  </a:lnTo>
                  <a:lnTo>
                    <a:pt x="7040" y="31043"/>
                  </a:lnTo>
                  <a:lnTo>
                    <a:pt x="7372" y="31209"/>
                  </a:lnTo>
                  <a:lnTo>
                    <a:pt x="7674" y="31361"/>
                  </a:lnTo>
                  <a:lnTo>
                    <a:pt x="7977" y="31496"/>
                  </a:lnTo>
                  <a:lnTo>
                    <a:pt x="8248" y="31587"/>
                  </a:lnTo>
                  <a:lnTo>
                    <a:pt x="8505" y="31663"/>
                  </a:lnTo>
                  <a:lnTo>
                    <a:pt x="8747" y="31708"/>
                  </a:lnTo>
                  <a:lnTo>
                    <a:pt x="8974" y="31723"/>
                  </a:lnTo>
                  <a:lnTo>
                    <a:pt x="9185" y="31723"/>
                  </a:lnTo>
                  <a:lnTo>
                    <a:pt x="9381" y="31693"/>
                  </a:lnTo>
                  <a:lnTo>
                    <a:pt x="9563" y="31648"/>
                  </a:lnTo>
                  <a:lnTo>
                    <a:pt x="9714" y="31587"/>
                  </a:lnTo>
                  <a:lnTo>
                    <a:pt x="9865" y="31481"/>
                  </a:lnTo>
                  <a:lnTo>
                    <a:pt x="10001" y="31376"/>
                  </a:lnTo>
                  <a:lnTo>
                    <a:pt x="10122" y="31240"/>
                  </a:lnTo>
                  <a:lnTo>
                    <a:pt x="10242" y="31074"/>
                  </a:lnTo>
                  <a:lnTo>
                    <a:pt x="10348" y="30877"/>
                  </a:lnTo>
                  <a:lnTo>
                    <a:pt x="10439" y="30651"/>
                  </a:lnTo>
                  <a:lnTo>
                    <a:pt x="10514" y="30409"/>
                  </a:lnTo>
                  <a:lnTo>
                    <a:pt x="10575" y="30137"/>
                  </a:lnTo>
                  <a:lnTo>
                    <a:pt x="10635" y="29835"/>
                  </a:lnTo>
                  <a:lnTo>
                    <a:pt x="10665" y="29518"/>
                  </a:lnTo>
                  <a:lnTo>
                    <a:pt x="10680" y="29185"/>
                  </a:lnTo>
                  <a:lnTo>
                    <a:pt x="10696" y="28823"/>
                  </a:lnTo>
                  <a:lnTo>
                    <a:pt x="10680" y="28279"/>
                  </a:lnTo>
                  <a:lnTo>
                    <a:pt x="10665" y="27705"/>
                  </a:lnTo>
                  <a:lnTo>
                    <a:pt x="10605" y="27101"/>
                  </a:lnTo>
                  <a:lnTo>
                    <a:pt x="10529" y="26451"/>
                  </a:lnTo>
                  <a:lnTo>
                    <a:pt x="10439" y="25605"/>
                  </a:lnTo>
                  <a:lnTo>
                    <a:pt x="10363" y="24638"/>
                  </a:lnTo>
                  <a:lnTo>
                    <a:pt x="10318" y="23581"/>
                  </a:lnTo>
                  <a:lnTo>
                    <a:pt x="10288" y="22448"/>
                  </a:lnTo>
                  <a:lnTo>
                    <a:pt x="10288" y="21255"/>
                  </a:lnTo>
                  <a:lnTo>
                    <a:pt x="10303" y="20650"/>
                  </a:lnTo>
                  <a:lnTo>
                    <a:pt x="10318" y="20046"/>
                  </a:lnTo>
                  <a:lnTo>
                    <a:pt x="10348" y="19427"/>
                  </a:lnTo>
                  <a:lnTo>
                    <a:pt x="10393" y="18807"/>
                  </a:lnTo>
                  <a:lnTo>
                    <a:pt x="10454" y="18188"/>
                  </a:lnTo>
                  <a:lnTo>
                    <a:pt x="10514" y="17584"/>
                  </a:lnTo>
                  <a:lnTo>
                    <a:pt x="10590" y="16980"/>
                  </a:lnTo>
                  <a:lnTo>
                    <a:pt x="10696" y="16375"/>
                  </a:lnTo>
                  <a:lnTo>
                    <a:pt x="10786" y="15786"/>
                  </a:lnTo>
                  <a:lnTo>
                    <a:pt x="10907" y="15212"/>
                  </a:lnTo>
                  <a:lnTo>
                    <a:pt x="11043" y="14668"/>
                  </a:lnTo>
                  <a:lnTo>
                    <a:pt x="11194" y="14125"/>
                  </a:lnTo>
                  <a:lnTo>
                    <a:pt x="11360" y="13611"/>
                  </a:lnTo>
                  <a:lnTo>
                    <a:pt x="11542" y="13113"/>
                  </a:lnTo>
                  <a:lnTo>
                    <a:pt x="11753" y="12644"/>
                  </a:lnTo>
                  <a:lnTo>
                    <a:pt x="11964" y="12206"/>
                  </a:lnTo>
                  <a:lnTo>
                    <a:pt x="12206" y="11798"/>
                  </a:lnTo>
                  <a:lnTo>
                    <a:pt x="12463" y="11421"/>
                  </a:lnTo>
                  <a:lnTo>
                    <a:pt x="12584" y="11239"/>
                  </a:lnTo>
                  <a:lnTo>
                    <a:pt x="12735" y="11073"/>
                  </a:lnTo>
                  <a:lnTo>
                    <a:pt x="12871" y="10922"/>
                  </a:lnTo>
                  <a:lnTo>
                    <a:pt x="13022" y="10771"/>
                  </a:lnTo>
                  <a:lnTo>
                    <a:pt x="13188" y="10635"/>
                  </a:lnTo>
                  <a:lnTo>
                    <a:pt x="13339" y="10499"/>
                  </a:lnTo>
                  <a:lnTo>
                    <a:pt x="13505" y="10393"/>
                  </a:lnTo>
                  <a:lnTo>
                    <a:pt x="13687" y="10288"/>
                  </a:lnTo>
                  <a:lnTo>
                    <a:pt x="13656" y="10061"/>
                  </a:lnTo>
                  <a:lnTo>
                    <a:pt x="13551" y="9442"/>
                  </a:lnTo>
                  <a:lnTo>
                    <a:pt x="13369" y="8520"/>
                  </a:lnTo>
                  <a:lnTo>
                    <a:pt x="13264" y="7961"/>
                  </a:lnTo>
                  <a:lnTo>
                    <a:pt x="13128" y="7357"/>
                  </a:lnTo>
                  <a:lnTo>
                    <a:pt x="12961" y="6723"/>
                  </a:lnTo>
                  <a:lnTo>
                    <a:pt x="12795" y="6058"/>
                  </a:lnTo>
                  <a:lnTo>
                    <a:pt x="12599" y="5378"/>
                  </a:lnTo>
                  <a:lnTo>
                    <a:pt x="12372" y="4698"/>
                  </a:lnTo>
                  <a:lnTo>
                    <a:pt x="12131" y="4019"/>
                  </a:lnTo>
                  <a:lnTo>
                    <a:pt x="11859" y="3354"/>
                  </a:lnTo>
                  <a:lnTo>
                    <a:pt x="11572" y="2705"/>
                  </a:lnTo>
                  <a:lnTo>
                    <a:pt x="11421" y="2402"/>
                  </a:lnTo>
                  <a:lnTo>
                    <a:pt x="11255" y="2100"/>
                  </a:lnTo>
                  <a:lnTo>
                    <a:pt x="11058" y="1753"/>
                  </a:lnTo>
                  <a:lnTo>
                    <a:pt x="10847" y="1436"/>
                  </a:lnTo>
                  <a:lnTo>
                    <a:pt x="10620" y="1133"/>
                  </a:lnTo>
                  <a:lnTo>
                    <a:pt x="10393" y="846"/>
                  </a:lnTo>
                  <a:lnTo>
                    <a:pt x="10152" y="590"/>
                  </a:lnTo>
                  <a:lnTo>
                    <a:pt x="9910" y="363"/>
                  </a:lnTo>
                  <a:lnTo>
                    <a:pt x="9653" y="167"/>
                  </a:lnTo>
                  <a:lnTo>
                    <a:pt x="9381"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66;p26">
              <a:extLst>
                <a:ext uri="{FF2B5EF4-FFF2-40B4-BE49-F238E27FC236}">
                  <a16:creationId xmlns:a16="http://schemas.microsoft.com/office/drawing/2014/main" id="{70355EE4-2BCF-038C-8AF1-E3C69E30F1FC}"/>
                </a:ext>
              </a:extLst>
            </p:cNvPr>
            <p:cNvSpPr/>
            <p:nvPr/>
          </p:nvSpPr>
          <p:spPr>
            <a:xfrm>
              <a:off x="7567964" y="3622620"/>
              <a:ext cx="165245" cy="503011"/>
            </a:xfrm>
            <a:custGeom>
              <a:avLst/>
              <a:gdLst/>
              <a:ahLst/>
              <a:cxnLst/>
              <a:rect l="l" t="t" r="r" b="b"/>
              <a:pathLst>
                <a:path w="10243" h="31180" extrusionOk="0">
                  <a:moveTo>
                    <a:pt x="2599" y="0"/>
                  </a:moveTo>
                  <a:lnTo>
                    <a:pt x="2372" y="76"/>
                  </a:lnTo>
                  <a:lnTo>
                    <a:pt x="2161" y="151"/>
                  </a:lnTo>
                  <a:lnTo>
                    <a:pt x="1949" y="242"/>
                  </a:lnTo>
                  <a:lnTo>
                    <a:pt x="1753" y="348"/>
                  </a:lnTo>
                  <a:lnTo>
                    <a:pt x="1541" y="469"/>
                  </a:lnTo>
                  <a:lnTo>
                    <a:pt x="1360" y="605"/>
                  </a:lnTo>
                  <a:lnTo>
                    <a:pt x="1179" y="771"/>
                  </a:lnTo>
                  <a:lnTo>
                    <a:pt x="998" y="952"/>
                  </a:lnTo>
                  <a:lnTo>
                    <a:pt x="831" y="1148"/>
                  </a:lnTo>
                  <a:lnTo>
                    <a:pt x="680" y="1375"/>
                  </a:lnTo>
                  <a:lnTo>
                    <a:pt x="544" y="1632"/>
                  </a:lnTo>
                  <a:lnTo>
                    <a:pt x="424" y="1904"/>
                  </a:lnTo>
                  <a:lnTo>
                    <a:pt x="318" y="2206"/>
                  </a:lnTo>
                  <a:lnTo>
                    <a:pt x="212" y="2538"/>
                  </a:lnTo>
                  <a:lnTo>
                    <a:pt x="137" y="2901"/>
                  </a:lnTo>
                  <a:lnTo>
                    <a:pt x="76" y="3293"/>
                  </a:lnTo>
                  <a:lnTo>
                    <a:pt x="31" y="3656"/>
                  </a:lnTo>
                  <a:lnTo>
                    <a:pt x="16" y="4034"/>
                  </a:lnTo>
                  <a:lnTo>
                    <a:pt x="1" y="4411"/>
                  </a:lnTo>
                  <a:lnTo>
                    <a:pt x="1" y="4804"/>
                  </a:lnTo>
                  <a:lnTo>
                    <a:pt x="1" y="5197"/>
                  </a:lnTo>
                  <a:lnTo>
                    <a:pt x="31" y="5605"/>
                  </a:lnTo>
                  <a:lnTo>
                    <a:pt x="91" y="6436"/>
                  </a:lnTo>
                  <a:lnTo>
                    <a:pt x="182" y="7266"/>
                  </a:lnTo>
                  <a:lnTo>
                    <a:pt x="303" y="8097"/>
                  </a:lnTo>
                  <a:lnTo>
                    <a:pt x="454" y="8928"/>
                  </a:lnTo>
                  <a:lnTo>
                    <a:pt x="605" y="9744"/>
                  </a:lnTo>
                  <a:lnTo>
                    <a:pt x="922" y="11300"/>
                  </a:lnTo>
                  <a:lnTo>
                    <a:pt x="1209" y="12674"/>
                  </a:lnTo>
                  <a:lnTo>
                    <a:pt x="1330" y="13279"/>
                  </a:lnTo>
                  <a:lnTo>
                    <a:pt x="1421" y="13807"/>
                  </a:lnTo>
                  <a:lnTo>
                    <a:pt x="1496" y="14275"/>
                  </a:lnTo>
                  <a:lnTo>
                    <a:pt x="1526" y="14638"/>
                  </a:lnTo>
                  <a:lnTo>
                    <a:pt x="1541" y="15076"/>
                  </a:lnTo>
                  <a:lnTo>
                    <a:pt x="1602" y="15726"/>
                  </a:lnTo>
                  <a:lnTo>
                    <a:pt x="1692" y="16541"/>
                  </a:lnTo>
                  <a:lnTo>
                    <a:pt x="1813" y="17493"/>
                  </a:lnTo>
                  <a:lnTo>
                    <a:pt x="1979" y="18581"/>
                  </a:lnTo>
                  <a:lnTo>
                    <a:pt x="2176" y="19744"/>
                  </a:lnTo>
                  <a:lnTo>
                    <a:pt x="2418" y="20983"/>
                  </a:lnTo>
                  <a:lnTo>
                    <a:pt x="2554" y="21602"/>
                  </a:lnTo>
                  <a:lnTo>
                    <a:pt x="2705" y="22236"/>
                  </a:lnTo>
                  <a:lnTo>
                    <a:pt x="2871" y="22886"/>
                  </a:lnTo>
                  <a:lnTo>
                    <a:pt x="3037" y="23520"/>
                  </a:lnTo>
                  <a:lnTo>
                    <a:pt x="3218" y="24155"/>
                  </a:lnTo>
                  <a:lnTo>
                    <a:pt x="3415" y="24774"/>
                  </a:lnTo>
                  <a:lnTo>
                    <a:pt x="3611" y="25378"/>
                  </a:lnTo>
                  <a:lnTo>
                    <a:pt x="3838" y="25968"/>
                  </a:lnTo>
                  <a:lnTo>
                    <a:pt x="4064" y="26542"/>
                  </a:lnTo>
                  <a:lnTo>
                    <a:pt x="4306" y="27100"/>
                  </a:lnTo>
                  <a:lnTo>
                    <a:pt x="4547" y="27629"/>
                  </a:lnTo>
                  <a:lnTo>
                    <a:pt x="4819" y="28128"/>
                  </a:lnTo>
                  <a:lnTo>
                    <a:pt x="5106" y="28581"/>
                  </a:lnTo>
                  <a:lnTo>
                    <a:pt x="5393" y="29019"/>
                  </a:lnTo>
                  <a:lnTo>
                    <a:pt x="5544" y="29215"/>
                  </a:lnTo>
                  <a:lnTo>
                    <a:pt x="5696" y="29397"/>
                  </a:lnTo>
                  <a:lnTo>
                    <a:pt x="5862" y="29578"/>
                  </a:lnTo>
                  <a:lnTo>
                    <a:pt x="6013" y="29744"/>
                  </a:lnTo>
                  <a:lnTo>
                    <a:pt x="6179" y="29895"/>
                  </a:lnTo>
                  <a:lnTo>
                    <a:pt x="6345" y="30046"/>
                  </a:lnTo>
                  <a:lnTo>
                    <a:pt x="6526" y="30167"/>
                  </a:lnTo>
                  <a:lnTo>
                    <a:pt x="6693" y="30288"/>
                  </a:lnTo>
                  <a:lnTo>
                    <a:pt x="7040" y="30499"/>
                  </a:lnTo>
                  <a:lnTo>
                    <a:pt x="7372" y="30665"/>
                  </a:lnTo>
                  <a:lnTo>
                    <a:pt x="7674" y="30817"/>
                  </a:lnTo>
                  <a:lnTo>
                    <a:pt x="7977" y="30952"/>
                  </a:lnTo>
                  <a:lnTo>
                    <a:pt x="8248" y="31043"/>
                  </a:lnTo>
                  <a:lnTo>
                    <a:pt x="8505" y="31119"/>
                  </a:lnTo>
                  <a:lnTo>
                    <a:pt x="8747" y="31164"/>
                  </a:lnTo>
                  <a:lnTo>
                    <a:pt x="8974" y="31179"/>
                  </a:lnTo>
                  <a:lnTo>
                    <a:pt x="9185" y="31179"/>
                  </a:lnTo>
                  <a:lnTo>
                    <a:pt x="9381" y="31149"/>
                  </a:lnTo>
                  <a:lnTo>
                    <a:pt x="9563" y="31104"/>
                  </a:lnTo>
                  <a:lnTo>
                    <a:pt x="9714" y="31043"/>
                  </a:lnTo>
                  <a:lnTo>
                    <a:pt x="9865" y="30937"/>
                  </a:lnTo>
                  <a:lnTo>
                    <a:pt x="10001" y="30832"/>
                  </a:lnTo>
                  <a:lnTo>
                    <a:pt x="10122" y="30696"/>
                  </a:lnTo>
                  <a:lnTo>
                    <a:pt x="10242" y="30530"/>
                  </a:lnTo>
                  <a:lnTo>
                    <a:pt x="9865" y="30530"/>
                  </a:lnTo>
                  <a:lnTo>
                    <a:pt x="9653" y="30514"/>
                  </a:lnTo>
                  <a:lnTo>
                    <a:pt x="9457" y="30499"/>
                  </a:lnTo>
                  <a:lnTo>
                    <a:pt x="9245" y="30454"/>
                  </a:lnTo>
                  <a:lnTo>
                    <a:pt x="9019" y="30409"/>
                  </a:lnTo>
                  <a:lnTo>
                    <a:pt x="8807" y="30348"/>
                  </a:lnTo>
                  <a:lnTo>
                    <a:pt x="8581" y="30288"/>
                  </a:lnTo>
                  <a:lnTo>
                    <a:pt x="8354" y="30197"/>
                  </a:lnTo>
                  <a:lnTo>
                    <a:pt x="8128" y="30107"/>
                  </a:lnTo>
                  <a:lnTo>
                    <a:pt x="7901" y="30001"/>
                  </a:lnTo>
                  <a:lnTo>
                    <a:pt x="7659" y="29880"/>
                  </a:lnTo>
                  <a:lnTo>
                    <a:pt x="7433" y="29744"/>
                  </a:lnTo>
                  <a:lnTo>
                    <a:pt x="7206" y="29593"/>
                  </a:lnTo>
                  <a:lnTo>
                    <a:pt x="6980" y="29427"/>
                  </a:lnTo>
                  <a:lnTo>
                    <a:pt x="6753" y="29230"/>
                  </a:lnTo>
                  <a:lnTo>
                    <a:pt x="6602" y="29079"/>
                  </a:lnTo>
                  <a:lnTo>
                    <a:pt x="6451" y="28898"/>
                  </a:lnTo>
                  <a:lnTo>
                    <a:pt x="6285" y="28671"/>
                  </a:lnTo>
                  <a:lnTo>
                    <a:pt x="6119" y="28430"/>
                  </a:lnTo>
                  <a:lnTo>
                    <a:pt x="5967" y="28143"/>
                  </a:lnTo>
                  <a:lnTo>
                    <a:pt x="5801" y="27841"/>
                  </a:lnTo>
                  <a:lnTo>
                    <a:pt x="5650" y="27493"/>
                  </a:lnTo>
                  <a:lnTo>
                    <a:pt x="5484" y="27146"/>
                  </a:lnTo>
                  <a:lnTo>
                    <a:pt x="5182" y="26375"/>
                  </a:lnTo>
                  <a:lnTo>
                    <a:pt x="4880" y="25529"/>
                  </a:lnTo>
                  <a:lnTo>
                    <a:pt x="4578" y="24638"/>
                  </a:lnTo>
                  <a:lnTo>
                    <a:pt x="4306" y="23717"/>
                  </a:lnTo>
                  <a:lnTo>
                    <a:pt x="4049" y="22780"/>
                  </a:lnTo>
                  <a:lnTo>
                    <a:pt x="3822" y="21859"/>
                  </a:lnTo>
                  <a:lnTo>
                    <a:pt x="3626" y="20952"/>
                  </a:lnTo>
                  <a:lnTo>
                    <a:pt x="3460" y="20076"/>
                  </a:lnTo>
                  <a:lnTo>
                    <a:pt x="3324" y="19260"/>
                  </a:lnTo>
                  <a:lnTo>
                    <a:pt x="3233" y="18520"/>
                  </a:lnTo>
                  <a:lnTo>
                    <a:pt x="3203" y="18188"/>
                  </a:lnTo>
                  <a:lnTo>
                    <a:pt x="3188" y="17871"/>
                  </a:lnTo>
                  <a:lnTo>
                    <a:pt x="3173" y="17599"/>
                  </a:lnTo>
                  <a:lnTo>
                    <a:pt x="3173" y="17342"/>
                  </a:lnTo>
                  <a:lnTo>
                    <a:pt x="3188" y="16828"/>
                  </a:lnTo>
                  <a:lnTo>
                    <a:pt x="3173" y="16285"/>
                  </a:lnTo>
                  <a:lnTo>
                    <a:pt x="3128" y="15695"/>
                  </a:lnTo>
                  <a:lnTo>
                    <a:pt x="3067" y="15076"/>
                  </a:lnTo>
                  <a:lnTo>
                    <a:pt x="2992" y="14427"/>
                  </a:lnTo>
                  <a:lnTo>
                    <a:pt x="2886" y="13747"/>
                  </a:lnTo>
                  <a:lnTo>
                    <a:pt x="2780" y="13037"/>
                  </a:lnTo>
                  <a:lnTo>
                    <a:pt x="2644" y="12327"/>
                  </a:lnTo>
                  <a:lnTo>
                    <a:pt x="2342" y="10862"/>
                  </a:lnTo>
                  <a:lnTo>
                    <a:pt x="2025" y="9381"/>
                  </a:lnTo>
                  <a:lnTo>
                    <a:pt x="1662" y="7931"/>
                  </a:lnTo>
                  <a:lnTo>
                    <a:pt x="1315" y="6541"/>
                  </a:lnTo>
                  <a:lnTo>
                    <a:pt x="1254" y="6300"/>
                  </a:lnTo>
                  <a:lnTo>
                    <a:pt x="1209" y="6043"/>
                  </a:lnTo>
                  <a:lnTo>
                    <a:pt x="1179" y="5786"/>
                  </a:lnTo>
                  <a:lnTo>
                    <a:pt x="1149" y="5529"/>
                  </a:lnTo>
                  <a:lnTo>
                    <a:pt x="1134" y="5287"/>
                  </a:lnTo>
                  <a:lnTo>
                    <a:pt x="1118" y="5031"/>
                  </a:lnTo>
                  <a:lnTo>
                    <a:pt x="1134" y="4547"/>
                  </a:lnTo>
                  <a:lnTo>
                    <a:pt x="1164" y="4064"/>
                  </a:lnTo>
                  <a:lnTo>
                    <a:pt x="1239" y="3596"/>
                  </a:lnTo>
                  <a:lnTo>
                    <a:pt x="1330" y="3127"/>
                  </a:lnTo>
                  <a:lnTo>
                    <a:pt x="1436" y="2689"/>
                  </a:lnTo>
                  <a:lnTo>
                    <a:pt x="1572" y="2266"/>
                  </a:lnTo>
                  <a:lnTo>
                    <a:pt x="1708" y="1858"/>
                  </a:lnTo>
                  <a:lnTo>
                    <a:pt x="1859" y="1481"/>
                  </a:lnTo>
                  <a:lnTo>
                    <a:pt x="2010" y="1133"/>
                  </a:lnTo>
                  <a:lnTo>
                    <a:pt x="2161" y="801"/>
                  </a:lnTo>
                  <a:lnTo>
                    <a:pt x="2312" y="499"/>
                  </a:lnTo>
                  <a:lnTo>
                    <a:pt x="25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67;p26">
              <a:extLst>
                <a:ext uri="{FF2B5EF4-FFF2-40B4-BE49-F238E27FC236}">
                  <a16:creationId xmlns:a16="http://schemas.microsoft.com/office/drawing/2014/main" id="{08475533-B3BF-AFD3-DF21-905BB9A96465}"/>
                </a:ext>
              </a:extLst>
            </p:cNvPr>
            <p:cNvSpPr/>
            <p:nvPr/>
          </p:nvSpPr>
          <p:spPr>
            <a:xfrm>
              <a:off x="7148794" y="1883301"/>
              <a:ext cx="640928" cy="909002"/>
            </a:xfrm>
            <a:custGeom>
              <a:avLst/>
              <a:gdLst/>
              <a:ahLst/>
              <a:cxnLst/>
              <a:rect l="l" t="t" r="r" b="b"/>
              <a:pathLst>
                <a:path w="39729" h="56346" extrusionOk="0">
                  <a:moveTo>
                    <a:pt x="27569" y="0"/>
                  </a:moveTo>
                  <a:lnTo>
                    <a:pt x="26844" y="45"/>
                  </a:lnTo>
                  <a:lnTo>
                    <a:pt x="25711" y="121"/>
                  </a:lnTo>
                  <a:lnTo>
                    <a:pt x="24215" y="257"/>
                  </a:lnTo>
                  <a:lnTo>
                    <a:pt x="23354" y="347"/>
                  </a:lnTo>
                  <a:lnTo>
                    <a:pt x="22433" y="453"/>
                  </a:lnTo>
                  <a:lnTo>
                    <a:pt x="21451" y="589"/>
                  </a:lnTo>
                  <a:lnTo>
                    <a:pt x="20424" y="740"/>
                  </a:lnTo>
                  <a:lnTo>
                    <a:pt x="19351" y="922"/>
                  </a:lnTo>
                  <a:lnTo>
                    <a:pt x="18248" y="1118"/>
                  </a:lnTo>
                  <a:lnTo>
                    <a:pt x="17100" y="1344"/>
                  </a:lnTo>
                  <a:lnTo>
                    <a:pt x="15952" y="1601"/>
                  </a:lnTo>
                  <a:lnTo>
                    <a:pt x="14774" y="1903"/>
                  </a:lnTo>
                  <a:lnTo>
                    <a:pt x="13596" y="2221"/>
                  </a:lnTo>
                  <a:lnTo>
                    <a:pt x="12433" y="2568"/>
                  </a:lnTo>
                  <a:lnTo>
                    <a:pt x="11843" y="2764"/>
                  </a:lnTo>
                  <a:lnTo>
                    <a:pt x="11269" y="2961"/>
                  </a:lnTo>
                  <a:lnTo>
                    <a:pt x="10695" y="3172"/>
                  </a:lnTo>
                  <a:lnTo>
                    <a:pt x="10121" y="3399"/>
                  </a:lnTo>
                  <a:lnTo>
                    <a:pt x="9562" y="3625"/>
                  </a:lnTo>
                  <a:lnTo>
                    <a:pt x="9004" y="3867"/>
                  </a:lnTo>
                  <a:lnTo>
                    <a:pt x="8460" y="4109"/>
                  </a:lnTo>
                  <a:lnTo>
                    <a:pt x="7916" y="4366"/>
                  </a:lnTo>
                  <a:lnTo>
                    <a:pt x="7387" y="4638"/>
                  </a:lnTo>
                  <a:lnTo>
                    <a:pt x="6874" y="4925"/>
                  </a:lnTo>
                  <a:lnTo>
                    <a:pt x="6360" y="5212"/>
                  </a:lnTo>
                  <a:lnTo>
                    <a:pt x="5862" y="5514"/>
                  </a:lnTo>
                  <a:lnTo>
                    <a:pt x="5393" y="5831"/>
                  </a:lnTo>
                  <a:lnTo>
                    <a:pt x="4925" y="6163"/>
                  </a:lnTo>
                  <a:lnTo>
                    <a:pt x="4472" y="6496"/>
                  </a:lnTo>
                  <a:lnTo>
                    <a:pt x="4034" y="6843"/>
                  </a:lnTo>
                  <a:lnTo>
                    <a:pt x="3626" y="7206"/>
                  </a:lnTo>
                  <a:lnTo>
                    <a:pt x="3218" y="7583"/>
                  </a:lnTo>
                  <a:lnTo>
                    <a:pt x="2840" y="7976"/>
                  </a:lnTo>
                  <a:lnTo>
                    <a:pt x="2493" y="8369"/>
                  </a:lnTo>
                  <a:lnTo>
                    <a:pt x="2145" y="8792"/>
                  </a:lnTo>
                  <a:lnTo>
                    <a:pt x="1843" y="9215"/>
                  </a:lnTo>
                  <a:lnTo>
                    <a:pt x="1541" y="9653"/>
                  </a:lnTo>
                  <a:lnTo>
                    <a:pt x="1284" y="10106"/>
                  </a:lnTo>
                  <a:lnTo>
                    <a:pt x="1043" y="10574"/>
                  </a:lnTo>
                  <a:lnTo>
                    <a:pt x="816" y="11058"/>
                  </a:lnTo>
                  <a:lnTo>
                    <a:pt x="635" y="11556"/>
                  </a:lnTo>
                  <a:lnTo>
                    <a:pt x="469" y="12085"/>
                  </a:lnTo>
                  <a:lnTo>
                    <a:pt x="333" y="12644"/>
                  </a:lnTo>
                  <a:lnTo>
                    <a:pt x="212" y="13233"/>
                  </a:lnTo>
                  <a:lnTo>
                    <a:pt x="121" y="13837"/>
                  </a:lnTo>
                  <a:lnTo>
                    <a:pt x="61" y="14472"/>
                  </a:lnTo>
                  <a:lnTo>
                    <a:pt x="16" y="15121"/>
                  </a:lnTo>
                  <a:lnTo>
                    <a:pt x="0" y="15801"/>
                  </a:lnTo>
                  <a:lnTo>
                    <a:pt x="0" y="16496"/>
                  </a:lnTo>
                  <a:lnTo>
                    <a:pt x="16" y="17206"/>
                  </a:lnTo>
                  <a:lnTo>
                    <a:pt x="61" y="17931"/>
                  </a:lnTo>
                  <a:lnTo>
                    <a:pt x="121" y="18686"/>
                  </a:lnTo>
                  <a:lnTo>
                    <a:pt x="212" y="19457"/>
                  </a:lnTo>
                  <a:lnTo>
                    <a:pt x="303" y="20227"/>
                  </a:lnTo>
                  <a:lnTo>
                    <a:pt x="423" y="21028"/>
                  </a:lnTo>
                  <a:lnTo>
                    <a:pt x="559" y="21828"/>
                  </a:lnTo>
                  <a:lnTo>
                    <a:pt x="726" y="22644"/>
                  </a:lnTo>
                  <a:lnTo>
                    <a:pt x="892" y="23475"/>
                  </a:lnTo>
                  <a:lnTo>
                    <a:pt x="1088" y="24306"/>
                  </a:lnTo>
                  <a:lnTo>
                    <a:pt x="1284" y="25151"/>
                  </a:lnTo>
                  <a:lnTo>
                    <a:pt x="1511" y="26013"/>
                  </a:lnTo>
                  <a:lnTo>
                    <a:pt x="1738" y="26874"/>
                  </a:lnTo>
                  <a:lnTo>
                    <a:pt x="1994" y="27735"/>
                  </a:lnTo>
                  <a:lnTo>
                    <a:pt x="2251" y="28611"/>
                  </a:lnTo>
                  <a:lnTo>
                    <a:pt x="2523" y="29487"/>
                  </a:lnTo>
                  <a:lnTo>
                    <a:pt x="2810" y="30363"/>
                  </a:lnTo>
                  <a:lnTo>
                    <a:pt x="3112" y="31239"/>
                  </a:lnTo>
                  <a:lnTo>
                    <a:pt x="3429" y="32115"/>
                  </a:lnTo>
                  <a:lnTo>
                    <a:pt x="3747" y="32991"/>
                  </a:lnTo>
                  <a:lnTo>
                    <a:pt x="4079" y="33868"/>
                  </a:lnTo>
                  <a:lnTo>
                    <a:pt x="4426" y="34744"/>
                  </a:lnTo>
                  <a:lnTo>
                    <a:pt x="4774" y="35605"/>
                  </a:lnTo>
                  <a:lnTo>
                    <a:pt x="5136" y="36466"/>
                  </a:lnTo>
                  <a:lnTo>
                    <a:pt x="5499" y="37327"/>
                  </a:lnTo>
                  <a:lnTo>
                    <a:pt x="5877" y="38173"/>
                  </a:lnTo>
                  <a:lnTo>
                    <a:pt x="6254" y="39019"/>
                  </a:lnTo>
                  <a:lnTo>
                    <a:pt x="6647" y="39850"/>
                  </a:lnTo>
                  <a:lnTo>
                    <a:pt x="7040" y="40680"/>
                  </a:lnTo>
                  <a:lnTo>
                    <a:pt x="7433" y="41481"/>
                  </a:lnTo>
                  <a:lnTo>
                    <a:pt x="7840" y="42282"/>
                  </a:lnTo>
                  <a:lnTo>
                    <a:pt x="8248" y="43067"/>
                  </a:lnTo>
                  <a:lnTo>
                    <a:pt x="8656" y="43838"/>
                  </a:lnTo>
                  <a:lnTo>
                    <a:pt x="9064" y="44593"/>
                  </a:lnTo>
                  <a:lnTo>
                    <a:pt x="9487" y="45333"/>
                  </a:lnTo>
                  <a:lnTo>
                    <a:pt x="9910" y="46058"/>
                  </a:lnTo>
                  <a:lnTo>
                    <a:pt x="10333" y="46753"/>
                  </a:lnTo>
                  <a:lnTo>
                    <a:pt x="10741" y="47433"/>
                  </a:lnTo>
                  <a:lnTo>
                    <a:pt x="11164" y="48097"/>
                  </a:lnTo>
                  <a:lnTo>
                    <a:pt x="11587" y="48747"/>
                  </a:lnTo>
                  <a:lnTo>
                    <a:pt x="12010" y="49351"/>
                  </a:lnTo>
                  <a:lnTo>
                    <a:pt x="12418" y="49955"/>
                  </a:lnTo>
                  <a:lnTo>
                    <a:pt x="12840" y="50514"/>
                  </a:lnTo>
                  <a:lnTo>
                    <a:pt x="13248" y="51058"/>
                  </a:lnTo>
                  <a:lnTo>
                    <a:pt x="13671" y="51572"/>
                  </a:lnTo>
                  <a:lnTo>
                    <a:pt x="14079" y="52070"/>
                  </a:lnTo>
                  <a:lnTo>
                    <a:pt x="14472" y="52524"/>
                  </a:lnTo>
                  <a:lnTo>
                    <a:pt x="14880" y="52946"/>
                  </a:lnTo>
                  <a:lnTo>
                    <a:pt x="15257" y="53354"/>
                  </a:lnTo>
                  <a:lnTo>
                    <a:pt x="15650" y="53717"/>
                  </a:lnTo>
                  <a:lnTo>
                    <a:pt x="16028" y="54049"/>
                  </a:lnTo>
                  <a:lnTo>
                    <a:pt x="16405" y="54336"/>
                  </a:lnTo>
                  <a:lnTo>
                    <a:pt x="16768" y="54608"/>
                  </a:lnTo>
                  <a:lnTo>
                    <a:pt x="17131" y="54820"/>
                  </a:lnTo>
                  <a:lnTo>
                    <a:pt x="17478" y="55016"/>
                  </a:lnTo>
                  <a:lnTo>
                    <a:pt x="17825" y="55182"/>
                  </a:lnTo>
                  <a:lnTo>
                    <a:pt x="18173" y="55333"/>
                  </a:lnTo>
                  <a:lnTo>
                    <a:pt x="18535" y="55469"/>
                  </a:lnTo>
                  <a:lnTo>
                    <a:pt x="18883" y="55590"/>
                  </a:lnTo>
                  <a:lnTo>
                    <a:pt x="19245" y="55711"/>
                  </a:lnTo>
                  <a:lnTo>
                    <a:pt x="19608" y="55817"/>
                  </a:lnTo>
                  <a:lnTo>
                    <a:pt x="19986" y="55922"/>
                  </a:lnTo>
                  <a:lnTo>
                    <a:pt x="20348" y="55998"/>
                  </a:lnTo>
                  <a:lnTo>
                    <a:pt x="20726" y="56073"/>
                  </a:lnTo>
                  <a:lnTo>
                    <a:pt x="21103" y="56149"/>
                  </a:lnTo>
                  <a:lnTo>
                    <a:pt x="21481" y="56209"/>
                  </a:lnTo>
                  <a:lnTo>
                    <a:pt x="21859" y="56255"/>
                  </a:lnTo>
                  <a:lnTo>
                    <a:pt x="22236" y="56285"/>
                  </a:lnTo>
                  <a:lnTo>
                    <a:pt x="22629" y="56315"/>
                  </a:lnTo>
                  <a:lnTo>
                    <a:pt x="23400" y="56345"/>
                  </a:lnTo>
                  <a:lnTo>
                    <a:pt x="24170" y="56345"/>
                  </a:lnTo>
                  <a:lnTo>
                    <a:pt x="24940" y="56300"/>
                  </a:lnTo>
                  <a:lnTo>
                    <a:pt x="25726" y="56240"/>
                  </a:lnTo>
                  <a:lnTo>
                    <a:pt x="26496" y="56149"/>
                  </a:lnTo>
                  <a:lnTo>
                    <a:pt x="27267" y="56028"/>
                  </a:lnTo>
                  <a:lnTo>
                    <a:pt x="28022" y="55877"/>
                  </a:lnTo>
                  <a:lnTo>
                    <a:pt x="28777" y="55696"/>
                  </a:lnTo>
                  <a:lnTo>
                    <a:pt x="29517" y="55499"/>
                  </a:lnTo>
                  <a:lnTo>
                    <a:pt x="30258" y="55288"/>
                  </a:lnTo>
                  <a:lnTo>
                    <a:pt x="30983" y="55046"/>
                  </a:lnTo>
                  <a:lnTo>
                    <a:pt x="31693" y="54789"/>
                  </a:lnTo>
                  <a:lnTo>
                    <a:pt x="32372" y="54517"/>
                  </a:lnTo>
                  <a:lnTo>
                    <a:pt x="33052" y="54230"/>
                  </a:lnTo>
                  <a:lnTo>
                    <a:pt x="33702" y="53928"/>
                  </a:lnTo>
                  <a:lnTo>
                    <a:pt x="34321" y="53611"/>
                  </a:lnTo>
                  <a:lnTo>
                    <a:pt x="34925" y="53294"/>
                  </a:lnTo>
                  <a:lnTo>
                    <a:pt x="35514" y="52962"/>
                  </a:lnTo>
                  <a:lnTo>
                    <a:pt x="36058" y="52614"/>
                  </a:lnTo>
                  <a:lnTo>
                    <a:pt x="36587" y="52267"/>
                  </a:lnTo>
                  <a:lnTo>
                    <a:pt x="37070" y="51919"/>
                  </a:lnTo>
                  <a:lnTo>
                    <a:pt x="37539" y="51572"/>
                  </a:lnTo>
                  <a:lnTo>
                    <a:pt x="37962" y="51224"/>
                  </a:lnTo>
                  <a:lnTo>
                    <a:pt x="38339" y="50862"/>
                  </a:lnTo>
                  <a:lnTo>
                    <a:pt x="38702" y="50514"/>
                  </a:lnTo>
                  <a:lnTo>
                    <a:pt x="38777" y="50424"/>
                  </a:lnTo>
                  <a:lnTo>
                    <a:pt x="38853" y="50318"/>
                  </a:lnTo>
                  <a:lnTo>
                    <a:pt x="38928" y="50197"/>
                  </a:lnTo>
                  <a:lnTo>
                    <a:pt x="39004" y="50061"/>
                  </a:lnTo>
                  <a:lnTo>
                    <a:pt x="39125" y="49744"/>
                  </a:lnTo>
                  <a:lnTo>
                    <a:pt x="39246" y="49366"/>
                  </a:lnTo>
                  <a:lnTo>
                    <a:pt x="39351" y="48958"/>
                  </a:lnTo>
                  <a:lnTo>
                    <a:pt x="39442" y="48490"/>
                  </a:lnTo>
                  <a:lnTo>
                    <a:pt x="39518" y="47977"/>
                  </a:lnTo>
                  <a:lnTo>
                    <a:pt x="39593" y="47418"/>
                  </a:lnTo>
                  <a:lnTo>
                    <a:pt x="39638" y="46813"/>
                  </a:lnTo>
                  <a:lnTo>
                    <a:pt x="39684" y="46164"/>
                  </a:lnTo>
                  <a:lnTo>
                    <a:pt x="39714" y="45469"/>
                  </a:lnTo>
                  <a:lnTo>
                    <a:pt x="39729" y="44744"/>
                  </a:lnTo>
                  <a:lnTo>
                    <a:pt x="39729" y="43989"/>
                  </a:lnTo>
                  <a:lnTo>
                    <a:pt x="39729" y="43188"/>
                  </a:lnTo>
                  <a:lnTo>
                    <a:pt x="39714" y="42357"/>
                  </a:lnTo>
                  <a:lnTo>
                    <a:pt x="39684" y="41496"/>
                  </a:lnTo>
                  <a:lnTo>
                    <a:pt x="39638" y="40620"/>
                  </a:lnTo>
                  <a:lnTo>
                    <a:pt x="39593" y="39699"/>
                  </a:lnTo>
                  <a:lnTo>
                    <a:pt x="39518" y="38762"/>
                  </a:lnTo>
                  <a:lnTo>
                    <a:pt x="39457" y="37795"/>
                  </a:lnTo>
                  <a:lnTo>
                    <a:pt x="39276" y="35801"/>
                  </a:lnTo>
                  <a:lnTo>
                    <a:pt x="39049" y="33732"/>
                  </a:lnTo>
                  <a:lnTo>
                    <a:pt x="38792" y="31617"/>
                  </a:lnTo>
                  <a:lnTo>
                    <a:pt x="38490" y="29442"/>
                  </a:lnTo>
                  <a:lnTo>
                    <a:pt x="38158" y="27251"/>
                  </a:lnTo>
                  <a:lnTo>
                    <a:pt x="37780" y="25046"/>
                  </a:lnTo>
                  <a:lnTo>
                    <a:pt x="37372" y="22840"/>
                  </a:lnTo>
                  <a:lnTo>
                    <a:pt x="37161" y="21753"/>
                  </a:lnTo>
                  <a:lnTo>
                    <a:pt x="36934" y="20650"/>
                  </a:lnTo>
                  <a:lnTo>
                    <a:pt x="36693" y="19577"/>
                  </a:lnTo>
                  <a:lnTo>
                    <a:pt x="36451" y="18505"/>
                  </a:lnTo>
                  <a:lnTo>
                    <a:pt x="36209" y="17432"/>
                  </a:lnTo>
                  <a:lnTo>
                    <a:pt x="35937" y="16390"/>
                  </a:lnTo>
                  <a:lnTo>
                    <a:pt x="35681" y="15363"/>
                  </a:lnTo>
                  <a:lnTo>
                    <a:pt x="35409" y="14336"/>
                  </a:lnTo>
                  <a:lnTo>
                    <a:pt x="35122" y="13339"/>
                  </a:lnTo>
                  <a:lnTo>
                    <a:pt x="34835" y="12357"/>
                  </a:lnTo>
                  <a:lnTo>
                    <a:pt x="34548" y="11405"/>
                  </a:lnTo>
                  <a:lnTo>
                    <a:pt x="34246" y="10484"/>
                  </a:lnTo>
                  <a:lnTo>
                    <a:pt x="33943" y="9577"/>
                  </a:lnTo>
                  <a:lnTo>
                    <a:pt x="33626" y="8701"/>
                  </a:lnTo>
                  <a:lnTo>
                    <a:pt x="33309" y="7855"/>
                  </a:lnTo>
                  <a:lnTo>
                    <a:pt x="32977" y="7039"/>
                  </a:lnTo>
                  <a:lnTo>
                    <a:pt x="32644" y="6254"/>
                  </a:lnTo>
                  <a:lnTo>
                    <a:pt x="32297" y="5514"/>
                  </a:lnTo>
                  <a:lnTo>
                    <a:pt x="31965" y="4804"/>
                  </a:lnTo>
                  <a:lnTo>
                    <a:pt x="31602" y="4139"/>
                  </a:lnTo>
                  <a:lnTo>
                    <a:pt x="31255" y="3505"/>
                  </a:lnTo>
                  <a:lnTo>
                    <a:pt x="30892" y="2916"/>
                  </a:lnTo>
                  <a:lnTo>
                    <a:pt x="30529" y="2372"/>
                  </a:lnTo>
                  <a:lnTo>
                    <a:pt x="30152" y="1888"/>
                  </a:lnTo>
                  <a:lnTo>
                    <a:pt x="29774" y="1435"/>
                  </a:lnTo>
                  <a:lnTo>
                    <a:pt x="29593" y="1239"/>
                  </a:lnTo>
                  <a:lnTo>
                    <a:pt x="29397" y="1042"/>
                  </a:lnTo>
                  <a:lnTo>
                    <a:pt x="29200" y="861"/>
                  </a:lnTo>
                  <a:lnTo>
                    <a:pt x="29004" y="695"/>
                  </a:lnTo>
                  <a:lnTo>
                    <a:pt x="28823" y="544"/>
                  </a:lnTo>
                  <a:lnTo>
                    <a:pt x="28626" y="408"/>
                  </a:lnTo>
                  <a:lnTo>
                    <a:pt x="28430" y="287"/>
                  </a:lnTo>
                  <a:lnTo>
                    <a:pt x="28233" y="166"/>
                  </a:lnTo>
                  <a:lnTo>
                    <a:pt x="28022" y="76"/>
                  </a:lnTo>
                  <a:lnTo>
                    <a:pt x="2782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68;p26">
              <a:extLst>
                <a:ext uri="{FF2B5EF4-FFF2-40B4-BE49-F238E27FC236}">
                  <a16:creationId xmlns:a16="http://schemas.microsoft.com/office/drawing/2014/main" id="{ED5E39CD-0275-B2C9-38F5-5F0322641741}"/>
                </a:ext>
              </a:extLst>
            </p:cNvPr>
            <p:cNvSpPr/>
            <p:nvPr/>
          </p:nvSpPr>
          <p:spPr>
            <a:xfrm>
              <a:off x="7128806" y="2272979"/>
              <a:ext cx="240552" cy="635814"/>
            </a:xfrm>
            <a:custGeom>
              <a:avLst/>
              <a:gdLst/>
              <a:ahLst/>
              <a:cxnLst/>
              <a:rect l="l" t="t" r="r" b="b"/>
              <a:pathLst>
                <a:path w="14911" h="39412" extrusionOk="0">
                  <a:moveTo>
                    <a:pt x="6345" y="0"/>
                  </a:moveTo>
                  <a:lnTo>
                    <a:pt x="5862" y="16"/>
                  </a:lnTo>
                  <a:lnTo>
                    <a:pt x="5484" y="31"/>
                  </a:lnTo>
                  <a:lnTo>
                    <a:pt x="5167" y="61"/>
                  </a:lnTo>
                  <a:lnTo>
                    <a:pt x="5031" y="288"/>
                  </a:lnTo>
                  <a:lnTo>
                    <a:pt x="4895" y="544"/>
                  </a:lnTo>
                  <a:lnTo>
                    <a:pt x="4774" y="846"/>
                  </a:lnTo>
                  <a:lnTo>
                    <a:pt x="4638" y="1194"/>
                  </a:lnTo>
                  <a:lnTo>
                    <a:pt x="4517" y="1572"/>
                  </a:lnTo>
                  <a:lnTo>
                    <a:pt x="4397" y="1979"/>
                  </a:lnTo>
                  <a:lnTo>
                    <a:pt x="4170" y="2856"/>
                  </a:lnTo>
                  <a:lnTo>
                    <a:pt x="3989" y="3581"/>
                  </a:lnTo>
                  <a:lnTo>
                    <a:pt x="3838" y="4336"/>
                  </a:lnTo>
                  <a:lnTo>
                    <a:pt x="3687" y="5106"/>
                  </a:lnTo>
                  <a:lnTo>
                    <a:pt x="3536" y="5892"/>
                  </a:lnTo>
                  <a:lnTo>
                    <a:pt x="3264" y="7463"/>
                  </a:lnTo>
                  <a:lnTo>
                    <a:pt x="3037" y="8943"/>
                  </a:lnTo>
                  <a:lnTo>
                    <a:pt x="2856" y="10257"/>
                  </a:lnTo>
                  <a:lnTo>
                    <a:pt x="2720" y="11300"/>
                  </a:lnTo>
                  <a:lnTo>
                    <a:pt x="2614" y="12236"/>
                  </a:lnTo>
                  <a:lnTo>
                    <a:pt x="2448" y="12523"/>
                  </a:lnTo>
                  <a:lnTo>
                    <a:pt x="2297" y="12825"/>
                  </a:lnTo>
                  <a:lnTo>
                    <a:pt x="2161" y="13143"/>
                  </a:lnTo>
                  <a:lnTo>
                    <a:pt x="2025" y="13475"/>
                  </a:lnTo>
                  <a:lnTo>
                    <a:pt x="1813" y="14019"/>
                  </a:lnTo>
                  <a:lnTo>
                    <a:pt x="1632" y="14563"/>
                  </a:lnTo>
                  <a:lnTo>
                    <a:pt x="1451" y="15122"/>
                  </a:lnTo>
                  <a:lnTo>
                    <a:pt x="1285" y="15680"/>
                  </a:lnTo>
                  <a:lnTo>
                    <a:pt x="1134" y="16239"/>
                  </a:lnTo>
                  <a:lnTo>
                    <a:pt x="1013" y="16798"/>
                  </a:lnTo>
                  <a:lnTo>
                    <a:pt x="877" y="17357"/>
                  </a:lnTo>
                  <a:lnTo>
                    <a:pt x="771" y="17931"/>
                  </a:lnTo>
                  <a:lnTo>
                    <a:pt x="665" y="18490"/>
                  </a:lnTo>
                  <a:lnTo>
                    <a:pt x="575" y="19064"/>
                  </a:lnTo>
                  <a:lnTo>
                    <a:pt x="424" y="20182"/>
                  </a:lnTo>
                  <a:lnTo>
                    <a:pt x="303" y="21300"/>
                  </a:lnTo>
                  <a:lnTo>
                    <a:pt x="212" y="22388"/>
                  </a:lnTo>
                  <a:lnTo>
                    <a:pt x="152" y="23460"/>
                  </a:lnTo>
                  <a:lnTo>
                    <a:pt x="107" y="24502"/>
                  </a:lnTo>
                  <a:lnTo>
                    <a:pt x="76" y="25499"/>
                  </a:lnTo>
                  <a:lnTo>
                    <a:pt x="61" y="26451"/>
                  </a:lnTo>
                  <a:lnTo>
                    <a:pt x="46" y="28188"/>
                  </a:lnTo>
                  <a:lnTo>
                    <a:pt x="31" y="28959"/>
                  </a:lnTo>
                  <a:lnTo>
                    <a:pt x="16" y="29669"/>
                  </a:lnTo>
                  <a:lnTo>
                    <a:pt x="1" y="30228"/>
                  </a:lnTo>
                  <a:lnTo>
                    <a:pt x="1" y="30832"/>
                  </a:lnTo>
                  <a:lnTo>
                    <a:pt x="16" y="32131"/>
                  </a:lnTo>
                  <a:lnTo>
                    <a:pt x="46" y="33475"/>
                  </a:lnTo>
                  <a:lnTo>
                    <a:pt x="91" y="34774"/>
                  </a:lnTo>
                  <a:lnTo>
                    <a:pt x="182" y="36889"/>
                  </a:lnTo>
                  <a:lnTo>
                    <a:pt x="242" y="37765"/>
                  </a:lnTo>
                  <a:lnTo>
                    <a:pt x="5212" y="39412"/>
                  </a:lnTo>
                  <a:lnTo>
                    <a:pt x="5258" y="39216"/>
                  </a:lnTo>
                  <a:lnTo>
                    <a:pt x="5394" y="38657"/>
                  </a:lnTo>
                  <a:lnTo>
                    <a:pt x="5635" y="37765"/>
                  </a:lnTo>
                  <a:lnTo>
                    <a:pt x="5983" y="36602"/>
                  </a:lnTo>
                  <a:lnTo>
                    <a:pt x="6164" y="36013"/>
                  </a:lnTo>
                  <a:lnTo>
                    <a:pt x="6391" y="35348"/>
                  </a:lnTo>
                  <a:lnTo>
                    <a:pt x="6632" y="34638"/>
                  </a:lnTo>
                  <a:lnTo>
                    <a:pt x="6904" y="33898"/>
                  </a:lnTo>
                  <a:lnTo>
                    <a:pt x="7206" y="33128"/>
                  </a:lnTo>
                  <a:lnTo>
                    <a:pt x="7539" y="32327"/>
                  </a:lnTo>
                  <a:lnTo>
                    <a:pt x="7886" y="31512"/>
                  </a:lnTo>
                  <a:lnTo>
                    <a:pt x="8264" y="30666"/>
                  </a:lnTo>
                  <a:lnTo>
                    <a:pt x="8672" y="29820"/>
                  </a:lnTo>
                  <a:lnTo>
                    <a:pt x="8913" y="29306"/>
                  </a:lnTo>
                  <a:lnTo>
                    <a:pt x="9155" y="28762"/>
                  </a:lnTo>
                  <a:lnTo>
                    <a:pt x="9382" y="28218"/>
                  </a:lnTo>
                  <a:lnTo>
                    <a:pt x="9608" y="27660"/>
                  </a:lnTo>
                  <a:lnTo>
                    <a:pt x="9820" y="27086"/>
                  </a:lnTo>
                  <a:lnTo>
                    <a:pt x="10016" y="26481"/>
                  </a:lnTo>
                  <a:lnTo>
                    <a:pt x="10227" y="25877"/>
                  </a:lnTo>
                  <a:lnTo>
                    <a:pt x="10409" y="25243"/>
                  </a:lnTo>
                  <a:lnTo>
                    <a:pt x="10605" y="24578"/>
                  </a:lnTo>
                  <a:lnTo>
                    <a:pt x="10786" y="23898"/>
                  </a:lnTo>
                  <a:lnTo>
                    <a:pt x="11149" y="22478"/>
                  </a:lnTo>
                  <a:lnTo>
                    <a:pt x="11496" y="20968"/>
                  </a:lnTo>
                  <a:lnTo>
                    <a:pt x="11844" y="19336"/>
                  </a:lnTo>
                  <a:lnTo>
                    <a:pt x="12131" y="17961"/>
                  </a:lnTo>
                  <a:lnTo>
                    <a:pt x="12388" y="16662"/>
                  </a:lnTo>
                  <a:lnTo>
                    <a:pt x="12795" y="14487"/>
                  </a:lnTo>
                  <a:lnTo>
                    <a:pt x="13052" y="13022"/>
                  </a:lnTo>
                  <a:lnTo>
                    <a:pt x="13143" y="12493"/>
                  </a:lnTo>
                  <a:lnTo>
                    <a:pt x="13445" y="11632"/>
                  </a:lnTo>
                  <a:lnTo>
                    <a:pt x="13717" y="10786"/>
                  </a:lnTo>
                  <a:lnTo>
                    <a:pt x="13944" y="9970"/>
                  </a:lnTo>
                  <a:lnTo>
                    <a:pt x="14155" y="9170"/>
                  </a:lnTo>
                  <a:lnTo>
                    <a:pt x="14321" y="8415"/>
                  </a:lnTo>
                  <a:lnTo>
                    <a:pt x="14457" y="7689"/>
                  </a:lnTo>
                  <a:lnTo>
                    <a:pt x="14578" y="6995"/>
                  </a:lnTo>
                  <a:lnTo>
                    <a:pt x="14669" y="6360"/>
                  </a:lnTo>
                  <a:lnTo>
                    <a:pt x="14744" y="5771"/>
                  </a:lnTo>
                  <a:lnTo>
                    <a:pt x="14805" y="5257"/>
                  </a:lnTo>
                  <a:lnTo>
                    <a:pt x="14880" y="4411"/>
                  </a:lnTo>
                  <a:lnTo>
                    <a:pt x="14910" y="3868"/>
                  </a:lnTo>
                  <a:lnTo>
                    <a:pt x="14910" y="3671"/>
                  </a:lnTo>
                  <a:lnTo>
                    <a:pt x="14789" y="3475"/>
                  </a:lnTo>
                  <a:lnTo>
                    <a:pt x="14669" y="3278"/>
                  </a:lnTo>
                  <a:lnTo>
                    <a:pt x="14548" y="3097"/>
                  </a:lnTo>
                  <a:lnTo>
                    <a:pt x="14412" y="2916"/>
                  </a:lnTo>
                  <a:lnTo>
                    <a:pt x="14125" y="2569"/>
                  </a:lnTo>
                  <a:lnTo>
                    <a:pt x="13808" y="2266"/>
                  </a:lnTo>
                  <a:lnTo>
                    <a:pt x="13475" y="1979"/>
                  </a:lnTo>
                  <a:lnTo>
                    <a:pt x="13128" y="1707"/>
                  </a:lnTo>
                  <a:lnTo>
                    <a:pt x="12765" y="1481"/>
                  </a:lnTo>
                  <a:lnTo>
                    <a:pt x="12388" y="1254"/>
                  </a:lnTo>
                  <a:lnTo>
                    <a:pt x="11995" y="1058"/>
                  </a:lnTo>
                  <a:lnTo>
                    <a:pt x="11587" y="892"/>
                  </a:lnTo>
                  <a:lnTo>
                    <a:pt x="11194" y="741"/>
                  </a:lnTo>
                  <a:lnTo>
                    <a:pt x="10771" y="605"/>
                  </a:lnTo>
                  <a:lnTo>
                    <a:pt x="10363" y="484"/>
                  </a:lnTo>
                  <a:lnTo>
                    <a:pt x="9956" y="378"/>
                  </a:lnTo>
                  <a:lnTo>
                    <a:pt x="9548" y="288"/>
                  </a:lnTo>
                  <a:lnTo>
                    <a:pt x="9140" y="227"/>
                  </a:lnTo>
                  <a:lnTo>
                    <a:pt x="8747" y="167"/>
                  </a:lnTo>
                  <a:lnTo>
                    <a:pt x="8354" y="106"/>
                  </a:lnTo>
                  <a:lnTo>
                    <a:pt x="7614" y="46"/>
                  </a:lnTo>
                  <a:lnTo>
                    <a:pt x="6949" y="16"/>
                  </a:lnTo>
                  <a:lnTo>
                    <a:pt x="6345"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69;p26">
              <a:extLst>
                <a:ext uri="{FF2B5EF4-FFF2-40B4-BE49-F238E27FC236}">
                  <a16:creationId xmlns:a16="http://schemas.microsoft.com/office/drawing/2014/main" id="{F285132A-17C1-BAC5-DABD-410A2AEFBCEC}"/>
                </a:ext>
              </a:extLst>
            </p:cNvPr>
            <p:cNvSpPr/>
            <p:nvPr/>
          </p:nvSpPr>
          <p:spPr>
            <a:xfrm>
              <a:off x="7161459" y="2470141"/>
              <a:ext cx="61191" cy="20246"/>
            </a:xfrm>
            <a:custGeom>
              <a:avLst/>
              <a:gdLst/>
              <a:ahLst/>
              <a:cxnLst/>
              <a:rect l="l" t="t" r="r" b="b"/>
              <a:pathLst>
                <a:path w="3793" h="1255" extrusionOk="0">
                  <a:moveTo>
                    <a:pt x="953" y="0"/>
                  </a:moveTo>
                  <a:lnTo>
                    <a:pt x="590" y="15"/>
                  </a:lnTo>
                  <a:lnTo>
                    <a:pt x="424" y="302"/>
                  </a:lnTo>
                  <a:lnTo>
                    <a:pt x="273" y="604"/>
                  </a:lnTo>
                  <a:lnTo>
                    <a:pt x="137" y="922"/>
                  </a:lnTo>
                  <a:lnTo>
                    <a:pt x="1" y="1254"/>
                  </a:lnTo>
                  <a:lnTo>
                    <a:pt x="1" y="1254"/>
                  </a:lnTo>
                  <a:lnTo>
                    <a:pt x="92" y="1194"/>
                  </a:lnTo>
                  <a:lnTo>
                    <a:pt x="182" y="1133"/>
                  </a:lnTo>
                  <a:lnTo>
                    <a:pt x="424" y="1027"/>
                  </a:lnTo>
                  <a:lnTo>
                    <a:pt x="681" y="937"/>
                  </a:lnTo>
                  <a:lnTo>
                    <a:pt x="968" y="846"/>
                  </a:lnTo>
                  <a:lnTo>
                    <a:pt x="1285" y="786"/>
                  </a:lnTo>
                  <a:lnTo>
                    <a:pt x="1602" y="725"/>
                  </a:lnTo>
                  <a:lnTo>
                    <a:pt x="1919" y="665"/>
                  </a:lnTo>
                  <a:lnTo>
                    <a:pt x="2237" y="635"/>
                  </a:lnTo>
                  <a:lnTo>
                    <a:pt x="2841" y="574"/>
                  </a:lnTo>
                  <a:lnTo>
                    <a:pt x="3339" y="544"/>
                  </a:lnTo>
                  <a:lnTo>
                    <a:pt x="3793" y="529"/>
                  </a:lnTo>
                  <a:lnTo>
                    <a:pt x="3596" y="408"/>
                  </a:lnTo>
                  <a:lnTo>
                    <a:pt x="3370" y="317"/>
                  </a:lnTo>
                  <a:lnTo>
                    <a:pt x="3128" y="242"/>
                  </a:lnTo>
                  <a:lnTo>
                    <a:pt x="2871" y="181"/>
                  </a:lnTo>
                  <a:lnTo>
                    <a:pt x="2614" y="121"/>
                  </a:lnTo>
                  <a:lnTo>
                    <a:pt x="2342" y="76"/>
                  </a:lnTo>
                  <a:lnTo>
                    <a:pt x="1814" y="30"/>
                  </a:lnTo>
                  <a:lnTo>
                    <a:pt x="1345"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770;p26">
              <a:extLst>
                <a:ext uri="{FF2B5EF4-FFF2-40B4-BE49-F238E27FC236}">
                  <a16:creationId xmlns:a16="http://schemas.microsoft.com/office/drawing/2014/main" id="{FA833730-F1E9-10E5-9339-80FE8EDF3A59}"/>
                </a:ext>
              </a:extLst>
            </p:cNvPr>
            <p:cNvSpPr/>
            <p:nvPr/>
          </p:nvSpPr>
          <p:spPr>
            <a:xfrm>
              <a:off x="7196064" y="2272979"/>
              <a:ext cx="173295" cy="311954"/>
            </a:xfrm>
            <a:custGeom>
              <a:avLst/>
              <a:gdLst/>
              <a:ahLst/>
              <a:cxnLst/>
              <a:rect l="l" t="t" r="r" b="b"/>
              <a:pathLst>
                <a:path w="10742" h="19337" extrusionOk="0">
                  <a:moveTo>
                    <a:pt x="2176" y="0"/>
                  </a:moveTo>
                  <a:lnTo>
                    <a:pt x="1693" y="16"/>
                  </a:lnTo>
                  <a:lnTo>
                    <a:pt x="1315" y="31"/>
                  </a:lnTo>
                  <a:lnTo>
                    <a:pt x="998" y="61"/>
                  </a:lnTo>
                  <a:lnTo>
                    <a:pt x="862" y="288"/>
                  </a:lnTo>
                  <a:lnTo>
                    <a:pt x="726" y="544"/>
                  </a:lnTo>
                  <a:lnTo>
                    <a:pt x="605" y="846"/>
                  </a:lnTo>
                  <a:lnTo>
                    <a:pt x="469" y="1194"/>
                  </a:lnTo>
                  <a:lnTo>
                    <a:pt x="348" y="1572"/>
                  </a:lnTo>
                  <a:lnTo>
                    <a:pt x="228" y="1979"/>
                  </a:lnTo>
                  <a:lnTo>
                    <a:pt x="1" y="2856"/>
                  </a:lnTo>
                  <a:lnTo>
                    <a:pt x="1" y="2856"/>
                  </a:lnTo>
                  <a:lnTo>
                    <a:pt x="61" y="2825"/>
                  </a:lnTo>
                  <a:lnTo>
                    <a:pt x="92" y="2810"/>
                  </a:lnTo>
                  <a:lnTo>
                    <a:pt x="122" y="2810"/>
                  </a:lnTo>
                  <a:lnTo>
                    <a:pt x="515" y="2931"/>
                  </a:lnTo>
                  <a:lnTo>
                    <a:pt x="953" y="3052"/>
                  </a:lnTo>
                  <a:lnTo>
                    <a:pt x="1889" y="3294"/>
                  </a:lnTo>
                  <a:lnTo>
                    <a:pt x="2811" y="3520"/>
                  </a:lnTo>
                  <a:lnTo>
                    <a:pt x="3219" y="3641"/>
                  </a:lnTo>
                  <a:lnTo>
                    <a:pt x="3566" y="3747"/>
                  </a:lnTo>
                  <a:lnTo>
                    <a:pt x="4321" y="4019"/>
                  </a:lnTo>
                  <a:lnTo>
                    <a:pt x="5077" y="4291"/>
                  </a:lnTo>
                  <a:lnTo>
                    <a:pt x="5454" y="4457"/>
                  </a:lnTo>
                  <a:lnTo>
                    <a:pt x="5802" y="4623"/>
                  </a:lnTo>
                  <a:lnTo>
                    <a:pt x="6149" y="4804"/>
                  </a:lnTo>
                  <a:lnTo>
                    <a:pt x="6466" y="5001"/>
                  </a:lnTo>
                  <a:lnTo>
                    <a:pt x="6753" y="5212"/>
                  </a:lnTo>
                  <a:lnTo>
                    <a:pt x="6904" y="5333"/>
                  </a:lnTo>
                  <a:lnTo>
                    <a:pt x="7025" y="5469"/>
                  </a:lnTo>
                  <a:lnTo>
                    <a:pt x="7146" y="5590"/>
                  </a:lnTo>
                  <a:lnTo>
                    <a:pt x="7267" y="5741"/>
                  </a:lnTo>
                  <a:lnTo>
                    <a:pt x="7373" y="5877"/>
                  </a:lnTo>
                  <a:lnTo>
                    <a:pt x="7463" y="6043"/>
                  </a:lnTo>
                  <a:lnTo>
                    <a:pt x="7554" y="6209"/>
                  </a:lnTo>
                  <a:lnTo>
                    <a:pt x="7629" y="6375"/>
                  </a:lnTo>
                  <a:lnTo>
                    <a:pt x="7690" y="6556"/>
                  </a:lnTo>
                  <a:lnTo>
                    <a:pt x="7735" y="6753"/>
                  </a:lnTo>
                  <a:lnTo>
                    <a:pt x="7781" y="6949"/>
                  </a:lnTo>
                  <a:lnTo>
                    <a:pt x="7811" y="7161"/>
                  </a:lnTo>
                  <a:lnTo>
                    <a:pt x="7826" y="7387"/>
                  </a:lnTo>
                  <a:lnTo>
                    <a:pt x="7826" y="7614"/>
                  </a:lnTo>
                  <a:lnTo>
                    <a:pt x="7826" y="9079"/>
                  </a:lnTo>
                  <a:lnTo>
                    <a:pt x="7826" y="10635"/>
                  </a:lnTo>
                  <a:lnTo>
                    <a:pt x="7841" y="13807"/>
                  </a:lnTo>
                  <a:lnTo>
                    <a:pt x="7841" y="15363"/>
                  </a:lnTo>
                  <a:lnTo>
                    <a:pt x="7826" y="16829"/>
                  </a:lnTo>
                  <a:lnTo>
                    <a:pt x="7796" y="17523"/>
                  </a:lnTo>
                  <a:lnTo>
                    <a:pt x="7765" y="18173"/>
                  </a:lnTo>
                  <a:lnTo>
                    <a:pt x="7735" y="18777"/>
                  </a:lnTo>
                  <a:lnTo>
                    <a:pt x="7675" y="19336"/>
                  </a:lnTo>
                  <a:lnTo>
                    <a:pt x="7962" y="17961"/>
                  </a:lnTo>
                  <a:lnTo>
                    <a:pt x="8219" y="16662"/>
                  </a:lnTo>
                  <a:lnTo>
                    <a:pt x="8626" y="14487"/>
                  </a:lnTo>
                  <a:lnTo>
                    <a:pt x="8883" y="13022"/>
                  </a:lnTo>
                  <a:lnTo>
                    <a:pt x="8974" y="12493"/>
                  </a:lnTo>
                  <a:lnTo>
                    <a:pt x="9276" y="11632"/>
                  </a:lnTo>
                  <a:lnTo>
                    <a:pt x="9548" y="10786"/>
                  </a:lnTo>
                  <a:lnTo>
                    <a:pt x="9775" y="9970"/>
                  </a:lnTo>
                  <a:lnTo>
                    <a:pt x="9986" y="9170"/>
                  </a:lnTo>
                  <a:lnTo>
                    <a:pt x="10152" y="8415"/>
                  </a:lnTo>
                  <a:lnTo>
                    <a:pt x="10288" y="7689"/>
                  </a:lnTo>
                  <a:lnTo>
                    <a:pt x="10409" y="6995"/>
                  </a:lnTo>
                  <a:lnTo>
                    <a:pt x="10500" y="6360"/>
                  </a:lnTo>
                  <a:lnTo>
                    <a:pt x="10575" y="5771"/>
                  </a:lnTo>
                  <a:lnTo>
                    <a:pt x="10636" y="5257"/>
                  </a:lnTo>
                  <a:lnTo>
                    <a:pt x="10711" y="4411"/>
                  </a:lnTo>
                  <a:lnTo>
                    <a:pt x="10741" y="3868"/>
                  </a:lnTo>
                  <a:lnTo>
                    <a:pt x="10741" y="3671"/>
                  </a:lnTo>
                  <a:lnTo>
                    <a:pt x="10620" y="3475"/>
                  </a:lnTo>
                  <a:lnTo>
                    <a:pt x="10500" y="3278"/>
                  </a:lnTo>
                  <a:lnTo>
                    <a:pt x="10379" y="3097"/>
                  </a:lnTo>
                  <a:lnTo>
                    <a:pt x="10243" y="2916"/>
                  </a:lnTo>
                  <a:lnTo>
                    <a:pt x="9956" y="2569"/>
                  </a:lnTo>
                  <a:lnTo>
                    <a:pt x="9639" y="2266"/>
                  </a:lnTo>
                  <a:lnTo>
                    <a:pt x="9306" y="1979"/>
                  </a:lnTo>
                  <a:lnTo>
                    <a:pt x="8959" y="1707"/>
                  </a:lnTo>
                  <a:lnTo>
                    <a:pt x="8596" y="1481"/>
                  </a:lnTo>
                  <a:lnTo>
                    <a:pt x="8219" y="1254"/>
                  </a:lnTo>
                  <a:lnTo>
                    <a:pt x="7826" y="1058"/>
                  </a:lnTo>
                  <a:lnTo>
                    <a:pt x="7418" y="892"/>
                  </a:lnTo>
                  <a:lnTo>
                    <a:pt x="7025" y="741"/>
                  </a:lnTo>
                  <a:lnTo>
                    <a:pt x="6602" y="605"/>
                  </a:lnTo>
                  <a:lnTo>
                    <a:pt x="6194" y="484"/>
                  </a:lnTo>
                  <a:lnTo>
                    <a:pt x="5787" y="378"/>
                  </a:lnTo>
                  <a:lnTo>
                    <a:pt x="5379" y="288"/>
                  </a:lnTo>
                  <a:lnTo>
                    <a:pt x="4971" y="227"/>
                  </a:lnTo>
                  <a:lnTo>
                    <a:pt x="4578" y="167"/>
                  </a:lnTo>
                  <a:lnTo>
                    <a:pt x="4185" y="106"/>
                  </a:lnTo>
                  <a:lnTo>
                    <a:pt x="3445" y="46"/>
                  </a:lnTo>
                  <a:lnTo>
                    <a:pt x="2780" y="16"/>
                  </a:lnTo>
                  <a:lnTo>
                    <a:pt x="2176" y="0"/>
                  </a:lnTo>
                  <a:close/>
                  <a:moveTo>
                    <a:pt x="7675" y="19336"/>
                  </a:moveTo>
                  <a:lnTo>
                    <a:pt x="7675" y="19336"/>
                  </a:lnTo>
                  <a:lnTo>
                    <a:pt x="7675" y="19336"/>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771;p26">
              <a:extLst>
                <a:ext uri="{FF2B5EF4-FFF2-40B4-BE49-F238E27FC236}">
                  <a16:creationId xmlns:a16="http://schemas.microsoft.com/office/drawing/2014/main" id="{C4679254-80EF-55EA-1E0B-90BD2997621C}"/>
                </a:ext>
              </a:extLst>
            </p:cNvPr>
            <p:cNvSpPr/>
            <p:nvPr/>
          </p:nvSpPr>
          <p:spPr>
            <a:xfrm>
              <a:off x="7107123" y="2846411"/>
              <a:ext cx="185217" cy="324618"/>
            </a:xfrm>
            <a:custGeom>
              <a:avLst/>
              <a:gdLst/>
              <a:ahLst/>
              <a:cxnLst/>
              <a:rect l="l" t="t" r="r" b="b"/>
              <a:pathLst>
                <a:path w="11481" h="20122" extrusionOk="0">
                  <a:moveTo>
                    <a:pt x="5816" y="1"/>
                  </a:moveTo>
                  <a:lnTo>
                    <a:pt x="5182" y="122"/>
                  </a:lnTo>
                  <a:lnTo>
                    <a:pt x="4623" y="258"/>
                  </a:lnTo>
                  <a:lnTo>
                    <a:pt x="4109" y="409"/>
                  </a:lnTo>
                  <a:lnTo>
                    <a:pt x="3671" y="575"/>
                  </a:lnTo>
                  <a:lnTo>
                    <a:pt x="3263" y="756"/>
                  </a:lnTo>
                  <a:lnTo>
                    <a:pt x="2931" y="937"/>
                  </a:lnTo>
                  <a:lnTo>
                    <a:pt x="2629" y="1119"/>
                  </a:lnTo>
                  <a:lnTo>
                    <a:pt x="2387" y="1300"/>
                  </a:lnTo>
                  <a:lnTo>
                    <a:pt x="2176" y="1466"/>
                  </a:lnTo>
                  <a:lnTo>
                    <a:pt x="1994" y="1632"/>
                  </a:lnTo>
                  <a:lnTo>
                    <a:pt x="1873" y="1783"/>
                  </a:lnTo>
                  <a:lnTo>
                    <a:pt x="1768" y="1904"/>
                  </a:lnTo>
                  <a:lnTo>
                    <a:pt x="1632" y="2101"/>
                  </a:lnTo>
                  <a:lnTo>
                    <a:pt x="1602" y="2161"/>
                  </a:lnTo>
                  <a:lnTo>
                    <a:pt x="0" y="13777"/>
                  </a:lnTo>
                  <a:lnTo>
                    <a:pt x="1148" y="16481"/>
                  </a:lnTo>
                  <a:lnTo>
                    <a:pt x="1919" y="17539"/>
                  </a:lnTo>
                  <a:lnTo>
                    <a:pt x="1964" y="17614"/>
                  </a:lnTo>
                  <a:lnTo>
                    <a:pt x="2040" y="17660"/>
                  </a:lnTo>
                  <a:lnTo>
                    <a:pt x="2100" y="17690"/>
                  </a:lnTo>
                  <a:lnTo>
                    <a:pt x="2176" y="17720"/>
                  </a:lnTo>
                  <a:lnTo>
                    <a:pt x="2251" y="17735"/>
                  </a:lnTo>
                  <a:lnTo>
                    <a:pt x="2327" y="17735"/>
                  </a:lnTo>
                  <a:lnTo>
                    <a:pt x="2417" y="17720"/>
                  </a:lnTo>
                  <a:lnTo>
                    <a:pt x="2493" y="17690"/>
                  </a:lnTo>
                  <a:lnTo>
                    <a:pt x="2568" y="17645"/>
                  </a:lnTo>
                  <a:lnTo>
                    <a:pt x="2644" y="17584"/>
                  </a:lnTo>
                  <a:lnTo>
                    <a:pt x="2689" y="17509"/>
                  </a:lnTo>
                  <a:lnTo>
                    <a:pt x="2735" y="17433"/>
                  </a:lnTo>
                  <a:lnTo>
                    <a:pt x="2750" y="17342"/>
                  </a:lnTo>
                  <a:lnTo>
                    <a:pt x="2750" y="17252"/>
                  </a:lnTo>
                  <a:lnTo>
                    <a:pt x="2750" y="17161"/>
                  </a:lnTo>
                  <a:lnTo>
                    <a:pt x="2719" y="17071"/>
                  </a:lnTo>
                  <a:lnTo>
                    <a:pt x="2191" y="15968"/>
                  </a:lnTo>
                  <a:lnTo>
                    <a:pt x="1254" y="12690"/>
                  </a:lnTo>
                  <a:lnTo>
                    <a:pt x="1254" y="12690"/>
                  </a:lnTo>
                  <a:lnTo>
                    <a:pt x="2719" y="16497"/>
                  </a:lnTo>
                  <a:lnTo>
                    <a:pt x="4744" y="19759"/>
                  </a:lnTo>
                  <a:lnTo>
                    <a:pt x="4834" y="19880"/>
                  </a:lnTo>
                  <a:lnTo>
                    <a:pt x="4955" y="19986"/>
                  </a:lnTo>
                  <a:lnTo>
                    <a:pt x="5076" y="20062"/>
                  </a:lnTo>
                  <a:lnTo>
                    <a:pt x="5212" y="20107"/>
                  </a:lnTo>
                  <a:lnTo>
                    <a:pt x="5363" y="20122"/>
                  </a:lnTo>
                  <a:lnTo>
                    <a:pt x="5514" y="20122"/>
                  </a:lnTo>
                  <a:lnTo>
                    <a:pt x="5650" y="20077"/>
                  </a:lnTo>
                  <a:lnTo>
                    <a:pt x="5801" y="20016"/>
                  </a:lnTo>
                  <a:lnTo>
                    <a:pt x="5907" y="19926"/>
                  </a:lnTo>
                  <a:lnTo>
                    <a:pt x="5997" y="19820"/>
                  </a:lnTo>
                  <a:lnTo>
                    <a:pt x="6073" y="19714"/>
                  </a:lnTo>
                  <a:lnTo>
                    <a:pt x="6118" y="19593"/>
                  </a:lnTo>
                  <a:lnTo>
                    <a:pt x="6148" y="19457"/>
                  </a:lnTo>
                  <a:lnTo>
                    <a:pt x="6148" y="19321"/>
                  </a:lnTo>
                  <a:lnTo>
                    <a:pt x="6133" y="19185"/>
                  </a:lnTo>
                  <a:lnTo>
                    <a:pt x="6088" y="19049"/>
                  </a:lnTo>
                  <a:lnTo>
                    <a:pt x="4698" y="15907"/>
                  </a:lnTo>
                  <a:lnTo>
                    <a:pt x="3112" y="10968"/>
                  </a:lnTo>
                  <a:lnTo>
                    <a:pt x="3112" y="10968"/>
                  </a:lnTo>
                  <a:lnTo>
                    <a:pt x="4910" y="13762"/>
                  </a:lnTo>
                  <a:lnTo>
                    <a:pt x="8067" y="16904"/>
                  </a:lnTo>
                  <a:lnTo>
                    <a:pt x="8142" y="16965"/>
                  </a:lnTo>
                  <a:lnTo>
                    <a:pt x="8218" y="17025"/>
                  </a:lnTo>
                  <a:lnTo>
                    <a:pt x="8293" y="17071"/>
                  </a:lnTo>
                  <a:lnTo>
                    <a:pt x="8384" y="17101"/>
                  </a:lnTo>
                  <a:lnTo>
                    <a:pt x="8475" y="17131"/>
                  </a:lnTo>
                  <a:lnTo>
                    <a:pt x="8565" y="17146"/>
                  </a:lnTo>
                  <a:lnTo>
                    <a:pt x="8747" y="17146"/>
                  </a:lnTo>
                  <a:lnTo>
                    <a:pt x="8837" y="17131"/>
                  </a:lnTo>
                  <a:lnTo>
                    <a:pt x="8913" y="17101"/>
                  </a:lnTo>
                  <a:lnTo>
                    <a:pt x="9003" y="17071"/>
                  </a:lnTo>
                  <a:lnTo>
                    <a:pt x="9094" y="17025"/>
                  </a:lnTo>
                  <a:lnTo>
                    <a:pt x="9170" y="16980"/>
                  </a:lnTo>
                  <a:lnTo>
                    <a:pt x="9245" y="16920"/>
                  </a:lnTo>
                  <a:lnTo>
                    <a:pt x="9306" y="16859"/>
                  </a:lnTo>
                  <a:lnTo>
                    <a:pt x="9366" y="16768"/>
                  </a:lnTo>
                  <a:lnTo>
                    <a:pt x="9426" y="16663"/>
                  </a:lnTo>
                  <a:lnTo>
                    <a:pt x="9472" y="16542"/>
                  </a:lnTo>
                  <a:lnTo>
                    <a:pt x="9502" y="16421"/>
                  </a:lnTo>
                  <a:lnTo>
                    <a:pt x="9517" y="16300"/>
                  </a:lnTo>
                  <a:lnTo>
                    <a:pt x="9502" y="16179"/>
                  </a:lnTo>
                  <a:lnTo>
                    <a:pt x="9472" y="16058"/>
                  </a:lnTo>
                  <a:lnTo>
                    <a:pt x="9426" y="15938"/>
                  </a:lnTo>
                  <a:lnTo>
                    <a:pt x="9366" y="15832"/>
                  </a:lnTo>
                  <a:lnTo>
                    <a:pt x="6466" y="11481"/>
                  </a:lnTo>
                  <a:lnTo>
                    <a:pt x="4955" y="8536"/>
                  </a:lnTo>
                  <a:lnTo>
                    <a:pt x="6874" y="10877"/>
                  </a:lnTo>
                  <a:lnTo>
                    <a:pt x="9729" y="13853"/>
                  </a:lnTo>
                  <a:lnTo>
                    <a:pt x="9849" y="13959"/>
                  </a:lnTo>
                  <a:lnTo>
                    <a:pt x="9985" y="14049"/>
                  </a:lnTo>
                  <a:lnTo>
                    <a:pt x="10136" y="14095"/>
                  </a:lnTo>
                  <a:lnTo>
                    <a:pt x="10287" y="14125"/>
                  </a:lnTo>
                  <a:lnTo>
                    <a:pt x="10439" y="14125"/>
                  </a:lnTo>
                  <a:lnTo>
                    <a:pt x="10605" y="14095"/>
                  </a:lnTo>
                  <a:lnTo>
                    <a:pt x="10741" y="14049"/>
                  </a:lnTo>
                  <a:lnTo>
                    <a:pt x="10892" y="13959"/>
                  </a:lnTo>
                  <a:lnTo>
                    <a:pt x="10967" y="13898"/>
                  </a:lnTo>
                  <a:lnTo>
                    <a:pt x="11028" y="13838"/>
                  </a:lnTo>
                  <a:lnTo>
                    <a:pt x="11088" y="13762"/>
                  </a:lnTo>
                  <a:lnTo>
                    <a:pt x="11133" y="13687"/>
                  </a:lnTo>
                  <a:lnTo>
                    <a:pt x="11209" y="13536"/>
                  </a:lnTo>
                  <a:lnTo>
                    <a:pt x="11239" y="13355"/>
                  </a:lnTo>
                  <a:lnTo>
                    <a:pt x="11254" y="13188"/>
                  </a:lnTo>
                  <a:lnTo>
                    <a:pt x="11224" y="13007"/>
                  </a:lnTo>
                  <a:lnTo>
                    <a:pt x="11194" y="12932"/>
                  </a:lnTo>
                  <a:lnTo>
                    <a:pt x="11164" y="12841"/>
                  </a:lnTo>
                  <a:lnTo>
                    <a:pt x="11118" y="12765"/>
                  </a:lnTo>
                  <a:lnTo>
                    <a:pt x="11058" y="12690"/>
                  </a:lnTo>
                  <a:lnTo>
                    <a:pt x="8883" y="9971"/>
                  </a:lnTo>
                  <a:lnTo>
                    <a:pt x="8022" y="7629"/>
                  </a:lnTo>
                  <a:lnTo>
                    <a:pt x="7312" y="5046"/>
                  </a:lnTo>
                  <a:lnTo>
                    <a:pt x="8445" y="5454"/>
                  </a:lnTo>
                  <a:lnTo>
                    <a:pt x="9532" y="9790"/>
                  </a:lnTo>
                  <a:lnTo>
                    <a:pt x="9593" y="9941"/>
                  </a:lnTo>
                  <a:lnTo>
                    <a:pt x="9668" y="10092"/>
                  </a:lnTo>
                  <a:lnTo>
                    <a:pt x="9774" y="10212"/>
                  </a:lnTo>
                  <a:lnTo>
                    <a:pt x="9895" y="10318"/>
                  </a:lnTo>
                  <a:lnTo>
                    <a:pt x="10031" y="10409"/>
                  </a:lnTo>
                  <a:lnTo>
                    <a:pt x="10182" y="10484"/>
                  </a:lnTo>
                  <a:lnTo>
                    <a:pt x="10348" y="10515"/>
                  </a:lnTo>
                  <a:lnTo>
                    <a:pt x="10514" y="10530"/>
                  </a:lnTo>
                  <a:lnTo>
                    <a:pt x="10605" y="10530"/>
                  </a:lnTo>
                  <a:lnTo>
                    <a:pt x="10710" y="10499"/>
                  </a:lnTo>
                  <a:lnTo>
                    <a:pt x="10801" y="10484"/>
                  </a:lnTo>
                  <a:lnTo>
                    <a:pt x="10892" y="10439"/>
                  </a:lnTo>
                  <a:lnTo>
                    <a:pt x="10982" y="10409"/>
                  </a:lnTo>
                  <a:lnTo>
                    <a:pt x="11058" y="10348"/>
                  </a:lnTo>
                  <a:lnTo>
                    <a:pt x="11133" y="10288"/>
                  </a:lnTo>
                  <a:lnTo>
                    <a:pt x="11209" y="10228"/>
                  </a:lnTo>
                  <a:lnTo>
                    <a:pt x="11269" y="10152"/>
                  </a:lnTo>
                  <a:lnTo>
                    <a:pt x="11330" y="10077"/>
                  </a:lnTo>
                  <a:lnTo>
                    <a:pt x="11375" y="10001"/>
                  </a:lnTo>
                  <a:lnTo>
                    <a:pt x="11405" y="9910"/>
                  </a:lnTo>
                  <a:lnTo>
                    <a:pt x="11451" y="9820"/>
                  </a:lnTo>
                  <a:lnTo>
                    <a:pt x="11466" y="9729"/>
                  </a:lnTo>
                  <a:lnTo>
                    <a:pt x="11481" y="9623"/>
                  </a:lnTo>
                  <a:lnTo>
                    <a:pt x="11481" y="9518"/>
                  </a:lnTo>
                  <a:lnTo>
                    <a:pt x="11405" y="4925"/>
                  </a:lnTo>
                  <a:lnTo>
                    <a:pt x="11390" y="4699"/>
                  </a:lnTo>
                  <a:lnTo>
                    <a:pt x="11345" y="4472"/>
                  </a:lnTo>
                  <a:lnTo>
                    <a:pt x="11269" y="4261"/>
                  </a:lnTo>
                  <a:lnTo>
                    <a:pt x="11179" y="4064"/>
                  </a:lnTo>
                  <a:lnTo>
                    <a:pt x="11058" y="3868"/>
                  </a:lnTo>
                  <a:lnTo>
                    <a:pt x="10922" y="3687"/>
                  </a:lnTo>
                  <a:lnTo>
                    <a:pt x="10771" y="3521"/>
                  </a:lnTo>
                  <a:lnTo>
                    <a:pt x="10590" y="3385"/>
                  </a:lnTo>
                  <a:lnTo>
                    <a:pt x="5816"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772;p26">
              <a:extLst>
                <a:ext uri="{FF2B5EF4-FFF2-40B4-BE49-F238E27FC236}">
                  <a16:creationId xmlns:a16="http://schemas.microsoft.com/office/drawing/2014/main" id="{A6D6A228-4A45-BD33-39AB-0424CD3BC94D}"/>
                </a:ext>
              </a:extLst>
            </p:cNvPr>
            <p:cNvSpPr/>
            <p:nvPr/>
          </p:nvSpPr>
          <p:spPr>
            <a:xfrm>
              <a:off x="7173655" y="2848364"/>
              <a:ext cx="54592" cy="15132"/>
            </a:xfrm>
            <a:custGeom>
              <a:avLst/>
              <a:gdLst/>
              <a:ahLst/>
              <a:cxnLst/>
              <a:rect l="l" t="t" r="r" b="b"/>
              <a:pathLst>
                <a:path w="3384" h="938" extrusionOk="0">
                  <a:moveTo>
                    <a:pt x="1375" y="1"/>
                  </a:moveTo>
                  <a:lnTo>
                    <a:pt x="1118" y="31"/>
                  </a:lnTo>
                  <a:lnTo>
                    <a:pt x="891" y="61"/>
                  </a:lnTo>
                  <a:lnTo>
                    <a:pt x="665" y="106"/>
                  </a:lnTo>
                  <a:lnTo>
                    <a:pt x="317" y="197"/>
                  </a:lnTo>
                  <a:lnTo>
                    <a:pt x="91" y="257"/>
                  </a:lnTo>
                  <a:lnTo>
                    <a:pt x="0" y="288"/>
                  </a:lnTo>
                  <a:lnTo>
                    <a:pt x="317" y="257"/>
                  </a:lnTo>
                  <a:lnTo>
                    <a:pt x="635" y="257"/>
                  </a:lnTo>
                  <a:lnTo>
                    <a:pt x="937" y="273"/>
                  </a:lnTo>
                  <a:lnTo>
                    <a:pt x="1224" y="303"/>
                  </a:lnTo>
                  <a:lnTo>
                    <a:pt x="1511" y="348"/>
                  </a:lnTo>
                  <a:lnTo>
                    <a:pt x="1768" y="393"/>
                  </a:lnTo>
                  <a:lnTo>
                    <a:pt x="2024" y="469"/>
                  </a:lnTo>
                  <a:lnTo>
                    <a:pt x="2251" y="529"/>
                  </a:lnTo>
                  <a:lnTo>
                    <a:pt x="2644" y="680"/>
                  </a:lnTo>
                  <a:lnTo>
                    <a:pt x="2946" y="816"/>
                  </a:lnTo>
                  <a:lnTo>
                    <a:pt x="3127" y="907"/>
                  </a:lnTo>
                  <a:lnTo>
                    <a:pt x="3203" y="937"/>
                  </a:lnTo>
                  <a:lnTo>
                    <a:pt x="3384" y="348"/>
                  </a:lnTo>
                  <a:lnTo>
                    <a:pt x="3097" y="212"/>
                  </a:lnTo>
                  <a:lnTo>
                    <a:pt x="2810" y="122"/>
                  </a:lnTo>
                  <a:lnTo>
                    <a:pt x="2508" y="61"/>
                  </a:lnTo>
                  <a:lnTo>
                    <a:pt x="2221" y="16"/>
                  </a:lnTo>
                  <a:lnTo>
                    <a:pt x="1919"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773;p26">
              <a:extLst>
                <a:ext uri="{FF2B5EF4-FFF2-40B4-BE49-F238E27FC236}">
                  <a16:creationId xmlns:a16="http://schemas.microsoft.com/office/drawing/2014/main" id="{430C1868-906F-823C-4827-591F2C2BEB6B}"/>
                </a:ext>
              </a:extLst>
            </p:cNvPr>
            <p:cNvSpPr/>
            <p:nvPr/>
          </p:nvSpPr>
          <p:spPr>
            <a:xfrm>
              <a:off x="7686154" y="968187"/>
              <a:ext cx="326086" cy="772537"/>
            </a:xfrm>
            <a:custGeom>
              <a:avLst/>
              <a:gdLst/>
              <a:ahLst/>
              <a:cxnLst/>
              <a:rect l="l" t="t" r="r" b="b"/>
              <a:pathLst>
                <a:path w="20213" h="47887" extrusionOk="0">
                  <a:moveTo>
                    <a:pt x="6104" y="0"/>
                  </a:moveTo>
                  <a:lnTo>
                    <a:pt x="1" y="2840"/>
                  </a:lnTo>
                  <a:lnTo>
                    <a:pt x="182" y="3036"/>
                  </a:lnTo>
                  <a:lnTo>
                    <a:pt x="666" y="3595"/>
                  </a:lnTo>
                  <a:lnTo>
                    <a:pt x="998" y="4003"/>
                  </a:lnTo>
                  <a:lnTo>
                    <a:pt x="1391" y="4487"/>
                  </a:lnTo>
                  <a:lnTo>
                    <a:pt x="1814" y="5046"/>
                  </a:lnTo>
                  <a:lnTo>
                    <a:pt x="2252" y="5665"/>
                  </a:lnTo>
                  <a:lnTo>
                    <a:pt x="2720" y="6360"/>
                  </a:lnTo>
                  <a:lnTo>
                    <a:pt x="3203" y="7100"/>
                  </a:lnTo>
                  <a:lnTo>
                    <a:pt x="3687" y="7901"/>
                  </a:lnTo>
                  <a:lnTo>
                    <a:pt x="3913" y="8308"/>
                  </a:lnTo>
                  <a:lnTo>
                    <a:pt x="4155" y="8746"/>
                  </a:lnTo>
                  <a:lnTo>
                    <a:pt x="4382" y="9185"/>
                  </a:lnTo>
                  <a:lnTo>
                    <a:pt x="4593" y="9638"/>
                  </a:lnTo>
                  <a:lnTo>
                    <a:pt x="4805" y="10091"/>
                  </a:lnTo>
                  <a:lnTo>
                    <a:pt x="5016" y="10574"/>
                  </a:lnTo>
                  <a:lnTo>
                    <a:pt x="5213" y="11043"/>
                  </a:lnTo>
                  <a:lnTo>
                    <a:pt x="5394" y="11541"/>
                  </a:lnTo>
                  <a:lnTo>
                    <a:pt x="5560" y="12024"/>
                  </a:lnTo>
                  <a:lnTo>
                    <a:pt x="5726" y="12538"/>
                  </a:lnTo>
                  <a:lnTo>
                    <a:pt x="5877" y="13037"/>
                  </a:lnTo>
                  <a:lnTo>
                    <a:pt x="6058" y="13565"/>
                  </a:lnTo>
                  <a:lnTo>
                    <a:pt x="6421" y="14608"/>
                  </a:lnTo>
                  <a:lnTo>
                    <a:pt x="6829" y="15680"/>
                  </a:lnTo>
                  <a:lnTo>
                    <a:pt x="7267" y="16753"/>
                  </a:lnTo>
                  <a:lnTo>
                    <a:pt x="7705" y="17810"/>
                  </a:lnTo>
                  <a:lnTo>
                    <a:pt x="8173" y="18837"/>
                  </a:lnTo>
                  <a:lnTo>
                    <a:pt x="8626" y="19834"/>
                  </a:lnTo>
                  <a:lnTo>
                    <a:pt x="9065" y="20786"/>
                  </a:lnTo>
                  <a:lnTo>
                    <a:pt x="9503" y="21662"/>
                  </a:lnTo>
                  <a:lnTo>
                    <a:pt x="9895" y="22463"/>
                  </a:lnTo>
                  <a:lnTo>
                    <a:pt x="10575" y="23807"/>
                  </a:lnTo>
                  <a:lnTo>
                    <a:pt x="11028" y="24668"/>
                  </a:lnTo>
                  <a:lnTo>
                    <a:pt x="11210" y="24985"/>
                  </a:lnTo>
                  <a:lnTo>
                    <a:pt x="11043" y="25575"/>
                  </a:lnTo>
                  <a:lnTo>
                    <a:pt x="10907" y="26179"/>
                  </a:lnTo>
                  <a:lnTo>
                    <a:pt x="10771" y="26783"/>
                  </a:lnTo>
                  <a:lnTo>
                    <a:pt x="10636" y="27402"/>
                  </a:lnTo>
                  <a:lnTo>
                    <a:pt x="10409" y="28641"/>
                  </a:lnTo>
                  <a:lnTo>
                    <a:pt x="10197" y="29880"/>
                  </a:lnTo>
                  <a:lnTo>
                    <a:pt x="10031" y="31103"/>
                  </a:lnTo>
                  <a:lnTo>
                    <a:pt x="9880" y="32312"/>
                  </a:lnTo>
                  <a:lnTo>
                    <a:pt x="9744" y="33460"/>
                  </a:lnTo>
                  <a:lnTo>
                    <a:pt x="9654" y="34547"/>
                  </a:lnTo>
                  <a:lnTo>
                    <a:pt x="9563" y="35575"/>
                  </a:lnTo>
                  <a:lnTo>
                    <a:pt x="9503" y="36511"/>
                  </a:lnTo>
                  <a:lnTo>
                    <a:pt x="9427" y="38052"/>
                  </a:lnTo>
                  <a:lnTo>
                    <a:pt x="9382" y="39064"/>
                  </a:lnTo>
                  <a:lnTo>
                    <a:pt x="9367" y="39427"/>
                  </a:lnTo>
                  <a:lnTo>
                    <a:pt x="9654" y="40061"/>
                  </a:lnTo>
                  <a:lnTo>
                    <a:pt x="9941" y="40665"/>
                  </a:lnTo>
                  <a:lnTo>
                    <a:pt x="10243" y="41239"/>
                  </a:lnTo>
                  <a:lnTo>
                    <a:pt x="10545" y="41783"/>
                  </a:lnTo>
                  <a:lnTo>
                    <a:pt x="10847" y="42297"/>
                  </a:lnTo>
                  <a:lnTo>
                    <a:pt x="11164" y="42780"/>
                  </a:lnTo>
                  <a:lnTo>
                    <a:pt x="11466" y="43233"/>
                  </a:lnTo>
                  <a:lnTo>
                    <a:pt x="11784" y="43671"/>
                  </a:lnTo>
                  <a:lnTo>
                    <a:pt x="12101" y="44079"/>
                  </a:lnTo>
                  <a:lnTo>
                    <a:pt x="12418" y="44457"/>
                  </a:lnTo>
                  <a:lnTo>
                    <a:pt x="12735" y="44820"/>
                  </a:lnTo>
                  <a:lnTo>
                    <a:pt x="13037" y="45152"/>
                  </a:lnTo>
                  <a:lnTo>
                    <a:pt x="13339" y="45469"/>
                  </a:lnTo>
                  <a:lnTo>
                    <a:pt x="13642" y="45756"/>
                  </a:lnTo>
                  <a:lnTo>
                    <a:pt x="13929" y="46013"/>
                  </a:lnTo>
                  <a:lnTo>
                    <a:pt x="14216" y="46255"/>
                  </a:lnTo>
                  <a:lnTo>
                    <a:pt x="14503" y="46481"/>
                  </a:lnTo>
                  <a:lnTo>
                    <a:pt x="14759" y="46693"/>
                  </a:lnTo>
                  <a:lnTo>
                    <a:pt x="15258" y="47040"/>
                  </a:lnTo>
                  <a:lnTo>
                    <a:pt x="15711" y="47327"/>
                  </a:lnTo>
                  <a:lnTo>
                    <a:pt x="16104" y="47539"/>
                  </a:lnTo>
                  <a:lnTo>
                    <a:pt x="16406" y="47705"/>
                  </a:lnTo>
                  <a:lnTo>
                    <a:pt x="16648" y="47811"/>
                  </a:lnTo>
                  <a:lnTo>
                    <a:pt x="16844" y="47886"/>
                  </a:lnTo>
                  <a:lnTo>
                    <a:pt x="17086" y="47418"/>
                  </a:lnTo>
                  <a:lnTo>
                    <a:pt x="17312" y="46949"/>
                  </a:lnTo>
                  <a:lnTo>
                    <a:pt x="17524" y="46466"/>
                  </a:lnTo>
                  <a:lnTo>
                    <a:pt x="17720" y="45983"/>
                  </a:lnTo>
                  <a:lnTo>
                    <a:pt x="17917" y="45499"/>
                  </a:lnTo>
                  <a:lnTo>
                    <a:pt x="18098" y="45001"/>
                  </a:lnTo>
                  <a:lnTo>
                    <a:pt x="18264" y="44517"/>
                  </a:lnTo>
                  <a:lnTo>
                    <a:pt x="18430" y="44019"/>
                  </a:lnTo>
                  <a:lnTo>
                    <a:pt x="18732" y="43022"/>
                  </a:lnTo>
                  <a:lnTo>
                    <a:pt x="19004" y="42025"/>
                  </a:lnTo>
                  <a:lnTo>
                    <a:pt x="19246" y="41013"/>
                  </a:lnTo>
                  <a:lnTo>
                    <a:pt x="19457" y="40001"/>
                  </a:lnTo>
                  <a:lnTo>
                    <a:pt x="19639" y="39004"/>
                  </a:lnTo>
                  <a:lnTo>
                    <a:pt x="19790" y="37992"/>
                  </a:lnTo>
                  <a:lnTo>
                    <a:pt x="19911" y="36995"/>
                  </a:lnTo>
                  <a:lnTo>
                    <a:pt x="20016" y="35998"/>
                  </a:lnTo>
                  <a:lnTo>
                    <a:pt x="20092" y="35016"/>
                  </a:lnTo>
                  <a:lnTo>
                    <a:pt x="20152" y="34049"/>
                  </a:lnTo>
                  <a:lnTo>
                    <a:pt x="20182" y="33097"/>
                  </a:lnTo>
                  <a:lnTo>
                    <a:pt x="20213" y="32161"/>
                  </a:lnTo>
                  <a:lnTo>
                    <a:pt x="20213" y="31239"/>
                  </a:lnTo>
                  <a:lnTo>
                    <a:pt x="20213" y="30348"/>
                  </a:lnTo>
                  <a:lnTo>
                    <a:pt x="20182" y="29472"/>
                  </a:lnTo>
                  <a:lnTo>
                    <a:pt x="20152" y="28626"/>
                  </a:lnTo>
                  <a:lnTo>
                    <a:pt x="20122" y="27810"/>
                  </a:lnTo>
                  <a:lnTo>
                    <a:pt x="20062" y="27025"/>
                  </a:lnTo>
                  <a:lnTo>
                    <a:pt x="19956" y="25559"/>
                  </a:lnTo>
                  <a:lnTo>
                    <a:pt x="19820" y="24245"/>
                  </a:lnTo>
                  <a:lnTo>
                    <a:pt x="19699" y="23112"/>
                  </a:lnTo>
                  <a:lnTo>
                    <a:pt x="19503" y="21436"/>
                  </a:lnTo>
                  <a:lnTo>
                    <a:pt x="19457" y="21194"/>
                  </a:lnTo>
                  <a:lnTo>
                    <a:pt x="19382" y="20907"/>
                  </a:lnTo>
                  <a:lnTo>
                    <a:pt x="19276" y="20590"/>
                  </a:lnTo>
                  <a:lnTo>
                    <a:pt x="19125" y="20242"/>
                  </a:lnTo>
                  <a:lnTo>
                    <a:pt x="18929" y="19789"/>
                  </a:lnTo>
                  <a:lnTo>
                    <a:pt x="18687" y="19290"/>
                  </a:lnTo>
                  <a:lnTo>
                    <a:pt x="18415" y="18762"/>
                  </a:lnTo>
                  <a:lnTo>
                    <a:pt x="18113" y="18188"/>
                  </a:lnTo>
                  <a:lnTo>
                    <a:pt x="17781" y="17599"/>
                  </a:lnTo>
                  <a:lnTo>
                    <a:pt x="17418" y="16964"/>
                  </a:lnTo>
                  <a:lnTo>
                    <a:pt x="16633" y="15620"/>
                  </a:lnTo>
                  <a:lnTo>
                    <a:pt x="15756" y="14215"/>
                  </a:lnTo>
                  <a:lnTo>
                    <a:pt x="14820" y="12734"/>
                  </a:lnTo>
                  <a:lnTo>
                    <a:pt x="13838" y="11239"/>
                  </a:lnTo>
                  <a:lnTo>
                    <a:pt x="12841" y="9728"/>
                  </a:lnTo>
                  <a:lnTo>
                    <a:pt x="11844" y="8248"/>
                  </a:lnTo>
                  <a:lnTo>
                    <a:pt x="10877" y="6798"/>
                  </a:lnTo>
                  <a:lnTo>
                    <a:pt x="9049" y="4169"/>
                  </a:lnTo>
                  <a:lnTo>
                    <a:pt x="7554" y="2024"/>
                  </a:lnTo>
                  <a:lnTo>
                    <a:pt x="6512" y="559"/>
                  </a:lnTo>
                  <a:lnTo>
                    <a:pt x="6210" y="136"/>
                  </a:lnTo>
                  <a:lnTo>
                    <a:pt x="6104"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774;p26">
              <a:extLst>
                <a:ext uri="{FF2B5EF4-FFF2-40B4-BE49-F238E27FC236}">
                  <a16:creationId xmlns:a16="http://schemas.microsoft.com/office/drawing/2014/main" id="{739DCE9A-C2A8-2ADA-2C80-F7F32EB938AC}"/>
                </a:ext>
              </a:extLst>
            </p:cNvPr>
            <p:cNvSpPr/>
            <p:nvPr/>
          </p:nvSpPr>
          <p:spPr>
            <a:xfrm>
              <a:off x="7837257" y="1294752"/>
              <a:ext cx="174989" cy="445983"/>
            </a:xfrm>
            <a:custGeom>
              <a:avLst/>
              <a:gdLst/>
              <a:ahLst/>
              <a:cxnLst/>
              <a:rect l="l" t="t" r="r" b="b"/>
              <a:pathLst>
                <a:path w="10847" h="27645" extrusionOk="0">
                  <a:moveTo>
                    <a:pt x="9759" y="0"/>
                  </a:moveTo>
                  <a:lnTo>
                    <a:pt x="9729" y="1798"/>
                  </a:lnTo>
                  <a:lnTo>
                    <a:pt x="9684" y="3641"/>
                  </a:lnTo>
                  <a:lnTo>
                    <a:pt x="9608" y="5861"/>
                  </a:lnTo>
                  <a:lnTo>
                    <a:pt x="9487" y="8218"/>
                  </a:lnTo>
                  <a:lnTo>
                    <a:pt x="9427" y="9396"/>
                  </a:lnTo>
                  <a:lnTo>
                    <a:pt x="9351" y="10529"/>
                  </a:lnTo>
                  <a:lnTo>
                    <a:pt x="9261" y="11602"/>
                  </a:lnTo>
                  <a:lnTo>
                    <a:pt x="9155" y="12568"/>
                  </a:lnTo>
                  <a:lnTo>
                    <a:pt x="9049" y="13429"/>
                  </a:lnTo>
                  <a:lnTo>
                    <a:pt x="8989" y="13822"/>
                  </a:lnTo>
                  <a:lnTo>
                    <a:pt x="8928" y="14154"/>
                  </a:lnTo>
                  <a:lnTo>
                    <a:pt x="8792" y="14804"/>
                  </a:lnTo>
                  <a:lnTo>
                    <a:pt x="8641" y="15454"/>
                  </a:lnTo>
                  <a:lnTo>
                    <a:pt x="8490" y="16088"/>
                  </a:lnTo>
                  <a:lnTo>
                    <a:pt x="8324" y="16722"/>
                  </a:lnTo>
                  <a:lnTo>
                    <a:pt x="8143" y="17342"/>
                  </a:lnTo>
                  <a:lnTo>
                    <a:pt x="7946" y="17931"/>
                  </a:lnTo>
                  <a:lnTo>
                    <a:pt x="7735" y="18505"/>
                  </a:lnTo>
                  <a:lnTo>
                    <a:pt x="7508" y="19034"/>
                  </a:lnTo>
                  <a:lnTo>
                    <a:pt x="7267" y="19547"/>
                  </a:lnTo>
                  <a:lnTo>
                    <a:pt x="7025" y="20016"/>
                  </a:lnTo>
                  <a:lnTo>
                    <a:pt x="6889" y="20227"/>
                  </a:lnTo>
                  <a:lnTo>
                    <a:pt x="6753" y="20423"/>
                  </a:lnTo>
                  <a:lnTo>
                    <a:pt x="6602" y="20620"/>
                  </a:lnTo>
                  <a:lnTo>
                    <a:pt x="6466" y="20801"/>
                  </a:lnTo>
                  <a:lnTo>
                    <a:pt x="6315" y="20967"/>
                  </a:lnTo>
                  <a:lnTo>
                    <a:pt x="6149" y="21118"/>
                  </a:lnTo>
                  <a:lnTo>
                    <a:pt x="5998" y="21254"/>
                  </a:lnTo>
                  <a:lnTo>
                    <a:pt x="5832" y="21375"/>
                  </a:lnTo>
                  <a:lnTo>
                    <a:pt x="5650" y="21481"/>
                  </a:lnTo>
                  <a:lnTo>
                    <a:pt x="5484" y="21571"/>
                  </a:lnTo>
                  <a:lnTo>
                    <a:pt x="5303" y="21647"/>
                  </a:lnTo>
                  <a:lnTo>
                    <a:pt x="5122" y="21707"/>
                  </a:lnTo>
                  <a:lnTo>
                    <a:pt x="4925" y="21738"/>
                  </a:lnTo>
                  <a:lnTo>
                    <a:pt x="4744" y="21768"/>
                  </a:lnTo>
                  <a:lnTo>
                    <a:pt x="4366" y="21813"/>
                  </a:lnTo>
                  <a:lnTo>
                    <a:pt x="3989" y="21813"/>
                  </a:lnTo>
                  <a:lnTo>
                    <a:pt x="3626" y="21768"/>
                  </a:lnTo>
                  <a:lnTo>
                    <a:pt x="3264" y="21707"/>
                  </a:lnTo>
                  <a:lnTo>
                    <a:pt x="2901" y="21602"/>
                  </a:lnTo>
                  <a:lnTo>
                    <a:pt x="2554" y="21481"/>
                  </a:lnTo>
                  <a:lnTo>
                    <a:pt x="2221" y="21315"/>
                  </a:lnTo>
                  <a:lnTo>
                    <a:pt x="1889" y="21133"/>
                  </a:lnTo>
                  <a:lnTo>
                    <a:pt x="1572" y="20922"/>
                  </a:lnTo>
                  <a:lnTo>
                    <a:pt x="1270" y="20695"/>
                  </a:lnTo>
                  <a:lnTo>
                    <a:pt x="983" y="20423"/>
                  </a:lnTo>
                  <a:lnTo>
                    <a:pt x="711" y="20151"/>
                  </a:lnTo>
                  <a:lnTo>
                    <a:pt x="454" y="19849"/>
                  </a:lnTo>
                  <a:lnTo>
                    <a:pt x="227" y="19517"/>
                  </a:lnTo>
                  <a:lnTo>
                    <a:pt x="1" y="19185"/>
                  </a:lnTo>
                  <a:lnTo>
                    <a:pt x="288" y="19819"/>
                  </a:lnTo>
                  <a:lnTo>
                    <a:pt x="575" y="20423"/>
                  </a:lnTo>
                  <a:lnTo>
                    <a:pt x="877" y="20997"/>
                  </a:lnTo>
                  <a:lnTo>
                    <a:pt x="1179" y="21541"/>
                  </a:lnTo>
                  <a:lnTo>
                    <a:pt x="1481" y="22055"/>
                  </a:lnTo>
                  <a:lnTo>
                    <a:pt x="1798" y="22538"/>
                  </a:lnTo>
                  <a:lnTo>
                    <a:pt x="2100" y="22991"/>
                  </a:lnTo>
                  <a:lnTo>
                    <a:pt x="2418" y="23429"/>
                  </a:lnTo>
                  <a:lnTo>
                    <a:pt x="2735" y="23837"/>
                  </a:lnTo>
                  <a:lnTo>
                    <a:pt x="3052" y="24215"/>
                  </a:lnTo>
                  <a:lnTo>
                    <a:pt x="3369" y="24578"/>
                  </a:lnTo>
                  <a:lnTo>
                    <a:pt x="3671" y="24910"/>
                  </a:lnTo>
                  <a:lnTo>
                    <a:pt x="3973" y="25227"/>
                  </a:lnTo>
                  <a:lnTo>
                    <a:pt x="4276" y="25514"/>
                  </a:lnTo>
                  <a:lnTo>
                    <a:pt x="4563" y="25771"/>
                  </a:lnTo>
                  <a:lnTo>
                    <a:pt x="4850" y="26013"/>
                  </a:lnTo>
                  <a:lnTo>
                    <a:pt x="5137" y="26239"/>
                  </a:lnTo>
                  <a:lnTo>
                    <a:pt x="5393" y="26451"/>
                  </a:lnTo>
                  <a:lnTo>
                    <a:pt x="5892" y="26798"/>
                  </a:lnTo>
                  <a:lnTo>
                    <a:pt x="6345" y="27085"/>
                  </a:lnTo>
                  <a:lnTo>
                    <a:pt x="6738" y="27297"/>
                  </a:lnTo>
                  <a:lnTo>
                    <a:pt x="7040" y="27463"/>
                  </a:lnTo>
                  <a:lnTo>
                    <a:pt x="7282" y="27569"/>
                  </a:lnTo>
                  <a:lnTo>
                    <a:pt x="7478" y="27644"/>
                  </a:lnTo>
                  <a:lnTo>
                    <a:pt x="7720" y="27176"/>
                  </a:lnTo>
                  <a:lnTo>
                    <a:pt x="7946" y="26707"/>
                  </a:lnTo>
                  <a:lnTo>
                    <a:pt x="8158" y="26224"/>
                  </a:lnTo>
                  <a:lnTo>
                    <a:pt x="8354" y="25741"/>
                  </a:lnTo>
                  <a:lnTo>
                    <a:pt x="8551" y="25257"/>
                  </a:lnTo>
                  <a:lnTo>
                    <a:pt x="8732" y="24759"/>
                  </a:lnTo>
                  <a:lnTo>
                    <a:pt x="8898" y="24275"/>
                  </a:lnTo>
                  <a:lnTo>
                    <a:pt x="9064" y="23777"/>
                  </a:lnTo>
                  <a:lnTo>
                    <a:pt x="9366" y="22780"/>
                  </a:lnTo>
                  <a:lnTo>
                    <a:pt x="9638" y="21783"/>
                  </a:lnTo>
                  <a:lnTo>
                    <a:pt x="9880" y="20771"/>
                  </a:lnTo>
                  <a:lnTo>
                    <a:pt x="10091" y="19759"/>
                  </a:lnTo>
                  <a:lnTo>
                    <a:pt x="10273" y="18762"/>
                  </a:lnTo>
                  <a:lnTo>
                    <a:pt x="10424" y="17750"/>
                  </a:lnTo>
                  <a:lnTo>
                    <a:pt x="10545" y="16753"/>
                  </a:lnTo>
                  <a:lnTo>
                    <a:pt x="10650" y="15756"/>
                  </a:lnTo>
                  <a:lnTo>
                    <a:pt x="10726" y="14774"/>
                  </a:lnTo>
                  <a:lnTo>
                    <a:pt x="10786" y="13807"/>
                  </a:lnTo>
                  <a:lnTo>
                    <a:pt x="10816" y="12855"/>
                  </a:lnTo>
                  <a:lnTo>
                    <a:pt x="10847" y="11919"/>
                  </a:lnTo>
                  <a:lnTo>
                    <a:pt x="10847" y="10997"/>
                  </a:lnTo>
                  <a:lnTo>
                    <a:pt x="10847" y="10106"/>
                  </a:lnTo>
                  <a:lnTo>
                    <a:pt x="10816" y="9230"/>
                  </a:lnTo>
                  <a:lnTo>
                    <a:pt x="10786" y="8384"/>
                  </a:lnTo>
                  <a:lnTo>
                    <a:pt x="10756" y="7568"/>
                  </a:lnTo>
                  <a:lnTo>
                    <a:pt x="10696" y="6783"/>
                  </a:lnTo>
                  <a:lnTo>
                    <a:pt x="10590" y="5317"/>
                  </a:lnTo>
                  <a:lnTo>
                    <a:pt x="10454" y="4003"/>
                  </a:lnTo>
                  <a:lnTo>
                    <a:pt x="10333" y="2870"/>
                  </a:lnTo>
                  <a:lnTo>
                    <a:pt x="10137" y="1194"/>
                  </a:lnTo>
                  <a:lnTo>
                    <a:pt x="10091" y="952"/>
                  </a:lnTo>
                  <a:lnTo>
                    <a:pt x="10016" y="665"/>
                  </a:lnTo>
                  <a:lnTo>
                    <a:pt x="9910" y="348"/>
                  </a:lnTo>
                  <a:lnTo>
                    <a:pt x="9759"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775;p26">
              <a:extLst>
                <a:ext uri="{FF2B5EF4-FFF2-40B4-BE49-F238E27FC236}">
                  <a16:creationId xmlns:a16="http://schemas.microsoft.com/office/drawing/2014/main" id="{997BC396-FC3A-7214-227F-D49AD32990ED}"/>
                </a:ext>
              </a:extLst>
            </p:cNvPr>
            <p:cNvSpPr/>
            <p:nvPr/>
          </p:nvSpPr>
          <p:spPr>
            <a:xfrm>
              <a:off x="7595503" y="848287"/>
              <a:ext cx="195219" cy="184733"/>
            </a:xfrm>
            <a:custGeom>
              <a:avLst/>
              <a:gdLst/>
              <a:ahLst/>
              <a:cxnLst/>
              <a:rect l="l" t="t" r="r" b="b"/>
              <a:pathLst>
                <a:path w="12101" h="11451" extrusionOk="0">
                  <a:moveTo>
                    <a:pt x="6995" y="0"/>
                  </a:moveTo>
                  <a:lnTo>
                    <a:pt x="6844" y="15"/>
                  </a:lnTo>
                  <a:lnTo>
                    <a:pt x="6708" y="15"/>
                  </a:lnTo>
                  <a:lnTo>
                    <a:pt x="6572" y="45"/>
                  </a:lnTo>
                  <a:lnTo>
                    <a:pt x="6436" y="76"/>
                  </a:lnTo>
                  <a:lnTo>
                    <a:pt x="6300" y="136"/>
                  </a:lnTo>
                  <a:lnTo>
                    <a:pt x="6179" y="196"/>
                  </a:lnTo>
                  <a:lnTo>
                    <a:pt x="6073" y="272"/>
                  </a:lnTo>
                  <a:lnTo>
                    <a:pt x="5983" y="363"/>
                  </a:lnTo>
                  <a:lnTo>
                    <a:pt x="5907" y="468"/>
                  </a:lnTo>
                  <a:lnTo>
                    <a:pt x="5831" y="589"/>
                  </a:lnTo>
                  <a:lnTo>
                    <a:pt x="5786" y="725"/>
                  </a:lnTo>
                  <a:lnTo>
                    <a:pt x="5529" y="786"/>
                  </a:lnTo>
                  <a:lnTo>
                    <a:pt x="5273" y="876"/>
                  </a:lnTo>
                  <a:lnTo>
                    <a:pt x="4955" y="1012"/>
                  </a:lnTo>
                  <a:lnTo>
                    <a:pt x="4804" y="1088"/>
                  </a:lnTo>
                  <a:lnTo>
                    <a:pt x="4653" y="1178"/>
                  </a:lnTo>
                  <a:lnTo>
                    <a:pt x="4502" y="1284"/>
                  </a:lnTo>
                  <a:lnTo>
                    <a:pt x="4366" y="1405"/>
                  </a:lnTo>
                  <a:lnTo>
                    <a:pt x="4245" y="1526"/>
                  </a:lnTo>
                  <a:lnTo>
                    <a:pt x="4155" y="1662"/>
                  </a:lnTo>
                  <a:lnTo>
                    <a:pt x="4079" y="1813"/>
                  </a:lnTo>
                  <a:lnTo>
                    <a:pt x="4034" y="1964"/>
                  </a:lnTo>
                  <a:lnTo>
                    <a:pt x="3958" y="1964"/>
                  </a:lnTo>
                  <a:lnTo>
                    <a:pt x="3732" y="1949"/>
                  </a:lnTo>
                  <a:lnTo>
                    <a:pt x="3581" y="1949"/>
                  </a:lnTo>
                  <a:lnTo>
                    <a:pt x="3415" y="1964"/>
                  </a:lnTo>
                  <a:lnTo>
                    <a:pt x="3233" y="1994"/>
                  </a:lnTo>
                  <a:lnTo>
                    <a:pt x="3052" y="2039"/>
                  </a:lnTo>
                  <a:lnTo>
                    <a:pt x="2871" y="2115"/>
                  </a:lnTo>
                  <a:lnTo>
                    <a:pt x="2689" y="2205"/>
                  </a:lnTo>
                  <a:lnTo>
                    <a:pt x="2523" y="2341"/>
                  </a:lnTo>
                  <a:lnTo>
                    <a:pt x="2433" y="2432"/>
                  </a:lnTo>
                  <a:lnTo>
                    <a:pt x="2357" y="2523"/>
                  </a:lnTo>
                  <a:lnTo>
                    <a:pt x="2297" y="2613"/>
                  </a:lnTo>
                  <a:lnTo>
                    <a:pt x="2221" y="2719"/>
                  </a:lnTo>
                  <a:lnTo>
                    <a:pt x="2176" y="2855"/>
                  </a:lnTo>
                  <a:lnTo>
                    <a:pt x="2115" y="2976"/>
                  </a:lnTo>
                  <a:lnTo>
                    <a:pt x="2070" y="3127"/>
                  </a:lnTo>
                  <a:lnTo>
                    <a:pt x="2040" y="3293"/>
                  </a:lnTo>
                  <a:lnTo>
                    <a:pt x="2025" y="3459"/>
                  </a:lnTo>
                  <a:lnTo>
                    <a:pt x="2010" y="3641"/>
                  </a:lnTo>
                  <a:lnTo>
                    <a:pt x="1919" y="3656"/>
                  </a:lnTo>
                  <a:lnTo>
                    <a:pt x="1708" y="3686"/>
                  </a:lnTo>
                  <a:lnTo>
                    <a:pt x="1556" y="3716"/>
                  </a:lnTo>
                  <a:lnTo>
                    <a:pt x="1390" y="3761"/>
                  </a:lnTo>
                  <a:lnTo>
                    <a:pt x="1224" y="3822"/>
                  </a:lnTo>
                  <a:lnTo>
                    <a:pt x="1043" y="3912"/>
                  </a:lnTo>
                  <a:lnTo>
                    <a:pt x="847" y="4018"/>
                  </a:lnTo>
                  <a:lnTo>
                    <a:pt x="680" y="4139"/>
                  </a:lnTo>
                  <a:lnTo>
                    <a:pt x="499" y="4290"/>
                  </a:lnTo>
                  <a:lnTo>
                    <a:pt x="348" y="4471"/>
                  </a:lnTo>
                  <a:lnTo>
                    <a:pt x="288" y="4577"/>
                  </a:lnTo>
                  <a:lnTo>
                    <a:pt x="212" y="4683"/>
                  </a:lnTo>
                  <a:lnTo>
                    <a:pt x="167" y="4804"/>
                  </a:lnTo>
                  <a:lnTo>
                    <a:pt x="106" y="4925"/>
                  </a:lnTo>
                  <a:lnTo>
                    <a:pt x="76" y="5061"/>
                  </a:lnTo>
                  <a:lnTo>
                    <a:pt x="46" y="5196"/>
                  </a:lnTo>
                  <a:lnTo>
                    <a:pt x="16" y="5348"/>
                  </a:lnTo>
                  <a:lnTo>
                    <a:pt x="1" y="5514"/>
                  </a:lnTo>
                  <a:lnTo>
                    <a:pt x="1" y="5665"/>
                  </a:lnTo>
                  <a:lnTo>
                    <a:pt x="16" y="5831"/>
                  </a:lnTo>
                  <a:lnTo>
                    <a:pt x="46" y="5982"/>
                  </a:lnTo>
                  <a:lnTo>
                    <a:pt x="76" y="6133"/>
                  </a:lnTo>
                  <a:lnTo>
                    <a:pt x="121" y="6284"/>
                  </a:lnTo>
                  <a:lnTo>
                    <a:pt x="182" y="6450"/>
                  </a:lnTo>
                  <a:lnTo>
                    <a:pt x="318" y="6752"/>
                  </a:lnTo>
                  <a:lnTo>
                    <a:pt x="499" y="7039"/>
                  </a:lnTo>
                  <a:lnTo>
                    <a:pt x="695" y="7342"/>
                  </a:lnTo>
                  <a:lnTo>
                    <a:pt x="922" y="7613"/>
                  </a:lnTo>
                  <a:lnTo>
                    <a:pt x="1164" y="7885"/>
                  </a:lnTo>
                  <a:lnTo>
                    <a:pt x="1421" y="8127"/>
                  </a:lnTo>
                  <a:lnTo>
                    <a:pt x="1692" y="8354"/>
                  </a:lnTo>
                  <a:lnTo>
                    <a:pt x="1964" y="8565"/>
                  </a:lnTo>
                  <a:lnTo>
                    <a:pt x="2236" y="8761"/>
                  </a:lnTo>
                  <a:lnTo>
                    <a:pt x="2493" y="8928"/>
                  </a:lnTo>
                  <a:lnTo>
                    <a:pt x="2750" y="9064"/>
                  </a:lnTo>
                  <a:lnTo>
                    <a:pt x="2992" y="9169"/>
                  </a:lnTo>
                  <a:lnTo>
                    <a:pt x="3218" y="9245"/>
                  </a:lnTo>
                  <a:lnTo>
                    <a:pt x="3173" y="9502"/>
                  </a:lnTo>
                  <a:lnTo>
                    <a:pt x="3143" y="9758"/>
                  </a:lnTo>
                  <a:lnTo>
                    <a:pt x="3128" y="9985"/>
                  </a:lnTo>
                  <a:lnTo>
                    <a:pt x="3143" y="10212"/>
                  </a:lnTo>
                  <a:lnTo>
                    <a:pt x="3188" y="10408"/>
                  </a:lnTo>
                  <a:lnTo>
                    <a:pt x="3218" y="10499"/>
                  </a:lnTo>
                  <a:lnTo>
                    <a:pt x="3248" y="10589"/>
                  </a:lnTo>
                  <a:lnTo>
                    <a:pt x="3309" y="10665"/>
                  </a:lnTo>
                  <a:lnTo>
                    <a:pt x="3369" y="10725"/>
                  </a:lnTo>
                  <a:lnTo>
                    <a:pt x="3430" y="10786"/>
                  </a:lnTo>
                  <a:lnTo>
                    <a:pt x="3520" y="10831"/>
                  </a:lnTo>
                  <a:lnTo>
                    <a:pt x="3686" y="10907"/>
                  </a:lnTo>
                  <a:lnTo>
                    <a:pt x="3868" y="10967"/>
                  </a:lnTo>
                  <a:lnTo>
                    <a:pt x="4064" y="11012"/>
                  </a:lnTo>
                  <a:lnTo>
                    <a:pt x="4260" y="11058"/>
                  </a:lnTo>
                  <a:lnTo>
                    <a:pt x="4668" y="11133"/>
                  </a:lnTo>
                  <a:lnTo>
                    <a:pt x="5076" y="11178"/>
                  </a:lnTo>
                  <a:lnTo>
                    <a:pt x="5439" y="11194"/>
                  </a:lnTo>
                  <a:lnTo>
                    <a:pt x="5771" y="11209"/>
                  </a:lnTo>
                  <a:lnTo>
                    <a:pt x="6164" y="11209"/>
                  </a:lnTo>
                  <a:lnTo>
                    <a:pt x="6345" y="11329"/>
                  </a:lnTo>
                  <a:lnTo>
                    <a:pt x="6436" y="11375"/>
                  </a:lnTo>
                  <a:lnTo>
                    <a:pt x="6511" y="11420"/>
                  </a:lnTo>
                  <a:lnTo>
                    <a:pt x="6602" y="11435"/>
                  </a:lnTo>
                  <a:lnTo>
                    <a:pt x="6677" y="11450"/>
                  </a:lnTo>
                  <a:lnTo>
                    <a:pt x="6753" y="11450"/>
                  </a:lnTo>
                  <a:lnTo>
                    <a:pt x="6828" y="11420"/>
                  </a:lnTo>
                  <a:lnTo>
                    <a:pt x="6964" y="11360"/>
                  </a:lnTo>
                  <a:lnTo>
                    <a:pt x="7146" y="11239"/>
                  </a:lnTo>
                  <a:lnTo>
                    <a:pt x="7689" y="10907"/>
                  </a:lnTo>
                  <a:lnTo>
                    <a:pt x="8384" y="10438"/>
                  </a:lnTo>
                  <a:lnTo>
                    <a:pt x="9155" y="9910"/>
                  </a:lnTo>
                  <a:lnTo>
                    <a:pt x="9940" y="9351"/>
                  </a:lnTo>
                  <a:lnTo>
                    <a:pt x="10680" y="8807"/>
                  </a:lnTo>
                  <a:lnTo>
                    <a:pt x="10998" y="8550"/>
                  </a:lnTo>
                  <a:lnTo>
                    <a:pt x="11285" y="8308"/>
                  </a:lnTo>
                  <a:lnTo>
                    <a:pt x="11526" y="8097"/>
                  </a:lnTo>
                  <a:lnTo>
                    <a:pt x="11708" y="7916"/>
                  </a:lnTo>
                  <a:lnTo>
                    <a:pt x="11783" y="7689"/>
                  </a:lnTo>
                  <a:lnTo>
                    <a:pt x="11859" y="7432"/>
                  </a:lnTo>
                  <a:lnTo>
                    <a:pt x="11949" y="7115"/>
                  </a:lnTo>
                  <a:lnTo>
                    <a:pt x="12025" y="6767"/>
                  </a:lnTo>
                  <a:lnTo>
                    <a:pt x="12070" y="6405"/>
                  </a:lnTo>
                  <a:lnTo>
                    <a:pt x="12085" y="6224"/>
                  </a:lnTo>
                  <a:lnTo>
                    <a:pt x="12100" y="6042"/>
                  </a:lnTo>
                  <a:lnTo>
                    <a:pt x="12085" y="5876"/>
                  </a:lnTo>
                  <a:lnTo>
                    <a:pt x="12070" y="5725"/>
                  </a:lnTo>
                  <a:lnTo>
                    <a:pt x="12040" y="5635"/>
                  </a:lnTo>
                  <a:lnTo>
                    <a:pt x="11995" y="5529"/>
                  </a:lnTo>
                  <a:lnTo>
                    <a:pt x="11859" y="5257"/>
                  </a:lnTo>
                  <a:lnTo>
                    <a:pt x="11662" y="4940"/>
                  </a:lnTo>
                  <a:lnTo>
                    <a:pt x="11406" y="4562"/>
                  </a:lnTo>
                  <a:lnTo>
                    <a:pt x="11103" y="4139"/>
                  </a:lnTo>
                  <a:lnTo>
                    <a:pt x="10771" y="3701"/>
                  </a:lnTo>
                  <a:lnTo>
                    <a:pt x="10046" y="2764"/>
                  </a:lnTo>
                  <a:lnTo>
                    <a:pt x="9291" y="1858"/>
                  </a:lnTo>
                  <a:lnTo>
                    <a:pt x="8596" y="1057"/>
                  </a:lnTo>
                  <a:lnTo>
                    <a:pt x="8294" y="725"/>
                  </a:lnTo>
                  <a:lnTo>
                    <a:pt x="8022" y="468"/>
                  </a:lnTo>
                  <a:lnTo>
                    <a:pt x="7810" y="272"/>
                  </a:lnTo>
                  <a:lnTo>
                    <a:pt x="7735" y="211"/>
                  </a:lnTo>
                  <a:lnTo>
                    <a:pt x="7659" y="166"/>
                  </a:lnTo>
                  <a:lnTo>
                    <a:pt x="7538" y="121"/>
                  </a:lnTo>
                  <a:lnTo>
                    <a:pt x="7418" y="76"/>
                  </a:lnTo>
                  <a:lnTo>
                    <a:pt x="7282" y="45"/>
                  </a:lnTo>
                  <a:lnTo>
                    <a:pt x="7131" y="15"/>
                  </a:lnTo>
                  <a:lnTo>
                    <a:pt x="6995"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776;p26">
              <a:extLst>
                <a:ext uri="{FF2B5EF4-FFF2-40B4-BE49-F238E27FC236}">
                  <a16:creationId xmlns:a16="http://schemas.microsoft.com/office/drawing/2014/main" id="{86D3A9AA-64A3-91D5-041B-38CBDAE3D57F}"/>
                </a:ext>
              </a:extLst>
            </p:cNvPr>
            <p:cNvSpPr/>
            <p:nvPr/>
          </p:nvSpPr>
          <p:spPr>
            <a:xfrm>
              <a:off x="7631576" y="898476"/>
              <a:ext cx="82131" cy="102619"/>
            </a:xfrm>
            <a:custGeom>
              <a:avLst/>
              <a:gdLst/>
              <a:ahLst/>
              <a:cxnLst/>
              <a:rect l="l" t="t" r="r" b="b"/>
              <a:pathLst>
                <a:path w="5091" h="6361" extrusionOk="0">
                  <a:moveTo>
                    <a:pt x="2206" y="1"/>
                  </a:moveTo>
                  <a:lnTo>
                    <a:pt x="4275" y="2886"/>
                  </a:lnTo>
                  <a:lnTo>
                    <a:pt x="4336" y="3022"/>
                  </a:lnTo>
                  <a:lnTo>
                    <a:pt x="4411" y="3158"/>
                  </a:lnTo>
                  <a:lnTo>
                    <a:pt x="4487" y="3354"/>
                  </a:lnTo>
                  <a:lnTo>
                    <a:pt x="4547" y="3566"/>
                  </a:lnTo>
                  <a:lnTo>
                    <a:pt x="4562" y="3687"/>
                  </a:lnTo>
                  <a:lnTo>
                    <a:pt x="4577" y="3823"/>
                  </a:lnTo>
                  <a:lnTo>
                    <a:pt x="4577" y="3959"/>
                  </a:lnTo>
                  <a:lnTo>
                    <a:pt x="4577" y="4095"/>
                  </a:lnTo>
                  <a:lnTo>
                    <a:pt x="4547" y="4231"/>
                  </a:lnTo>
                  <a:lnTo>
                    <a:pt x="4517" y="4366"/>
                  </a:lnTo>
                  <a:lnTo>
                    <a:pt x="4456" y="4487"/>
                  </a:lnTo>
                  <a:lnTo>
                    <a:pt x="4396" y="4593"/>
                  </a:lnTo>
                  <a:lnTo>
                    <a:pt x="4321" y="4684"/>
                  </a:lnTo>
                  <a:lnTo>
                    <a:pt x="4230" y="4744"/>
                  </a:lnTo>
                  <a:lnTo>
                    <a:pt x="4139" y="4789"/>
                  </a:lnTo>
                  <a:lnTo>
                    <a:pt x="4034" y="4820"/>
                  </a:lnTo>
                  <a:lnTo>
                    <a:pt x="3928" y="4850"/>
                  </a:lnTo>
                  <a:lnTo>
                    <a:pt x="3822" y="4865"/>
                  </a:lnTo>
                  <a:lnTo>
                    <a:pt x="3747" y="4623"/>
                  </a:lnTo>
                  <a:lnTo>
                    <a:pt x="3641" y="4382"/>
                  </a:lnTo>
                  <a:lnTo>
                    <a:pt x="3565" y="4246"/>
                  </a:lnTo>
                  <a:lnTo>
                    <a:pt x="3475" y="4110"/>
                  </a:lnTo>
                  <a:lnTo>
                    <a:pt x="3384" y="3989"/>
                  </a:lnTo>
                  <a:lnTo>
                    <a:pt x="3278" y="3868"/>
                  </a:lnTo>
                  <a:lnTo>
                    <a:pt x="3142" y="3747"/>
                  </a:lnTo>
                  <a:lnTo>
                    <a:pt x="3006" y="3641"/>
                  </a:lnTo>
                  <a:lnTo>
                    <a:pt x="2855" y="3536"/>
                  </a:lnTo>
                  <a:lnTo>
                    <a:pt x="2674" y="3460"/>
                  </a:lnTo>
                  <a:lnTo>
                    <a:pt x="2493" y="3385"/>
                  </a:lnTo>
                  <a:lnTo>
                    <a:pt x="2281" y="3339"/>
                  </a:lnTo>
                  <a:lnTo>
                    <a:pt x="2055" y="3309"/>
                  </a:lnTo>
                  <a:lnTo>
                    <a:pt x="1813" y="3309"/>
                  </a:lnTo>
                  <a:lnTo>
                    <a:pt x="1632" y="3113"/>
                  </a:lnTo>
                  <a:lnTo>
                    <a:pt x="1194" y="2659"/>
                  </a:lnTo>
                  <a:lnTo>
                    <a:pt x="907" y="2372"/>
                  </a:lnTo>
                  <a:lnTo>
                    <a:pt x="604" y="2101"/>
                  </a:lnTo>
                  <a:lnTo>
                    <a:pt x="302" y="1844"/>
                  </a:lnTo>
                  <a:lnTo>
                    <a:pt x="0" y="1632"/>
                  </a:lnTo>
                  <a:lnTo>
                    <a:pt x="1481" y="3762"/>
                  </a:lnTo>
                  <a:lnTo>
                    <a:pt x="1556" y="3732"/>
                  </a:lnTo>
                  <a:lnTo>
                    <a:pt x="1632" y="3702"/>
                  </a:lnTo>
                  <a:lnTo>
                    <a:pt x="1753" y="3687"/>
                  </a:lnTo>
                  <a:lnTo>
                    <a:pt x="1919" y="3687"/>
                  </a:lnTo>
                  <a:lnTo>
                    <a:pt x="2100" y="3717"/>
                  </a:lnTo>
                  <a:lnTo>
                    <a:pt x="2342" y="3777"/>
                  </a:lnTo>
                  <a:lnTo>
                    <a:pt x="2598" y="3898"/>
                  </a:lnTo>
                  <a:lnTo>
                    <a:pt x="2750" y="3974"/>
                  </a:lnTo>
                  <a:lnTo>
                    <a:pt x="2885" y="4079"/>
                  </a:lnTo>
                  <a:lnTo>
                    <a:pt x="2991" y="4200"/>
                  </a:lnTo>
                  <a:lnTo>
                    <a:pt x="3097" y="4321"/>
                  </a:lnTo>
                  <a:lnTo>
                    <a:pt x="3172" y="4442"/>
                  </a:lnTo>
                  <a:lnTo>
                    <a:pt x="3233" y="4578"/>
                  </a:lnTo>
                  <a:lnTo>
                    <a:pt x="3293" y="4714"/>
                  </a:lnTo>
                  <a:lnTo>
                    <a:pt x="3324" y="4835"/>
                  </a:lnTo>
                  <a:lnTo>
                    <a:pt x="3339" y="4835"/>
                  </a:lnTo>
                  <a:lnTo>
                    <a:pt x="3384" y="5061"/>
                  </a:lnTo>
                  <a:lnTo>
                    <a:pt x="3414" y="5243"/>
                  </a:lnTo>
                  <a:lnTo>
                    <a:pt x="3414" y="5409"/>
                  </a:lnTo>
                  <a:lnTo>
                    <a:pt x="3444" y="5696"/>
                  </a:lnTo>
                  <a:lnTo>
                    <a:pt x="3444" y="5847"/>
                  </a:lnTo>
                  <a:lnTo>
                    <a:pt x="3429" y="5968"/>
                  </a:lnTo>
                  <a:lnTo>
                    <a:pt x="3414" y="6104"/>
                  </a:lnTo>
                  <a:lnTo>
                    <a:pt x="3384" y="6209"/>
                  </a:lnTo>
                  <a:lnTo>
                    <a:pt x="3339" y="6300"/>
                  </a:lnTo>
                  <a:lnTo>
                    <a:pt x="3278" y="6360"/>
                  </a:lnTo>
                  <a:lnTo>
                    <a:pt x="3324" y="6345"/>
                  </a:lnTo>
                  <a:lnTo>
                    <a:pt x="3414" y="6315"/>
                  </a:lnTo>
                  <a:lnTo>
                    <a:pt x="3550" y="6270"/>
                  </a:lnTo>
                  <a:lnTo>
                    <a:pt x="3611" y="6224"/>
                  </a:lnTo>
                  <a:lnTo>
                    <a:pt x="3686" y="6164"/>
                  </a:lnTo>
                  <a:lnTo>
                    <a:pt x="3747" y="6104"/>
                  </a:lnTo>
                  <a:lnTo>
                    <a:pt x="3822" y="6028"/>
                  </a:lnTo>
                  <a:lnTo>
                    <a:pt x="3867" y="5937"/>
                  </a:lnTo>
                  <a:lnTo>
                    <a:pt x="3913" y="5832"/>
                  </a:lnTo>
                  <a:lnTo>
                    <a:pt x="3943" y="5696"/>
                  </a:lnTo>
                  <a:lnTo>
                    <a:pt x="3943" y="5560"/>
                  </a:lnTo>
                  <a:lnTo>
                    <a:pt x="3943" y="5394"/>
                  </a:lnTo>
                  <a:lnTo>
                    <a:pt x="3898" y="5212"/>
                  </a:lnTo>
                  <a:lnTo>
                    <a:pt x="3958" y="5212"/>
                  </a:lnTo>
                  <a:lnTo>
                    <a:pt x="4094" y="5197"/>
                  </a:lnTo>
                  <a:lnTo>
                    <a:pt x="4290" y="5152"/>
                  </a:lnTo>
                  <a:lnTo>
                    <a:pt x="4411" y="5107"/>
                  </a:lnTo>
                  <a:lnTo>
                    <a:pt x="4517" y="5061"/>
                  </a:lnTo>
                  <a:lnTo>
                    <a:pt x="4638" y="4986"/>
                  </a:lnTo>
                  <a:lnTo>
                    <a:pt x="4744" y="4895"/>
                  </a:lnTo>
                  <a:lnTo>
                    <a:pt x="4834" y="4789"/>
                  </a:lnTo>
                  <a:lnTo>
                    <a:pt x="4925" y="4653"/>
                  </a:lnTo>
                  <a:lnTo>
                    <a:pt x="5000" y="4502"/>
                  </a:lnTo>
                  <a:lnTo>
                    <a:pt x="5061" y="4306"/>
                  </a:lnTo>
                  <a:lnTo>
                    <a:pt x="5091" y="4095"/>
                  </a:lnTo>
                  <a:lnTo>
                    <a:pt x="5091" y="3853"/>
                  </a:lnTo>
                  <a:lnTo>
                    <a:pt x="5076" y="3747"/>
                  </a:lnTo>
                  <a:lnTo>
                    <a:pt x="5046" y="3626"/>
                  </a:lnTo>
                  <a:lnTo>
                    <a:pt x="5015" y="3505"/>
                  </a:lnTo>
                  <a:lnTo>
                    <a:pt x="4955" y="3385"/>
                  </a:lnTo>
                  <a:lnTo>
                    <a:pt x="4804" y="3098"/>
                  </a:lnTo>
                  <a:lnTo>
                    <a:pt x="4623" y="2795"/>
                  </a:lnTo>
                  <a:lnTo>
                    <a:pt x="4411" y="2478"/>
                  </a:lnTo>
                  <a:lnTo>
                    <a:pt x="4154" y="2161"/>
                  </a:lnTo>
                  <a:lnTo>
                    <a:pt x="3898" y="1844"/>
                  </a:lnTo>
                  <a:lnTo>
                    <a:pt x="3641" y="1527"/>
                  </a:lnTo>
                  <a:lnTo>
                    <a:pt x="3112" y="937"/>
                  </a:lnTo>
                  <a:lnTo>
                    <a:pt x="2644" y="454"/>
                  </a:lnTo>
                  <a:lnTo>
                    <a:pt x="2206"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777;p26">
              <a:extLst>
                <a:ext uri="{FF2B5EF4-FFF2-40B4-BE49-F238E27FC236}">
                  <a16:creationId xmlns:a16="http://schemas.microsoft.com/office/drawing/2014/main" id="{D68E38DA-615C-B6DA-8EA4-65B2E4ED696A}"/>
                </a:ext>
              </a:extLst>
            </p:cNvPr>
            <p:cNvSpPr/>
            <p:nvPr/>
          </p:nvSpPr>
          <p:spPr>
            <a:xfrm>
              <a:off x="7701997" y="884828"/>
              <a:ext cx="41202" cy="81179"/>
            </a:xfrm>
            <a:custGeom>
              <a:avLst/>
              <a:gdLst/>
              <a:ahLst/>
              <a:cxnLst/>
              <a:rect l="l" t="t" r="r" b="b"/>
              <a:pathLst>
                <a:path w="2554" h="5032" extrusionOk="0">
                  <a:moveTo>
                    <a:pt x="1" y="1"/>
                  </a:moveTo>
                  <a:lnTo>
                    <a:pt x="288" y="379"/>
                  </a:lnTo>
                  <a:lnTo>
                    <a:pt x="953" y="1240"/>
                  </a:lnTo>
                  <a:lnTo>
                    <a:pt x="1315" y="1738"/>
                  </a:lnTo>
                  <a:lnTo>
                    <a:pt x="1663" y="2221"/>
                  </a:lnTo>
                  <a:lnTo>
                    <a:pt x="1934" y="2644"/>
                  </a:lnTo>
                  <a:lnTo>
                    <a:pt x="2025" y="2811"/>
                  </a:lnTo>
                  <a:lnTo>
                    <a:pt x="2085" y="2962"/>
                  </a:lnTo>
                  <a:lnTo>
                    <a:pt x="2131" y="3083"/>
                  </a:lnTo>
                  <a:lnTo>
                    <a:pt x="2146" y="3203"/>
                  </a:lnTo>
                  <a:lnTo>
                    <a:pt x="2161" y="3339"/>
                  </a:lnTo>
                  <a:lnTo>
                    <a:pt x="2161" y="3460"/>
                  </a:lnTo>
                  <a:lnTo>
                    <a:pt x="2146" y="3581"/>
                  </a:lnTo>
                  <a:lnTo>
                    <a:pt x="2116" y="3687"/>
                  </a:lnTo>
                  <a:lnTo>
                    <a:pt x="2070" y="3792"/>
                  </a:lnTo>
                  <a:lnTo>
                    <a:pt x="2025" y="3898"/>
                  </a:lnTo>
                  <a:lnTo>
                    <a:pt x="1965" y="4004"/>
                  </a:lnTo>
                  <a:lnTo>
                    <a:pt x="1904" y="4095"/>
                  </a:lnTo>
                  <a:lnTo>
                    <a:pt x="1829" y="4170"/>
                  </a:lnTo>
                  <a:lnTo>
                    <a:pt x="1753" y="4246"/>
                  </a:lnTo>
                  <a:lnTo>
                    <a:pt x="1663" y="4306"/>
                  </a:lnTo>
                  <a:lnTo>
                    <a:pt x="1587" y="4351"/>
                  </a:lnTo>
                  <a:lnTo>
                    <a:pt x="1496" y="4397"/>
                  </a:lnTo>
                  <a:lnTo>
                    <a:pt x="1391" y="4427"/>
                  </a:lnTo>
                  <a:lnTo>
                    <a:pt x="1224" y="4457"/>
                  </a:lnTo>
                  <a:lnTo>
                    <a:pt x="1058" y="4457"/>
                  </a:lnTo>
                  <a:lnTo>
                    <a:pt x="937" y="4442"/>
                  </a:lnTo>
                  <a:lnTo>
                    <a:pt x="817" y="4397"/>
                  </a:lnTo>
                  <a:lnTo>
                    <a:pt x="741" y="4367"/>
                  </a:lnTo>
                  <a:lnTo>
                    <a:pt x="666" y="4321"/>
                  </a:lnTo>
                  <a:lnTo>
                    <a:pt x="620" y="4291"/>
                  </a:lnTo>
                  <a:lnTo>
                    <a:pt x="605" y="5001"/>
                  </a:lnTo>
                  <a:lnTo>
                    <a:pt x="681" y="5016"/>
                  </a:lnTo>
                  <a:lnTo>
                    <a:pt x="907" y="5031"/>
                  </a:lnTo>
                  <a:lnTo>
                    <a:pt x="1043" y="5031"/>
                  </a:lnTo>
                  <a:lnTo>
                    <a:pt x="1209" y="5016"/>
                  </a:lnTo>
                  <a:lnTo>
                    <a:pt x="1391" y="4986"/>
                  </a:lnTo>
                  <a:lnTo>
                    <a:pt x="1572" y="4956"/>
                  </a:lnTo>
                  <a:lnTo>
                    <a:pt x="1753" y="4880"/>
                  </a:lnTo>
                  <a:lnTo>
                    <a:pt x="1919" y="4789"/>
                  </a:lnTo>
                  <a:lnTo>
                    <a:pt x="2085" y="4684"/>
                  </a:lnTo>
                  <a:lnTo>
                    <a:pt x="2161" y="4608"/>
                  </a:lnTo>
                  <a:lnTo>
                    <a:pt x="2237" y="4533"/>
                  </a:lnTo>
                  <a:lnTo>
                    <a:pt x="2297" y="4442"/>
                  </a:lnTo>
                  <a:lnTo>
                    <a:pt x="2357" y="4336"/>
                  </a:lnTo>
                  <a:lnTo>
                    <a:pt x="2418" y="4231"/>
                  </a:lnTo>
                  <a:lnTo>
                    <a:pt x="2463" y="4110"/>
                  </a:lnTo>
                  <a:lnTo>
                    <a:pt x="2493" y="3989"/>
                  </a:lnTo>
                  <a:lnTo>
                    <a:pt x="2524" y="3838"/>
                  </a:lnTo>
                  <a:lnTo>
                    <a:pt x="2539" y="3687"/>
                  </a:lnTo>
                  <a:lnTo>
                    <a:pt x="2554" y="3521"/>
                  </a:lnTo>
                  <a:lnTo>
                    <a:pt x="2539" y="3430"/>
                  </a:lnTo>
                  <a:lnTo>
                    <a:pt x="2524" y="3339"/>
                  </a:lnTo>
                  <a:lnTo>
                    <a:pt x="2493" y="3218"/>
                  </a:lnTo>
                  <a:lnTo>
                    <a:pt x="2448" y="3113"/>
                  </a:lnTo>
                  <a:lnTo>
                    <a:pt x="2312" y="2856"/>
                  </a:lnTo>
                  <a:lnTo>
                    <a:pt x="2161" y="2584"/>
                  </a:lnTo>
                  <a:lnTo>
                    <a:pt x="1965" y="2297"/>
                  </a:lnTo>
                  <a:lnTo>
                    <a:pt x="1753" y="2010"/>
                  </a:lnTo>
                  <a:lnTo>
                    <a:pt x="1511" y="1708"/>
                  </a:lnTo>
                  <a:lnTo>
                    <a:pt x="1285" y="1421"/>
                  </a:lnTo>
                  <a:lnTo>
                    <a:pt x="817" y="877"/>
                  </a:lnTo>
                  <a:lnTo>
                    <a:pt x="394" y="424"/>
                  </a:lnTo>
                  <a:lnTo>
                    <a:pt x="1"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78;p26">
              <a:extLst>
                <a:ext uri="{FF2B5EF4-FFF2-40B4-BE49-F238E27FC236}">
                  <a16:creationId xmlns:a16="http://schemas.microsoft.com/office/drawing/2014/main" id="{7AE86F0B-67A3-FCC4-92E3-5CE06AAFA6EF}"/>
                </a:ext>
              </a:extLst>
            </p:cNvPr>
            <p:cNvSpPr/>
            <p:nvPr/>
          </p:nvSpPr>
          <p:spPr>
            <a:xfrm>
              <a:off x="7740991" y="925047"/>
              <a:ext cx="28538" cy="21214"/>
            </a:xfrm>
            <a:custGeom>
              <a:avLst/>
              <a:gdLst/>
              <a:ahLst/>
              <a:cxnLst/>
              <a:rect l="l" t="t" r="r" b="b"/>
              <a:pathLst>
                <a:path w="1769" h="1315" extrusionOk="0">
                  <a:moveTo>
                    <a:pt x="1617" y="0"/>
                  </a:moveTo>
                  <a:lnTo>
                    <a:pt x="1647" y="121"/>
                  </a:lnTo>
                  <a:lnTo>
                    <a:pt x="1662" y="257"/>
                  </a:lnTo>
                  <a:lnTo>
                    <a:pt x="1632" y="393"/>
                  </a:lnTo>
                  <a:lnTo>
                    <a:pt x="1587" y="514"/>
                  </a:lnTo>
                  <a:lnTo>
                    <a:pt x="1511" y="635"/>
                  </a:lnTo>
                  <a:lnTo>
                    <a:pt x="1391" y="725"/>
                  </a:lnTo>
                  <a:lnTo>
                    <a:pt x="1239" y="816"/>
                  </a:lnTo>
                  <a:lnTo>
                    <a:pt x="1043" y="892"/>
                  </a:lnTo>
                  <a:lnTo>
                    <a:pt x="937" y="922"/>
                  </a:lnTo>
                  <a:lnTo>
                    <a:pt x="650" y="922"/>
                  </a:lnTo>
                  <a:lnTo>
                    <a:pt x="469" y="877"/>
                  </a:lnTo>
                  <a:lnTo>
                    <a:pt x="318" y="816"/>
                  </a:lnTo>
                  <a:lnTo>
                    <a:pt x="197" y="741"/>
                  </a:lnTo>
                  <a:lnTo>
                    <a:pt x="107" y="680"/>
                  </a:lnTo>
                  <a:lnTo>
                    <a:pt x="16" y="605"/>
                  </a:lnTo>
                  <a:lnTo>
                    <a:pt x="1" y="1239"/>
                  </a:lnTo>
                  <a:lnTo>
                    <a:pt x="152" y="1269"/>
                  </a:lnTo>
                  <a:lnTo>
                    <a:pt x="333" y="1299"/>
                  </a:lnTo>
                  <a:lnTo>
                    <a:pt x="545" y="1315"/>
                  </a:lnTo>
                  <a:lnTo>
                    <a:pt x="786" y="1299"/>
                  </a:lnTo>
                  <a:lnTo>
                    <a:pt x="907" y="1284"/>
                  </a:lnTo>
                  <a:lnTo>
                    <a:pt x="1028" y="1254"/>
                  </a:lnTo>
                  <a:lnTo>
                    <a:pt x="1149" y="1224"/>
                  </a:lnTo>
                  <a:lnTo>
                    <a:pt x="1255" y="1164"/>
                  </a:lnTo>
                  <a:lnTo>
                    <a:pt x="1375" y="1103"/>
                  </a:lnTo>
                  <a:lnTo>
                    <a:pt x="1466" y="1028"/>
                  </a:lnTo>
                  <a:lnTo>
                    <a:pt x="1557" y="937"/>
                  </a:lnTo>
                  <a:lnTo>
                    <a:pt x="1647" y="831"/>
                  </a:lnTo>
                  <a:lnTo>
                    <a:pt x="1693" y="741"/>
                  </a:lnTo>
                  <a:lnTo>
                    <a:pt x="1723" y="650"/>
                  </a:lnTo>
                  <a:lnTo>
                    <a:pt x="1753" y="574"/>
                  </a:lnTo>
                  <a:lnTo>
                    <a:pt x="1768" y="499"/>
                  </a:lnTo>
                  <a:lnTo>
                    <a:pt x="1768" y="348"/>
                  </a:lnTo>
                  <a:lnTo>
                    <a:pt x="1738" y="227"/>
                  </a:lnTo>
                  <a:lnTo>
                    <a:pt x="1708" y="136"/>
                  </a:lnTo>
                  <a:lnTo>
                    <a:pt x="1662" y="61"/>
                  </a:lnTo>
                  <a:lnTo>
                    <a:pt x="1617"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779;p26">
              <a:extLst>
                <a:ext uri="{FF2B5EF4-FFF2-40B4-BE49-F238E27FC236}">
                  <a16:creationId xmlns:a16="http://schemas.microsoft.com/office/drawing/2014/main" id="{64D17D59-A320-0390-964B-9C5FD1B5E429}"/>
                </a:ext>
              </a:extLst>
            </p:cNvPr>
            <p:cNvSpPr/>
            <p:nvPr/>
          </p:nvSpPr>
          <p:spPr>
            <a:xfrm>
              <a:off x="7772676" y="970381"/>
              <a:ext cx="18536" cy="19020"/>
            </a:xfrm>
            <a:custGeom>
              <a:avLst/>
              <a:gdLst/>
              <a:ahLst/>
              <a:cxnLst/>
              <a:rect l="l" t="t" r="r" b="b"/>
              <a:pathLst>
                <a:path w="1149" h="1179" extrusionOk="0">
                  <a:moveTo>
                    <a:pt x="847" y="0"/>
                  </a:moveTo>
                  <a:lnTo>
                    <a:pt x="786" y="106"/>
                  </a:lnTo>
                  <a:lnTo>
                    <a:pt x="635" y="378"/>
                  </a:lnTo>
                  <a:lnTo>
                    <a:pt x="514" y="559"/>
                  </a:lnTo>
                  <a:lnTo>
                    <a:pt x="363" y="755"/>
                  </a:lnTo>
                  <a:lnTo>
                    <a:pt x="197" y="967"/>
                  </a:lnTo>
                  <a:lnTo>
                    <a:pt x="1" y="1178"/>
                  </a:lnTo>
                  <a:lnTo>
                    <a:pt x="121" y="1163"/>
                  </a:lnTo>
                  <a:lnTo>
                    <a:pt x="242" y="1118"/>
                  </a:lnTo>
                  <a:lnTo>
                    <a:pt x="408" y="1042"/>
                  </a:lnTo>
                  <a:lnTo>
                    <a:pt x="590" y="952"/>
                  </a:lnTo>
                  <a:lnTo>
                    <a:pt x="786" y="816"/>
                  </a:lnTo>
                  <a:lnTo>
                    <a:pt x="877" y="725"/>
                  </a:lnTo>
                  <a:lnTo>
                    <a:pt x="967" y="635"/>
                  </a:lnTo>
                  <a:lnTo>
                    <a:pt x="1058" y="544"/>
                  </a:lnTo>
                  <a:lnTo>
                    <a:pt x="1149" y="423"/>
                  </a:lnTo>
                  <a:lnTo>
                    <a:pt x="847"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780;p26">
              <a:extLst>
                <a:ext uri="{FF2B5EF4-FFF2-40B4-BE49-F238E27FC236}">
                  <a16:creationId xmlns:a16="http://schemas.microsoft.com/office/drawing/2014/main" id="{94F854C3-04F4-7306-6D92-4A6FC1B57A2C}"/>
                </a:ext>
              </a:extLst>
            </p:cNvPr>
            <p:cNvSpPr/>
            <p:nvPr/>
          </p:nvSpPr>
          <p:spPr>
            <a:xfrm>
              <a:off x="7702497" y="1026669"/>
              <a:ext cx="22666" cy="12196"/>
            </a:xfrm>
            <a:custGeom>
              <a:avLst/>
              <a:gdLst/>
              <a:ahLst/>
              <a:cxnLst/>
              <a:rect l="l" t="t" r="r" b="b"/>
              <a:pathLst>
                <a:path w="1405" h="756" extrusionOk="0">
                  <a:moveTo>
                    <a:pt x="1405" y="1"/>
                  </a:moveTo>
                  <a:lnTo>
                    <a:pt x="1193" y="106"/>
                  </a:lnTo>
                  <a:lnTo>
                    <a:pt x="967" y="197"/>
                  </a:lnTo>
                  <a:lnTo>
                    <a:pt x="725" y="257"/>
                  </a:lnTo>
                  <a:lnTo>
                    <a:pt x="514" y="318"/>
                  </a:lnTo>
                  <a:lnTo>
                    <a:pt x="151" y="378"/>
                  </a:lnTo>
                  <a:lnTo>
                    <a:pt x="0" y="393"/>
                  </a:lnTo>
                  <a:lnTo>
                    <a:pt x="287" y="756"/>
                  </a:lnTo>
                  <a:lnTo>
                    <a:pt x="408" y="726"/>
                  </a:lnTo>
                  <a:lnTo>
                    <a:pt x="529" y="680"/>
                  </a:lnTo>
                  <a:lnTo>
                    <a:pt x="725" y="575"/>
                  </a:lnTo>
                  <a:lnTo>
                    <a:pt x="922" y="454"/>
                  </a:lnTo>
                  <a:lnTo>
                    <a:pt x="1088" y="318"/>
                  </a:lnTo>
                  <a:lnTo>
                    <a:pt x="1209" y="197"/>
                  </a:lnTo>
                  <a:lnTo>
                    <a:pt x="1314" y="91"/>
                  </a:lnTo>
                  <a:lnTo>
                    <a:pt x="1405"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781;p26">
              <a:extLst>
                <a:ext uri="{FF2B5EF4-FFF2-40B4-BE49-F238E27FC236}">
                  <a16:creationId xmlns:a16="http://schemas.microsoft.com/office/drawing/2014/main" id="{8EE628C9-DF10-1881-21BF-FC0C250A061C}"/>
                </a:ext>
              </a:extLst>
            </p:cNvPr>
            <p:cNvSpPr/>
            <p:nvPr/>
          </p:nvSpPr>
          <p:spPr>
            <a:xfrm>
              <a:off x="7861876" y="1352508"/>
              <a:ext cx="62884" cy="38508"/>
            </a:xfrm>
            <a:custGeom>
              <a:avLst/>
              <a:gdLst/>
              <a:ahLst/>
              <a:cxnLst/>
              <a:rect l="l" t="t" r="r" b="b"/>
              <a:pathLst>
                <a:path w="3898" h="2387" extrusionOk="0">
                  <a:moveTo>
                    <a:pt x="3898" y="0"/>
                  </a:moveTo>
                  <a:lnTo>
                    <a:pt x="3701" y="136"/>
                  </a:lnTo>
                  <a:lnTo>
                    <a:pt x="3475" y="272"/>
                  </a:lnTo>
                  <a:lnTo>
                    <a:pt x="3233" y="393"/>
                  </a:lnTo>
                  <a:lnTo>
                    <a:pt x="2946" y="499"/>
                  </a:lnTo>
                  <a:lnTo>
                    <a:pt x="2659" y="604"/>
                  </a:lnTo>
                  <a:lnTo>
                    <a:pt x="2357" y="710"/>
                  </a:lnTo>
                  <a:lnTo>
                    <a:pt x="1768" y="876"/>
                  </a:lnTo>
                  <a:lnTo>
                    <a:pt x="1209" y="997"/>
                  </a:lnTo>
                  <a:lnTo>
                    <a:pt x="741" y="1088"/>
                  </a:lnTo>
                  <a:lnTo>
                    <a:pt x="318" y="1163"/>
                  </a:lnTo>
                  <a:lnTo>
                    <a:pt x="0" y="2387"/>
                  </a:lnTo>
                  <a:lnTo>
                    <a:pt x="272" y="2372"/>
                  </a:lnTo>
                  <a:lnTo>
                    <a:pt x="529" y="2342"/>
                  </a:lnTo>
                  <a:lnTo>
                    <a:pt x="771" y="2311"/>
                  </a:lnTo>
                  <a:lnTo>
                    <a:pt x="1012" y="2266"/>
                  </a:lnTo>
                  <a:lnTo>
                    <a:pt x="1239" y="2206"/>
                  </a:lnTo>
                  <a:lnTo>
                    <a:pt x="1451" y="2130"/>
                  </a:lnTo>
                  <a:lnTo>
                    <a:pt x="1647" y="2055"/>
                  </a:lnTo>
                  <a:lnTo>
                    <a:pt x="1843" y="1979"/>
                  </a:lnTo>
                  <a:lnTo>
                    <a:pt x="2025" y="1888"/>
                  </a:lnTo>
                  <a:lnTo>
                    <a:pt x="2206" y="1798"/>
                  </a:lnTo>
                  <a:lnTo>
                    <a:pt x="2523" y="1601"/>
                  </a:lnTo>
                  <a:lnTo>
                    <a:pt x="2795" y="1375"/>
                  </a:lnTo>
                  <a:lnTo>
                    <a:pt x="3037" y="1163"/>
                  </a:lnTo>
                  <a:lnTo>
                    <a:pt x="3248" y="937"/>
                  </a:lnTo>
                  <a:lnTo>
                    <a:pt x="3429" y="740"/>
                  </a:lnTo>
                  <a:lnTo>
                    <a:pt x="3580" y="544"/>
                  </a:lnTo>
                  <a:lnTo>
                    <a:pt x="3701" y="363"/>
                  </a:lnTo>
                  <a:lnTo>
                    <a:pt x="3852" y="106"/>
                  </a:lnTo>
                  <a:lnTo>
                    <a:pt x="3898"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782;p26">
              <a:extLst>
                <a:ext uri="{FF2B5EF4-FFF2-40B4-BE49-F238E27FC236}">
                  <a16:creationId xmlns:a16="http://schemas.microsoft.com/office/drawing/2014/main" id="{A1289D63-1B3A-D699-330D-C02C920E8154}"/>
                </a:ext>
              </a:extLst>
            </p:cNvPr>
            <p:cNvSpPr/>
            <p:nvPr/>
          </p:nvSpPr>
          <p:spPr>
            <a:xfrm>
              <a:off x="6868773" y="2658026"/>
              <a:ext cx="1640820" cy="1123225"/>
            </a:xfrm>
            <a:custGeom>
              <a:avLst/>
              <a:gdLst/>
              <a:ahLst/>
              <a:cxnLst/>
              <a:rect l="l" t="t" r="r" b="b"/>
              <a:pathLst>
                <a:path w="101709" h="69625" extrusionOk="0">
                  <a:moveTo>
                    <a:pt x="69201" y="1"/>
                  </a:moveTo>
                  <a:lnTo>
                    <a:pt x="57917" y="1874"/>
                  </a:lnTo>
                  <a:lnTo>
                    <a:pt x="37327" y="3430"/>
                  </a:lnTo>
                  <a:lnTo>
                    <a:pt x="37176" y="3853"/>
                  </a:lnTo>
                  <a:lnTo>
                    <a:pt x="36769" y="5046"/>
                  </a:lnTo>
                  <a:lnTo>
                    <a:pt x="36482" y="5892"/>
                  </a:lnTo>
                  <a:lnTo>
                    <a:pt x="36164" y="6874"/>
                  </a:lnTo>
                  <a:lnTo>
                    <a:pt x="35817" y="7992"/>
                  </a:lnTo>
                  <a:lnTo>
                    <a:pt x="35439" y="9231"/>
                  </a:lnTo>
                  <a:lnTo>
                    <a:pt x="35062" y="10560"/>
                  </a:lnTo>
                  <a:lnTo>
                    <a:pt x="34684" y="11980"/>
                  </a:lnTo>
                  <a:lnTo>
                    <a:pt x="34306" y="13475"/>
                  </a:lnTo>
                  <a:lnTo>
                    <a:pt x="33944" y="15016"/>
                  </a:lnTo>
                  <a:lnTo>
                    <a:pt x="33596" y="16602"/>
                  </a:lnTo>
                  <a:lnTo>
                    <a:pt x="33445" y="17403"/>
                  </a:lnTo>
                  <a:lnTo>
                    <a:pt x="33294" y="18204"/>
                  </a:lnTo>
                  <a:lnTo>
                    <a:pt x="33158" y="19019"/>
                  </a:lnTo>
                  <a:lnTo>
                    <a:pt x="33022" y="19820"/>
                  </a:lnTo>
                  <a:lnTo>
                    <a:pt x="32917" y="20636"/>
                  </a:lnTo>
                  <a:lnTo>
                    <a:pt x="32811" y="21436"/>
                  </a:lnTo>
                  <a:lnTo>
                    <a:pt x="32735" y="21995"/>
                  </a:lnTo>
                  <a:lnTo>
                    <a:pt x="32660" y="22599"/>
                  </a:lnTo>
                  <a:lnTo>
                    <a:pt x="32433" y="23899"/>
                  </a:lnTo>
                  <a:lnTo>
                    <a:pt x="32161" y="25334"/>
                  </a:lnTo>
                  <a:lnTo>
                    <a:pt x="31844" y="26859"/>
                  </a:lnTo>
                  <a:lnTo>
                    <a:pt x="31481" y="28445"/>
                  </a:lnTo>
                  <a:lnTo>
                    <a:pt x="31119" y="30047"/>
                  </a:lnTo>
                  <a:lnTo>
                    <a:pt x="30726" y="31648"/>
                  </a:lnTo>
                  <a:lnTo>
                    <a:pt x="30349" y="33219"/>
                  </a:lnTo>
                  <a:lnTo>
                    <a:pt x="29593" y="36119"/>
                  </a:lnTo>
                  <a:lnTo>
                    <a:pt x="28974" y="38506"/>
                  </a:lnTo>
                  <a:lnTo>
                    <a:pt x="28370" y="40727"/>
                  </a:lnTo>
                  <a:lnTo>
                    <a:pt x="28203" y="40560"/>
                  </a:lnTo>
                  <a:lnTo>
                    <a:pt x="27720" y="40122"/>
                  </a:lnTo>
                  <a:lnTo>
                    <a:pt x="27358" y="39805"/>
                  </a:lnTo>
                  <a:lnTo>
                    <a:pt x="26904" y="39443"/>
                  </a:lnTo>
                  <a:lnTo>
                    <a:pt x="26391" y="39020"/>
                  </a:lnTo>
                  <a:lnTo>
                    <a:pt x="25787" y="38566"/>
                  </a:lnTo>
                  <a:lnTo>
                    <a:pt x="25092" y="38083"/>
                  </a:lnTo>
                  <a:lnTo>
                    <a:pt x="24336" y="37569"/>
                  </a:lnTo>
                  <a:lnTo>
                    <a:pt x="23490" y="37026"/>
                  </a:lnTo>
                  <a:lnTo>
                    <a:pt x="22569" y="36482"/>
                  </a:lnTo>
                  <a:lnTo>
                    <a:pt x="21572" y="35923"/>
                  </a:lnTo>
                  <a:lnTo>
                    <a:pt x="21043" y="35636"/>
                  </a:lnTo>
                  <a:lnTo>
                    <a:pt x="20499" y="35349"/>
                  </a:lnTo>
                  <a:lnTo>
                    <a:pt x="19925" y="35077"/>
                  </a:lnTo>
                  <a:lnTo>
                    <a:pt x="19336" y="34790"/>
                  </a:lnTo>
                  <a:lnTo>
                    <a:pt x="18732" y="34518"/>
                  </a:lnTo>
                  <a:lnTo>
                    <a:pt x="18113" y="34246"/>
                  </a:lnTo>
                  <a:lnTo>
                    <a:pt x="16799" y="33672"/>
                  </a:lnTo>
                  <a:lnTo>
                    <a:pt x="15484" y="33083"/>
                  </a:lnTo>
                  <a:lnTo>
                    <a:pt x="14185" y="32494"/>
                  </a:lnTo>
                  <a:lnTo>
                    <a:pt x="12886" y="31905"/>
                  </a:lnTo>
                  <a:lnTo>
                    <a:pt x="12478" y="31678"/>
                  </a:lnTo>
                  <a:lnTo>
                    <a:pt x="12025" y="31421"/>
                  </a:lnTo>
                  <a:lnTo>
                    <a:pt x="11496" y="31104"/>
                  </a:lnTo>
                  <a:lnTo>
                    <a:pt x="10922" y="30711"/>
                  </a:lnTo>
                  <a:lnTo>
                    <a:pt x="10620" y="30500"/>
                  </a:lnTo>
                  <a:lnTo>
                    <a:pt x="10348" y="30288"/>
                  </a:lnTo>
                  <a:lnTo>
                    <a:pt x="10076" y="30062"/>
                  </a:lnTo>
                  <a:lnTo>
                    <a:pt x="9835" y="29835"/>
                  </a:lnTo>
                  <a:lnTo>
                    <a:pt x="9608" y="29594"/>
                  </a:lnTo>
                  <a:lnTo>
                    <a:pt x="9427" y="29367"/>
                  </a:lnTo>
                  <a:lnTo>
                    <a:pt x="9261" y="29155"/>
                  </a:lnTo>
                  <a:lnTo>
                    <a:pt x="9110" y="28974"/>
                  </a:lnTo>
                  <a:lnTo>
                    <a:pt x="8959" y="28823"/>
                  </a:lnTo>
                  <a:lnTo>
                    <a:pt x="8807" y="28717"/>
                  </a:lnTo>
                  <a:lnTo>
                    <a:pt x="8672" y="28627"/>
                  </a:lnTo>
                  <a:lnTo>
                    <a:pt x="8520" y="28566"/>
                  </a:lnTo>
                  <a:lnTo>
                    <a:pt x="8385" y="28506"/>
                  </a:lnTo>
                  <a:lnTo>
                    <a:pt x="8249" y="28476"/>
                  </a:lnTo>
                  <a:lnTo>
                    <a:pt x="7962" y="28445"/>
                  </a:lnTo>
                  <a:lnTo>
                    <a:pt x="7675" y="28415"/>
                  </a:lnTo>
                  <a:lnTo>
                    <a:pt x="7357" y="28385"/>
                  </a:lnTo>
                  <a:lnTo>
                    <a:pt x="7191" y="28355"/>
                  </a:lnTo>
                  <a:lnTo>
                    <a:pt x="7010" y="28310"/>
                  </a:lnTo>
                  <a:lnTo>
                    <a:pt x="6829" y="28249"/>
                  </a:lnTo>
                  <a:lnTo>
                    <a:pt x="6662" y="28158"/>
                  </a:lnTo>
                  <a:lnTo>
                    <a:pt x="6481" y="28068"/>
                  </a:lnTo>
                  <a:lnTo>
                    <a:pt x="6315" y="27962"/>
                  </a:lnTo>
                  <a:lnTo>
                    <a:pt x="5983" y="27720"/>
                  </a:lnTo>
                  <a:lnTo>
                    <a:pt x="5681" y="27479"/>
                  </a:lnTo>
                  <a:lnTo>
                    <a:pt x="5378" y="27252"/>
                  </a:lnTo>
                  <a:lnTo>
                    <a:pt x="5243" y="27161"/>
                  </a:lnTo>
                  <a:lnTo>
                    <a:pt x="5091" y="27086"/>
                  </a:lnTo>
                  <a:lnTo>
                    <a:pt x="4955" y="27010"/>
                  </a:lnTo>
                  <a:lnTo>
                    <a:pt x="4835" y="26965"/>
                  </a:lnTo>
                  <a:lnTo>
                    <a:pt x="4699" y="26950"/>
                  </a:lnTo>
                  <a:lnTo>
                    <a:pt x="4578" y="26965"/>
                  </a:lnTo>
                  <a:lnTo>
                    <a:pt x="4366" y="27010"/>
                  </a:lnTo>
                  <a:lnTo>
                    <a:pt x="4170" y="27086"/>
                  </a:lnTo>
                  <a:lnTo>
                    <a:pt x="4034" y="27161"/>
                  </a:lnTo>
                  <a:lnTo>
                    <a:pt x="3913" y="27222"/>
                  </a:lnTo>
                  <a:lnTo>
                    <a:pt x="3838" y="27297"/>
                  </a:lnTo>
                  <a:lnTo>
                    <a:pt x="3777" y="27343"/>
                  </a:lnTo>
                  <a:lnTo>
                    <a:pt x="3747" y="27403"/>
                  </a:lnTo>
                  <a:lnTo>
                    <a:pt x="3158" y="27962"/>
                  </a:lnTo>
                  <a:lnTo>
                    <a:pt x="2901" y="28234"/>
                  </a:lnTo>
                  <a:lnTo>
                    <a:pt x="2659" y="28521"/>
                  </a:lnTo>
                  <a:lnTo>
                    <a:pt x="2418" y="28808"/>
                  </a:lnTo>
                  <a:lnTo>
                    <a:pt x="2206" y="29095"/>
                  </a:lnTo>
                  <a:lnTo>
                    <a:pt x="1995" y="29412"/>
                  </a:lnTo>
                  <a:lnTo>
                    <a:pt x="1783" y="29745"/>
                  </a:lnTo>
                  <a:lnTo>
                    <a:pt x="1587" y="30107"/>
                  </a:lnTo>
                  <a:lnTo>
                    <a:pt x="1406" y="30500"/>
                  </a:lnTo>
                  <a:lnTo>
                    <a:pt x="1209" y="30923"/>
                  </a:lnTo>
                  <a:lnTo>
                    <a:pt x="1028" y="31391"/>
                  </a:lnTo>
                  <a:lnTo>
                    <a:pt x="847" y="31905"/>
                  </a:lnTo>
                  <a:lnTo>
                    <a:pt x="650" y="32479"/>
                  </a:lnTo>
                  <a:lnTo>
                    <a:pt x="454" y="33098"/>
                  </a:lnTo>
                  <a:lnTo>
                    <a:pt x="258" y="33778"/>
                  </a:lnTo>
                  <a:lnTo>
                    <a:pt x="227" y="33838"/>
                  </a:lnTo>
                  <a:lnTo>
                    <a:pt x="152" y="33989"/>
                  </a:lnTo>
                  <a:lnTo>
                    <a:pt x="76" y="34216"/>
                  </a:lnTo>
                  <a:lnTo>
                    <a:pt x="46" y="34367"/>
                  </a:lnTo>
                  <a:lnTo>
                    <a:pt x="16" y="34518"/>
                  </a:lnTo>
                  <a:lnTo>
                    <a:pt x="1" y="34669"/>
                  </a:lnTo>
                  <a:lnTo>
                    <a:pt x="16" y="34850"/>
                  </a:lnTo>
                  <a:lnTo>
                    <a:pt x="31" y="35017"/>
                  </a:lnTo>
                  <a:lnTo>
                    <a:pt x="91" y="35198"/>
                  </a:lnTo>
                  <a:lnTo>
                    <a:pt x="167" y="35364"/>
                  </a:lnTo>
                  <a:lnTo>
                    <a:pt x="273" y="35530"/>
                  </a:lnTo>
                  <a:lnTo>
                    <a:pt x="409" y="35696"/>
                  </a:lnTo>
                  <a:lnTo>
                    <a:pt x="590" y="35847"/>
                  </a:lnTo>
                  <a:lnTo>
                    <a:pt x="771" y="35998"/>
                  </a:lnTo>
                  <a:lnTo>
                    <a:pt x="937" y="36134"/>
                  </a:lnTo>
                  <a:lnTo>
                    <a:pt x="1058" y="36240"/>
                  </a:lnTo>
                  <a:lnTo>
                    <a:pt x="1149" y="36361"/>
                  </a:lnTo>
                  <a:lnTo>
                    <a:pt x="1315" y="36542"/>
                  </a:lnTo>
                  <a:lnTo>
                    <a:pt x="1421" y="36724"/>
                  </a:lnTo>
                  <a:lnTo>
                    <a:pt x="1542" y="36875"/>
                  </a:lnTo>
                  <a:lnTo>
                    <a:pt x="1602" y="36965"/>
                  </a:lnTo>
                  <a:lnTo>
                    <a:pt x="1693" y="37041"/>
                  </a:lnTo>
                  <a:lnTo>
                    <a:pt x="1783" y="37131"/>
                  </a:lnTo>
                  <a:lnTo>
                    <a:pt x="1904" y="37222"/>
                  </a:lnTo>
                  <a:lnTo>
                    <a:pt x="2055" y="37313"/>
                  </a:lnTo>
                  <a:lnTo>
                    <a:pt x="2236" y="37418"/>
                  </a:lnTo>
                  <a:lnTo>
                    <a:pt x="2448" y="37539"/>
                  </a:lnTo>
                  <a:lnTo>
                    <a:pt x="2690" y="37690"/>
                  </a:lnTo>
                  <a:lnTo>
                    <a:pt x="3264" y="38083"/>
                  </a:lnTo>
                  <a:lnTo>
                    <a:pt x="3883" y="38536"/>
                  </a:lnTo>
                  <a:lnTo>
                    <a:pt x="4517" y="39020"/>
                  </a:lnTo>
                  <a:lnTo>
                    <a:pt x="5605" y="39896"/>
                  </a:lnTo>
                  <a:lnTo>
                    <a:pt x="6149" y="40319"/>
                  </a:lnTo>
                  <a:lnTo>
                    <a:pt x="6149" y="40334"/>
                  </a:lnTo>
                  <a:lnTo>
                    <a:pt x="7539" y="41784"/>
                  </a:lnTo>
                  <a:lnTo>
                    <a:pt x="9004" y="43310"/>
                  </a:lnTo>
                  <a:lnTo>
                    <a:pt x="10575" y="44896"/>
                  </a:lnTo>
                  <a:lnTo>
                    <a:pt x="12206" y="46512"/>
                  </a:lnTo>
                  <a:lnTo>
                    <a:pt x="13883" y="48144"/>
                  </a:lnTo>
                  <a:lnTo>
                    <a:pt x="14744" y="48944"/>
                  </a:lnTo>
                  <a:lnTo>
                    <a:pt x="15605" y="49745"/>
                  </a:lnTo>
                  <a:lnTo>
                    <a:pt x="16481" y="50546"/>
                  </a:lnTo>
                  <a:lnTo>
                    <a:pt x="17357" y="51331"/>
                  </a:lnTo>
                  <a:lnTo>
                    <a:pt x="18234" y="52101"/>
                  </a:lnTo>
                  <a:lnTo>
                    <a:pt x="19110" y="52857"/>
                  </a:lnTo>
                  <a:lnTo>
                    <a:pt x="19986" y="53597"/>
                  </a:lnTo>
                  <a:lnTo>
                    <a:pt x="20847" y="54307"/>
                  </a:lnTo>
                  <a:lnTo>
                    <a:pt x="21723" y="54987"/>
                  </a:lnTo>
                  <a:lnTo>
                    <a:pt x="22584" y="55651"/>
                  </a:lnTo>
                  <a:lnTo>
                    <a:pt x="23430" y="56286"/>
                  </a:lnTo>
                  <a:lnTo>
                    <a:pt x="24261" y="56875"/>
                  </a:lnTo>
                  <a:lnTo>
                    <a:pt x="25092" y="57434"/>
                  </a:lnTo>
                  <a:lnTo>
                    <a:pt x="25892" y="57963"/>
                  </a:lnTo>
                  <a:lnTo>
                    <a:pt x="26693" y="58446"/>
                  </a:lnTo>
                  <a:lnTo>
                    <a:pt x="27463" y="58869"/>
                  </a:lnTo>
                  <a:lnTo>
                    <a:pt x="28219" y="59262"/>
                  </a:lnTo>
                  <a:lnTo>
                    <a:pt x="28581" y="59443"/>
                  </a:lnTo>
                  <a:lnTo>
                    <a:pt x="28944" y="59609"/>
                  </a:lnTo>
                  <a:lnTo>
                    <a:pt x="29306" y="59760"/>
                  </a:lnTo>
                  <a:lnTo>
                    <a:pt x="29654" y="59896"/>
                  </a:lnTo>
                  <a:lnTo>
                    <a:pt x="30001" y="60017"/>
                  </a:lnTo>
                  <a:lnTo>
                    <a:pt x="30333" y="60123"/>
                  </a:lnTo>
                  <a:lnTo>
                    <a:pt x="30666" y="60213"/>
                  </a:lnTo>
                  <a:lnTo>
                    <a:pt x="30983" y="60304"/>
                  </a:lnTo>
                  <a:lnTo>
                    <a:pt x="31300" y="60364"/>
                  </a:lnTo>
                  <a:lnTo>
                    <a:pt x="31602" y="60410"/>
                  </a:lnTo>
                  <a:lnTo>
                    <a:pt x="31889" y="60440"/>
                  </a:lnTo>
                  <a:lnTo>
                    <a:pt x="32191" y="60440"/>
                  </a:lnTo>
                  <a:lnTo>
                    <a:pt x="32478" y="60410"/>
                  </a:lnTo>
                  <a:lnTo>
                    <a:pt x="32781" y="60364"/>
                  </a:lnTo>
                  <a:lnTo>
                    <a:pt x="33083" y="60289"/>
                  </a:lnTo>
                  <a:lnTo>
                    <a:pt x="33385" y="60198"/>
                  </a:lnTo>
                  <a:lnTo>
                    <a:pt x="33702" y="60077"/>
                  </a:lnTo>
                  <a:lnTo>
                    <a:pt x="34019" y="59926"/>
                  </a:lnTo>
                  <a:lnTo>
                    <a:pt x="34336" y="59760"/>
                  </a:lnTo>
                  <a:lnTo>
                    <a:pt x="34654" y="59579"/>
                  </a:lnTo>
                  <a:lnTo>
                    <a:pt x="34971" y="59367"/>
                  </a:lnTo>
                  <a:lnTo>
                    <a:pt x="35303" y="59141"/>
                  </a:lnTo>
                  <a:lnTo>
                    <a:pt x="35636" y="58899"/>
                  </a:lnTo>
                  <a:lnTo>
                    <a:pt x="35968" y="58627"/>
                  </a:lnTo>
                  <a:lnTo>
                    <a:pt x="36300" y="58340"/>
                  </a:lnTo>
                  <a:lnTo>
                    <a:pt x="36633" y="58038"/>
                  </a:lnTo>
                  <a:lnTo>
                    <a:pt x="36965" y="57706"/>
                  </a:lnTo>
                  <a:lnTo>
                    <a:pt x="37312" y="57373"/>
                  </a:lnTo>
                  <a:lnTo>
                    <a:pt x="37660" y="57011"/>
                  </a:lnTo>
                  <a:lnTo>
                    <a:pt x="37992" y="56633"/>
                  </a:lnTo>
                  <a:lnTo>
                    <a:pt x="38340" y="56240"/>
                  </a:lnTo>
                  <a:lnTo>
                    <a:pt x="38687" y="55833"/>
                  </a:lnTo>
                  <a:lnTo>
                    <a:pt x="39382" y="54987"/>
                  </a:lnTo>
                  <a:lnTo>
                    <a:pt x="40092" y="54065"/>
                  </a:lnTo>
                  <a:lnTo>
                    <a:pt x="40787" y="53098"/>
                  </a:lnTo>
                  <a:lnTo>
                    <a:pt x="41497" y="52086"/>
                  </a:lnTo>
                  <a:lnTo>
                    <a:pt x="42192" y="51044"/>
                  </a:lnTo>
                  <a:lnTo>
                    <a:pt x="42902" y="49941"/>
                  </a:lnTo>
                  <a:lnTo>
                    <a:pt x="43596" y="48823"/>
                  </a:lnTo>
                  <a:lnTo>
                    <a:pt x="44291" y="47660"/>
                  </a:lnTo>
                  <a:lnTo>
                    <a:pt x="44986" y="46467"/>
                  </a:lnTo>
                  <a:lnTo>
                    <a:pt x="45681" y="45258"/>
                  </a:lnTo>
                  <a:lnTo>
                    <a:pt x="46361" y="44035"/>
                  </a:lnTo>
                  <a:lnTo>
                    <a:pt x="47041" y="42796"/>
                  </a:lnTo>
                  <a:lnTo>
                    <a:pt x="47705" y="41542"/>
                  </a:lnTo>
                  <a:lnTo>
                    <a:pt x="48355" y="40273"/>
                  </a:lnTo>
                  <a:lnTo>
                    <a:pt x="49004" y="39020"/>
                  </a:lnTo>
                  <a:lnTo>
                    <a:pt x="49639" y="37751"/>
                  </a:lnTo>
                  <a:lnTo>
                    <a:pt x="50258" y="36497"/>
                  </a:lnTo>
                  <a:lnTo>
                    <a:pt x="51436" y="34035"/>
                  </a:lnTo>
                  <a:lnTo>
                    <a:pt x="52569" y="31633"/>
                  </a:lnTo>
                  <a:lnTo>
                    <a:pt x="52690" y="31452"/>
                  </a:lnTo>
                  <a:lnTo>
                    <a:pt x="52841" y="31270"/>
                  </a:lnTo>
                  <a:lnTo>
                    <a:pt x="53023" y="31044"/>
                  </a:lnTo>
                  <a:lnTo>
                    <a:pt x="53264" y="30787"/>
                  </a:lnTo>
                  <a:lnTo>
                    <a:pt x="53551" y="30515"/>
                  </a:lnTo>
                  <a:lnTo>
                    <a:pt x="53884" y="30228"/>
                  </a:lnTo>
                  <a:lnTo>
                    <a:pt x="54246" y="29941"/>
                  </a:lnTo>
                  <a:lnTo>
                    <a:pt x="54442" y="29790"/>
                  </a:lnTo>
                  <a:lnTo>
                    <a:pt x="54654" y="29654"/>
                  </a:lnTo>
                  <a:lnTo>
                    <a:pt x="54881" y="29533"/>
                  </a:lnTo>
                  <a:lnTo>
                    <a:pt x="55107" y="29412"/>
                  </a:lnTo>
                  <a:lnTo>
                    <a:pt x="55349" y="29291"/>
                  </a:lnTo>
                  <a:lnTo>
                    <a:pt x="55591" y="29201"/>
                  </a:lnTo>
                  <a:lnTo>
                    <a:pt x="55847" y="29110"/>
                  </a:lnTo>
                  <a:lnTo>
                    <a:pt x="56119" y="29035"/>
                  </a:lnTo>
                  <a:lnTo>
                    <a:pt x="56391" y="28974"/>
                  </a:lnTo>
                  <a:lnTo>
                    <a:pt x="56663" y="28929"/>
                  </a:lnTo>
                  <a:lnTo>
                    <a:pt x="56965" y="28899"/>
                  </a:lnTo>
                  <a:lnTo>
                    <a:pt x="57252" y="28884"/>
                  </a:lnTo>
                  <a:lnTo>
                    <a:pt x="57569" y="28899"/>
                  </a:lnTo>
                  <a:lnTo>
                    <a:pt x="57871" y="28944"/>
                  </a:lnTo>
                  <a:lnTo>
                    <a:pt x="58204" y="28989"/>
                  </a:lnTo>
                  <a:lnTo>
                    <a:pt x="58521" y="29080"/>
                  </a:lnTo>
                  <a:lnTo>
                    <a:pt x="58702" y="29140"/>
                  </a:lnTo>
                  <a:lnTo>
                    <a:pt x="58884" y="29216"/>
                  </a:lnTo>
                  <a:lnTo>
                    <a:pt x="59307" y="29397"/>
                  </a:lnTo>
                  <a:lnTo>
                    <a:pt x="59775" y="29654"/>
                  </a:lnTo>
                  <a:lnTo>
                    <a:pt x="60288" y="29956"/>
                  </a:lnTo>
                  <a:lnTo>
                    <a:pt x="60847" y="30319"/>
                  </a:lnTo>
                  <a:lnTo>
                    <a:pt x="61436" y="30726"/>
                  </a:lnTo>
                  <a:lnTo>
                    <a:pt x="62071" y="31180"/>
                  </a:lnTo>
                  <a:lnTo>
                    <a:pt x="62751" y="31663"/>
                  </a:lnTo>
                  <a:lnTo>
                    <a:pt x="64186" y="32751"/>
                  </a:lnTo>
                  <a:lnTo>
                    <a:pt x="65711" y="33944"/>
                  </a:lnTo>
                  <a:lnTo>
                    <a:pt x="67328" y="35228"/>
                  </a:lnTo>
                  <a:lnTo>
                    <a:pt x="69005" y="36572"/>
                  </a:lnTo>
                  <a:lnTo>
                    <a:pt x="70696" y="37932"/>
                  </a:lnTo>
                  <a:lnTo>
                    <a:pt x="72403" y="39292"/>
                  </a:lnTo>
                  <a:lnTo>
                    <a:pt x="74080" y="40606"/>
                  </a:lnTo>
                  <a:lnTo>
                    <a:pt x="75727" y="41860"/>
                  </a:lnTo>
                  <a:lnTo>
                    <a:pt x="76527" y="42449"/>
                  </a:lnTo>
                  <a:lnTo>
                    <a:pt x="77298" y="43023"/>
                  </a:lnTo>
                  <a:lnTo>
                    <a:pt x="78053" y="43551"/>
                  </a:lnTo>
                  <a:lnTo>
                    <a:pt x="78778" y="44050"/>
                  </a:lnTo>
                  <a:lnTo>
                    <a:pt x="79473" y="44518"/>
                  </a:lnTo>
                  <a:lnTo>
                    <a:pt x="80138" y="44926"/>
                  </a:lnTo>
                  <a:lnTo>
                    <a:pt x="80757" y="45304"/>
                  </a:lnTo>
                  <a:lnTo>
                    <a:pt x="81346" y="45621"/>
                  </a:lnTo>
                  <a:lnTo>
                    <a:pt x="80999" y="45651"/>
                  </a:lnTo>
                  <a:lnTo>
                    <a:pt x="80576" y="45681"/>
                  </a:lnTo>
                  <a:lnTo>
                    <a:pt x="80032" y="45742"/>
                  </a:lnTo>
                  <a:lnTo>
                    <a:pt x="79382" y="45817"/>
                  </a:lnTo>
                  <a:lnTo>
                    <a:pt x="78642" y="45938"/>
                  </a:lnTo>
                  <a:lnTo>
                    <a:pt x="77826" y="46074"/>
                  </a:lnTo>
                  <a:lnTo>
                    <a:pt x="76950" y="46255"/>
                  </a:lnTo>
                  <a:lnTo>
                    <a:pt x="76512" y="46361"/>
                  </a:lnTo>
                  <a:lnTo>
                    <a:pt x="76059" y="46482"/>
                  </a:lnTo>
                  <a:lnTo>
                    <a:pt x="75591" y="46603"/>
                  </a:lnTo>
                  <a:lnTo>
                    <a:pt x="75138" y="46739"/>
                  </a:lnTo>
                  <a:lnTo>
                    <a:pt x="74684" y="46890"/>
                  </a:lnTo>
                  <a:lnTo>
                    <a:pt x="74246" y="47056"/>
                  </a:lnTo>
                  <a:lnTo>
                    <a:pt x="73793" y="47222"/>
                  </a:lnTo>
                  <a:lnTo>
                    <a:pt x="73370" y="47403"/>
                  </a:lnTo>
                  <a:lnTo>
                    <a:pt x="72947" y="47615"/>
                  </a:lnTo>
                  <a:lnTo>
                    <a:pt x="72539" y="47826"/>
                  </a:lnTo>
                  <a:lnTo>
                    <a:pt x="72162" y="48053"/>
                  </a:lnTo>
                  <a:lnTo>
                    <a:pt x="71784" y="48310"/>
                  </a:lnTo>
                  <a:lnTo>
                    <a:pt x="71437" y="48567"/>
                  </a:lnTo>
                  <a:lnTo>
                    <a:pt x="71119" y="48839"/>
                  </a:lnTo>
                  <a:lnTo>
                    <a:pt x="70832" y="49141"/>
                  </a:lnTo>
                  <a:lnTo>
                    <a:pt x="70560" y="49443"/>
                  </a:lnTo>
                  <a:lnTo>
                    <a:pt x="70304" y="49760"/>
                  </a:lnTo>
                  <a:lnTo>
                    <a:pt x="70017" y="50077"/>
                  </a:lnTo>
                  <a:lnTo>
                    <a:pt x="69699" y="50394"/>
                  </a:lnTo>
                  <a:lnTo>
                    <a:pt x="69367" y="50712"/>
                  </a:lnTo>
                  <a:lnTo>
                    <a:pt x="69005" y="51029"/>
                  </a:lnTo>
                  <a:lnTo>
                    <a:pt x="68642" y="51331"/>
                  </a:lnTo>
                  <a:lnTo>
                    <a:pt x="68249" y="51633"/>
                  </a:lnTo>
                  <a:lnTo>
                    <a:pt x="67841" y="51935"/>
                  </a:lnTo>
                  <a:lnTo>
                    <a:pt x="67434" y="52222"/>
                  </a:lnTo>
                  <a:lnTo>
                    <a:pt x="67011" y="52524"/>
                  </a:lnTo>
                  <a:lnTo>
                    <a:pt x="66134" y="53083"/>
                  </a:lnTo>
                  <a:lnTo>
                    <a:pt x="65258" y="53612"/>
                  </a:lnTo>
                  <a:lnTo>
                    <a:pt x="64367" y="54126"/>
                  </a:lnTo>
                  <a:lnTo>
                    <a:pt x="63491" y="54594"/>
                  </a:lnTo>
                  <a:lnTo>
                    <a:pt x="62660" y="55032"/>
                  </a:lnTo>
                  <a:lnTo>
                    <a:pt x="61859" y="55425"/>
                  </a:lnTo>
                  <a:lnTo>
                    <a:pt x="61134" y="55772"/>
                  </a:lnTo>
                  <a:lnTo>
                    <a:pt x="60485" y="56074"/>
                  </a:lnTo>
                  <a:lnTo>
                    <a:pt x="59926" y="56331"/>
                  </a:lnTo>
                  <a:lnTo>
                    <a:pt x="59156" y="56648"/>
                  </a:lnTo>
                  <a:lnTo>
                    <a:pt x="58914" y="56739"/>
                  </a:lnTo>
                  <a:lnTo>
                    <a:pt x="58687" y="56799"/>
                  </a:lnTo>
                  <a:lnTo>
                    <a:pt x="58461" y="56845"/>
                  </a:lnTo>
                  <a:lnTo>
                    <a:pt x="58249" y="56875"/>
                  </a:lnTo>
                  <a:lnTo>
                    <a:pt x="57856" y="56905"/>
                  </a:lnTo>
                  <a:lnTo>
                    <a:pt x="57479" y="56920"/>
                  </a:lnTo>
                  <a:lnTo>
                    <a:pt x="57101" y="56950"/>
                  </a:lnTo>
                  <a:lnTo>
                    <a:pt x="56905" y="56981"/>
                  </a:lnTo>
                  <a:lnTo>
                    <a:pt x="56708" y="57026"/>
                  </a:lnTo>
                  <a:lnTo>
                    <a:pt x="56512" y="57086"/>
                  </a:lnTo>
                  <a:lnTo>
                    <a:pt x="56300" y="57162"/>
                  </a:lnTo>
                  <a:lnTo>
                    <a:pt x="56089" y="57268"/>
                  </a:lnTo>
                  <a:lnTo>
                    <a:pt x="55862" y="57404"/>
                  </a:lnTo>
                  <a:lnTo>
                    <a:pt x="55364" y="57721"/>
                  </a:lnTo>
                  <a:lnTo>
                    <a:pt x="54850" y="58038"/>
                  </a:lnTo>
                  <a:lnTo>
                    <a:pt x="53823" y="58642"/>
                  </a:lnTo>
                  <a:lnTo>
                    <a:pt x="53038" y="59080"/>
                  </a:lnTo>
                  <a:lnTo>
                    <a:pt x="52720" y="59247"/>
                  </a:lnTo>
                  <a:lnTo>
                    <a:pt x="52735" y="59957"/>
                  </a:lnTo>
                  <a:lnTo>
                    <a:pt x="52766" y="60651"/>
                  </a:lnTo>
                  <a:lnTo>
                    <a:pt x="52841" y="61331"/>
                  </a:lnTo>
                  <a:lnTo>
                    <a:pt x="52962" y="62011"/>
                  </a:lnTo>
                  <a:lnTo>
                    <a:pt x="53098" y="62676"/>
                  </a:lnTo>
                  <a:lnTo>
                    <a:pt x="53279" y="63340"/>
                  </a:lnTo>
                  <a:lnTo>
                    <a:pt x="53491" y="63990"/>
                  </a:lnTo>
                  <a:lnTo>
                    <a:pt x="53732" y="64624"/>
                  </a:lnTo>
                  <a:lnTo>
                    <a:pt x="54004" y="65259"/>
                  </a:lnTo>
                  <a:lnTo>
                    <a:pt x="54322" y="65893"/>
                  </a:lnTo>
                  <a:lnTo>
                    <a:pt x="54654" y="66528"/>
                  </a:lnTo>
                  <a:lnTo>
                    <a:pt x="55032" y="67147"/>
                  </a:lnTo>
                  <a:lnTo>
                    <a:pt x="55439" y="67766"/>
                  </a:lnTo>
                  <a:lnTo>
                    <a:pt x="55878" y="68386"/>
                  </a:lnTo>
                  <a:lnTo>
                    <a:pt x="56361" y="69005"/>
                  </a:lnTo>
                  <a:lnTo>
                    <a:pt x="56859" y="69624"/>
                  </a:lnTo>
                  <a:lnTo>
                    <a:pt x="57056" y="69519"/>
                  </a:lnTo>
                  <a:lnTo>
                    <a:pt x="57569" y="69277"/>
                  </a:lnTo>
                  <a:lnTo>
                    <a:pt x="57917" y="69126"/>
                  </a:lnTo>
                  <a:lnTo>
                    <a:pt x="58294" y="68960"/>
                  </a:lnTo>
                  <a:lnTo>
                    <a:pt x="58702" y="68809"/>
                  </a:lnTo>
                  <a:lnTo>
                    <a:pt x="59125" y="68673"/>
                  </a:lnTo>
                  <a:lnTo>
                    <a:pt x="60530" y="68265"/>
                  </a:lnTo>
                  <a:lnTo>
                    <a:pt x="61346" y="68008"/>
                  </a:lnTo>
                  <a:lnTo>
                    <a:pt x="61754" y="67872"/>
                  </a:lnTo>
                  <a:lnTo>
                    <a:pt x="62162" y="67721"/>
                  </a:lnTo>
                  <a:lnTo>
                    <a:pt x="62554" y="67570"/>
                  </a:lnTo>
                  <a:lnTo>
                    <a:pt x="62932" y="67404"/>
                  </a:lnTo>
                  <a:lnTo>
                    <a:pt x="63295" y="67238"/>
                  </a:lnTo>
                  <a:lnTo>
                    <a:pt x="63612" y="67056"/>
                  </a:lnTo>
                  <a:lnTo>
                    <a:pt x="63899" y="66875"/>
                  </a:lnTo>
                  <a:lnTo>
                    <a:pt x="64140" y="66694"/>
                  </a:lnTo>
                  <a:lnTo>
                    <a:pt x="64246" y="66603"/>
                  </a:lnTo>
                  <a:lnTo>
                    <a:pt x="64337" y="66497"/>
                  </a:lnTo>
                  <a:lnTo>
                    <a:pt x="64412" y="66407"/>
                  </a:lnTo>
                  <a:lnTo>
                    <a:pt x="64473" y="66301"/>
                  </a:lnTo>
                  <a:lnTo>
                    <a:pt x="64518" y="66256"/>
                  </a:lnTo>
                  <a:lnTo>
                    <a:pt x="64594" y="66195"/>
                  </a:lnTo>
                  <a:lnTo>
                    <a:pt x="64684" y="66135"/>
                  </a:lnTo>
                  <a:lnTo>
                    <a:pt x="64805" y="66074"/>
                  </a:lnTo>
                  <a:lnTo>
                    <a:pt x="65122" y="65923"/>
                  </a:lnTo>
                  <a:lnTo>
                    <a:pt x="65530" y="65772"/>
                  </a:lnTo>
                  <a:lnTo>
                    <a:pt x="66029" y="65606"/>
                  </a:lnTo>
                  <a:lnTo>
                    <a:pt x="66603" y="65425"/>
                  </a:lnTo>
                  <a:lnTo>
                    <a:pt x="67237" y="65229"/>
                  </a:lnTo>
                  <a:lnTo>
                    <a:pt x="67947" y="65032"/>
                  </a:lnTo>
                  <a:lnTo>
                    <a:pt x="69518" y="64609"/>
                  </a:lnTo>
                  <a:lnTo>
                    <a:pt x="71255" y="64171"/>
                  </a:lnTo>
                  <a:lnTo>
                    <a:pt x="73098" y="63718"/>
                  </a:lnTo>
                  <a:lnTo>
                    <a:pt x="75002" y="63265"/>
                  </a:lnTo>
                  <a:lnTo>
                    <a:pt x="78718" y="62419"/>
                  </a:lnTo>
                  <a:lnTo>
                    <a:pt x="81950" y="61694"/>
                  </a:lnTo>
                  <a:lnTo>
                    <a:pt x="85092" y="61029"/>
                  </a:lnTo>
                  <a:lnTo>
                    <a:pt x="85757" y="60878"/>
                  </a:lnTo>
                  <a:lnTo>
                    <a:pt x="86527" y="60697"/>
                  </a:lnTo>
                  <a:lnTo>
                    <a:pt x="87509" y="60440"/>
                  </a:lnTo>
                  <a:lnTo>
                    <a:pt x="88703" y="60092"/>
                  </a:lnTo>
                  <a:lnTo>
                    <a:pt x="89352" y="59896"/>
                  </a:lnTo>
                  <a:lnTo>
                    <a:pt x="90032" y="59670"/>
                  </a:lnTo>
                  <a:lnTo>
                    <a:pt x="90727" y="59428"/>
                  </a:lnTo>
                  <a:lnTo>
                    <a:pt x="91452" y="59171"/>
                  </a:lnTo>
                  <a:lnTo>
                    <a:pt x="92192" y="58884"/>
                  </a:lnTo>
                  <a:lnTo>
                    <a:pt x="92932" y="58582"/>
                  </a:lnTo>
                  <a:lnTo>
                    <a:pt x="93688" y="58265"/>
                  </a:lnTo>
                  <a:lnTo>
                    <a:pt x="94443" y="57917"/>
                  </a:lnTo>
                  <a:lnTo>
                    <a:pt x="95183" y="57540"/>
                  </a:lnTo>
                  <a:lnTo>
                    <a:pt x="95908" y="57162"/>
                  </a:lnTo>
                  <a:lnTo>
                    <a:pt x="96618" y="56739"/>
                  </a:lnTo>
                  <a:lnTo>
                    <a:pt x="97298" y="56301"/>
                  </a:lnTo>
                  <a:lnTo>
                    <a:pt x="97630" y="56074"/>
                  </a:lnTo>
                  <a:lnTo>
                    <a:pt x="97963" y="55848"/>
                  </a:lnTo>
                  <a:lnTo>
                    <a:pt x="98280" y="55606"/>
                  </a:lnTo>
                  <a:lnTo>
                    <a:pt x="98582" y="55364"/>
                  </a:lnTo>
                  <a:lnTo>
                    <a:pt x="98884" y="55123"/>
                  </a:lnTo>
                  <a:lnTo>
                    <a:pt x="99171" y="54866"/>
                  </a:lnTo>
                  <a:lnTo>
                    <a:pt x="99443" y="54609"/>
                  </a:lnTo>
                  <a:lnTo>
                    <a:pt x="99700" y="54337"/>
                  </a:lnTo>
                  <a:lnTo>
                    <a:pt x="99957" y="54065"/>
                  </a:lnTo>
                  <a:lnTo>
                    <a:pt x="100198" y="53793"/>
                  </a:lnTo>
                  <a:lnTo>
                    <a:pt x="100410" y="53506"/>
                  </a:lnTo>
                  <a:lnTo>
                    <a:pt x="100621" y="53204"/>
                  </a:lnTo>
                  <a:lnTo>
                    <a:pt x="100818" y="52917"/>
                  </a:lnTo>
                  <a:lnTo>
                    <a:pt x="100999" y="52615"/>
                  </a:lnTo>
                  <a:lnTo>
                    <a:pt x="101150" y="52298"/>
                  </a:lnTo>
                  <a:lnTo>
                    <a:pt x="101301" y="51996"/>
                  </a:lnTo>
                  <a:lnTo>
                    <a:pt x="101422" y="51663"/>
                  </a:lnTo>
                  <a:lnTo>
                    <a:pt x="101528" y="51346"/>
                  </a:lnTo>
                  <a:lnTo>
                    <a:pt x="101618" y="51014"/>
                  </a:lnTo>
                  <a:lnTo>
                    <a:pt x="101679" y="50666"/>
                  </a:lnTo>
                  <a:lnTo>
                    <a:pt x="101709" y="50500"/>
                  </a:lnTo>
                  <a:lnTo>
                    <a:pt x="101709" y="50304"/>
                  </a:lnTo>
                  <a:lnTo>
                    <a:pt x="101709" y="50107"/>
                  </a:lnTo>
                  <a:lnTo>
                    <a:pt x="101694" y="49911"/>
                  </a:lnTo>
                  <a:lnTo>
                    <a:pt x="101679" y="49700"/>
                  </a:lnTo>
                  <a:lnTo>
                    <a:pt x="101633" y="49473"/>
                  </a:lnTo>
                  <a:lnTo>
                    <a:pt x="101543" y="49020"/>
                  </a:lnTo>
                  <a:lnTo>
                    <a:pt x="101392" y="48521"/>
                  </a:lnTo>
                  <a:lnTo>
                    <a:pt x="101210" y="47993"/>
                  </a:lnTo>
                  <a:lnTo>
                    <a:pt x="100984" y="47434"/>
                  </a:lnTo>
                  <a:lnTo>
                    <a:pt x="100727" y="46845"/>
                  </a:lnTo>
                  <a:lnTo>
                    <a:pt x="100440" y="46240"/>
                  </a:lnTo>
                  <a:lnTo>
                    <a:pt x="100108" y="45591"/>
                  </a:lnTo>
                  <a:lnTo>
                    <a:pt x="99745" y="44941"/>
                  </a:lnTo>
                  <a:lnTo>
                    <a:pt x="99352" y="44246"/>
                  </a:lnTo>
                  <a:lnTo>
                    <a:pt x="98929" y="43551"/>
                  </a:lnTo>
                  <a:lnTo>
                    <a:pt x="98476" y="42826"/>
                  </a:lnTo>
                  <a:lnTo>
                    <a:pt x="97993" y="42071"/>
                  </a:lnTo>
                  <a:lnTo>
                    <a:pt x="97494" y="41316"/>
                  </a:lnTo>
                  <a:lnTo>
                    <a:pt x="96950" y="40545"/>
                  </a:lnTo>
                  <a:lnTo>
                    <a:pt x="96407" y="39745"/>
                  </a:lnTo>
                  <a:lnTo>
                    <a:pt x="95833" y="38944"/>
                  </a:lnTo>
                  <a:lnTo>
                    <a:pt x="95244" y="38128"/>
                  </a:lnTo>
                  <a:lnTo>
                    <a:pt x="93990" y="36452"/>
                  </a:lnTo>
                  <a:lnTo>
                    <a:pt x="92691" y="34760"/>
                  </a:lnTo>
                  <a:lnTo>
                    <a:pt x="91346" y="33038"/>
                  </a:lnTo>
                  <a:lnTo>
                    <a:pt x="89956" y="31316"/>
                  </a:lnTo>
                  <a:lnTo>
                    <a:pt x="88537" y="29578"/>
                  </a:lnTo>
                  <a:lnTo>
                    <a:pt x="87101" y="27856"/>
                  </a:lnTo>
                  <a:lnTo>
                    <a:pt x="85666" y="26164"/>
                  </a:lnTo>
                  <a:lnTo>
                    <a:pt x="84231" y="24503"/>
                  </a:lnTo>
                  <a:lnTo>
                    <a:pt x="82826" y="22871"/>
                  </a:lnTo>
                  <a:lnTo>
                    <a:pt x="81452" y="21300"/>
                  </a:lnTo>
                  <a:lnTo>
                    <a:pt x="80107" y="19805"/>
                  </a:lnTo>
                  <a:lnTo>
                    <a:pt x="78839" y="18370"/>
                  </a:lnTo>
                  <a:lnTo>
                    <a:pt x="76482" y="15787"/>
                  </a:lnTo>
                  <a:lnTo>
                    <a:pt x="74503" y="13611"/>
                  </a:lnTo>
                  <a:lnTo>
                    <a:pt x="72962" y="11965"/>
                  </a:lnTo>
                  <a:lnTo>
                    <a:pt x="71618" y="10530"/>
                  </a:lnTo>
                  <a:lnTo>
                    <a:pt x="69201"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783;p26">
              <a:extLst>
                <a:ext uri="{FF2B5EF4-FFF2-40B4-BE49-F238E27FC236}">
                  <a16:creationId xmlns:a16="http://schemas.microsoft.com/office/drawing/2014/main" id="{83C8193D-4B86-81EB-54EE-32E1852CECC0}"/>
                </a:ext>
              </a:extLst>
            </p:cNvPr>
            <p:cNvSpPr/>
            <p:nvPr/>
          </p:nvSpPr>
          <p:spPr>
            <a:xfrm>
              <a:off x="7313545" y="1832611"/>
              <a:ext cx="739143" cy="1055711"/>
            </a:xfrm>
            <a:custGeom>
              <a:avLst/>
              <a:gdLst/>
              <a:ahLst/>
              <a:cxnLst/>
              <a:rect l="l" t="t" r="r" b="b"/>
              <a:pathLst>
                <a:path w="45817" h="65440" extrusionOk="0">
                  <a:moveTo>
                    <a:pt x="25454" y="0"/>
                  </a:moveTo>
                  <a:lnTo>
                    <a:pt x="22523" y="1631"/>
                  </a:lnTo>
                  <a:lnTo>
                    <a:pt x="19728" y="3187"/>
                  </a:lnTo>
                  <a:lnTo>
                    <a:pt x="19169" y="3565"/>
                  </a:lnTo>
                  <a:lnTo>
                    <a:pt x="18580" y="3928"/>
                  </a:lnTo>
                  <a:lnTo>
                    <a:pt x="18006" y="4275"/>
                  </a:lnTo>
                  <a:lnTo>
                    <a:pt x="17402" y="4607"/>
                  </a:lnTo>
                  <a:lnTo>
                    <a:pt x="16798" y="4940"/>
                  </a:lnTo>
                  <a:lnTo>
                    <a:pt x="16194" y="5242"/>
                  </a:lnTo>
                  <a:lnTo>
                    <a:pt x="15589" y="5544"/>
                  </a:lnTo>
                  <a:lnTo>
                    <a:pt x="14970" y="5816"/>
                  </a:lnTo>
                  <a:lnTo>
                    <a:pt x="14351" y="6088"/>
                  </a:lnTo>
                  <a:lnTo>
                    <a:pt x="13731" y="6345"/>
                  </a:lnTo>
                  <a:lnTo>
                    <a:pt x="13112" y="6601"/>
                  </a:lnTo>
                  <a:lnTo>
                    <a:pt x="12493" y="6828"/>
                  </a:lnTo>
                  <a:lnTo>
                    <a:pt x="11873" y="7054"/>
                  </a:lnTo>
                  <a:lnTo>
                    <a:pt x="11269" y="7251"/>
                  </a:lnTo>
                  <a:lnTo>
                    <a:pt x="10045" y="7644"/>
                  </a:lnTo>
                  <a:lnTo>
                    <a:pt x="9124" y="7916"/>
                  </a:lnTo>
                  <a:lnTo>
                    <a:pt x="8203" y="8157"/>
                  </a:lnTo>
                  <a:lnTo>
                    <a:pt x="7326" y="8384"/>
                  </a:lnTo>
                  <a:lnTo>
                    <a:pt x="6465" y="8580"/>
                  </a:lnTo>
                  <a:lnTo>
                    <a:pt x="5635" y="8761"/>
                  </a:lnTo>
                  <a:lnTo>
                    <a:pt x="4849" y="8928"/>
                  </a:lnTo>
                  <a:lnTo>
                    <a:pt x="4094" y="9064"/>
                  </a:lnTo>
                  <a:lnTo>
                    <a:pt x="3384" y="9184"/>
                  </a:lnTo>
                  <a:lnTo>
                    <a:pt x="3323" y="9184"/>
                  </a:lnTo>
                  <a:lnTo>
                    <a:pt x="3157" y="9230"/>
                  </a:lnTo>
                  <a:lnTo>
                    <a:pt x="2900" y="9290"/>
                  </a:lnTo>
                  <a:lnTo>
                    <a:pt x="2568" y="9396"/>
                  </a:lnTo>
                  <a:lnTo>
                    <a:pt x="2160" y="9532"/>
                  </a:lnTo>
                  <a:lnTo>
                    <a:pt x="1692" y="9728"/>
                  </a:lnTo>
                  <a:lnTo>
                    <a:pt x="1163" y="9985"/>
                  </a:lnTo>
                  <a:lnTo>
                    <a:pt x="891" y="10136"/>
                  </a:lnTo>
                  <a:lnTo>
                    <a:pt x="604" y="10302"/>
                  </a:lnTo>
                  <a:lnTo>
                    <a:pt x="302" y="10484"/>
                  </a:lnTo>
                  <a:lnTo>
                    <a:pt x="0" y="10695"/>
                  </a:lnTo>
                  <a:lnTo>
                    <a:pt x="1828" y="15166"/>
                  </a:lnTo>
                  <a:lnTo>
                    <a:pt x="3112" y="18293"/>
                  </a:lnTo>
                  <a:lnTo>
                    <a:pt x="4532" y="21783"/>
                  </a:lnTo>
                  <a:lnTo>
                    <a:pt x="5514" y="24245"/>
                  </a:lnTo>
                  <a:lnTo>
                    <a:pt x="6480" y="26722"/>
                  </a:lnTo>
                  <a:lnTo>
                    <a:pt x="6813" y="27584"/>
                  </a:lnTo>
                  <a:lnTo>
                    <a:pt x="7115" y="28460"/>
                  </a:lnTo>
                  <a:lnTo>
                    <a:pt x="7387" y="29321"/>
                  </a:lnTo>
                  <a:lnTo>
                    <a:pt x="7629" y="30197"/>
                  </a:lnTo>
                  <a:lnTo>
                    <a:pt x="7855" y="31058"/>
                  </a:lnTo>
                  <a:lnTo>
                    <a:pt x="8067" y="31919"/>
                  </a:lnTo>
                  <a:lnTo>
                    <a:pt x="8248" y="32750"/>
                  </a:lnTo>
                  <a:lnTo>
                    <a:pt x="8399" y="33565"/>
                  </a:lnTo>
                  <a:lnTo>
                    <a:pt x="8550" y="34366"/>
                  </a:lnTo>
                  <a:lnTo>
                    <a:pt x="8686" y="35136"/>
                  </a:lnTo>
                  <a:lnTo>
                    <a:pt x="8792" y="35862"/>
                  </a:lnTo>
                  <a:lnTo>
                    <a:pt x="8897" y="36572"/>
                  </a:lnTo>
                  <a:lnTo>
                    <a:pt x="9064" y="37840"/>
                  </a:lnTo>
                  <a:lnTo>
                    <a:pt x="9184" y="38898"/>
                  </a:lnTo>
                  <a:lnTo>
                    <a:pt x="9260" y="39819"/>
                  </a:lnTo>
                  <a:lnTo>
                    <a:pt x="9320" y="40771"/>
                  </a:lnTo>
                  <a:lnTo>
                    <a:pt x="9351" y="41723"/>
                  </a:lnTo>
                  <a:lnTo>
                    <a:pt x="9366" y="42705"/>
                  </a:lnTo>
                  <a:lnTo>
                    <a:pt x="9351" y="43702"/>
                  </a:lnTo>
                  <a:lnTo>
                    <a:pt x="9320" y="44714"/>
                  </a:lnTo>
                  <a:lnTo>
                    <a:pt x="9275" y="45726"/>
                  </a:lnTo>
                  <a:lnTo>
                    <a:pt x="9200" y="46753"/>
                  </a:lnTo>
                  <a:lnTo>
                    <a:pt x="9109" y="47765"/>
                  </a:lnTo>
                  <a:lnTo>
                    <a:pt x="9018" y="48777"/>
                  </a:lnTo>
                  <a:lnTo>
                    <a:pt x="8897" y="49789"/>
                  </a:lnTo>
                  <a:lnTo>
                    <a:pt x="8777" y="50786"/>
                  </a:lnTo>
                  <a:lnTo>
                    <a:pt x="8641" y="51768"/>
                  </a:lnTo>
                  <a:lnTo>
                    <a:pt x="8505" y="52735"/>
                  </a:lnTo>
                  <a:lnTo>
                    <a:pt x="8203" y="54608"/>
                  </a:lnTo>
                  <a:lnTo>
                    <a:pt x="7885" y="56360"/>
                  </a:lnTo>
                  <a:lnTo>
                    <a:pt x="7583" y="57962"/>
                  </a:lnTo>
                  <a:lnTo>
                    <a:pt x="7281" y="59412"/>
                  </a:lnTo>
                  <a:lnTo>
                    <a:pt x="7009" y="60650"/>
                  </a:lnTo>
                  <a:lnTo>
                    <a:pt x="6767" y="61663"/>
                  </a:lnTo>
                  <a:lnTo>
                    <a:pt x="6586" y="62433"/>
                  </a:lnTo>
                  <a:lnTo>
                    <a:pt x="6420" y="63067"/>
                  </a:lnTo>
                  <a:lnTo>
                    <a:pt x="9910" y="63777"/>
                  </a:lnTo>
                  <a:lnTo>
                    <a:pt x="12493" y="64321"/>
                  </a:lnTo>
                  <a:lnTo>
                    <a:pt x="13459" y="64533"/>
                  </a:lnTo>
                  <a:lnTo>
                    <a:pt x="14033" y="64669"/>
                  </a:lnTo>
                  <a:lnTo>
                    <a:pt x="14562" y="64805"/>
                  </a:lnTo>
                  <a:lnTo>
                    <a:pt x="15106" y="64925"/>
                  </a:lnTo>
                  <a:lnTo>
                    <a:pt x="15665" y="65031"/>
                  </a:lnTo>
                  <a:lnTo>
                    <a:pt x="16224" y="65122"/>
                  </a:lnTo>
                  <a:lnTo>
                    <a:pt x="16798" y="65197"/>
                  </a:lnTo>
                  <a:lnTo>
                    <a:pt x="17387" y="65273"/>
                  </a:lnTo>
                  <a:lnTo>
                    <a:pt x="17991" y="65333"/>
                  </a:lnTo>
                  <a:lnTo>
                    <a:pt x="18595" y="65379"/>
                  </a:lnTo>
                  <a:lnTo>
                    <a:pt x="19215" y="65409"/>
                  </a:lnTo>
                  <a:lnTo>
                    <a:pt x="19834" y="65424"/>
                  </a:lnTo>
                  <a:lnTo>
                    <a:pt x="20469" y="65439"/>
                  </a:lnTo>
                  <a:lnTo>
                    <a:pt x="21753" y="65439"/>
                  </a:lnTo>
                  <a:lnTo>
                    <a:pt x="22387" y="65424"/>
                  </a:lnTo>
                  <a:lnTo>
                    <a:pt x="23701" y="65364"/>
                  </a:lnTo>
                  <a:lnTo>
                    <a:pt x="25015" y="65258"/>
                  </a:lnTo>
                  <a:lnTo>
                    <a:pt x="26345" y="65137"/>
                  </a:lnTo>
                  <a:lnTo>
                    <a:pt x="27659" y="64986"/>
                  </a:lnTo>
                  <a:lnTo>
                    <a:pt x="28988" y="64820"/>
                  </a:lnTo>
                  <a:lnTo>
                    <a:pt x="30287" y="64623"/>
                  </a:lnTo>
                  <a:lnTo>
                    <a:pt x="31587" y="64412"/>
                  </a:lnTo>
                  <a:lnTo>
                    <a:pt x="32855" y="64185"/>
                  </a:lnTo>
                  <a:lnTo>
                    <a:pt x="34094" y="63944"/>
                  </a:lnTo>
                  <a:lnTo>
                    <a:pt x="35318" y="63687"/>
                  </a:lnTo>
                  <a:lnTo>
                    <a:pt x="36481" y="63445"/>
                  </a:lnTo>
                  <a:lnTo>
                    <a:pt x="37614" y="63188"/>
                  </a:lnTo>
                  <a:lnTo>
                    <a:pt x="38701" y="62931"/>
                  </a:lnTo>
                  <a:lnTo>
                    <a:pt x="39729" y="62675"/>
                  </a:lnTo>
                  <a:lnTo>
                    <a:pt x="40680" y="62418"/>
                  </a:lnTo>
                  <a:lnTo>
                    <a:pt x="42417" y="61965"/>
                  </a:lnTo>
                  <a:lnTo>
                    <a:pt x="43837" y="61557"/>
                  </a:lnTo>
                  <a:lnTo>
                    <a:pt x="44910" y="61240"/>
                  </a:lnTo>
                  <a:lnTo>
                    <a:pt x="45816" y="60953"/>
                  </a:lnTo>
                  <a:lnTo>
                    <a:pt x="45363" y="58823"/>
                  </a:lnTo>
                  <a:lnTo>
                    <a:pt x="44880" y="56391"/>
                  </a:lnTo>
                  <a:lnTo>
                    <a:pt x="44260" y="53233"/>
                  </a:lnTo>
                  <a:lnTo>
                    <a:pt x="43777" y="50681"/>
                  </a:lnTo>
                  <a:lnTo>
                    <a:pt x="43263" y="47916"/>
                  </a:lnTo>
                  <a:lnTo>
                    <a:pt x="42735" y="44955"/>
                  </a:lnTo>
                  <a:lnTo>
                    <a:pt x="42206" y="41889"/>
                  </a:lnTo>
                  <a:lnTo>
                    <a:pt x="41692" y="38732"/>
                  </a:lnTo>
                  <a:lnTo>
                    <a:pt x="41194" y="35559"/>
                  </a:lnTo>
                  <a:lnTo>
                    <a:pt x="40967" y="33988"/>
                  </a:lnTo>
                  <a:lnTo>
                    <a:pt x="40756" y="32417"/>
                  </a:lnTo>
                  <a:lnTo>
                    <a:pt x="40544" y="30862"/>
                  </a:lnTo>
                  <a:lnTo>
                    <a:pt x="40363" y="29336"/>
                  </a:lnTo>
                  <a:lnTo>
                    <a:pt x="40152" y="27704"/>
                  </a:lnTo>
                  <a:lnTo>
                    <a:pt x="39910" y="26133"/>
                  </a:lnTo>
                  <a:lnTo>
                    <a:pt x="39653" y="24623"/>
                  </a:lnTo>
                  <a:lnTo>
                    <a:pt x="39366" y="23173"/>
                  </a:lnTo>
                  <a:lnTo>
                    <a:pt x="39064" y="21768"/>
                  </a:lnTo>
                  <a:lnTo>
                    <a:pt x="38747" y="20423"/>
                  </a:lnTo>
                  <a:lnTo>
                    <a:pt x="38399" y="19139"/>
                  </a:lnTo>
                  <a:lnTo>
                    <a:pt x="38052" y="17901"/>
                  </a:lnTo>
                  <a:lnTo>
                    <a:pt x="37674" y="16722"/>
                  </a:lnTo>
                  <a:lnTo>
                    <a:pt x="37281" y="15589"/>
                  </a:lnTo>
                  <a:lnTo>
                    <a:pt x="36889" y="14502"/>
                  </a:lnTo>
                  <a:lnTo>
                    <a:pt x="36481" y="13475"/>
                  </a:lnTo>
                  <a:lnTo>
                    <a:pt x="36058" y="12493"/>
                  </a:lnTo>
                  <a:lnTo>
                    <a:pt x="35635" y="11556"/>
                  </a:lnTo>
                  <a:lnTo>
                    <a:pt x="35197" y="10665"/>
                  </a:lnTo>
                  <a:lnTo>
                    <a:pt x="34744" y="9819"/>
                  </a:lnTo>
                  <a:lnTo>
                    <a:pt x="34260" y="10227"/>
                  </a:lnTo>
                  <a:lnTo>
                    <a:pt x="33762" y="10620"/>
                  </a:lnTo>
                  <a:lnTo>
                    <a:pt x="33248" y="10967"/>
                  </a:lnTo>
                  <a:lnTo>
                    <a:pt x="32991" y="11133"/>
                  </a:lnTo>
                  <a:lnTo>
                    <a:pt x="32719" y="11284"/>
                  </a:lnTo>
                  <a:lnTo>
                    <a:pt x="32478" y="11194"/>
                  </a:lnTo>
                  <a:lnTo>
                    <a:pt x="32206" y="11073"/>
                  </a:lnTo>
                  <a:lnTo>
                    <a:pt x="31828" y="10907"/>
                  </a:lnTo>
                  <a:lnTo>
                    <a:pt x="31375" y="10695"/>
                  </a:lnTo>
                  <a:lnTo>
                    <a:pt x="30861" y="10438"/>
                  </a:lnTo>
                  <a:lnTo>
                    <a:pt x="30302" y="10121"/>
                  </a:lnTo>
                  <a:lnTo>
                    <a:pt x="29698" y="9758"/>
                  </a:lnTo>
                  <a:lnTo>
                    <a:pt x="30106" y="9411"/>
                  </a:lnTo>
                  <a:lnTo>
                    <a:pt x="30514" y="9048"/>
                  </a:lnTo>
                  <a:lnTo>
                    <a:pt x="30907" y="8671"/>
                  </a:lnTo>
                  <a:lnTo>
                    <a:pt x="31299" y="8293"/>
                  </a:lnTo>
                  <a:lnTo>
                    <a:pt x="31692" y="7900"/>
                  </a:lnTo>
                  <a:lnTo>
                    <a:pt x="32070" y="7493"/>
                  </a:lnTo>
                  <a:lnTo>
                    <a:pt x="32432" y="7070"/>
                  </a:lnTo>
                  <a:lnTo>
                    <a:pt x="32810" y="6647"/>
                  </a:lnTo>
                  <a:lnTo>
                    <a:pt x="32448" y="6163"/>
                  </a:lnTo>
                  <a:lnTo>
                    <a:pt x="32100" y="5695"/>
                  </a:lnTo>
                  <a:lnTo>
                    <a:pt x="31753" y="5242"/>
                  </a:lnTo>
                  <a:lnTo>
                    <a:pt x="31405" y="4819"/>
                  </a:lnTo>
                  <a:lnTo>
                    <a:pt x="31073" y="4426"/>
                  </a:lnTo>
                  <a:lnTo>
                    <a:pt x="30741" y="4048"/>
                  </a:lnTo>
                  <a:lnTo>
                    <a:pt x="30408" y="3686"/>
                  </a:lnTo>
                  <a:lnTo>
                    <a:pt x="30076" y="3354"/>
                  </a:lnTo>
                  <a:lnTo>
                    <a:pt x="29759" y="3036"/>
                  </a:lnTo>
                  <a:lnTo>
                    <a:pt x="29441" y="2734"/>
                  </a:lnTo>
                  <a:lnTo>
                    <a:pt x="28837" y="2190"/>
                  </a:lnTo>
                  <a:lnTo>
                    <a:pt x="28263" y="1722"/>
                  </a:lnTo>
                  <a:lnTo>
                    <a:pt x="27719" y="1314"/>
                  </a:lnTo>
                  <a:lnTo>
                    <a:pt x="27236" y="967"/>
                  </a:lnTo>
                  <a:lnTo>
                    <a:pt x="26798" y="695"/>
                  </a:lnTo>
                  <a:lnTo>
                    <a:pt x="26405" y="453"/>
                  </a:lnTo>
                  <a:lnTo>
                    <a:pt x="26073" y="287"/>
                  </a:lnTo>
                  <a:lnTo>
                    <a:pt x="25816" y="151"/>
                  </a:lnTo>
                  <a:lnTo>
                    <a:pt x="25620" y="60"/>
                  </a:lnTo>
                  <a:lnTo>
                    <a:pt x="25454" y="0"/>
                  </a:lnTo>
                  <a:close/>
                </a:path>
              </a:pathLst>
            </a:cu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784;p26">
              <a:extLst>
                <a:ext uri="{FF2B5EF4-FFF2-40B4-BE49-F238E27FC236}">
                  <a16:creationId xmlns:a16="http://schemas.microsoft.com/office/drawing/2014/main" id="{A6D0B4E8-0645-6447-54B7-53985C949D7C}"/>
                </a:ext>
              </a:extLst>
            </p:cNvPr>
            <p:cNvSpPr/>
            <p:nvPr/>
          </p:nvSpPr>
          <p:spPr>
            <a:xfrm>
              <a:off x="7475602" y="1867459"/>
              <a:ext cx="215191" cy="143789"/>
            </a:xfrm>
            <a:custGeom>
              <a:avLst/>
              <a:gdLst/>
              <a:ahLst/>
              <a:cxnLst/>
              <a:rect l="l" t="t" r="r" b="b"/>
              <a:pathLst>
                <a:path w="13339" h="8913" extrusionOk="0">
                  <a:moveTo>
                    <a:pt x="11526" y="0"/>
                  </a:moveTo>
                  <a:lnTo>
                    <a:pt x="9683" y="1027"/>
                  </a:lnTo>
                  <a:lnTo>
                    <a:pt x="9124" y="1405"/>
                  </a:lnTo>
                  <a:lnTo>
                    <a:pt x="8535" y="1768"/>
                  </a:lnTo>
                  <a:lnTo>
                    <a:pt x="7961" y="2115"/>
                  </a:lnTo>
                  <a:lnTo>
                    <a:pt x="7357" y="2447"/>
                  </a:lnTo>
                  <a:lnTo>
                    <a:pt x="6753" y="2780"/>
                  </a:lnTo>
                  <a:lnTo>
                    <a:pt x="6149" y="3082"/>
                  </a:lnTo>
                  <a:lnTo>
                    <a:pt x="5544" y="3384"/>
                  </a:lnTo>
                  <a:lnTo>
                    <a:pt x="4925" y="3656"/>
                  </a:lnTo>
                  <a:lnTo>
                    <a:pt x="4306" y="3928"/>
                  </a:lnTo>
                  <a:lnTo>
                    <a:pt x="3686" y="4185"/>
                  </a:lnTo>
                  <a:lnTo>
                    <a:pt x="3067" y="4441"/>
                  </a:lnTo>
                  <a:lnTo>
                    <a:pt x="2448" y="4668"/>
                  </a:lnTo>
                  <a:lnTo>
                    <a:pt x="1828" y="4894"/>
                  </a:lnTo>
                  <a:lnTo>
                    <a:pt x="1224" y="5091"/>
                  </a:lnTo>
                  <a:lnTo>
                    <a:pt x="0" y="5484"/>
                  </a:lnTo>
                  <a:lnTo>
                    <a:pt x="318" y="5982"/>
                  </a:lnTo>
                  <a:lnTo>
                    <a:pt x="484" y="6239"/>
                  </a:lnTo>
                  <a:lnTo>
                    <a:pt x="680" y="6496"/>
                  </a:lnTo>
                  <a:lnTo>
                    <a:pt x="877" y="6753"/>
                  </a:lnTo>
                  <a:lnTo>
                    <a:pt x="1103" y="7024"/>
                  </a:lnTo>
                  <a:lnTo>
                    <a:pt x="1360" y="7281"/>
                  </a:lnTo>
                  <a:lnTo>
                    <a:pt x="1632" y="7523"/>
                  </a:lnTo>
                  <a:lnTo>
                    <a:pt x="1964" y="7765"/>
                  </a:lnTo>
                  <a:lnTo>
                    <a:pt x="2312" y="7991"/>
                  </a:lnTo>
                  <a:lnTo>
                    <a:pt x="2508" y="8097"/>
                  </a:lnTo>
                  <a:lnTo>
                    <a:pt x="2720" y="8203"/>
                  </a:lnTo>
                  <a:lnTo>
                    <a:pt x="2931" y="8293"/>
                  </a:lnTo>
                  <a:lnTo>
                    <a:pt x="3173" y="8384"/>
                  </a:lnTo>
                  <a:lnTo>
                    <a:pt x="3414" y="8475"/>
                  </a:lnTo>
                  <a:lnTo>
                    <a:pt x="3671" y="8550"/>
                  </a:lnTo>
                  <a:lnTo>
                    <a:pt x="3943" y="8626"/>
                  </a:lnTo>
                  <a:lnTo>
                    <a:pt x="4230" y="8686"/>
                  </a:lnTo>
                  <a:lnTo>
                    <a:pt x="4532" y="8747"/>
                  </a:lnTo>
                  <a:lnTo>
                    <a:pt x="4849" y="8807"/>
                  </a:lnTo>
                  <a:lnTo>
                    <a:pt x="5182" y="8852"/>
                  </a:lnTo>
                  <a:lnTo>
                    <a:pt x="5529" y="8882"/>
                  </a:lnTo>
                  <a:lnTo>
                    <a:pt x="5998" y="8913"/>
                  </a:lnTo>
                  <a:lnTo>
                    <a:pt x="6451" y="8913"/>
                  </a:lnTo>
                  <a:lnTo>
                    <a:pt x="6889" y="8898"/>
                  </a:lnTo>
                  <a:lnTo>
                    <a:pt x="7327" y="8852"/>
                  </a:lnTo>
                  <a:lnTo>
                    <a:pt x="7735" y="8792"/>
                  </a:lnTo>
                  <a:lnTo>
                    <a:pt x="8143" y="8716"/>
                  </a:lnTo>
                  <a:lnTo>
                    <a:pt x="8520" y="8611"/>
                  </a:lnTo>
                  <a:lnTo>
                    <a:pt x="8898" y="8490"/>
                  </a:lnTo>
                  <a:lnTo>
                    <a:pt x="9245" y="8354"/>
                  </a:lnTo>
                  <a:lnTo>
                    <a:pt x="9593" y="8203"/>
                  </a:lnTo>
                  <a:lnTo>
                    <a:pt x="9925" y="8037"/>
                  </a:lnTo>
                  <a:lnTo>
                    <a:pt x="10227" y="7855"/>
                  </a:lnTo>
                  <a:lnTo>
                    <a:pt x="10529" y="7674"/>
                  </a:lnTo>
                  <a:lnTo>
                    <a:pt x="10816" y="7463"/>
                  </a:lnTo>
                  <a:lnTo>
                    <a:pt x="11088" y="7251"/>
                  </a:lnTo>
                  <a:lnTo>
                    <a:pt x="11345" y="7024"/>
                  </a:lnTo>
                  <a:lnTo>
                    <a:pt x="11572" y="6783"/>
                  </a:lnTo>
                  <a:lnTo>
                    <a:pt x="11798" y="6541"/>
                  </a:lnTo>
                  <a:lnTo>
                    <a:pt x="12010" y="6299"/>
                  </a:lnTo>
                  <a:lnTo>
                    <a:pt x="12206" y="6043"/>
                  </a:lnTo>
                  <a:lnTo>
                    <a:pt x="12387" y="5786"/>
                  </a:lnTo>
                  <a:lnTo>
                    <a:pt x="12553" y="5514"/>
                  </a:lnTo>
                  <a:lnTo>
                    <a:pt x="12705" y="5257"/>
                  </a:lnTo>
                  <a:lnTo>
                    <a:pt x="12825" y="4985"/>
                  </a:lnTo>
                  <a:lnTo>
                    <a:pt x="12946" y="4713"/>
                  </a:lnTo>
                  <a:lnTo>
                    <a:pt x="13052" y="4441"/>
                  </a:lnTo>
                  <a:lnTo>
                    <a:pt x="13143" y="4185"/>
                  </a:lnTo>
                  <a:lnTo>
                    <a:pt x="13203" y="3913"/>
                  </a:lnTo>
                  <a:lnTo>
                    <a:pt x="13263" y="3656"/>
                  </a:lnTo>
                  <a:lnTo>
                    <a:pt x="13309" y="3384"/>
                  </a:lnTo>
                  <a:lnTo>
                    <a:pt x="13324" y="3142"/>
                  </a:lnTo>
                  <a:lnTo>
                    <a:pt x="13339" y="2885"/>
                  </a:lnTo>
                  <a:lnTo>
                    <a:pt x="13324" y="2538"/>
                  </a:lnTo>
                  <a:lnTo>
                    <a:pt x="13279" y="2206"/>
                  </a:lnTo>
                  <a:lnTo>
                    <a:pt x="13218" y="1904"/>
                  </a:lnTo>
                  <a:lnTo>
                    <a:pt x="13128" y="1617"/>
                  </a:lnTo>
                  <a:lnTo>
                    <a:pt x="13022" y="1360"/>
                  </a:lnTo>
                  <a:lnTo>
                    <a:pt x="12901" y="1118"/>
                  </a:lnTo>
                  <a:lnTo>
                    <a:pt x="12765" y="907"/>
                  </a:lnTo>
                  <a:lnTo>
                    <a:pt x="12629" y="710"/>
                  </a:lnTo>
                  <a:lnTo>
                    <a:pt x="12478" y="544"/>
                  </a:lnTo>
                  <a:lnTo>
                    <a:pt x="12327" y="393"/>
                  </a:lnTo>
                  <a:lnTo>
                    <a:pt x="12176" y="272"/>
                  </a:lnTo>
                  <a:lnTo>
                    <a:pt x="12025" y="166"/>
                  </a:lnTo>
                  <a:lnTo>
                    <a:pt x="11889" y="91"/>
                  </a:lnTo>
                  <a:lnTo>
                    <a:pt x="11753" y="45"/>
                  </a:lnTo>
                  <a:lnTo>
                    <a:pt x="11632"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785;p26">
              <a:extLst>
                <a:ext uri="{FF2B5EF4-FFF2-40B4-BE49-F238E27FC236}">
                  <a16:creationId xmlns:a16="http://schemas.microsoft.com/office/drawing/2014/main" id="{F86FA977-4A3B-39A2-BF56-C74644C20BAA}"/>
                </a:ext>
              </a:extLst>
            </p:cNvPr>
            <p:cNvSpPr/>
            <p:nvPr/>
          </p:nvSpPr>
          <p:spPr>
            <a:xfrm>
              <a:off x="7280150" y="1350556"/>
              <a:ext cx="397731" cy="537115"/>
            </a:xfrm>
            <a:custGeom>
              <a:avLst/>
              <a:gdLst/>
              <a:ahLst/>
              <a:cxnLst/>
              <a:rect l="l" t="t" r="r" b="b"/>
              <a:pathLst>
                <a:path w="24654" h="33294" extrusionOk="0">
                  <a:moveTo>
                    <a:pt x="13702" y="0"/>
                  </a:moveTo>
                  <a:lnTo>
                    <a:pt x="13717" y="287"/>
                  </a:lnTo>
                  <a:lnTo>
                    <a:pt x="13717" y="620"/>
                  </a:lnTo>
                  <a:lnTo>
                    <a:pt x="13702" y="1058"/>
                  </a:lnTo>
                  <a:lnTo>
                    <a:pt x="13671" y="1571"/>
                  </a:lnTo>
                  <a:lnTo>
                    <a:pt x="13611" y="2161"/>
                  </a:lnTo>
                  <a:lnTo>
                    <a:pt x="13520" y="2795"/>
                  </a:lnTo>
                  <a:lnTo>
                    <a:pt x="13460" y="3127"/>
                  </a:lnTo>
                  <a:lnTo>
                    <a:pt x="13399" y="3460"/>
                  </a:lnTo>
                  <a:lnTo>
                    <a:pt x="13309" y="3807"/>
                  </a:lnTo>
                  <a:lnTo>
                    <a:pt x="13218" y="4139"/>
                  </a:lnTo>
                  <a:lnTo>
                    <a:pt x="13097" y="4487"/>
                  </a:lnTo>
                  <a:lnTo>
                    <a:pt x="12977" y="4819"/>
                  </a:lnTo>
                  <a:lnTo>
                    <a:pt x="12841" y="5167"/>
                  </a:lnTo>
                  <a:lnTo>
                    <a:pt x="12689" y="5484"/>
                  </a:lnTo>
                  <a:lnTo>
                    <a:pt x="12508" y="5801"/>
                  </a:lnTo>
                  <a:lnTo>
                    <a:pt x="12312" y="6118"/>
                  </a:lnTo>
                  <a:lnTo>
                    <a:pt x="12100" y="6405"/>
                  </a:lnTo>
                  <a:lnTo>
                    <a:pt x="11874" y="6692"/>
                  </a:lnTo>
                  <a:lnTo>
                    <a:pt x="11617" y="6949"/>
                  </a:lnTo>
                  <a:lnTo>
                    <a:pt x="11345" y="7191"/>
                  </a:lnTo>
                  <a:lnTo>
                    <a:pt x="11058" y="7402"/>
                  </a:lnTo>
                  <a:lnTo>
                    <a:pt x="10741" y="7599"/>
                  </a:lnTo>
                  <a:lnTo>
                    <a:pt x="10393" y="7765"/>
                  </a:lnTo>
                  <a:lnTo>
                    <a:pt x="10212" y="7840"/>
                  </a:lnTo>
                  <a:lnTo>
                    <a:pt x="10016" y="7916"/>
                  </a:lnTo>
                  <a:lnTo>
                    <a:pt x="9744" y="8007"/>
                  </a:lnTo>
                  <a:lnTo>
                    <a:pt x="9472" y="8112"/>
                  </a:lnTo>
                  <a:lnTo>
                    <a:pt x="9185" y="8248"/>
                  </a:lnTo>
                  <a:lnTo>
                    <a:pt x="8898" y="8384"/>
                  </a:lnTo>
                  <a:lnTo>
                    <a:pt x="8611" y="8535"/>
                  </a:lnTo>
                  <a:lnTo>
                    <a:pt x="8324" y="8701"/>
                  </a:lnTo>
                  <a:lnTo>
                    <a:pt x="8022" y="8883"/>
                  </a:lnTo>
                  <a:lnTo>
                    <a:pt x="7735" y="9079"/>
                  </a:lnTo>
                  <a:lnTo>
                    <a:pt x="7448" y="9275"/>
                  </a:lnTo>
                  <a:lnTo>
                    <a:pt x="7161" y="9502"/>
                  </a:lnTo>
                  <a:lnTo>
                    <a:pt x="6859" y="9744"/>
                  </a:lnTo>
                  <a:lnTo>
                    <a:pt x="6572" y="9985"/>
                  </a:lnTo>
                  <a:lnTo>
                    <a:pt x="6300" y="10257"/>
                  </a:lnTo>
                  <a:lnTo>
                    <a:pt x="6013" y="10529"/>
                  </a:lnTo>
                  <a:lnTo>
                    <a:pt x="5741" y="10816"/>
                  </a:lnTo>
                  <a:lnTo>
                    <a:pt x="5469" y="11118"/>
                  </a:lnTo>
                  <a:lnTo>
                    <a:pt x="5197" y="11436"/>
                  </a:lnTo>
                  <a:lnTo>
                    <a:pt x="4940" y="11768"/>
                  </a:lnTo>
                  <a:lnTo>
                    <a:pt x="4683" y="12115"/>
                  </a:lnTo>
                  <a:lnTo>
                    <a:pt x="4442" y="12478"/>
                  </a:lnTo>
                  <a:lnTo>
                    <a:pt x="4200" y="12840"/>
                  </a:lnTo>
                  <a:lnTo>
                    <a:pt x="3973" y="13233"/>
                  </a:lnTo>
                  <a:lnTo>
                    <a:pt x="3762" y="13626"/>
                  </a:lnTo>
                  <a:lnTo>
                    <a:pt x="3550" y="14034"/>
                  </a:lnTo>
                  <a:lnTo>
                    <a:pt x="3354" y="14457"/>
                  </a:lnTo>
                  <a:lnTo>
                    <a:pt x="3158" y="14895"/>
                  </a:lnTo>
                  <a:lnTo>
                    <a:pt x="2992" y="15348"/>
                  </a:lnTo>
                  <a:lnTo>
                    <a:pt x="2825" y="15816"/>
                  </a:lnTo>
                  <a:lnTo>
                    <a:pt x="2674" y="16285"/>
                  </a:lnTo>
                  <a:lnTo>
                    <a:pt x="2538" y="16768"/>
                  </a:lnTo>
                  <a:lnTo>
                    <a:pt x="2417" y="17282"/>
                  </a:lnTo>
                  <a:lnTo>
                    <a:pt x="2312" y="17795"/>
                  </a:lnTo>
                  <a:lnTo>
                    <a:pt x="2040" y="17720"/>
                  </a:lnTo>
                  <a:lnTo>
                    <a:pt x="1753" y="17674"/>
                  </a:lnTo>
                  <a:lnTo>
                    <a:pt x="1390" y="17629"/>
                  </a:lnTo>
                  <a:lnTo>
                    <a:pt x="1209" y="17614"/>
                  </a:lnTo>
                  <a:lnTo>
                    <a:pt x="1013" y="17614"/>
                  </a:lnTo>
                  <a:lnTo>
                    <a:pt x="816" y="17629"/>
                  </a:lnTo>
                  <a:lnTo>
                    <a:pt x="620" y="17659"/>
                  </a:lnTo>
                  <a:lnTo>
                    <a:pt x="454" y="17705"/>
                  </a:lnTo>
                  <a:lnTo>
                    <a:pt x="272" y="17765"/>
                  </a:lnTo>
                  <a:lnTo>
                    <a:pt x="121" y="17856"/>
                  </a:lnTo>
                  <a:lnTo>
                    <a:pt x="1" y="17961"/>
                  </a:lnTo>
                  <a:lnTo>
                    <a:pt x="91" y="17992"/>
                  </a:lnTo>
                  <a:lnTo>
                    <a:pt x="348" y="18052"/>
                  </a:lnTo>
                  <a:lnTo>
                    <a:pt x="695" y="18158"/>
                  </a:lnTo>
                  <a:lnTo>
                    <a:pt x="907" y="18233"/>
                  </a:lnTo>
                  <a:lnTo>
                    <a:pt x="1118" y="18324"/>
                  </a:lnTo>
                  <a:lnTo>
                    <a:pt x="1330" y="18430"/>
                  </a:lnTo>
                  <a:lnTo>
                    <a:pt x="1556" y="18551"/>
                  </a:lnTo>
                  <a:lnTo>
                    <a:pt x="1753" y="18702"/>
                  </a:lnTo>
                  <a:lnTo>
                    <a:pt x="1949" y="18853"/>
                  </a:lnTo>
                  <a:lnTo>
                    <a:pt x="2130" y="19034"/>
                  </a:lnTo>
                  <a:lnTo>
                    <a:pt x="2206" y="19140"/>
                  </a:lnTo>
                  <a:lnTo>
                    <a:pt x="2266" y="19245"/>
                  </a:lnTo>
                  <a:lnTo>
                    <a:pt x="2327" y="19351"/>
                  </a:lnTo>
                  <a:lnTo>
                    <a:pt x="2387" y="19472"/>
                  </a:lnTo>
                  <a:lnTo>
                    <a:pt x="2433" y="19593"/>
                  </a:lnTo>
                  <a:lnTo>
                    <a:pt x="2463" y="19714"/>
                  </a:lnTo>
                  <a:lnTo>
                    <a:pt x="2312" y="19653"/>
                  </a:lnTo>
                  <a:lnTo>
                    <a:pt x="2146" y="19593"/>
                  </a:lnTo>
                  <a:lnTo>
                    <a:pt x="1919" y="19548"/>
                  </a:lnTo>
                  <a:lnTo>
                    <a:pt x="1798" y="19548"/>
                  </a:lnTo>
                  <a:lnTo>
                    <a:pt x="1677" y="19532"/>
                  </a:lnTo>
                  <a:lnTo>
                    <a:pt x="1541" y="19548"/>
                  </a:lnTo>
                  <a:lnTo>
                    <a:pt x="1405" y="19563"/>
                  </a:lnTo>
                  <a:lnTo>
                    <a:pt x="1269" y="19608"/>
                  </a:lnTo>
                  <a:lnTo>
                    <a:pt x="1133" y="19668"/>
                  </a:lnTo>
                  <a:lnTo>
                    <a:pt x="998" y="19729"/>
                  </a:lnTo>
                  <a:lnTo>
                    <a:pt x="862" y="19835"/>
                  </a:lnTo>
                  <a:lnTo>
                    <a:pt x="937" y="19850"/>
                  </a:lnTo>
                  <a:lnTo>
                    <a:pt x="1118" y="19895"/>
                  </a:lnTo>
                  <a:lnTo>
                    <a:pt x="1360" y="20001"/>
                  </a:lnTo>
                  <a:lnTo>
                    <a:pt x="1511" y="20061"/>
                  </a:lnTo>
                  <a:lnTo>
                    <a:pt x="1662" y="20137"/>
                  </a:lnTo>
                  <a:lnTo>
                    <a:pt x="1813" y="20227"/>
                  </a:lnTo>
                  <a:lnTo>
                    <a:pt x="1979" y="20348"/>
                  </a:lnTo>
                  <a:lnTo>
                    <a:pt x="2115" y="20469"/>
                  </a:lnTo>
                  <a:lnTo>
                    <a:pt x="2266" y="20605"/>
                  </a:lnTo>
                  <a:lnTo>
                    <a:pt x="2387" y="20756"/>
                  </a:lnTo>
                  <a:lnTo>
                    <a:pt x="2493" y="20937"/>
                  </a:lnTo>
                  <a:lnTo>
                    <a:pt x="2584" y="21134"/>
                  </a:lnTo>
                  <a:lnTo>
                    <a:pt x="2629" y="21345"/>
                  </a:lnTo>
                  <a:lnTo>
                    <a:pt x="2674" y="21481"/>
                  </a:lnTo>
                  <a:lnTo>
                    <a:pt x="2750" y="21662"/>
                  </a:lnTo>
                  <a:lnTo>
                    <a:pt x="2840" y="21874"/>
                  </a:lnTo>
                  <a:lnTo>
                    <a:pt x="2961" y="22131"/>
                  </a:lnTo>
                  <a:lnTo>
                    <a:pt x="3309" y="22750"/>
                  </a:lnTo>
                  <a:lnTo>
                    <a:pt x="3732" y="23490"/>
                  </a:lnTo>
                  <a:lnTo>
                    <a:pt x="4245" y="24321"/>
                  </a:lnTo>
                  <a:lnTo>
                    <a:pt x="4834" y="25227"/>
                  </a:lnTo>
                  <a:lnTo>
                    <a:pt x="5484" y="26179"/>
                  </a:lnTo>
                  <a:lnTo>
                    <a:pt x="6179" y="27161"/>
                  </a:lnTo>
                  <a:lnTo>
                    <a:pt x="6904" y="28143"/>
                  </a:lnTo>
                  <a:lnTo>
                    <a:pt x="7674" y="29110"/>
                  </a:lnTo>
                  <a:lnTo>
                    <a:pt x="8052" y="29578"/>
                  </a:lnTo>
                  <a:lnTo>
                    <a:pt x="8445" y="30031"/>
                  </a:lnTo>
                  <a:lnTo>
                    <a:pt x="8837" y="30469"/>
                  </a:lnTo>
                  <a:lnTo>
                    <a:pt x="9230" y="30892"/>
                  </a:lnTo>
                  <a:lnTo>
                    <a:pt x="9623" y="31285"/>
                  </a:lnTo>
                  <a:lnTo>
                    <a:pt x="10001" y="31663"/>
                  </a:lnTo>
                  <a:lnTo>
                    <a:pt x="10378" y="31995"/>
                  </a:lnTo>
                  <a:lnTo>
                    <a:pt x="10756" y="32312"/>
                  </a:lnTo>
                  <a:lnTo>
                    <a:pt x="11118" y="32599"/>
                  </a:lnTo>
                  <a:lnTo>
                    <a:pt x="11481" y="32841"/>
                  </a:lnTo>
                  <a:lnTo>
                    <a:pt x="11828" y="33052"/>
                  </a:lnTo>
                  <a:lnTo>
                    <a:pt x="12161" y="33218"/>
                  </a:lnTo>
                  <a:lnTo>
                    <a:pt x="12327" y="33264"/>
                  </a:lnTo>
                  <a:lnTo>
                    <a:pt x="12493" y="33294"/>
                  </a:lnTo>
                  <a:lnTo>
                    <a:pt x="12674" y="33294"/>
                  </a:lnTo>
                  <a:lnTo>
                    <a:pt x="12856" y="33249"/>
                  </a:lnTo>
                  <a:lnTo>
                    <a:pt x="13037" y="33188"/>
                  </a:lnTo>
                  <a:lnTo>
                    <a:pt x="13218" y="33098"/>
                  </a:lnTo>
                  <a:lnTo>
                    <a:pt x="13415" y="32977"/>
                  </a:lnTo>
                  <a:lnTo>
                    <a:pt x="13611" y="32826"/>
                  </a:lnTo>
                  <a:lnTo>
                    <a:pt x="13807" y="32660"/>
                  </a:lnTo>
                  <a:lnTo>
                    <a:pt x="14019" y="32463"/>
                  </a:lnTo>
                  <a:lnTo>
                    <a:pt x="14215" y="32252"/>
                  </a:lnTo>
                  <a:lnTo>
                    <a:pt x="14427" y="32010"/>
                  </a:lnTo>
                  <a:lnTo>
                    <a:pt x="14638" y="31753"/>
                  </a:lnTo>
                  <a:lnTo>
                    <a:pt x="14850" y="31466"/>
                  </a:lnTo>
                  <a:lnTo>
                    <a:pt x="15273" y="30862"/>
                  </a:lnTo>
                  <a:lnTo>
                    <a:pt x="15711" y="30182"/>
                  </a:lnTo>
                  <a:lnTo>
                    <a:pt x="16149" y="29442"/>
                  </a:lnTo>
                  <a:lnTo>
                    <a:pt x="16587" y="28641"/>
                  </a:lnTo>
                  <a:lnTo>
                    <a:pt x="17025" y="27810"/>
                  </a:lnTo>
                  <a:lnTo>
                    <a:pt x="17463" y="26934"/>
                  </a:lnTo>
                  <a:lnTo>
                    <a:pt x="17901" y="26043"/>
                  </a:lnTo>
                  <a:lnTo>
                    <a:pt x="18324" y="25122"/>
                  </a:lnTo>
                  <a:lnTo>
                    <a:pt x="18747" y="24185"/>
                  </a:lnTo>
                  <a:lnTo>
                    <a:pt x="19155" y="23248"/>
                  </a:lnTo>
                  <a:lnTo>
                    <a:pt x="19548" y="22327"/>
                  </a:lnTo>
                  <a:lnTo>
                    <a:pt x="20288" y="20499"/>
                  </a:lnTo>
                  <a:lnTo>
                    <a:pt x="20968" y="18777"/>
                  </a:lnTo>
                  <a:lnTo>
                    <a:pt x="21557" y="17236"/>
                  </a:lnTo>
                  <a:lnTo>
                    <a:pt x="22040" y="15922"/>
                  </a:lnTo>
                  <a:lnTo>
                    <a:pt x="22403" y="14910"/>
                  </a:lnTo>
                  <a:lnTo>
                    <a:pt x="22705" y="14019"/>
                  </a:lnTo>
                  <a:lnTo>
                    <a:pt x="22826" y="13913"/>
                  </a:lnTo>
                  <a:lnTo>
                    <a:pt x="22962" y="13792"/>
                  </a:lnTo>
                  <a:lnTo>
                    <a:pt x="23128" y="13626"/>
                  </a:lnTo>
                  <a:lnTo>
                    <a:pt x="23324" y="13399"/>
                  </a:lnTo>
                  <a:lnTo>
                    <a:pt x="23536" y="13112"/>
                  </a:lnTo>
                  <a:lnTo>
                    <a:pt x="23762" y="12795"/>
                  </a:lnTo>
                  <a:lnTo>
                    <a:pt x="23974" y="12418"/>
                  </a:lnTo>
                  <a:lnTo>
                    <a:pt x="24079" y="12206"/>
                  </a:lnTo>
                  <a:lnTo>
                    <a:pt x="24170" y="11995"/>
                  </a:lnTo>
                  <a:lnTo>
                    <a:pt x="24276" y="11753"/>
                  </a:lnTo>
                  <a:lnTo>
                    <a:pt x="24351" y="11511"/>
                  </a:lnTo>
                  <a:lnTo>
                    <a:pt x="24427" y="11254"/>
                  </a:lnTo>
                  <a:lnTo>
                    <a:pt x="24502" y="10982"/>
                  </a:lnTo>
                  <a:lnTo>
                    <a:pt x="24563" y="10711"/>
                  </a:lnTo>
                  <a:lnTo>
                    <a:pt x="24608" y="10408"/>
                  </a:lnTo>
                  <a:lnTo>
                    <a:pt x="24638" y="10106"/>
                  </a:lnTo>
                  <a:lnTo>
                    <a:pt x="24653" y="9789"/>
                  </a:lnTo>
                  <a:lnTo>
                    <a:pt x="24653" y="9457"/>
                  </a:lnTo>
                  <a:lnTo>
                    <a:pt x="24638" y="9109"/>
                  </a:lnTo>
                  <a:lnTo>
                    <a:pt x="24593" y="8747"/>
                  </a:lnTo>
                  <a:lnTo>
                    <a:pt x="24548" y="8384"/>
                  </a:lnTo>
                  <a:lnTo>
                    <a:pt x="24472" y="7991"/>
                  </a:lnTo>
                  <a:lnTo>
                    <a:pt x="24381" y="7599"/>
                  </a:lnTo>
                  <a:lnTo>
                    <a:pt x="24215" y="7856"/>
                  </a:lnTo>
                  <a:lnTo>
                    <a:pt x="24034" y="8127"/>
                  </a:lnTo>
                  <a:lnTo>
                    <a:pt x="23792" y="8430"/>
                  </a:lnTo>
                  <a:lnTo>
                    <a:pt x="23520" y="8747"/>
                  </a:lnTo>
                  <a:lnTo>
                    <a:pt x="23369" y="8898"/>
                  </a:lnTo>
                  <a:lnTo>
                    <a:pt x="23218" y="9049"/>
                  </a:lnTo>
                  <a:lnTo>
                    <a:pt x="23052" y="9170"/>
                  </a:lnTo>
                  <a:lnTo>
                    <a:pt x="22886" y="9260"/>
                  </a:lnTo>
                  <a:lnTo>
                    <a:pt x="22735" y="9336"/>
                  </a:lnTo>
                  <a:lnTo>
                    <a:pt x="22569" y="9396"/>
                  </a:lnTo>
                  <a:lnTo>
                    <a:pt x="22644" y="9124"/>
                  </a:lnTo>
                  <a:lnTo>
                    <a:pt x="22720" y="8822"/>
                  </a:lnTo>
                  <a:lnTo>
                    <a:pt x="22810" y="8414"/>
                  </a:lnTo>
                  <a:lnTo>
                    <a:pt x="22871" y="7916"/>
                  </a:lnTo>
                  <a:lnTo>
                    <a:pt x="22886" y="7644"/>
                  </a:lnTo>
                  <a:lnTo>
                    <a:pt x="22901" y="7357"/>
                  </a:lnTo>
                  <a:lnTo>
                    <a:pt x="22901" y="7040"/>
                  </a:lnTo>
                  <a:lnTo>
                    <a:pt x="22901" y="6723"/>
                  </a:lnTo>
                  <a:lnTo>
                    <a:pt x="22871" y="6375"/>
                  </a:lnTo>
                  <a:lnTo>
                    <a:pt x="22826" y="6028"/>
                  </a:lnTo>
                  <a:lnTo>
                    <a:pt x="22765" y="5665"/>
                  </a:lnTo>
                  <a:lnTo>
                    <a:pt x="22675" y="5303"/>
                  </a:lnTo>
                  <a:lnTo>
                    <a:pt x="22569" y="4940"/>
                  </a:lnTo>
                  <a:lnTo>
                    <a:pt x="22433" y="4562"/>
                  </a:lnTo>
                  <a:lnTo>
                    <a:pt x="22267" y="4170"/>
                  </a:lnTo>
                  <a:lnTo>
                    <a:pt x="22070" y="3792"/>
                  </a:lnTo>
                  <a:lnTo>
                    <a:pt x="21859" y="3414"/>
                  </a:lnTo>
                  <a:lnTo>
                    <a:pt x="21602" y="3022"/>
                  </a:lnTo>
                  <a:lnTo>
                    <a:pt x="21300" y="2644"/>
                  </a:lnTo>
                  <a:lnTo>
                    <a:pt x="20968" y="2281"/>
                  </a:lnTo>
                  <a:lnTo>
                    <a:pt x="20605" y="1904"/>
                  </a:lnTo>
                  <a:lnTo>
                    <a:pt x="20197" y="1541"/>
                  </a:lnTo>
                  <a:lnTo>
                    <a:pt x="19729" y="1194"/>
                  </a:lnTo>
                  <a:lnTo>
                    <a:pt x="19230" y="846"/>
                  </a:lnTo>
                  <a:lnTo>
                    <a:pt x="18958" y="680"/>
                  </a:lnTo>
                  <a:lnTo>
                    <a:pt x="18687" y="529"/>
                  </a:lnTo>
                  <a:lnTo>
                    <a:pt x="18384" y="363"/>
                  </a:lnTo>
                  <a:lnTo>
                    <a:pt x="18082" y="212"/>
                  </a:lnTo>
                  <a:lnTo>
                    <a:pt x="18113" y="348"/>
                  </a:lnTo>
                  <a:lnTo>
                    <a:pt x="18188" y="725"/>
                  </a:lnTo>
                  <a:lnTo>
                    <a:pt x="18294" y="1284"/>
                  </a:lnTo>
                  <a:lnTo>
                    <a:pt x="18339" y="1617"/>
                  </a:lnTo>
                  <a:lnTo>
                    <a:pt x="18369" y="1964"/>
                  </a:lnTo>
                  <a:lnTo>
                    <a:pt x="18415" y="2327"/>
                  </a:lnTo>
                  <a:lnTo>
                    <a:pt x="18430" y="2689"/>
                  </a:lnTo>
                  <a:lnTo>
                    <a:pt x="18430" y="3052"/>
                  </a:lnTo>
                  <a:lnTo>
                    <a:pt x="18415" y="3399"/>
                  </a:lnTo>
                  <a:lnTo>
                    <a:pt x="18369" y="3732"/>
                  </a:lnTo>
                  <a:lnTo>
                    <a:pt x="18294" y="4034"/>
                  </a:lnTo>
                  <a:lnTo>
                    <a:pt x="18264" y="4170"/>
                  </a:lnTo>
                  <a:lnTo>
                    <a:pt x="18203" y="4306"/>
                  </a:lnTo>
                  <a:lnTo>
                    <a:pt x="18143" y="4426"/>
                  </a:lnTo>
                  <a:lnTo>
                    <a:pt x="18067" y="4532"/>
                  </a:lnTo>
                  <a:lnTo>
                    <a:pt x="17992" y="4366"/>
                  </a:lnTo>
                  <a:lnTo>
                    <a:pt x="17765" y="3928"/>
                  </a:lnTo>
                  <a:lnTo>
                    <a:pt x="17584" y="3641"/>
                  </a:lnTo>
                  <a:lnTo>
                    <a:pt x="17372" y="3309"/>
                  </a:lnTo>
                  <a:lnTo>
                    <a:pt x="17146" y="2946"/>
                  </a:lnTo>
                  <a:lnTo>
                    <a:pt x="16874" y="2553"/>
                  </a:lnTo>
                  <a:lnTo>
                    <a:pt x="16572" y="2161"/>
                  </a:lnTo>
                  <a:lnTo>
                    <a:pt x="16239" y="1783"/>
                  </a:lnTo>
                  <a:lnTo>
                    <a:pt x="15877" y="1405"/>
                  </a:lnTo>
                  <a:lnTo>
                    <a:pt x="15680" y="1209"/>
                  </a:lnTo>
                  <a:lnTo>
                    <a:pt x="15484" y="1043"/>
                  </a:lnTo>
                  <a:lnTo>
                    <a:pt x="15288" y="877"/>
                  </a:lnTo>
                  <a:lnTo>
                    <a:pt x="15076" y="710"/>
                  </a:lnTo>
                  <a:lnTo>
                    <a:pt x="14865" y="559"/>
                  </a:lnTo>
                  <a:lnTo>
                    <a:pt x="14638" y="423"/>
                  </a:lnTo>
                  <a:lnTo>
                    <a:pt x="14412" y="303"/>
                  </a:lnTo>
                  <a:lnTo>
                    <a:pt x="14185" y="182"/>
                  </a:lnTo>
                  <a:lnTo>
                    <a:pt x="13943" y="91"/>
                  </a:lnTo>
                  <a:lnTo>
                    <a:pt x="1370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786;p26">
              <a:extLst>
                <a:ext uri="{FF2B5EF4-FFF2-40B4-BE49-F238E27FC236}">
                  <a16:creationId xmlns:a16="http://schemas.microsoft.com/office/drawing/2014/main" id="{C0D2407F-C704-2056-49E0-BE49E5FE5C6F}"/>
                </a:ext>
              </a:extLst>
            </p:cNvPr>
            <p:cNvSpPr/>
            <p:nvPr/>
          </p:nvSpPr>
          <p:spPr>
            <a:xfrm>
              <a:off x="7407601" y="1745606"/>
              <a:ext cx="260540" cy="235180"/>
            </a:xfrm>
            <a:custGeom>
              <a:avLst/>
              <a:gdLst/>
              <a:ahLst/>
              <a:cxnLst/>
              <a:rect l="l" t="t" r="r" b="b"/>
              <a:pathLst>
                <a:path w="16150" h="14578" extrusionOk="0">
                  <a:moveTo>
                    <a:pt x="1" y="0"/>
                  </a:moveTo>
                  <a:lnTo>
                    <a:pt x="61" y="302"/>
                  </a:lnTo>
                  <a:lnTo>
                    <a:pt x="152" y="665"/>
                  </a:lnTo>
                  <a:lnTo>
                    <a:pt x="288" y="1118"/>
                  </a:lnTo>
                  <a:lnTo>
                    <a:pt x="454" y="1692"/>
                  </a:lnTo>
                  <a:lnTo>
                    <a:pt x="666" y="2342"/>
                  </a:lnTo>
                  <a:lnTo>
                    <a:pt x="922" y="3052"/>
                  </a:lnTo>
                  <a:lnTo>
                    <a:pt x="1240" y="3837"/>
                  </a:lnTo>
                  <a:lnTo>
                    <a:pt x="1421" y="4230"/>
                  </a:lnTo>
                  <a:lnTo>
                    <a:pt x="1602" y="4638"/>
                  </a:lnTo>
                  <a:lnTo>
                    <a:pt x="1799" y="5061"/>
                  </a:lnTo>
                  <a:lnTo>
                    <a:pt x="2025" y="5469"/>
                  </a:lnTo>
                  <a:lnTo>
                    <a:pt x="2252" y="5892"/>
                  </a:lnTo>
                  <a:lnTo>
                    <a:pt x="2493" y="6314"/>
                  </a:lnTo>
                  <a:lnTo>
                    <a:pt x="2750" y="6737"/>
                  </a:lnTo>
                  <a:lnTo>
                    <a:pt x="3022" y="7145"/>
                  </a:lnTo>
                  <a:lnTo>
                    <a:pt x="3309" y="7568"/>
                  </a:lnTo>
                  <a:lnTo>
                    <a:pt x="3611" y="7961"/>
                  </a:lnTo>
                  <a:lnTo>
                    <a:pt x="3928" y="8354"/>
                  </a:lnTo>
                  <a:lnTo>
                    <a:pt x="4261" y="8747"/>
                  </a:lnTo>
                  <a:lnTo>
                    <a:pt x="4623" y="9109"/>
                  </a:lnTo>
                  <a:lnTo>
                    <a:pt x="4986" y="9457"/>
                  </a:lnTo>
                  <a:lnTo>
                    <a:pt x="5364" y="9804"/>
                  </a:lnTo>
                  <a:lnTo>
                    <a:pt x="5771" y="10121"/>
                  </a:lnTo>
                  <a:lnTo>
                    <a:pt x="6240" y="12795"/>
                  </a:lnTo>
                  <a:lnTo>
                    <a:pt x="6270" y="12931"/>
                  </a:lnTo>
                  <a:lnTo>
                    <a:pt x="6300" y="13052"/>
                  </a:lnTo>
                  <a:lnTo>
                    <a:pt x="6345" y="13173"/>
                  </a:lnTo>
                  <a:lnTo>
                    <a:pt x="6391" y="13278"/>
                  </a:lnTo>
                  <a:lnTo>
                    <a:pt x="6527" y="13505"/>
                  </a:lnTo>
                  <a:lnTo>
                    <a:pt x="6678" y="13701"/>
                  </a:lnTo>
                  <a:lnTo>
                    <a:pt x="6859" y="13867"/>
                  </a:lnTo>
                  <a:lnTo>
                    <a:pt x="7070" y="14019"/>
                  </a:lnTo>
                  <a:lnTo>
                    <a:pt x="7176" y="14079"/>
                  </a:lnTo>
                  <a:lnTo>
                    <a:pt x="7282" y="14124"/>
                  </a:lnTo>
                  <a:lnTo>
                    <a:pt x="7403" y="14170"/>
                  </a:lnTo>
                  <a:lnTo>
                    <a:pt x="7539" y="14215"/>
                  </a:lnTo>
                  <a:lnTo>
                    <a:pt x="8067" y="14336"/>
                  </a:lnTo>
                  <a:lnTo>
                    <a:pt x="8581" y="14441"/>
                  </a:lnTo>
                  <a:lnTo>
                    <a:pt x="9080" y="14502"/>
                  </a:lnTo>
                  <a:lnTo>
                    <a:pt x="9548" y="14547"/>
                  </a:lnTo>
                  <a:lnTo>
                    <a:pt x="10001" y="14577"/>
                  </a:lnTo>
                  <a:lnTo>
                    <a:pt x="10454" y="14562"/>
                  </a:lnTo>
                  <a:lnTo>
                    <a:pt x="10877" y="14547"/>
                  </a:lnTo>
                  <a:lnTo>
                    <a:pt x="11270" y="14502"/>
                  </a:lnTo>
                  <a:lnTo>
                    <a:pt x="11663" y="14441"/>
                  </a:lnTo>
                  <a:lnTo>
                    <a:pt x="12025" y="14351"/>
                  </a:lnTo>
                  <a:lnTo>
                    <a:pt x="12388" y="14260"/>
                  </a:lnTo>
                  <a:lnTo>
                    <a:pt x="12720" y="14139"/>
                  </a:lnTo>
                  <a:lnTo>
                    <a:pt x="13037" y="14019"/>
                  </a:lnTo>
                  <a:lnTo>
                    <a:pt x="13339" y="13867"/>
                  </a:lnTo>
                  <a:lnTo>
                    <a:pt x="13626" y="13716"/>
                  </a:lnTo>
                  <a:lnTo>
                    <a:pt x="13898" y="13565"/>
                  </a:lnTo>
                  <a:lnTo>
                    <a:pt x="14155" y="13384"/>
                  </a:lnTo>
                  <a:lnTo>
                    <a:pt x="14382" y="13218"/>
                  </a:lnTo>
                  <a:lnTo>
                    <a:pt x="14608" y="13037"/>
                  </a:lnTo>
                  <a:lnTo>
                    <a:pt x="14820" y="12840"/>
                  </a:lnTo>
                  <a:lnTo>
                    <a:pt x="15001" y="12659"/>
                  </a:lnTo>
                  <a:lnTo>
                    <a:pt x="15182" y="12463"/>
                  </a:lnTo>
                  <a:lnTo>
                    <a:pt x="15349" y="12266"/>
                  </a:lnTo>
                  <a:lnTo>
                    <a:pt x="15484" y="12085"/>
                  </a:lnTo>
                  <a:lnTo>
                    <a:pt x="15620" y="11889"/>
                  </a:lnTo>
                  <a:lnTo>
                    <a:pt x="15741" y="11707"/>
                  </a:lnTo>
                  <a:lnTo>
                    <a:pt x="15847" y="11526"/>
                  </a:lnTo>
                  <a:lnTo>
                    <a:pt x="15923" y="11345"/>
                  </a:lnTo>
                  <a:lnTo>
                    <a:pt x="15998" y="11179"/>
                  </a:lnTo>
                  <a:lnTo>
                    <a:pt x="16059" y="11028"/>
                  </a:lnTo>
                  <a:lnTo>
                    <a:pt x="16104" y="10876"/>
                  </a:lnTo>
                  <a:lnTo>
                    <a:pt x="16149" y="10741"/>
                  </a:lnTo>
                  <a:lnTo>
                    <a:pt x="15333" y="10393"/>
                  </a:lnTo>
                  <a:lnTo>
                    <a:pt x="14563" y="10076"/>
                  </a:lnTo>
                  <a:lnTo>
                    <a:pt x="13611" y="9653"/>
                  </a:lnTo>
                  <a:lnTo>
                    <a:pt x="12509" y="9139"/>
                  </a:lnTo>
                  <a:lnTo>
                    <a:pt x="11285" y="8550"/>
                  </a:lnTo>
                  <a:lnTo>
                    <a:pt x="9971" y="7885"/>
                  </a:lnTo>
                  <a:lnTo>
                    <a:pt x="9291" y="7538"/>
                  </a:lnTo>
                  <a:lnTo>
                    <a:pt x="8611" y="7160"/>
                  </a:lnTo>
                  <a:lnTo>
                    <a:pt x="7916" y="6783"/>
                  </a:lnTo>
                  <a:lnTo>
                    <a:pt x="7222" y="6390"/>
                  </a:lnTo>
                  <a:lnTo>
                    <a:pt x="6542" y="5967"/>
                  </a:lnTo>
                  <a:lnTo>
                    <a:pt x="5862" y="5559"/>
                  </a:lnTo>
                  <a:lnTo>
                    <a:pt x="5197" y="5121"/>
                  </a:lnTo>
                  <a:lnTo>
                    <a:pt x="4548" y="4683"/>
                  </a:lnTo>
                  <a:lnTo>
                    <a:pt x="3928" y="4245"/>
                  </a:lnTo>
                  <a:lnTo>
                    <a:pt x="3324" y="3777"/>
                  </a:lnTo>
                  <a:lnTo>
                    <a:pt x="2765" y="3323"/>
                  </a:lnTo>
                  <a:lnTo>
                    <a:pt x="2221" y="2855"/>
                  </a:lnTo>
                  <a:lnTo>
                    <a:pt x="1738" y="2387"/>
                  </a:lnTo>
                  <a:lnTo>
                    <a:pt x="1285" y="1919"/>
                  </a:lnTo>
                  <a:lnTo>
                    <a:pt x="1073" y="1677"/>
                  </a:lnTo>
                  <a:lnTo>
                    <a:pt x="877" y="1435"/>
                  </a:lnTo>
                  <a:lnTo>
                    <a:pt x="696" y="1194"/>
                  </a:lnTo>
                  <a:lnTo>
                    <a:pt x="530" y="967"/>
                  </a:lnTo>
                  <a:lnTo>
                    <a:pt x="363" y="725"/>
                  </a:lnTo>
                  <a:lnTo>
                    <a:pt x="228" y="484"/>
                  </a:lnTo>
                  <a:lnTo>
                    <a:pt x="107" y="242"/>
                  </a:lnTo>
                  <a:lnTo>
                    <a:pt x="1"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787;p26">
              <a:extLst>
                <a:ext uri="{FF2B5EF4-FFF2-40B4-BE49-F238E27FC236}">
                  <a16:creationId xmlns:a16="http://schemas.microsoft.com/office/drawing/2014/main" id="{423CE67F-DE0F-3AF7-1283-94C85A1692CF}"/>
                </a:ext>
              </a:extLst>
            </p:cNvPr>
            <p:cNvSpPr/>
            <p:nvPr/>
          </p:nvSpPr>
          <p:spPr>
            <a:xfrm>
              <a:off x="7403713" y="1529197"/>
              <a:ext cx="292450" cy="358480"/>
            </a:xfrm>
            <a:custGeom>
              <a:avLst/>
              <a:gdLst/>
              <a:ahLst/>
              <a:cxnLst/>
              <a:rect l="l" t="t" r="r" b="b"/>
              <a:pathLst>
                <a:path w="18128" h="22221" extrusionOk="0">
                  <a:moveTo>
                    <a:pt x="11843" y="0"/>
                  </a:moveTo>
                  <a:lnTo>
                    <a:pt x="11420" y="30"/>
                  </a:lnTo>
                  <a:lnTo>
                    <a:pt x="10952" y="61"/>
                  </a:lnTo>
                  <a:lnTo>
                    <a:pt x="10454" y="121"/>
                  </a:lnTo>
                  <a:lnTo>
                    <a:pt x="9925" y="196"/>
                  </a:lnTo>
                  <a:lnTo>
                    <a:pt x="9366" y="287"/>
                  </a:lnTo>
                  <a:lnTo>
                    <a:pt x="8777" y="423"/>
                  </a:lnTo>
                  <a:lnTo>
                    <a:pt x="8188" y="574"/>
                  </a:lnTo>
                  <a:lnTo>
                    <a:pt x="7568" y="755"/>
                  </a:lnTo>
                  <a:lnTo>
                    <a:pt x="6949" y="982"/>
                  </a:lnTo>
                  <a:lnTo>
                    <a:pt x="6330" y="1239"/>
                  </a:lnTo>
                  <a:lnTo>
                    <a:pt x="6012" y="1390"/>
                  </a:lnTo>
                  <a:lnTo>
                    <a:pt x="5695" y="1541"/>
                  </a:lnTo>
                  <a:lnTo>
                    <a:pt x="5393" y="1707"/>
                  </a:lnTo>
                  <a:lnTo>
                    <a:pt x="5076" y="1888"/>
                  </a:lnTo>
                  <a:lnTo>
                    <a:pt x="4774" y="2085"/>
                  </a:lnTo>
                  <a:lnTo>
                    <a:pt x="4456" y="2281"/>
                  </a:lnTo>
                  <a:lnTo>
                    <a:pt x="4154" y="2493"/>
                  </a:lnTo>
                  <a:lnTo>
                    <a:pt x="3852" y="2719"/>
                  </a:lnTo>
                  <a:lnTo>
                    <a:pt x="3565" y="2961"/>
                  </a:lnTo>
                  <a:lnTo>
                    <a:pt x="3263" y="3218"/>
                  </a:lnTo>
                  <a:lnTo>
                    <a:pt x="2976" y="3490"/>
                  </a:lnTo>
                  <a:lnTo>
                    <a:pt x="2689" y="3761"/>
                  </a:lnTo>
                  <a:lnTo>
                    <a:pt x="2311" y="4184"/>
                  </a:lnTo>
                  <a:lnTo>
                    <a:pt x="1964" y="4623"/>
                  </a:lnTo>
                  <a:lnTo>
                    <a:pt x="1647" y="5061"/>
                  </a:lnTo>
                  <a:lnTo>
                    <a:pt x="1375" y="5514"/>
                  </a:lnTo>
                  <a:lnTo>
                    <a:pt x="1118" y="5967"/>
                  </a:lnTo>
                  <a:lnTo>
                    <a:pt x="891" y="6420"/>
                  </a:lnTo>
                  <a:lnTo>
                    <a:pt x="710" y="6873"/>
                  </a:lnTo>
                  <a:lnTo>
                    <a:pt x="544" y="7342"/>
                  </a:lnTo>
                  <a:lnTo>
                    <a:pt x="408" y="7795"/>
                  </a:lnTo>
                  <a:lnTo>
                    <a:pt x="287" y="8248"/>
                  </a:lnTo>
                  <a:lnTo>
                    <a:pt x="197" y="8716"/>
                  </a:lnTo>
                  <a:lnTo>
                    <a:pt x="121" y="9154"/>
                  </a:lnTo>
                  <a:lnTo>
                    <a:pt x="61" y="9607"/>
                  </a:lnTo>
                  <a:lnTo>
                    <a:pt x="30" y="10030"/>
                  </a:lnTo>
                  <a:lnTo>
                    <a:pt x="15" y="10453"/>
                  </a:lnTo>
                  <a:lnTo>
                    <a:pt x="0" y="10876"/>
                  </a:lnTo>
                  <a:lnTo>
                    <a:pt x="0" y="11269"/>
                  </a:lnTo>
                  <a:lnTo>
                    <a:pt x="15" y="11647"/>
                  </a:lnTo>
                  <a:lnTo>
                    <a:pt x="46" y="12024"/>
                  </a:lnTo>
                  <a:lnTo>
                    <a:pt x="76" y="12372"/>
                  </a:lnTo>
                  <a:lnTo>
                    <a:pt x="166" y="13021"/>
                  </a:lnTo>
                  <a:lnTo>
                    <a:pt x="272" y="13565"/>
                  </a:lnTo>
                  <a:lnTo>
                    <a:pt x="363" y="14018"/>
                  </a:lnTo>
                  <a:lnTo>
                    <a:pt x="453" y="14366"/>
                  </a:lnTo>
                  <a:lnTo>
                    <a:pt x="529" y="14638"/>
                  </a:lnTo>
                  <a:lnTo>
                    <a:pt x="650" y="14910"/>
                  </a:lnTo>
                  <a:lnTo>
                    <a:pt x="786" y="15227"/>
                  </a:lnTo>
                  <a:lnTo>
                    <a:pt x="997" y="15635"/>
                  </a:lnTo>
                  <a:lnTo>
                    <a:pt x="1254" y="16118"/>
                  </a:lnTo>
                  <a:lnTo>
                    <a:pt x="1571" y="16662"/>
                  </a:lnTo>
                  <a:lnTo>
                    <a:pt x="1964" y="17266"/>
                  </a:lnTo>
                  <a:lnTo>
                    <a:pt x="2175" y="17568"/>
                  </a:lnTo>
                  <a:lnTo>
                    <a:pt x="2402" y="17886"/>
                  </a:lnTo>
                  <a:lnTo>
                    <a:pt x="2644" y="18203"/>
                  </a:lnTo>
                  <a:lnTo>
                    <a:pt x="2901" y="18535"/>
                  </a:lnTo>
                  <a:lnTo>
                    <a:pt x="3172" y="18852"/>
                  </a:lnTo>
                  <a:lnTo>
                    <a:pt x="3459" y="19170"/>
                  </a:lnTo>
                  <a:lnTo>
                    <a:pt x="3762" y="19472"/>
                  </a:lnTo>
                  <a:lnTo>
                    <a:pt x="4079" y="19774"/>
                  </a:lnTo>
                  <a:lnTo>
                    <a:pt x="4411" y="20076"/>
                  </a:lnTo>
                  <a:lnTo>
                    <a:pt x="4759" y="20363"/>
                  </a:lnTo>
                  <a:lnTo>
                    <a:pt x="5136" y="20620"/>
                  </a:lnTo>
                  <a:lnTo>
                    <a:pt x="5514" y="20877"/>
                  </a:lnTo>
                  <a:lnTo>
                    <a:pt x="5907" y="21118"/>
                  </a:lnTo>
                  <a:lnTo>
                    <a:pt x="6314" y="21330"/>
                  </a:lnTo>
                  <a:lnTo>
                    <a:pt x="6737" y="21526"/>
                  </a:lnTo>
                  <a:lnTo>
                    <a:pt x="7176" y="21707"/>
                  </a:lnTo>
                  <a:lnTo>
                    <a:pt x="7644" y="21858"/>
                  </a:lnTo>
                  <a:lnTo>
                    <a:pt x="8112" y="21979"/>
                  </a:lnTo>
                  <a:lnTo>
                    <a:pt x="8626" y="22070"/>
                  </a:lnTo>
                  <a:lnTo>
                    <a:pt x="9124" y="22145"/>
                  </a:lnTo>
                  <a:lnTo>
                    <a:pt x="9623" y="22191"/>
                  </a:lnTo>
                  <a:lnTo>
                    <a:pt x="10121" y="22221"/>
                  </a:lnTo>
                  <a:lnTo>
                    <a:pt x="10620" y="22221"/>
                  </a:lnTo>
                  <a:lnTo>
                    <a:pt x="11103" y="22206"/>
                  </a:lnTo>
                  <a:lnTo>
                    <a:pt x="11586" y="22176"/>
                  </a:lnTo>
                  <a:lnTo>
                    <a:pt x="12055" y="22130"/>
                  </a:lnTo>
                  <a:lnTo>
                    <a:pt x="12508" y="22070"/>
                  </a:lnTo>
                  <a:lnTo>
                    <a:pt x="12961" y="21994"/>
                  </a:lnTo>
                  <a:lnTo>
                    <a:pt x="13399" y="21919"/>
                  </a:lnTo>
                  <a:lnTo>
                    <a:pt x="13822" y="21813"/>
                  </a:lnTo>
                  <a:lnTo>
                    <a:pt x="14230" y="21707"/>
                  </a:lnTo>
                  <a:lnTo>
                    <a:pt x="14638" y="21602"/>
                  </a:lnTo>
                  <a:lnTo>
                    <a:pt x="15016" y="21481"/>
                  </a:lnTo>
                  <a:lnTo>
                    <a:pt x="15378" y="21360"/>
                  </a:lnTo>
                  <a:lnTo>
                    <a:pt x="15680" y="21254"/>
                  </a:lnTo>
                  <a:lnTo>
                    <a:pt x="15967" y="21103"/>
                  </a:lnTo>
                  <a:lnTo>
                    <a:pt x="16239" y="20952"/>
                  </a:lnTo>
                  <a:lnTo>
                    <a:pt x="16496" y="20771"/>
                  </a:lnTo>
                  <a:lnTo>
                    <a:pt x="16753" y="20574"/>
                  </a:lnTo>
                  <a:lnTo>
                    <a:pt x="16979" y="20348"/>
                  </a:lnTo>
                  <a:lnTo>
                    <a:pt x="17176" y="20121"/>
                  </a:lnTo>
                  <a:lnTo>
                    <a:pt x="17372" y="19880"/>
                  </a:lnTo>
                  <a:lnTo>
                    <a:pt x="17538" y="19608"/>
                  </a:lnTo>
                  <a:lnTo>
                    <a:pt x="17689" y="19336"/>
                  </a:lnTo>
                  <a:lnTo>
                    <a:pt x="17825" y="19049"/>
                  </a:lnTo>
                  <a:lnTo>
                    <a:pt x="17931" y="18762"/>
                  </a:lnTo>
                  <a:lnTo>
                    <a:pt x="18022" y="18460"/>
                  </a:lnTo>
                  <a:lnTo>
                    <a:pt x="18082" y="18142"/>
                  </a:lnTo>
                  <a:lnTo>
                    <a:pt x="18112" y="17825"/>
                  </a:lnTo>
                  <a:lnTo>
                    <a:pt x="18127" y="17493"/>
                  </a:lnTo>
                  <a:lnTo>
                    <a:pt x="18097" y="12810"/>
                  </a:lnTo>
                  <a:lnTo>
                    <a:pt x="18097" y="12538"/>
                  </a:lnTo>
                  <a:lnTo>
                    <a:pt x="18082" y="12281"/>
                  </a:lnTo>
                  <a:lnTo>
                    <a:pt x="18052" y="12009"/>
                  </a:lnTo>
                  <a:lnTo>
                    <a:pt x="18022" y="11753"/>
                  </a:lnTo>
                  <a:lnTo>
                    <a:pt x="17976" y="11496"/>
                  </a:lnTo>
                  <a:lnTo>
                    <a:pt x="17931" y="11239"/>
                  </a:lnTo>
                  <a:lnTo>
                    <a:pt x="17855" y="10982"/>
                  </a:lnTo>
                  <a:lnTo>
                    <a:pt x="17795" y="10740"/>
                  </a:lnTo>
                  <a:lnTo>
                    <a:pt x="17704" y="10438"/>
                  </a:lnTo>
                  <a:lnTo>
                    <a:pt x="17599" y="10166"/>
                  </a:lnTo>
                  <a:lnTo>
                    <a:pt x="17478" y="9879"/>
                  </a:lnTo>
                  <a:lnTo>
                    <a:pt x="17357" y="9607"/>
                  </a:lnTo>
                  <a:lnTo>
                    <a:pt x="17206" y="9336"/>
                  </a:lnTo>
                  <a:lnTo>
                    <a:pt x="17055" y="9079"/>
                  </a:lnTo>
                  <a:lnTo>
                    <a:pt x="16904" y="8822"/>
                  </a:lnTo>
                  <a:lnTo>
                    <a:pt x="16722" y="8565"/>
                  </a:lnTo>
                  <a:lnTo>
                    <a:pt x="16692" y="7523"/>
                  </a:lnTo>
                  <a:lnTo>
                    <a:pt x="16662" y="7191"/>
                  </a:lnTo>
                  <a:lnTo>
                    <a:pt x="16632" y="6858"/>
                  </a:lnTo>
                  <a:lnTo>
                    <a:pt x="16587" y="6526"/>
                  </a:lnTo>
                  <a:lnTo>
                    <a:pt x="16511" y="6194"/>
                  </a:lnTo>
                  <a:lnTo>
                    <a:pt x="16435" y="5876"/>
                  </a:lnTo>
                  <a:lnTo>
                    <a:pt x="16345" y="5544"/>
                  </a:lnTo>
                  <a:lnTo>
                    <a:pt x="16239" y="5242"/>
                  </a:lnTo>
                  <a:lnTo>
                    <a:pt x="16103" y="4925"/>
                  </a:lnTo>
                  <a:lnTo>
                    <a:pt x="15937" y="4562"/>
                  </a:lnTo>
                  <a:lnTo>
                    <a:pt x="15756" y="4215"/>
                  </a:lnTo>
                  <a:lnTo>
                    <a:pt x="14109" y="1269"/>
                  </a:lnTo>
                  <a:lnTo>
                    <a:pt x="14019" y="1118"/>
                  </a:lnTo>
                  <a:lnTo>
                    <a:pt x="13928" y="982"/>
                  </a:lnTo>
                  <a:lnTo>
                    <a:pt x="13807" y="846"/>
                  </a:lnTo>
                  <a:lnTo>
                    <a:pt x="13701" y="725"/>
                  </a:lnTo>
                  <a:lnTo>
                    <a:pt x="13565" y="604"/>
                  </a:lnTo>
                  <a:lnTo>
                    <a:pt x="13444" y="499"/>
                  </a:lnTo>
                  <a:lnTo>
                    <a:pt x="13309" y="408"/>
                  </a:lnTo>
                  <a:lnTo>
                    <a:pt x="13157" y="317"/>
                  </a:lnTo>
                  <a:lnTo>
                    <a:pt x="13006" y="242"/>
                  </a:lnTo>
                  <a:lnTo>
                    <a:pt x="12855" y="166"/>
                  </a:lnTo>
                  <a:lnTo>
                    <a:pt x="12689" y="121"/>
                  </a:lnTo>
                  <a:lnTo>
                    <a:pt x="12538" y="76"/>
                  </a:lnTo>
                  <a:lnTo>
                    <a:pt x="12357" y="30"/>
                  </a:lnTo>
                  <a:lnTo>
                    <a:pt x="12191" y="15"/>
                  </a:lnTo>
                  <a:lnTo>
                    <a:pt x="12025"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788;p26">
              <a:extLst>
                <a:ext uri="{FF2B5EF4-FFF2-40B4-BE49-F238E27FC236}">
                  <a16:creationId xmlns:a16="http://schemas.microsoft.com/office/drawing/2014/main" id="{5CC5B07B-2079-B398-1BC4-833ABFF65331}"/>
                </a:ext>
              </a:extLst>
            </p:cNvPr>
            <p:cNvSpPr/>
            <p:nvPr/>
          </p:nvSpPr>
          <p:spPr>
            <a:xfrm>
              <a:off x="7493397" y="1612057"/>
              <a:ext cx="84083" cy="42412"/>
            </a:xfrm>
            <a:custGeom>
              <a:avLst/>
              <a:gdLst/>
              <a:ahLst/>
              <a:cxnLst/>
              <a:rect l="l" t="t" r="r" b="b"/>
              <a:pathLst>
                <a:path w="5212" h="2629" extrusionOk="0">
                  <a:moveTo>
                    <a:pt x="2704" y="0"/>
                  </a:moveTo>
                  <a:lnTo>
                    <a:pt x="2478" y="15"/>
                  </a:lnTo>
                  <a:lnTo>
                    <a:pt x="2266" y="45"/>
                  </a:lnTo>
                  <a:lnTo>
                    <a:pt x="2040" y="91"/>
                  </a:lnTo>
                  <a:lnTo>
                    <a:pt x="1828" y="151"/>
                  </a:lnTo>
                  <a:lnTo>
                    <a:pt x="1617" y="212"/>
                  </a:lnTo>
                  <a:lnTo>
                    <a:pt x="1420" y="302"/>
                  </a:lnTo>
                  <a:lnTo>
                    <a:pt x="1209" y="423"/>
                  </a:lnTo>
                  <a:lnTo>
                    <a:pt x="1027" y="544"/>
                  </a:lnTo>
                  <a:lnTo>
                    <a:pt x="831" y="695"/>
                  </a:lnTo>
                  <a:lnTo>
                    <a:pt x="665" y="861"/>
                  </a:lnTo>
                  <a:lnTo>
                    <a:pt x="499" y="1058"/>
                  </a:lnTo>
                  <a:lnTo>
                    <a:pt x="348" y="1284"/>
                  </a:lnTo>
                  <a:lnTo>
                    <a:pt x="212" y="1526"/>
                  </a:lnTo>
                  <a:lnTo>
                    <a:pt x="91" y="1798"/>
                  </a:lnTo>
                  <a:lnTo>
                    <a:pt x="0" y="2100"/>
                  </a:lnTo>
                  <a:lnTo>
                    <a:pt x="620" y="2629"/>
                  </a:lnTo>
                  <a:lnTo>
                    <a:pt x="680" y="2508"/>
                  </a:lnTo>
                  <a:lnTo>
                    <a:pt x="771" y="2387"/>
                  </a:lnTo>
                  <a:lnTo>
                    <a:pt x="876" y="2236"/>
                  </a:lnTo>
                  <a:lnTo>
                    <a:pt x="1027" y="2055"/>
                  </a:lnTo>
                  <a:lnTo>
                    <a:pt x="1224" y="1873"/>
                  </a:lnTo>
                  <a:lnTo>
                    <a:pt x="1435" y="1677"/>
                  </a:lnTo>
                  <a:lnTo>
                    <a:pt x="1692" y="1496"/>
                  </a:lnTo>
                  <a:lnTo>
                    <a:pt x="1843" y="1405"/>
                  </a:lnTo>
                  <a:lnTo>
                    <a:pt x="1994" y="1314"/>
                  </a:lnTo>
                  <a:lnTo>
                    <a:pt x="2160" y="1239"/>
                  </a:lnTo>
                  <a:lnTo>
                    <a:pt x="2327" y="1178"/>
                  </a:lnTo>
                  <a:lnTo>
                    <a:pt x="2523" y="1103"/>
                  </a:lnTo>
                  <a:lnTo>
                    <a:pt x="2704" y="1058"/>
                  </a:lnTo>
                  <a:lnTo>
                    <a:pt x="2916" y="1012"/>
                  </a:lnTo>
                  <a:lnTo>
                    <a:pt x="3127" y="982"/>
                  </a:lnTo>
                  <a:lnTo>
                    <a:pt x="3354" y="967"/>
                  </a:lnTo>
                  <a:lnTo>
                    <a:pt x="3580" y="967"/>
                  </a:lnTo>
                  <a:lnTo>
                    <a:pt x="3822" y="982"/>
                  </a:lnTo>
                  <a:lnTo>
                    <a:pt x="4079" y="1012"/>
                  </a:lnTo>
                  <a:lnTo>
                    <a:pt x="4351" y="1073"/>
                  </a:lnTo>
                  <a:lnTo>
                    <a:pt x="4623" y="1133"/>
                  </a:lnTo>
                  <a:lnTo>
                    <a:pt x="4910" y="1224"/>
                  </a:lnTo>
                  <a:lnTo>
                    <a:pt x="5212" y="1329"/>
                  </a:lnTo>
                  <a:lnTo>
                    <a:pt x="5076" y="438"/>
                  </a:lnTo>
                  <a:lnTo>
                    <a:pt x="4895" y="378"/>
                  </a:lnTo>
                  <a:lnTo>
                    <a:pt x="4698" y="302"/>
                  </a:lnTo>
                  <a:lnTo>
                    <a:pt x="4426" y="227"/>
                  </a:lnTo>
                  <a:lnTo>
                    <a:pt x="4094" y="151"/>
                  </a:lnTo>
                  <a:lnTo>
                    <a:pt x="3731" y="76"/>
                  </a:lnTo>
                  <a:lnTo>
                    <a:pt x="3339" y="30"/>
                  </a:lnTo>
                  <a:lnTo>
                    <a:pt x="3127" y="15"/>
                  </a:lnTo>
                  <a:lnTo>
                    <a:pt x="291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89;p26">
              <a:extLst>
                <a:ext uri="{FF2B5EF4-FFF2-40B4-BE49-F238E27FC236}">
                  <a16:creationId xmlns:a16="http://schemas.microsoft.com/office/drawing/2014/main" id="{76E04612-6E27-EB95-C29D-61AC85BD7817}"/>
                </a:ext>
              </a:extLst>
            </p:cNvPr>
            <p:cNvSpPr/>
            <p:nvPr/>
          </p:nvSpPr>
          <p:spPr>
            <a:xfrm>
              <a:off x="7615734" y="1608637"/>
              <a:ext cx="75065" cy="114315"/>
            </a:xfrm>
            <a:custGeom>
              <a:avLst/>
              <a:gdLst/>
              <a:ahLst/>
              <a:cxnLst/>
              <a:rect l="l" t="t" r="r" b="b"/>
              <a:pathLst>
                <a:path w="4653" h="7086" extrusionOk="0">
                  <a:moveTo>
                    <a:pt x="2961" y="1"/>
                  </a:moveTo>
                  <a:lnTo>
                    <a:pt x="2538" y="227"/>
                  </a:lnTo>
                  <a:lnTo>
                    <a:pt x="2115" y="484"/>
                  </a:lnTo>
                  <a:lnTo>
                    <a:pt x="1738" y="726"/>
                  </a:lnTo>
                  <a:lnTo>
                    <a:pt x="1451" y="937"/>
                  </a:lnTo>
                  <a:lnTo>
                    <a:pt x="1284" y="1088"/>
                  </a:lnTo>
                  <a:lnTo>
                    <a:pt x="1133" y="1254"/>
                  </a:lnTo>
                  <a:lnTo>
                    <a:pt x="1028" y="1421"/>
                  </a:lnTo>
                  <a:lnTo>
                    <a:pt x="952" y="1572"/>
                  </a:lnTo>
                  <a:lnTo>
                    <a:pt x="907" y="1708"/>
                  </a:lnTo>
                  <a:lnTo>
                    <a:pt x="861" y="1813"/>
                  </a:lnTo>
                  <a:lnTo>
                    <a:pt x="846" y="1904"/>
                  </a:lnTo>
                  <a:lnTo>
                    <a:pt x="2523" y="3958"/>
                  </a:lnTo>
                  <a:lnTo>
                    <a:pt x="2599" y="4079"/>
                  </a:lnTo>
                  <a:lnTo>
                    <a:pt x="2644" y="4200"/>
                  </a:lnTo>
                  <a:lnTo>
                    <a:pt x="2659" y="4336"/>
                  </a:lnTo>
                  <a:lnTo>
                    <a:pt x="2644" y="4472"/>
                  </a:lnTo>
                  <a:lnTo>
                    <a:pt x="2599" y="4593"/>
                  </a:lnTo>
                  <a:lnTo>
                    <a:pt x="2523" y="4699"/>
                  </a:lnTo>
                  <a:lnTo>
                    <a:pt x="2417" y="4804"/>
                  </a:lnTo>
                  <a:lnTo>
                    <a:pt x="2296" y="4865"/>
                  </a:lnTo>
                  <a:lnTo>
                    <a:pt x="2055" y="4986"/>
                  </a:lnTo>
                  <a:lnTo>
                    <a:pt x="1813" y="5122"/>
                  </a:lnTo>
                  <a:lnTo>
                    <a:pt x="1586" y="5288"/>
                  </a:lnTo>
                  <a:lnTo>
                    <a:pt x="1360" y="5454"/>
                  </a:lnTo>
                  <a:lnTo>
                    <a:pt x="1164" y="5635"/>
                  </a:lnTo>
                  <a:lnTo>
                    <a:pt x="982" y="5816"/>
                  </a:lnTo>
                  <a:lnTo>
                    <a:pt x="801" y="5998"/>
                  </a:lnTo>
                  <a:lnTo>
                    <a:pt x="635" y="6179"/>
                  </a:lnTo>
                  <a:lnTo>
                    <a:pt x="378" y="6526"/>
                  </a:lnTo>
                  <a:lnTo>
                    <a:pt x="167" y="6813"/>
                  </a:lnTo>
                  <a:lnTo>
                    <a:pt x="0" y="7085"/>
                  </a:lnTo>
                  <a:lnTo>
                    <a:pt x="0" y="7085"/>
                  </a:lnTo>
                  <a:lnTo>
                    <a:pt x="438" y="6844"/>
                  </a:lnTo>
                  <a:lnTo>
                    <a:pt x="861" y="6632"/>
                  </a:lnTo>
                  <a:lnTo>
                    <a:pt x="1269" y="6451"/>
                  </a:lnTo>
                  <a:lnTo>
                    <a:pt x="1632" y="6285"/>
                  </a:lnTo>
                  <a:lnTo>
                    <a:pt x="1994" y="6149"/>
                  </a:lnTo>
                  <a:lnTo>
                    <a:pt x="2327" y="6028"/>
                  </a:lnTo>
                  <a:lnTo>
                    <a:pt x="2644" y="5937"/>
                  </a:lnTo>
                  <a:lnTo>
                    <a:pt x="2931" y="5862"/>
                  </a:lnTo>
                  <a:lnTo>
                    <a:pt x="3203" y="5801"/>
                  </a:lnTo>
                  <a:lnTo>
                    <a:pt x="3460" y="5771"/>
                  </a:lnTo>
                  <a:lnTo>
                    <a:pt x="3701" y="5741"/>
                  </a:lnTo>
                  <a:lnTo>
                    <a:pt x="3928" y="5726"/>
                  </a:lnTo>
                  <a:lnTo>
                    <a:pt x="4124" y="5741"/>
                  </a:lnTo>
                  <a:lnTo>
                    <a:pt x="4321" y="5756"/>
                  </a:lnTo>
                  <a:lnTo>
                    <a:pt x="4487" y="5771"/>
                  </a:lnTo>
                  <a:lnTo>
                    <a:pt x="4653" y="5816"/>
                  </a:lnTo>
                  <a:lnTo>
                    <a:pt x="4562" y="5514"/>
                  </a:lnTo>
                  <a:lnTo>
                    <a:pt x="4457" y="5242"/>
                  </a:lnTo>
                  <a:lnTo>
                    <a:pt x="4336" y="4955"/>
                  </a:lnTo>
                  <a:lnTo>
                    <a:pt x="4215" y="4683"/>
                  </a:lnTo>
                  <a:lnTo>
                    <a:pt x="4064" y="4412"/>
                  </a:lnTo>
                  <a:lnTo>
                    <a:pt x="3913" y="4155"/>
                  </a:lnTo>
                  <a:lnTo>
                    <a:pt x="3762" y="3898"/>
                  </a:lnTo>
                  <a:lnTo>
                    <a:pt x="3580" y="3641"/>
                  </a:lnTo>
                  <a:lnTo>
                    <a:pt x="3550" y="2599"/>
                  </a:lnTo>
                  <a:lnTo>
                    <a:pt x="3520" y="2267"/>
                  </a:lnTo>
                  <a:lnTo>
                    <a:pt x="3490" y="1934"/>
                  </a:lnTo>
                  <a:lnTo>
                    <a:pt x="3445" y="1602"/>
                  </a:lnTo>
                  <a:lnTo>
                    <a:pt x="3369" y="1270"/>
                  </a:lnTo>
                  <a:lnTo>
                    <a:pt x="3293" y="952"/>
                  </a:lnTo>
                  <a:lnTo>
                    <a:pt x="3203" y="620"/>
                  </a:lnTo>
                  <a:lnTo>
                    <a:pt x="3097" y="318"/>
                  </a:lnTo>
                  <a:lnTo>
                    <a:pt x="2961"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90;p26">
              <a:extLst>
                <a:ext uri="{FF2B5EF4-FFF2-40B4-BE49-F238E27FC236}">
                  <a16:creationId xmlns:a16="http://schemas.microsoft.com/office/drawing/2014/main" id="{1D722F93-2BE3-F9C7-0150-D9F4CBA42308}"/>
                </a:ext>
              </a:extLst>
            </p:cNvPr>
            <p:cNvSpPr/>
            <p:nvPr/>
          </p:nvSpPr>
          <p:spPr>
            <a:xfrm>
              <a:off x="7630350" y="1597182"/>
              <a:ext cx="37298" cy="30716"/>
            </a:xfrm>
            <a:custGeom>
              <a:avLst/>
              <a:gdLst/>
              <a:ahLst/>
              <a:cxnLst/>
              <a:rect l="l" t="t" r="r" b="b"/>
              <a:pathLst>
                <a:path w="2312" h="1904" extrusionOk="0">
                  <a:moveTo>
                    <a:pt x="1844" y="1"/>
                  </a:moveTo>
                  <a:lnTo>
                    <a:pt x="1753" y="16"/>
                  </a:lnTo>
                  <a:lnTo>
                    <a:pt x="1662" y="61"/>
                  </a:lnTo>
                  <a:lnTo>
                    <a:pt x="1300" y="227"/>
                  </a:lnTo>
                  <a:lnTo>
                    <a:pt x="983" y="409"/>
                  </a:lnTo>
                  <a:lnTo>
                    <a:pt x="711" y="590"/>
                  </a:lnTo>
                  <a:lnTo>
                    <a:pt x="469" y="756"/>
                  </a:lnTo>
                  <a:lnTo>
                    <a:pt x="122" y="1013"/>
                  </a:lnTo>
                  <a:lnTo>
                    <a:pt x="1" y="1103"/>
                  </a:lnTo>
                  <a:lnTo>
                    <a:pt x="212" y="1904"/>
                  </a:lnTo>
                  <a:lnTo>
                    <a:pt x="439" y="1723"/>
                  </a:lnTo>
                  <a:lnTo>
                    <a:pt x="665" y="1557"/>
                  </a:lnTo>
                  <a:lnTo>
                    <a:pt x="892" y="1405"/>
                  </a:lnTo>
                  <a:lnTo>
                    <a:pt x="1119" y="1270"/>
                  </a:lnTo>
                  <a:lnTo>
                    <a:pt x="1330" y="1149"/>
                  </a:lnTo>
                  <a:lnTo>
                    <a:pt x="1542" y="1043"/>
                  </a:lnTo>
                  <a:lnTo>
                    <a:pt x="1753" y="952"/>
                  </a:lnTo>
                  <a:lnTo>
                    <a:pt x="1964" y="877"/>
                  </a:lnTo>
                  <a:lnTo>
                    <a:pt x="2070" y="831"/>
                  </a:lnTo>
                  <a:lnTo>
                    <a:pt x="2146" y="771"/>
                  </a:lnTo>
                  <a:lnTo>
                    <a:pt x="2206" y="696"/>
                  </a:lnTo>
                  <a:lnTo>
                    <a:pt x="2267" y="605"/>
                  </a:lnTo>
                  <a:lnTo>
                    <a:pt x="2297" y="529"/>
                  </a:lnTo>
                  <a:lnTo>
                    <a:pt x="2312" y="439"/>
                  </a:lnTo>
                  <a:lnTo>
                    <a:pt x="2297" y="348"/>
                  </a:lnTo>
                  <a:lnTo>
                    <a:pt x="2282" y="257"/>
                  </a:lnTo>
                  <a:lnTo>
                    <a:pt x="2267" y="242"/>
                  </a:lnTo>
                  <a:lnTo>
                    <a:pt x="2221" y="167"/>
                  </a:lnTo>
                  <a:lnTo>
                    <a:pt x="2161" y="106"/>
                  </a:lnTo>
                  <a:lnTo>
                    <a:pt x="2100" y="61"/>
                  </a:lnTo>
                  <a:lnTo>
                    <a:pt x="2010" y="31"/>
                  </a:lnTo>
                  <a:lnTo>
                    <a:pt x="1934" y="16"/>
                  </a:lnTo>
                  <a:lnTo>
                    <a:pt x="184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91;p26">
              <a:extLst>
                <a:ext uri="{FF2B5EF4-FFF2-40B4-BE49-F238E27FC236}">
                  <a16:creationId xmlns:a16="http://schemas.microsoft.com/office/drawing/2014/main" id="{B8225893-84FA-71AD-FE67-295433261002}"/>
                </a:ext>
              </a:extLst>
            </p:cNvPr>
            <p:cNvSpPr/>
            <p:nvPr/>
          </p:nvSpPr>
          <p:spPr>
            <a:xfrm>
              <a:off x="7560655" y="1733651"/>
              <a:ext cx="124059" cy="70693"/>
            </a:xfrm>
            <a:custGeom>
              <a:avLst/>
              <a:gdLst/>
              <a:ahLst/>
              <a:cxnLst/>
              <a:rect l="l" t="t" r="r" b="b"/>
              <a:pathLst>
                <a:path w="7690" h="4382" extrusionOk="0">
                  <a:moveTo>
                    <a:pt x="7251" y="1"/>
                  </a:moveTo>
                  <a:lnTo>
                    <a:pt x="0" y="2071"/>
                  </a:lnTo>
                  <a:lnTo>
                    <a:pt x="106" y="2222"/>
                  </a:lnTo>
                  <a:lnTo>
                    <a:pt x="242" y="2388"/>
                  </a:lnTo>
                  <a:lnTo>
                    <a:pt x="423" y="2599"/>
                  </a:lnTo>
                  <a:lnTo>
                    <a:pt x="650" y="2826"/>
                  </a:lnTo>
                  <a:lnTo>
                    <a:pt x="922" y="3098"/>
                  </a:lnTo>
                  <a:lnTo>
                    <a:pt x="1239" y="3355"/>
                  </a:lnTo>
                  <a:lnTo>
                    <a:pt x="1420" y="3490"/>
                  </a:lnTo>
                  <a:lnTo>
                    <a:pt x="1602" y="3611"/>
                  </a:lnTo>
                  <a:lnTo>
                    <a:pt x="1798" y="3732"/>
                  </a:lnTo>
                  <a:lnTo>
                    <a:pt x="2010" y="3853"/>
                  </a:lnTo>
                  <a:lnTo>
                    <a:pt x="2236" y="3959"/>
                  </a:lnTo>
                  <a:lnTo>
                    <a:pt x="2463" y="4064"/>
                  </a:lnTo>
                  <a:lnTo>
                    <a:pt x="2704" y="4155"/>
                  </a:lnTo>
                  <a:lnTo>
                    <a:pt x="2946" y="4231"/>
                  </a:lnTo>
                  <a:lnTo>
                    <a:pt x="3218" y="4291"/>
                  </a:lnTo>
                  <a:lnTo>
                    <a:pt x="3475" y="4336"/>
                  </a:lnTo>
                  <a:lnTo>
                    <a:pt x="3762" y="4367"/>
                  </a:lnTo>
                  <a:lnTo>
                    <a:pt x="4049" y="4382"/>
                  </a:lnTo>
                  <a:lnTo>
                    <a:pt x="4351" y="4382"/>
                  </a:lnTo>
                  <a:lnTo>
                    <a:pt x="4653" y="4352"/>
                  </a:lnTo>
                  <a:lnTo>
                    <a:pt x="4970" y="4291"/>
                  </a:lnTo>
                  <a:lnTo>
                    <a:pt x="5288" y="4216"/>
                  </a:lnTo>
                  <a:lnTo>
                    <a:pt x="5620" y="4110"/>
                  </a:lnTo>
                  <a:lnTo>
                    <a:pt x="5967" y="3989"/>
                  </a:lnTo>
                  <a:lnTo>
                    <a:pt x="6224" y="3868"/>
                  </a:lnTo>
                  <a:lnTo>
                    <a:pt x="6451" y="3732"/>
                  </a:lnTo>
                  <a:lnTo>
                    <a:pt x="6662" y="3611"/>
                  </a:lnTo>
                  <a:lnTo>
                    <a:pt x="6843" y="3460"/>
                  </a:lnTo>
                  <a:lnTo>
                    <a:pt x="7010" y="3309"/>
                  </a:lnTo>
                  <a:lnTo>
                    <a:pt x="7161" y="3158"/>
                  </a:lnTo>
                  <a:lnTo>
                    <a:pt x="7281" y="3007"/>
                  </a:lnTo>
                  <a:lnTo>
                    <a:pt x="7387" y="2841"/>
                  </a:lnTo>
                  <a:lnTo>
                    <a:pt x="7478" y="2690"/>
                  </a:lnTo>
                  <a:lnTo>
                    <a:pt x="7538" y="2524"/>
                  </a:lnTo>
                  <a:lnTo>
                    <a:pt x="7599" y="2358"/>
                  </a:lnTo>
                  <a:lnTo>
                    <a:pt x="7644" y="2191"/>
                  </a:lnTo>
                  <a:lnTo>
                    <a:pt x="7674" y="2025"/>
                  </a:lnTo>
                  <a:lnTo>
                    <a:pt x="7689" y="1859"/>
                  </a:lnTo>
                  <a:lnTo>
                    <a:pt x="7689" y="1693"/>
                  </a:lnTo>
                  <a:lnTo>
                    <a:pt x="7689" y="1542"/>
                  </a:lnTo>
                  <a:lnTo>
                    <a:pt x="7659" y="1225"/>
                  </a:lnTo>
                  <a:lnTo>
                    <a:pt x="7614" y="938"/>
                  </a:lnTo>
                  <a:lnTo>
                    <a:pt x="7538" y="681"/>
                  </a:lnTo>
                  <a:lnTo>
                    <a:pt x="7463" y="454"/>
                  </a:lnTo>
                  <a:lnTo>
                    <a:pt x="7387" y="258"/>
                  </a:lnTo>
                  <a:lnTo>
                    <a:pt x="7312" y="122"/>
                  </a:lnTo>
                  <a:lnTo>
                    <a:pt x="725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92;p26">
              <a:extLst>
                <a:ext uri="{FF2B5EF4-FFF2-40B4-BE49-F238E27FC236}">
                  <a16:creationId xmlns:a16="http://schemas.microsoft.com/office/drawing/2014/main" id="{5CD7AB42-3B6F-7E54-06EE-4AD4AC70F76E}"/>
                </a:ext>
              </a:extLst>
            </p:cNvPr>
            <p:cNvSpPr/>
            <p:nvPr/>
          </p:nvSpPr>
          <p:spPr>
            <a:xfrm>
              <a:off x="7495091" y="1810429"/>
              <a:ext cx="173053" cy="113815"/>
            </a:xfrm>
            <a:custGeom>
              <a:avLst/>
              <a:gdLst/>
              <a:ahLst/>
              <a:cxnLst/>
              <a:rect l="l" t="t" r="r" b="b"/>
              <a:pathLst>
                <a:path w="10727" h="7055" extrusionOk="0">
                  <a:moveTo>
                    <a:pt x="1" y="0"/>
                  </a:moveTo>
                  <a:lnTo>
                    <a:pt x="1" y="121"/>
                  </a:lnTo>
                  <a:lnTo>
                    <a:pt x="1" y="469"/>
                  </a:lnTo>
                  <a:lnTo>
                    <a:pt x="31" y="695"/>
                  </a:lnTo>
                  <a:lnTo>
                    <a:pt x="61" y="982"/>
                  </a:lnTo>
                  <a:lnTo>
                    <a:pt x="122" y="1315"/>
                  </a:lnTo>
                  <a:lnTo>
                    <a:pt x="212" y="1662"/>
                  </a:lnTo>
                  <a:lnTo>
                    <a:pt x="333" y="2055"/>
                  </a:lnTo>
                  <a:lnTo>
                    <a:pt x="469" y="2478"/>
                  </a:lnTo>
                  <a:lnTo>
                    <a:pt x="666" y="2916"/>
                  </a:lnTo>
                  <a:lnTo>
                    <a:pt x="892" y="3384"/>
                  </a:lnTo>
                  <a:lnTo>
                    <a:pt x="1164" y="3852"/>
                  </a:lnTo>
                  <a:lnTo>
                    <a:pt x="1315" y="4109"/>
                  </a:lnTo>
                  <a:lnTo>
                    <a:pt x="1496" y="4351"/>
                  </a:lnTo>
                  <a:lnTo>
                    <a:pt x="1678" y="4608"/>
                  </a:lnTo>
                  <a:lnTo>
                    <a:pt x="1874" y="4849"/>
                  </a:lnTo>
                  <a:lnTo>
                    <a:pt x="2086" y="5106"/>
                  </a:lnTo>
                  <a:lnTo>
                    <a:pt x="2312" y="5363"/>
                  </a:lnTo>
                  <a:lnTo>
                    <a:pt x="2554" y="5605"/>
                  </a:lnTo>
                  <a:lnTo>
                    <a:pt x="2826" y="5816"/>
                  </a:lnTo>
                  <a:lnTo>
                    <a:pt x="3113" y="6013"/>
                  </a:lnTo>
                  <a:lnTo>
                    <a:pt x="3400" y="6194"/>
                  </a:lnTo>
                  <a:lnTo>
                    <a:pt x="3702" y="6345"/>
                  </a:lnTo>
                  <a:lnTo>
                    <a:pt x="4034" y="6481"/>
                  </a:lnTo>
                  <a:lnTo>
                    <a:pt x="4351" y="6602"/>
                  </a:lnTo>
                  <a:lnTo>
                    <a:pt x="4699" y="6707"/>
                  </a:lnTo>
                  <a:lnTo>
                    <a:pt x="5031" y="6798"/>
                  </a:lnTo>
                  <a:lnTo>
                    <a:pt x="5379" y="6874"/>
                  </a:lnTo>
                  <a:lnTo>
                    <a:pt x="5726" y="6934"/>
                  </a:lnTo>
                  <a:lnTo>
                    <a:pt x="6089" y="6979"/>
                  </a:lnTo>
                  <a:lnTo>
                    <a:pt x="6436" y="7010"/>
                  </a:lnTo>
                  <a:lnTo>
                    <a:pt x="6783" y="7040"/>
                  </a:lnTo>
                  <a:lnTo>
                    <a:pt x="7131" y="7040"/>
                  </a:lnTo>
                  <a:lnTo>
                    <a:pt x="7463" y="7055"/>
                  </a:lnTo>
                  <a:lnTo>
                    <a:pt x="8113" y="7040"/>
                  </a:lnTo>
                  <a:lnTo>
                    <a:pt x="8732" y="6994"/>
                  </a:lnTo>
                  <a:lnTo>
                    <a:pt x="9276" y="6949"/>
                  </a:lnTo>
                  <a:lnTo>
                    <a:pt x="9759" y="6889"/>
                  </a:lnTo>
                  <a:lnTo>
                    <a:pt x="10167" y="6828"/>
                  </a:lnTo>
                  <a:lnTo>
                    <a:pt x="10469" y="6768"/>
                  </a:lnTo>
                  <a:lnTo>
                    <a:pt x="10726" y="6723"/>
                  </a:lnTo>
                  <a:lnTo>
                    <a:pt x="9246" y="3973"/>
                  </a:lnTo>
                  <a:lnTo>
                    <a:pt x="9049" y="4003"/>
                  </a:lnTo>
                  <a:lnTo>
                    <a:pt x="8793" y="4049"/>
                  </a:lnTo>
                  <a:lnTo>
                    <a:pt x="8460" y="4079"/>
                  </a:lnTo>
                  <a:lnTo>
                    <a:pt x="8052" y="4079"/>
                  </a:lnTo>
                  <a:lnTo>
                    <a:pt x="7554" y="4064"/>
                  </a:lnTo>
                  <a:lnTo>
                    <a:pt x="7297" y="4049"/>
                  </a:lnTo>
                  <a:lnTo>
                    <a:pt x="7010" y="4019"/>
                  </a:lnTo>
                  <a:lnTo>
                    <a:pt x="6708" y="3973"/>
                  </a:lnTo>
                  <a:lnTo>
                    <a:pt x="6391" y="3913"/>
                  </a:lnTo>
                  <a:lnTo>
                    <a:pt x="6058" y="3837"/>
                  </a:lnTo>
                  <a:lnTo>
                    <a:pt x="5711" y="3747"/>
                  </a:lnTo>
                  <a:lnTo>
                    <a:pt x="5364" y="3641"/>
                  </a:lnTo>
                  <a:lnTo>
                    <a:pt x="4986" y="3505"/>
                  </a:lnTo>
                  <a:lnTo>
                    <a:pt x="4608" y="3369"/>
                  </a:lnTo>
                  <a:lnTo>
                    <a:pt x="4231" y="3203"/>
                  </a:lnTo>
                  <a:lnTo>
                    <a:pt x="3838" y="3006"/>
                  </a:lnTo>
                  <a:lnTo>
                    <a:pt x="3430" y="2780"/>
                  </a:lnTo>
                  <a:lnTo>
                    <a:pt x="3022" y="2538"/>
                  </a:lnTo>
                  <a:lnTo>
                    <a:pt x="2599" y="2281"/>
                  </a:lnTo>
                  <a:lnTo>
                    <a:pt x="2176" y="1979"/>
                  </a:lnTo>
                  <a:lnTo>
                    <a:pt x="1753" y="1647"/>
                  </a:lnTo>
                  <a:lnTo>
                    <a:pt x="1315" y="1284"/>
                  </a:lnTo>
                  <a:lnTo>
                    <a:pt x="877" y="892"/>
                  </a:lnTo>
                  <a:lnTo>
                    <a:pt x="439" y="469"/>
                  </a:lnTo>
                  <a:lnTo>
                    <a:pt x="1"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93;p26">
              <a:extLst>
                <a:ext uri="{FF2B5EF4-FFF2-40B4-BE49-F238E27FC236}">
                  <a16:creationId xmlns:a16="http://schemas.microsoft.com/office/drawing/2014/main" id="{B043E634-F653-A535-E1B4-F60C641758DF}"/>
                </a:ext>
              </a:extLst>
            </p:cNvPr>
            <p:cNvSpPr/>
            <p:nvPr/>
          </p:nvSpPr>
          <p:spPr>
            <a:xfrm>
              <a:off x="7367881" y="1722697"/>
              <a:ext cx="89213" cy="102361"/>
            </a:xfrm>
            <a:custGeom>
              <a:avLst/>
              <a:gdLst/>
              <a:ahLst/>
              <a:cxnLst/>
              <a:rect l="l" t="t" r="r" b="b"/>
              <a:pathLst>
                <a:path w="5530" h="6345" extrusionOk="0">
                  <a:moveTo>
                    <a:pt x="1904" y="0"/>
                  </a:moveTo>
                  <a:lnTo>
                    <a:pt x="1738" y="15"/>
                  </a:lnTo>
                  <a:lnTo>
                    <a:pt x="1587" y="30"/>
                  </a:lnTo>
                  <a:lnTo>
                    <a:pt x="1421" y="76"/>
                  </a:lnTo>
                  <a:lnTo>
                    <a:pt x="1270" y="121"/>
                  </a:lnTo>
                  <a:lnTo>
                    <a:pt x="1118" y="181"/>
                  </a:lnTo>
                  <a:lnTo>
                    <a:pt x="952" y="272"/>
                  </a:lnTo>
                  <a:lnTo>
                    <a:pt x="801" y="378"/>
                  </a:lnTo>
                  <a:lnTo>
                    <a:pt x="650" y="499"/>
                  </a:lnTo>
                  <a:lnTo>
                    <a:pt x="514" y="650"/>
                  </a:lnTo>
                  <a:lnTo>
                    <a:pt x="363" y="816"/>
                  </a:lnTo>
                  <a:lnTo>
                    <a:pt x="242" y="997"/>
                  </a:lnTo>
                  <a:lnTo>
                    <a:pt x="152" y="1194"/>
                  </a:lnTo>
                  <a:lnTo>
                    <a:pt x="76" y="1420"/>
                  </a:lnTo>
                  <a:lnTo>
                    <a:pt x="31" y="1662"/>
                  </a:lnTo>
                  <a:lnTo>
                    <a:pt x="1" y="1904"/>
                  </a:lnTo>
                  <a:lnTo>
                    <a:pt x="1" y="2160"/>
                  </a:lnTo>
                  <a:lnTo>
                    <a:pt x="31" y="2417"/>
                  </a:lnTo>
                  <a:lnTo>
                    <a:pt x="76" y="2689"/>
                  </a:lnTo>
                  <a:lnTo>
                    <a:pt x="137" y="2976"/>
                  </a:lnTo>
                  <a:lnTo>
                    <a:pt x="212" y="3248"/>
                  </a:lnTo>
                  <a:lnTo>
                    <a:pt x="318" y="3520"/>
                  </a:lnTo>
                  <a:lnTo>
                    <a:pt x="424" y="3792"/>
                  </a:lnTo>
                  <a:lnTo>
                    <a:pt x="560" y="4064"/>
                  </a:lnTo>
                  <a:lnTo>
                    <a:pt x="696" y="4336"/>
                  </a:lnTo>
                  <a:lnTo>
                    <a:pt x="862" y="4592"/>
                  </a:lnTo>
                  <a:lnTo>
                    <a:pt x="1028" y="4849"/>
                  </a:lnTo>
                  <a:lnTo>
                    <a:pt x="1209" y="5076"/>
                  </a:lnTo>
                  <a:lnTo>
                    <a:pt x="1406" y="5302"/>
                  </a:lnTo>
                  <a:lnTo>
                    <a:pt x="1602" y="5514"/>
                  </a:lnTo>
                  <a:lnTo>
                    <a:pt x="1813" y="5695"/>
                  </a:lnTo>
                  <a:lnTo>
                    <a:pt x="2025" y="5861"/>
                  </a:lnTo>
                  <a:lnTo>
                    <a:pt x="2251" y="6012"/>
                  </a:lnTo>
                  <a:lnTo>
                    <a:pt x="2478" y="6133"/>
                  </a:lnTo>
                  <a:lnTo>
                    <a:pt x="2705" y="6224"/>
                  </a:lnTo>
                  <a:lnTo>
                    <a:pt x="2946" y="6299"/>
                  </a:lnTo>
                  <a:lnTo>
                    <a:pt x="3188" y="6345"/>
                  </a:lnTo>
                  <a:lnTo>
                    <a:pt x="3415" y="6345"/>
                  </a:lnTo>
                  <a:lnTo>
                    <a:pt x="3656" y="6315"/>
                  </a:lnTo>
                  <a:lnTo>
                    <a:pt x="3777" y="6299"/>
                  </a:lnTo>
                  <a:lnTo>
                    <a:pt x="3883" y="6254"/>
                  </a:lnTo>
                  <a:lnTo>
                    <a:pt x="4004" y="6209"/>
                  </a:lnTo>
                  <a:lnTo>
                    <a:pt x="4125" y="6163"/>
                  </a:lnTo>
                  <a:lnTo>
                    <a:pt x="4245" y="6088"/>
                  </a:lnTo>
                  <a:lnTo>
                    <a:pt x="4351" y="6012"/>
                  </a:lnTo>
                  <a:lnTo>
                    <a:pt x="4472" y="5937"/>
                  </a:lnTo>
                  <a:lnTo>
                    <a:pt x="4578" y="5831"/>
                  </a:lnTo>
                  <a:lnTo>
                    <a:pt x="4789" y="5635"/>
                  </a:lnTo>
                  <a:lnTo>
                    <a:pt x="4955" y="5423"/>
                  </a:lnTo>
                  <a:lnTo>
                    <a:pt x="5106" y="5212"/>
                  </a:lnTo>
                  <a:lnTo>
                    <a:pt x="5242" y="5000"/>
                  </a:lnTo>
                  <a:lnTo>
                    <a:pt x="5333" y="4789"/>
                  </a:lnTo>
                  <a:lnTo>
                    <a:pt x="5424" y="4577"/>
                  </a:lnTo>
                  <a:lnTo>
                    <a:pt x="5469" y="4366"/>
                  </a:lnTo>
                  <a:lnTo>
                    <a:pt x="5514" y="4154"/>
                  </a:lnTo>
                  <a:lnTo>
                    <a:pt x="5529" y="3943"/>
                  </a:lnTo>
                  <a:lnTo>
                    <a:pt x="5529" y="3731"/>
                  </a:lnTo>
                  <a:lnTo>
                    <a:pt x="5514" y="3535"/>
                  </a:lnTo>
                  <a:lnTo>
                    <a:pt x="5484" y="3324"/>
                  </a:lnTo>
                  <a:lnTo>
                    <a:pt x="5439" y="3127"/>
                  </a:lnTo>
                  <a:lnTo>
                    <a:pt x="5393" y="2931"/>
                  </a:lnTo>
                  <a:lnTo>
                    <a:pt x="5318" y="2750"/>
                  </a:lnTo>
                  <a:lnTo>
                    <a:pt x="5258" y="2568"/>
                  </a:lnTo>
                  <a:lnTo>
                    <a:pt x="5091" y="2221"/>
                  </a:lnTo>
                  <a:lnTo>
                    <a:pt x="4910" y="1904"/>
                  </a:lnTo>
                  <a:lnTo>
                    <a:pt x="4729" y="1632"/>
                  </a:lnTo>
                  <a:lnTo>
                    <a:pt x="4548" y="1390"/>
                  </a:lnTo>
                  <a:lnTo>
                    <a:pt x="4396" y="1194"/>
                  </a:lnTo>
                  <a:lnTo>
                    <a:pt x="4261" y="1043"/>
                  </a:lnTo>
                  <a:lnTo>
                    <a:pt x="4155" y="922"/>
                  </a:lnTo>
                  <a:lnTo>
                    <a:pt x="4049" y="846"/>
                  </a:lnTo>
                  <a:lnTo>
                    <a:pt x="3762" y="635"/>
                  </a:lnTo>
                  <a:lnTo>
                    <a:pt x="3566" y="514"/>
                  </a:lnTo>
                  <a:lnTo>
                    <a:pt x="3339" y="393"/>
                  </a:lnTo>
                  <a:lnTo>
                    <a:pt x="3097" y="272"/>
                  </a:lnTo>
                  <a:lnTo>
                    <a:pt x="2810" y="166"/>
                  </a:lnTo>
                  <a:lnTo>
                    <a:pt x="2523" y="76"/>
                  </a:lnTo>
                  <a:lnTo>
                    <a:pt x="2372" y="46"/>
                  </a:lnTo>
                  <a:lnTo>
                    <a:pt x="2221" y="15"/>
                  </a:lnTo>
                  <a:lnTo>
                    <a:pt x="2055"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94;p26">
              <a:extLst>
                <a:ext uri="{FF2B5EF4-FFF2-40B4-BE49-F238E27FC236}">
                  <a16:creationId xmlns:a16="http://schemas.microsoft.com/office/drawing/2014/main" id="{8EAEE8B6-4A6D-DA7E-AF9F-F1A2B0B9A91B}"/>
                </a:ext>
              </a:extLst>
            </p:cNvPr>
            <p:cNvSpPr/>
            <p:nvPr/>
          </p:nvSpPr>
          <p:spPr>
            <a:xfrm>
              <a:off x="7519952" y="1648114"/>
              <a:ext cx="55334" cy="36088"/>
            </a:xfrm>
            <a:custGeom>
              <a:avLst/>
              <a:gdLst/>
              <a:ahLst/>
              <a:cxnLst/>
              <a:rect l="l" t="t" r="r" b="b"/>
              <a:pathLst>
                <a:path w="3430" h="2237" extrusionOk="0">
                  <a:moveTo>
                    <a:pt x="2010" y="1"/>
                  </a:moveTo>
                  <a:lnTo>
                    <a:pt x="1813" y="16"/>
                  </a:lnTo>
                  <a:lnTo>
                    <a:pt x="1617" y="46"/>
                  </a:lnTo>
                  <a:lnTo>
                    <a:pt x="1406" y="107"/>
                  </a:lnTo>
                  <a:lnTo>
                    <a:pt x="1134" y="227"/>
                  </a:lnTo>
                  <a:lnTo>
                    <a:pt x="877" y="378"/>
                  </a:lnTo>
                  <a:lnTo>
                    <a:pt x="681" y="530"/>
                  </a:lnTo>
                  <a:lnTo>
                    <a:pt x="499" y="711"/>
                  </a:lnTo>
                  <a:lnTo>
                    <a:pt x="363" y="877"/>
                  </a:lnTo>
                  <a:lnTo>
                    <a:pt x="242" y="1058"/>
                  </a:lnTo>
                  <a:lnTo>
                    <a:pt x="167" y="1239"/>
                  </a:lnTo>
                  <a:lnTo>
                    <a:pt x="91" y="1406"/>
                  </a:lnTo>
                  <a:lnTo>
                    <a:pt x="46" y="1572"/>
                  </a:lnTo>
                  <a:lnTo>
                    <a:pt x="16" y="1723"/>
                  </a:lnTo>
                  <a:lnTo>
                    <a:pt x="1" y="1874"/>
                  </a:lnTo>
                  <a:lnTo>
                    <a:pt x="1" y="1995"/>
                  </a:lnTo>
                  <a:lnTo>
                    <a:pt x="1" y="2176"/>
                  </a:lnTo>
                  <a:lnTo>
                    <a:pt x="1" y="2236"/>
                  </a:lnTo>
                  <a:lnTo>
                    <a:pt x="46" y="2116"/>
                  </a:lnTo>
                  <a:lnTo>
                    <a:pt x="91" y="1980"/>
                  </a:lnTo>
                  <a:lnTo>
                    <a:pt x="167" y="1814"/>
                  </a:lnTo>
                  <a:lnTo>
                    <a:pt x="258" y="1632"/>
                  </a:lnTo>
                  <a:lnTo>
                    <a:pt x="378" y="1421"/>
                  </a:lnTo>
                  <a:lnTo>
                    <a:pt x="529" y="1209"/>
                  </a:lnTo>
                  <a:lnTo>
                    <a:pt x="711" y="998"/>
                  </a:lnTo>
                  <a:lnTo>
                    <a:pt x="816" y="907"/>
                  </a:lnTo>
                  <a:lnTo>
                    <a:pt x="922" y="817"/>
                  </a:lnTo>
                  <a:lnTo>
                    <a:pt x="1043" y="726"/>
                  </a:lnTo>
                  <a:lnTo>
                    <a:pt x="1164" y="650"/>
                  </a:lnTo>
                  <a:lnTo>
                    <a:pt x="1300" y="575"/>
                  </a:lnTo>
                  <a:lnTo>
                    <a:pt x="1436" y="514"/>
                  </a:lnTo>
                  <a:lnTo>
                    <a:pt x="1602" y="469"/>
                  </a:lnTo>
                  <a:lnTo>
                    <a:pt x="1753" y="439"/>
                  </a:lnTo>
                  <a:lnTo>
                    <a:pt x="1934" y="409"/>
                  </a:lnTo>
                  <a:lnTo>
                    <a:pt x="2312" y="409"/>
                  </a:lnTo>
                  <a:lnTo>
                    <a:pt x="2508" y="439"/>
                  </a:lnTo>
                  <a:lnTo>
                    <a:pt x="2720" y="484"/>
                  </a:lnTo>
                  <a:lnTo>
                    <a:pt x="2946" y="560"/>
                  </a:lnTo>
                  <a:lnTo>
                    <a:pt x="3188" y="650"/>
                  </a:lnTo>
                  <a:lnTo>
                    <a:pt x="3430" y="756"/>
                  </a:lnTo>
                  <a:lnTo>
                    <a:pt x="3384" y="711"/>
                  </a:lnTo>
                  <a:lnTo>
                    <a:pt x="3279" y="590"/>
                  </a:lnTo>
                  <a:lnTo>
                    <a:pt x="3082" y="439"/>
                  </a:lnTo>
                  <a:lnTo>
                    <a:pt x="2977" y="348"/>
                  </a:lnTo>
                  <a:lnTo>
                    <a:pt x="2841" y="273"/>
                  </a:lnTo>
                  <a:lnTo>
                    <a:pt x="2705" y="197"/>
                  </a:lnTo>
                  <a:lnTo>
                    <a:pt x="2539" y="122"/>
                  </a:lnTo>
                  <a:lnTo>
                    <a:pt x="2372" y="61"/>
                  </a:lnTo>
                  <a:lnTo>
                    <a:pt x="2206" y="31"/>
                  </a:lnTo>
                  <a:lnTo>
                    <a:pt x="201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95;p26">
              <a:extLst>
                <a:ext uri="{FF2B5EF4-FFF2-40B4-BE49-F238E27FC236}">
                  <a16:creationId xmlns:a16="http://schemas.microsoft.com/office/drawing/2014/main" id="{8122D2D2-5626-5D7C-D735-4EFF638D89B5}"/>
                </a:ext>
              </a:extLst>
            </p:cNvPr>
            <p:cNvSpPr/>
            <p:nvPr/>
          </p:nvSpPr>
          <p:spPr>
            <a:xfrm>
              <a:off x="7639853" y="1636176"/>
              <a:ext cx="30732" cy="15132"/>
            </a:xfrm>
            <a:custGeom>
              <a:avLst/>
              <a:gdLst/>
              <a:ahLst/>
              <a:cxnLst/>
              <a:rect l="l" t="t" r="r" b="b"/>
              <a:pathLst>
                <a:path w="1905" h="938" extrusionOk="0">
                  <a:moveTo>
                    <a:pt x="1904" y="514"/>
                  </a:moveTo>
                  <a:lnTo>
                    <a:pt x="1904" y="514"/>
                  </a:lnTo>
                  <a:lnTo>
                    <a:pt x="1904" y="514"/>
                  </a:lnTo>
                  <a:close/>
                  <a:moveTo>
                    <a:pt x="968" y="1"/>
                  </a:moveTo>
                  <a:lnTo>
                    <a:pt x="892" y="16"/>
                  </a:lnTo>
                  <a:lnTo>
                    <a:pt x="817" y="31"/>
                  </a:lnTo>
                  <a:lnTo>
                    <a:pt x="741" y="46"/>
                  </a:lnTo>
                  <a:lnTo>
                    <a:pt x="590" y="121"/>
                  </a:lnTo>
                  <a:lnTo>
                    <a:pt x="469" y="212"/>
                  </a:lnTo>
                  <a:lnTo>
                    <a:pt x="363" y="318"/>
                  </a:lnTo>
                  <a:lnTo>
                    <a:pt x="258" y="439"/>
                  </a:lnTo>
                  <a:lnTo>
                    <a:pt x="182" y="560"/>
                  </a:lnTo>
                  <a:lnTo>
                    <a:pt x="122" y="680"/>
                  </a:lnTo>
                  <a:lnTo>
                    <a:pt x="31" y="862"/>
                  </a:lnTo>
                  <a:lnTo>
                    <a:pt x="1" y="937"/>
                  </a:lnTo>
                  <a:lnTo>
                    <a:pt x="152" y="741"/>
                  </a:lnTo>
                  <a:lnTo>
                    <a:pt x="303" y="590"/>
                  </a:lnTo>
                  <a:lnTo>
                    <a:pt x="454" y="469"/>
                  </a:lnTo>
                  <a:lnTo>
                    <a:pt x="620" y="378"/>
                  </a:lnTo>
                  <a:lnTo>
                    <a:pt x="771" y="318"/>
                  </a:lnTo>
                  <a:lnTo>
                    <a:pt x="937" y="288"/>
                  </a:lnTo>
                  <a:lnTo>
                    <a:pt x="1240" y="288"/>
                  </a:lnTo>
                  <a:lnTo>
                    <a:pt x="1375" y="318"/>
                  </a:lnTo>
                  <a:lnTo>
                    <a:pt x="1496" y="348"/>
                  </a:lnTo>
                  <a:lnTo>
                    <a:pt x="1708" y="424"/>
                  </a:lnTo>
                  <a:lnTo>
                    <a:pt x="1859" y="484"/>
                  </a:lnTo>
                  <a:lnTo>
                    <a:pt x="1904" y="514"/>
                  </a:lnTo>
                  <a:lnTo>
                    <a:pt x="1783" y="393"/>
                  </a:lnTo>
                  <a:lnTo>
                    <a:pt x="1678" y="303"/>
                  </a:lnTo>
                  <a:lnTo>
                    <a:pt x="1557" y="212"/>
                  </a:lnTo>
                  <a:lnTo>
                    <a:pt x="1451" y="152"/>
                  </a:lnTo>
                  <a:lnTo>
                    <a:pt x="1345" y="91"/>
                  </a:lnTo>
                  <a:lnTo>
                    <a:pt x="1255" y="46"/>
                  </a:lnTo>
                  <a:lnTo>
                    <a:pt x="1149" y="31"/>
                  </a:lnTo>
                  <a:lnTo>
                    <a:pt x="1058" y="16"/>
                  </a:lnTo>
                  <a:lnTo>
                    <a:pt x="96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96;p26">
              <a:extLst>
                <a:ext uri="{FF2B5EF4-FFF2-40B4-BE49-F238E27FC236}">
                  <a16:creationId xmlns:a16="http://schemas.microsoft.com/office/drawing/2014/main" id="{039252B8-77F3-F312-5E8E-D71DA1C644DA}"/>
                </a:ext>
              </a:extLst>
            </p:cNvPr>
            <p:cNvSpPr/>
            <p:nvPr/>
          </p:nvSpPr>
          <p:spPr>
            <a:xfrm>
              <a:off x="7388596" y="1617655"/>
              <a:ext cx="61191" cy="135029"/>
            </a:xfrm>
            <a:custGeom>
              <a:avLst/>
              <a:gdLst/>
              <a:ahLst/>
              <a:cxnLst/>
              <a:rect l="l" t="t" r="r" b="b"/>
              <a:pathLst>
                <a:path w="3793" h="8370" extrusionOk="0">
                  <a:moveTo>
                    <a:pt x="1587" y="1"/>
                  </a:moveTo>
                  <a:lnTo>
                    <a:pt x="1496" y="16"/>
                  </a:lnTo>
                  <a:lnTo>
                    <a:pt x="1421" y="31"/>
                  </a:lnTo>
                  <a:lnTo>
                    <a:pt x="1330" y="61"/>
                  </a:lnTo>
                  <a:lnTo>
                    <a:pt x="1164" y="136"/>
                  </a:lnTo>
                  <a:lnTo>
                    <a:pt x="998" y="257"/>
                  </a:lnTo>
                  <a:lnTo>
                    <a:pt x="847" y="408"/>
                  </a:lnTo>
                  <a:lnTo>
                    <a:pt x="696" y="575"/>
                  </a:lnTo>
                  <a:lnTo>
                    <a:pt x="544" y="741"/>
                  </a:lnTo>
                  <a:lnTo>
                    <a:pt x="409" y="922"/>
                  </a:lnTo>
                  <a:lnTo>
                    <a:pt x="197" y="1254"/>
                  </a:lnTo>
                  <a:lnTo>
                    <a:pt x="46" y="1496"/>
                  </a:lnTo>
                  <a:lnTo>
                    <a:pt x="1" y="1587"/>
                  </a:lnTo>
                  <a:lnTo>
                    <a:pt x="983" y="6481"/>
                  </a:lnTo>
                  <a:lnTo>
                    <a:pt x="2251" y="8369"/>
                  </a:lnTo>
                  <a:lnTo>
                    <a:pt x="3792" y="7976"/>
                  </a:lnTo>
                  <a:lnTo>
                    <a:pt x="2312" y="4563"/>
                  </a:lnTo>
                  <a:lnTo>
                    <a:pt x="2433" y="4351"/>
                  </a:lnTo>
                  <a:lnTo>
                    <a:pt x="2538" y="4155"/>
                  </a:lnTo>
                  <a:lnTo>
                    <a:pt x="2629" y="3943"/>
                  </a:lnTo>
                  <a:lnTo>
                    <a:pt x="2705" y="3732"/>
                  </a:lnTo>
                  <a:lnTo>
                    <a:pt x="2765" y="3535"/>
                  </a:lnTo>
                  <a:lnTo>
                    <a:pt x="2810" y="3339"/>
                  </a:lnTo>
                  <a:lnTo>
                    <a:pt x="2841" y="3143"/>
                  </a:lnTo>
                  <a:lnTo>
                    <a:pt x="2856" y="2946"/>
                  </a:lnTo>
                  <a:lnTo>
                    <a:pt x="2871" y="2750"/>
                  </a:lnTo>
                  <a:lnTo>
                    <a:pt x="2871" y="2569"/>
                  </a:lnTo>
                  <a:lnTo>
                    <a:pt x="2856" y="2387"/>
                  </a:lnTo>
                  <a:lnTo>
                    <a:pt x="2841" y="2206"/>
                  </a:lnTo>
                  <a:lnTo>
                    <a:pt x="2765" y="1874"/>
                  </a:lnTo>
                  <a:lnTo>
                    <a:pt x="2674" y="1556"/>
                  </a:lnTo>
                  <a:lnTo>
                    <a:pt x="2569" y="1254"/>
                  </a:lnTo>
                  <a:lnTo>
                    <a:pt x="2463" y="998"/>
                  </a:lnTo>
                  <a:lnTo>
                    <a:pt x="2342" y="771"/>
                  </a:lnTo>
                  <a:lnTo>
                    <a:pt x="2236" y="575"/>
                  </a:lnTo>
                  <a:lnTo>
                    <a:pt x="2055" y="303"/>
                  </a:lnTo>
                  <a:lnTo>
                    <a:pt x="1980" y="197"/>
                  </a:lnTo>
                  <a:lnTo>
                    <a:pt x="1904" y="136"/>
                  </a:lnTo>
                  <a:lnTo>
                    <a:pt x="1828" y="76"/>
                  </a:lnTo>
                  <a:lnTo>
                    <a:pt x="1753" y="46"/>
                  </a:lnTo>
                  <a:lnTo>
                    <a:pt x="1662" y="16"/>
                  </a:lnTo>
                  <a:lnTo>
                    <a:pt x="158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97;p26">
              <a:extLst>
                <a:ext uri="{FF2B5EF4-FFF2-40B4-BE49-F238E27FC236}">
                  <a16:creationId xmlns:a16="http://schemas.microsoft.com/office/drawing/2014/main" id="{7056D2B6-1C1C-936F-0B7B-CFBD879F5BEB}"/>
                </a:ext>
              </a:extLst>
            </p:cNvPr>
            <p:cNvSpPr/>
            <p:nvPr/>
          </p:nvSpPr>
          <p:spPr>
            <a:xfrm>
              <a:off x="7704191" y="1584276"/>
              <a:ext cx="318536" cy="430383"/>
            </a:xfrm>
            <a:custGeom>
              <a:avLst/>
              <a:gdLst/>
              <a:ahLst/>
              <a:cxnLst/>
              <a:rect l="l" t="t" r="r" b="b"/>
              <a:pathLst>
                <a:path w="19745" h="26678" extrusionOk="0">
                  <a:moveTo>
                    <a:pt x="7947" y="0"/>
                  </a:moveTo>
                  <a:lnTo>
                    <a:pt x="7705" y="770"/>
                  </a:lnTo>
                  <a:lnTo>
                    <a:pt x="7418" y="1586"/>
                  </a:lnTo>
                  <a:lnTo>
                    <a:pt x="7206" y="2160"/>
                  </a:lnTo>
                  <a:lnTo>
                    <a:pt x="6980" y="2749"/>
                  </a:lnTo>
                  <a:lnTo>
                    <a:pt x="6466" y="3958"/>
                  </a:lnTo>
                  <a:lnTo>
                    <a:pt x="5922" y="5196"/>
                  </a:lnTo>
                  <a:lnTo>
                    <a:pt x="5333" y="6450"/>
                  </a:lnTo>
                  <a:lnTo>
                    <a:pt x="4729" y="7689"/>
                  </a:lnTo>
                  <a:lnTo>
                    <a:pt x="4110" y="8913"/>
                  </a:lnTo>
                  <a:lnTo>
                    <a:pt x="3490" y="10091"/>
                  </a:lnTo>
                  <a:lnTo>
                    <a:pt x="2901" y="11224"/>
                  </a:lnTo>
                  <a:lnTo>
                    <a:pt x="2312" y="12281"/>
                  </a:lnTo>
                  <a:lnTo>
                    <a:pt x="1783" y="13248"/>
                  </a:lnTo>
                  <a:lnTo>
                    <a:pt x="862" y="14849"/>
                  </a:lnTo>
                  <a:lnTo>
                    <a:pt x="243" y="15907"/>
                  </a:lnTo>
                  <a:lnTo>
                    <a:pt x="16" y="16299"/>
                  </a:lnTo>
                  <a:lnTo>
                    <a:pt x="1" y="16707"/>
                  </a:lnTo>
                  <a:lnTo>
                    <a:pt x="1" y="17100"/>
                  </a:lnTo>
                  <a:lnTo>
                    <a:pt x="31" y="17493"/>
                  </a:lnTo>
                  <a:lnTo>
                    <a:pt x="61" y="17870"/>
                  </a:lnTo>
                  <a:lnTo>
                    <a:pt x="122" y="18233"/>
                  </a:lnTo>
                  <a:lnTo>
                    <a:pt x="197" y="18595"/>
                  </a:lnTo>
                  <a:lnTo>
                    <a:pt x="288" y="18958"/>
                  </a:lnTo>
                  <a:lnTo>
                    <a:pt x="394" y="19305"/>
                  </a:lnTo>
                  <a:lnTo>
                    <a:pt x="514" y="19638"/>
                  </a:lnTo>
                  <a:lnTo>
                    <a:pt x="650" y="19970"/>
                  </a:lnTo>
                  <a:lnTo>
                    <a:pt x="786" y="20287"/>
                  </a:lnTo>
                  <a:lnTo>
                    <a:pt x="952" y="20605"/>
                  </a:lnTo>
                  <a:lnTo>
                    <a:pt x="1119" y="20907"/>
                  </a:lnTo>
                  <a:lnTo>
                    <a:pt x="1300" y="21194"/>
                  </a:lnTo>
                  <a:lnTo>
                    <a:pt x="1481" y="21481"/>
                  </a:lnTo>
                  <a:lnTo>
                    <a:pt x="1678" y="21768"/>
                  </a:lnTo>
                  <a:lnTo>
                    <a:pt x="1889" y="22040"/>
                  </a:lnTo>
                  <a:lnTo>
                    <a:pt x="2101" y="22296"/>
                  </a:lnTo>
                  <a:lnTo>
                    <a:pt x="2327" y="22553"/>
                  </a:lnTo>
                  <a:lnTo>
                    <a:pt x="2554" y="22795"/>
                  </a:lnTo>
                  <a:lnTo>
                    <a:pt x="3022" y="23278"/>
                  </a:lnTo>
                  <a:lnTo>
                    <a:pt x="3505" y="23716"/>
                  </a:lnTo>
                  <a:lnTo>
                    <a:pt x="4004" y="24124"/>
                  </a:lnTo>
                  <a:lnTo>
                    <a:pt x="4502" y="24487"/>
                  </a:lnTo>
                  <a:lnTo>
                    <a:pt x="5001" y="24834"/>
                  </a:lnTo>
                  <a:lnTo>
                    <a:pt x="5484" y="25151"/>
                  </a:lnTo>
                  <a:lnTo>
                    <a:pt x="6088" y="25514"/>
                  </a:lnTo>
                  <a:lnTo>
                    <a:pt x="6647" y="25831"/>
                  </a:lnTo>
                  <a:lnTo>
                    <a:pt x="7161" y="26088"/>
                  </a:lnTo>
                  <a:lnTo>
                    <a:pt x="7614" y="26300"/>
                  </a:lnTo>
                  <a:lnTo>
                    <a:pt x="7992" y="26466"/>
                  </a:lnTo>
                  <a:lnTo>
                    <a:pt x="8264" y="26587"/>
                  </a:lnTo>
                  <a:lnTo>
                    <a:pt x="8505" y="26677"/>
                  </a:lnTo>
                  <a:lnTo>
                    <a:pt x="8792" y="26511"/>
                  </a:lnTo>
                  <a:lnTo>
                    <a:pt x="9064" y="26345"/>
                  </a:lnTo>
                  <a:lnTo>
                    <a:pt x="9336" y="26148"/>
                  </a:lnTo>
                  <a:lnTo>
                    <a:pt x="9608" y="25967"/>
                  </a:lnTo>
                  <a:lnTo>
                    <a:pt x="9880" y="25756"/>
                  </a:lnTo>
                  <a:lnTo>
                    <a:pt x="10137" y="25544"/>
                  </a:lnTo>
                  <a:lnTo>
                    <a:pt x="10650" y="25091"/>
                  </a:lnTo>
                  <a:lnTo>
                    <a:pt x="11149" y="24623"/>
                  </a:lnTo>
                  <a:lnTo>
                    <a:pt x="11632" y="24109"/>
                  </a:lnTo>
                  <a:lnTo>
                    <a:pt x="12101" y="23565"/>
                  </a:lnTo>
                  <a:lnTo>
                    <a:pt x="12554" y="23006"/>
                  </a:lnTo>
                  <a:lnTo>
                    <a:pt x="12992" y="22417"/>
                  </a:lnTo>
                  <a:lnTo>
                    <a:pt x="13415" y="21813"/>
                  </a:lnTo>
                  <a:lnTo>
                    <a:pt x="13823" y="21194"/>
                  </a:lnTo>
                  <a:lnTo>
                    <a:pt x="14215" y="20544"/>
                  </a:lnTo>
                  <a:lnTo>
                    <a:pt x="14593" y="19895"/>
                  </a:lnTo>
                  <a:lnTo>
                    <a:pt x="14956" y="19230"/>
                  </a:lnTo>
                  <a:lnTo>
                    <a:pt x="15303" y="18565"/>
                  </a:lnTo>
                  <a:lnTo>
                    <a:pt x="15635" y="17885"/>
                  </a:lnTo>
                  <a:lnTo>
                    <a:pt x="15968" y="17206"/>
                  </a:lnTo>
                  <a:lnTo>
                    <a:pt x="16270" y="16511"/>
                  </a:lnTo>
                  <a:lnTo>
                    <a:pt x="16557" y="15831"/>
                  </a:lnTo>
                  <a:lnTo>
                    <a:pt x="16844" y="15151"/>
                  </a:lnTo>
                  <a:lnTo>
                    <a:pt x="17116" y="14472"/>
                  </a:lnTo>
                  <a:lnTo>
                    <a:pt x="17358" y="13807"/>
                  </a:lnTo>
                  <a:lnTo>
                    <a:pt x="17826" y="12508"/>
                  </a:lnTo>
                  <a:lnTo>
                    <a:pt x="18234" y="11254"/>
                  </a:lnTo>
                  <a:lnTo>
                    <a:pt x="18596" y="10091"/>
                  </a:lnTo>
                  <a:lnTo>
                    <a:pt x="18913" y="9018"/>
                  </a:lnTo>
                  <a:lnTo>
                    <a:pt x="19170" y="8052"/>
                  </a:lnTo>
                  <a:lnTo>
                    <a:pt x="19427" y="7055"/>
                  </a:lnTo>
                  <a:lnTo>
                    <a:pt x="19593" y="6299"/>
                  </a:lnTo>
                  <a:lnTo>
                    <a:pt x="19744" y="5650"/>
                  </a:lnTo>
                  <a:lnTo>
                    <a:pt x="17599" y="4622"/>
                  </a:lnTo>
                  <a:lnTo>
                    <a:pt x="7947" y="0"/>
                  </a:lnTo>
                  <a:close/>
                </a:path>
              </a:pathLst>
            </a:cu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8;p26">
              <a:extLst>
                <a:ext uri="{FF2B5EF4-FFF2-40B4-BE49-F238E27FC236}">
                  <a16:creationId xmlns:a16="http://schemas.microsoft.com/office/drawing/2014/main" id="{BE9C0858-F834-2537-A51B-C998E6099F5D}"/>
                </a:ext>
              </a:extLst>
            </p:cNvPr>
            <p:cNvSpPr/>
            <p:nvPr/>
          </p:nvSpPr>
          <p:spPr>
            <a:xfrm>
              <a:off x="7823850" y="1584276"/>
              <a:ext cx="198881" cy="129899"/>
            </a:xfrm>
            <a:custGeom>
              <a:avLst/>
              <a:gdLst/>
              <a:ahLst/>
              <a:cxnLst/>
              <a:rect l="l" t="t" r="r" b="b"/>
              <a:pathLst>
                <a:path w="12328" h="8052" extrusionOk="0">
                  <a:moveTo>
                    <a:pt x="530" y="0"/>
                  </a:moveTo>
                  <a:lnTo>
                    <a:pt x="288" y="770"/>
                  </a:lnTo>
                  <a:lnTo>
                    <a:pt x="1" y="1586"/>
                  </a:lnTo>
                  <a:lnTo>
                    <a:pt x="1073" y="2115"/>
                  </a:lnTo>
                  <a:lnTo>
                    <a:pt x="2478" y="2825"/>
                  </a:lnTo>
                  <a:lnTo>
                    <a:pt x="4125" y="3671"/>
                  </a:lnTo>
                  <a:lnTo>
                    <a:pt x="5877" y="4592"/>
                  </a:lnTo>
                  <a:lnTo>
                    <a:pt x="7644" y="5529"/>
                  </a:lnTo>
                  <a:lnTo>
                    <a:pt x="8475" y="6012"/>
                  </a:lnTo>
                  <a:lnTo>
                    <a:pt x="9276" y="6465"/>
                  </a:lnTo>
                  <a:lnTo>
                    <a:pt x="10016" y="6903"/>
                  </a:lnTo>
                  <a:lnTo>
                    <a:pt x="10696" y="7326"/>
                  </a:lnTo>
                  <a:lnTo>
                    <a:pt x="11270" y="7704"/>
                  </a:lnTo>
                  <a:lnTo>
                    <a:pt x="11753" y="8052"/>
                  </a:lnTo>
                  <a:lnTo>
                    <a:pt x="12010" y="7055"/>
                  </a:lnTo>
                  <a:lnTo>
                    <a:pt x="12176" y="6299"/>
                  </a:lnTo>
                  <a:lnTo>
                    <a:pt x="12327" y="5650"/>
                  </a:lnTo>
                  <a:lnTo>
                    <a:pt x="10182" y="4622"/>
                  </a:lnTo>
                  <a:lnTo>
                    <a:pt x="530"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799;p26">
              <a:extLst>
                <a:ext uri="{FF2B5EF4-FFF2-40B4-BE49-F238E27FC236}">
                  <a16:creationId xmlns:a16="http://schemas.microsoft.com/office/drawing/2014/main" id="{28BBF972-94D7-D335-D570-E4EB85B15F6A}"/>
                </a:ext>
              </a:extLst>
            </p:cNvPr>
            <p:cNvSpPr/>
            <p:nvPr/>
          </p:nvSpPr>
          <p:spPr>
            <a:xfrm>
              <a:off x="7154635" y="1980777"/>
              <a:ext cx="283206" cy="438675"/>
            </a:xfrm>
            <a:custGeom>
              <a:avLst/>
              <a:gdLst/>
              <a:ahLst/>
              <a:cxnLst/>
              <a:rect l="l" t="t" r="r" b="b"/>
              <a:pathLst>
                <a:path w="17555" h="27192" extrusionOk="0">
                  <a:moveTo>
                    <a:pt x="13173" y="0"/>
                  </a:moveTo>
                  <a:lnTo>
                    <a:pt x="13007" y="46"/>
                  </a:lnTo>
                  <a:lnTo>
                    <a:pt x="12750" y="106"/>
                  </a:lnTo>
                  <a:lnTo>
                    <a:pt x="12418" y="212"/>
                  </a:lnTo>
                  <a:lnTo>
                    <a:pt x="12010" y="348"/>
                  </a:lnTo>
                  <a:lnTo>
                    <a:pt x="11542" y="544"/>
                  </a:lnTo>
                  <a:lnTo>
                    <a:pt x="11013" y="801"/>
                  </a:lnTo>
                  <a:lnTo>
                    <a:pt x="10741" y="952"/>
                  </a:lnTo>
                  <a:lnTo>
                    <a:pt x="10454" y="1118"/>
                  </a:lnTo>
                  <a:lnTo>
                    <a:pt x="10152" y="1300"/>
                  </a:lnTo>
                  <a:lnTo>
                    <a:pt x="9850" y="1511"/>
                  </a:lnTo>
                  <a:lnTo>
                    <a:pt x="9488" y="1753"/>
                  </a:lnTo>
                  <a:lnTo>
                    <a:pt x="9125" y="2040"/>
                  </a:lnTo>
                  <a:lnTo>
                    <a:pt x="8762" y="2342"/>
                  </a:lnTo>
                  <a:lnTo>
                    <a:pt x="8400" y="2674"/>
                  </a:lnTo>
                  <a:lnTo>
                    <a:pt x="8022" y="3037"/>
                  </a:lnTo>
                  <a:lnTo>
                    <a:pt x="7660" y="3429"/>
                  </a:lnTo>
                  <a:lnTo>
                    <a:pt x="7282" y="3852"/>
                  </a:lnTo>
                  <a:lnTo>
                    <a:pt x="6919" y="4321"/>
                  </a:lnTo>
                  <a:lnTo>
                    <a:pt x="6542" y="4804"/>
                  </a:lnTo>
                  <a:lnTo>
                    <a:pt x="6179" y="5333"/>
                  </a:lnTo>
                  <a:lnTo>
                    <a:pt x="5832" y="5907"/>
                  </a:lnTo>
                  <a:lnTo>
                    <a:pt x="5484" y="6511"/>
                  </a:lnTo>
                  <a:lnTo>
                    <a:pt x="5137" y="7146"/>
                  </a:lnTo>
                  <a:lnTo>
                    <a:pt x="4820" y="7840"/>
                  </a:lnTo>
                  <a:lnTo>
                    <a:pt x="4503" y="8566"/>
                  </a:lnTo>
                  <a:lnTo>
                    <a:pt x="4200" y="9336"/>
                  </a:lnTo>
                  <a:lnTo>
                    <a:pt x="3808" y="10454"/>
                  </a:lnTo>
                  <a:lnTo>
                    <a:pt x="3415" y="11587"/>
                  </a:lnTo>
                  <a:lnTo>
                    <a:pt x="3067" y="12689"/>
                  </a:lnTo>
                  <a:lnTo>
                    <a:pt x="2735" y="13792"/>
                  </a:lnTo>
                  <a:lnTo>
                    <a:pt x="2418" y="14865"/>
                  </a:lnTo>
                  <a:lnTo>
                    <a:pt x="2131" y="15907"/>
                  </a:lnTo>
                  <a:lnTo>
                    <a:pt x="1859" y="16934"/>
                  </a:lnTo>
                  <a:lnTo>
                    <a:pt x="1602" y="17916"/>
                  </a:lnTo>
                  <a:lnTo>
                    <a:pt x="1376" y="18868"/>
                  </a:lnTo>
                  <a:lnTo>
                    <a:pt x="1179" y="19789"/>
                  </a:lnTo>
                  <a:lnTo>
                    <a:pt x="817" y="21466"/>
                  </a:lnTo>
                  <a:lnTo>
                    <a:pt x="530" y="22946"/>
                  </a:lnTo>
                  <a:lnTo>
                    <a:pt x="303" y="24185"/>
                  </a:lnTo>
                  <a:lnTo>
                    <a:pt x="167" y="24986"/>
                  </a:lnTo>
                  <a:lnTo>
                    <a:pt x="77" y="25590"/>
                  </a:lnTo>
                  <a:lnTo>
                    <a:pt x="1" y="26104"/>
                  </a:lnTo>
                  <a:lnTo>
                    <a:pt x="605" y="26224"/>
                  </a:lnTo>
                  <a:lnTo>
                    <a:pt x="1300" y="26345"/>
                  </a:lnTo>
                  <a:lnTo>
                    <a:pt x="2191" y="26496"/>
                  </a:lnTo>
                  <a:lnTo>
                    <a:pt x="3279" y="26647"/>
                  </a:lnTo>
                  <a:lnTo>
                    <a:pt x="4487" y="26814"/>
                  </a:lnTo>
                  <a:lnTo>
                    <a:pt x="5802" y="26965"/>
                  </a:lnTo>
                  <a:lnTo>
                    <a:pt x="6481" y="27025"/>
                  </a:lnTo>
                  <a:lnTo>
                    <a:pt x="7161" y="27085"/>
                  </a:lnTo>
                  <a:lnTo>
                    <a:pt x="7826" y="27131"/>
                  </a:lnTo>
                  <a:lnTo>
                    <a:pt x="8491" y="27161"/>
                  </a:lnTo>
                  <a:lnTo>
                    <a:pt x="9140" y="27176"/>
                  </a:lnTo>
                  <a:lnTo>
                    <a:pt x="9790" y="27191"/>
                  </a:lnTo>
                  <a:lnTo>
                    <a:pt x="10439" y="27176"/>
                  </a:lnTo>
                  <a:lnTo>
                    <a:pt x="11059" y="27161"/>
                  </a:lnTo>
                  <a:lnTo>
                    <a:pt x="11663" y="27116"/>
                  </a:lnTo>
                  <a:lnTo>
                    <a:pt x="12237" y="27040"/>
                  </a:lnTo>
                  <a:lnTo>
                    <a:pt x="12796" y="26965"/>
                  </a:lnTo>
                  <a:lnTo>
                    <a:pt x="13309" y="26859"/>
                  </a:lnTo>
                  <a:lnTo>
                    <a:pt x="13793" y="26723"/>
                  </a:lnTo>
                  <a:lnTo>
                    <a:pt x="14019" y="26647"/>
                  </a:lnTo>
                  <a:lnTo>
                    <a:pt x="14231" y="26572"/>
                  </a:lnTo>
                  <a:lnTo>
                    <a:pt x="14427" y="26481"/>
                  </a:lnTo>
                  <a:lnTo>
                    <a:pt x="14624" y="26391"/>
                  </a:lnTo>
                  <a:lnTo>
                    <a:pt x="14805" y="26285"/>
                  </a:lnTo>
                  <a:lnTo>
                    <a:pt x="14971" y="26179"/>
                  </a:lnTo>
                  <a:lnTo>
                    <a:pt x="15122" y="26058"/>
                  </a:lnTo>
                  <a:lnTo>
                    <a:pt x="15258" y="25937"/>
                  </a:lnTo>
                  <a:lnTo>
                    <a:pt x="15394" y="25801"/>
                  </a:lnTo>
                  <a:lnTo>
                    <a:pt x="15500" y="25665"/>
                  </a:lnTo>
                  <a:lnTo>
                    <a:pt x="15681" y="23838"/>
                  </a:lnTo>
                  <a:lnTo>
                    <a:pt x="16330" y="17538"/>
                  </a:lnTo>
                  <a:lnTo>
                    <a:pt x="16905" y="10982"/>
                  </a:lnTo>
                  <a:lnTo>
                    <a:pt x="16950" y="10847"/>
                  </a:lnTo>
                  <a:lnTo>
                    <a:pt x="17040" y="10454"/>
                  </a:lnTo>
                  <a:lnTo>
                    <a:pt x="17176" y="9850"/>
                  </a:lnTo>
                  <a:lnTo>
                    <a:pt x="17312" y="9064"/>
                  </a:lnTo>
                  <a:lnTo>
                    <a:pt x="17403" y="8475"/>
                  </a:lnTo>
                  <a:lnTo>
                    <a:pt x="17463" y="7825"/>
                  </a:lnTo>
                  <a:lnTo>
                    <a:pt x="17524" y="7146"/>
                  </a:lnTo>
                  <a:lnTo>
                    <a:pt x="17554" y="6436"/>
                  </a:lnTo>
                  <a:lnTo>
                    <a:pt x="17554" y="6073"/>
                  </a:lnTo>
                  <a:lnTo>
                    <a:pt x="17539" y="5710"/>
                  </a:lnTo>
                  <a:lnTo>
                    <a:pt x="17524" y="5348"/>
                  </a:lnTo>
                  <a:lnTo>
                    <a:pt x="17494" y="4985"/>
                  </a:lnTo>
                  <a:lnTo>
                    <a:pt x="17448" y="4623"/>
                  </a:lnTo>
                  <a:lnTo>
                    <a:pt x="17388" y="4275"/>
                  </a:lnTo>
                  <a:lnTo>
                    <a:pt x="17327" y="3913"/>
                  </a:lnTo>
                  <a:lnTo>
                    <a:pt x="17237" y="3565"/>
                  </a:lnTo>
                  <a:lnTo>
                    <a:pt x="17146" y="3233"/>
                  </a:lnTo>
                  <a:lnTo>
                    <a:pt x="17025" y="2901"/>
                  </a:lnTo>
                  <a:lnTo>
                    <a:pt x="16905" y="2584"/>
                  </a:lnTo>
                  <a:lnTo>
                    <a:pt x="16753" y="2266"/>
                  </a:lnTo>
                  <a:lnTo>
                    <a:pt x="16587" y="1979"/>
                  </a:lnTo>
                  <a:lnTo>
                    <a:pt x="16391" y="1692"/>
                  </a:lnTo>
                  <a:lnTo>
                    <a:pt x="16179" y="1436"/>
                  </a:lnTo>
                  <a:lnTo>
                    <a:pt x="15953" y="1179"/>
                  </a:lnTo>
                  <a:lnTo>
                    <a:pt x="15696" y="952"/>
                  </a:lnTo>
                  <a:lnTo>
                    <a:pt x="15424" y="741"/>
                  </a:lnTo>
                  <a:lnTo>
                    <a:pt x="15122" y="559"/>
                  </a:lnTo>
                  <a:lnTo>
                    <a:pt x="14805" y="393"/>
                  </a:lnTo>
                  <a:lnTo>
                    <a:pt x="14442" y="257"/>
                  </a:lnTo>
                  <a:lnTo>
                    <a:pt x="14065" y="152"/>
                  </a:lnTo>
                  <a:lnTo>
                    <a:pt x="13672" y="61"/>
                  </a:lnTo>
                  <a:lnTo>
                    <a:pt x="13234" y="0"/>
                  </a:lnTo>
                  <a:close/>
                </a:path>
              </a:pathLst>
            </a:cu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00;p26">
              <a:extLst>
                <a:ext uri="{FF2B5EF4-FFF2-40B4-BE49-F238E27FC236}">
                  <a16:creationId xmlns:a16="http://schemas.microsoft.com/office/drawing/2014/main" id="{80777808-202E-A69C-592B-B30B804FE3A3}"/>
                </a:ext>
              </a:extLst>
            </p:cNvPr>
            <p:cNvSpPr/>
            <p:nvPr/>
          </p:nvSpPr>
          <p:spPr>
            <a:xfrm>
              <a:off x="7154635" y="2365340"/>
              <a:ext cx="252974" cy="54125"/>
            </a:xfrm>
            <a:custGeom>
              <a:avLst/>
              <a:gdLst/>
              <a:ahLst/>
              <a:cxnLst/>
              <a:rect l="l" t="t" r="r" b="b"/>
              <a:pathLst>
                <a:path w="15681" h="3355" extrusionOk="0">
                  <a:moveTo>
                    <a:pt x="15681" y="1"/>
                  </a:moveTo>
                  <a:lnTo>
                    <a:pt x="15213" y="197"/>
                  </a:lnTo>
                  <a:lnTo>
                    <a:pt x="14654" y="424"/>
                  </a:lnTo>
                  <a:lnTo>
                    <a:pt x="14321" y="544"/>
                  </a:lnTo>
                  <a:lnTo>
                    <a:pt x="13974" y="650"/>
                  </a:lnTo>
                  <a:lnTo>
                    <a:pt x="13596" y="756"/>
                  </a:lnTo>
                  <a:lnTo>
                    <a:pt x="13188" y="862"/>
                  </a:lnTo>
                  <a:lnTo>
                    <a:pt x="12750" y="967"/>
                  </a:lnTo>
                  <a:lnTo>
                    <a:pt x="12282" y="1058"/>
                  </a:lnTo>
                  <a:lnTo>
                    <a:pt x="11784" y="1134"/>
                  </a:lnTo>
                  <a:lnTo>
                    <a:pt x="11240" y="1209"/>
                  </a:lnTo>
                  <a:lnTo>
                    <a:pt x="10681" y="1254"/>
                  </a:lnTo>
                  <a:lnTo>
                    <a:pt x="10077" y="1300"/>
                  </a:lnTo>
                  <a:lnTo>
                    <a:pt x="9442" y="1315"/>
                  </a:lnTo>
                  <a:lnTo>
                    <a:pt x="8778" y="1315"/>
                  </a:lnTo>
                  <a:lnTo>
                    <a:pt x="8158" y="1300"/>
                  </a:lnTo>
                  <a:lnTo>
                    <a:pt x="7539" y="1285"/>
                  </a:lnTo>
                  <a:lnTo>
                    <a:pt x="6285" y="1209"/>
                  </a:lnTo>
                  <a:lnTo>
                    <a:pt x="5061" y="1103"/>
                  </a:lnTo>
                  <a:lnTo>
                    <a:pt x="3898" y="967"/>
                  </a:lnTo>
                  <a:lnTo>
                    <a:pt x="2796" y="816"/>
                  </a:lnTo>
                  <a:lnTo>
                    <a:pt x="1814" y="665"/>
                  </a:lnTo>
                  <a:lnTo>
                    <a:pt x="983" y="499"/>
                  </a:lnTo>
                  <a:lnTo>
                    <a:pt x="303" y="348"/>
                  </a:lnTo>
                  <a:lnTo>
                    <a:pt x="167" y="1149"/>
                  </a:lnTo>
                  <a:lnTo>
                    <a:pt x="77" y="1753"/>
                  </a:lnTo>
                  <a:lnTo>
                    <a:pt x="1" y="2267"/>
                  </a:lnTo>
                  <a:lnTo>
                    <a:pt x="605" y="2387"/>
                  </a:lnTo>
                  <a:lnTo>
                    <a:pt x="1300" y="2508"/>
                  </a:lnTo>
                  <a:lnTo>
                    <a:pt x="2191" y="2659"/>
                  </a:lnTo>
                  <a:lnTo>
                    <a:pt x="3279" y="2810"/>
                  </a:lnTo>
                  <a:lnTo>
                    <a:pt x="4487" y="2977"/>
                  </a:lnTo>
                  <a:lnTo>
                    <a:pt x="5802" y="3128"/>
                  </a:lnTo>
                  <a:lnTo>
                    <a:pt x="6481" y="3188"/>
                  </a:lnTo>
                  <a:lnTo>
                    <a:pt x="7161" y="3248"/>
                  </a:lnTo>
                  <a:lnTo>
                    <a:pt x="7826" y="3294"/>
                  </a:lnTo>
                  <a:lnTo>
                    <a:pt x="8491" y="3324"/>
                  </a:lnTo>
                  <a:lnTo>
                    <a:pt x="9140" y="3339"/>
                  </a:lnTo>
                  <a:lnTo>
                    <a:pt x="9790" y="3354"/>
                  </a:lnTo>
                  <a:lnTo>
                    <a:pt x="10439" y="3339"/>
                  </a:lnTo>
                  <a:lnTo>
                    <a:pt x="11059" y="3324"/>
                  </a:lnTo>
                  <a:lnTo>
                    <a:pt x="11663" y="3279"/>
                  </a:lnTo>
                  <a:lnTo>
                    <a:pt x="12237" y="3203"/>
                  </a:lnTo>
                  <a:lnTo>
                    <a:pt x="12796" y="3128"/>
                  </a:lnTo>
                  <a:lnTo>
                    <a:pt x="13309" y="3022"/>
                  </a:lnTo>
                  <a:lnTo>
                    <a:pt x="13793" y="2886"/>
                  </a:lnTo>
                  <a:lnTo>
                    <a:pt x="14019" y="2810"/>
                  </a:lnTo>
                  <a:lnTo>
                    <a:pt x="14231" y="2735"/>
                  </a:lnTo>
                  <a:lnTo>
                    <a:pt x="14427" y="2644"/>
                  </a:lnTo>
                  <a:lnTo>
                    <a:pt x="14624" y="2554"/>
                  </a:lnTo>
                  <a:lnTo>
                    <a:pt x="14805" y="2448"/>
                  </a:lnTo>
                  <a:lnTo>
                    <a:pt x="14971" y="2342"/>
                  </a:lnTo>
                  <a:lnTo>
                    <a:pt x="15122" y="2221"/>
                  </a:lnTo>
                  <a:lnTo>
                    <a:pt x="15258" y="2100"/>
                  </a:lnTo>
                  <a:lnTo>
                    <a:pt x="15394" y="1964"/>
                  </a:lnTo>
                  <a:lnTo>
                    <a:pt x="15500" y="1828"/>
                  </a:lnTo>
                  <a:lnTo>
                    <a:pt x="15681"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01;p26">
              <a:extLst>
                <a:ext uri="{FF2B5EF4-FFF2-40B4-BE49-F238E27FC236}">
                  <a16:creationId xmlns:a16="http://schemas.microsoft.com/office/drawing/2014/main" id="{D73389EB-F4F3-D3D5-3817-9B5DD2737353}"/>
                </a:ext>
              </a:extLst>
            </p:cNvPr>
            <p:cNvSpPr/>
            <p:nvPr/>
          </p:nvSpPr>
          <p:spPr>
            <a:xfrm>
              <a:off x="7645225" y="1830417"/>
              <a:ext cx="379194" cy="521515"/>
            </a:xfrm>
            <a:custGeom>
              <a:avLst/>
              <a:gdLst/>
              <a:ahLst/>
              <a:cxnLst/>
              <a:rect l="l" t="t" r="r" b="b"/>
              <a:pathLst>
                <a:path w="23505" h="32327" extrusionOk="0">
                  <a:moveTo>
                    <a:pt x="5348" y="0"/>
                  </a:moveTo>
                  <a:lnTo>
                    <a:pt x="4895" y="15"/>
                  </a:lnTo>
                  <a:lnTo>
                    <a:pt x="4472" y="30"/>
                  </a:lnTo>
                  <a:lnTo>
                    <a:pt x="4049" y="60"/>
                  </a:lnTo>
                  <a:lnTo>
                    <a:pt x="3656" y="91"/>
                  </a:lnTo>
                  <a:lnTo>
                    <a:pt x="2931" y="181"/>
                  </a:lnTo>
                  <a:lnTo>
                    <a:pt x="2840" y="393"/>
                  </a:lnTo>
                  <a:lnTo>
                    <a:pt x="2749" y="604"/>
                  </a:lnTo>
                  <a:lnTo>
                    <a:pt x="2644" y="801"/>
                  </a:lnTo>
                  <a:lnTo>
                    <a:pt x="2538" y="997"/>
                  </a:lnTo>
                  <a:lnTo>
                    <a:pt x="2417" y="1178"/>
                  </a:lnTo>
                  <a:lnTo>
                    <a:pt x="2281" y="1344"/>
                  </a:lnTo>
                  <a:lnTo>
                    <a:pt x="2130" y="1526"/>
                  </a:lnTo>
                  <a:lnTo>
                    <a:pt x="1979" y="1677"/>
                  </a:lnTo>
                  <a:lnTo>
                    <a:pt x="1813" y="1828"/>
                  </a:lnTo>
                  <a:lnTo>
                    <a:pt x="1632" y="1964"/>
                  </a:lnTo>
                  <a:lnTo>
                    <a:pt x="1450" y="2100"/>
                  </a:lnTo>
                  <a:lnTo>
                    <a:pt x="1269" y="2221"/>
                  </a:lnTo>
                  <a:lnTo>
                    <a:pt x="1073" y="2341"/>
                  </a:lnTo>
                  <a:lnTo>
                    <a:pt x="861" y="2447"/>
                  </a:lnTo>
                  <a:lnTo>
                    <a:pt x="650" y="2538"/>
                  </a:lnTo>
                  <a:lnTo>
                    <a:pt x="423" y="2613"/>
                  </a:lnTo>
                  <a:lnTo>
                    <a:pt x="0" y="2855"/>
                  </a:lnTo>
                  <a:lnTo>
                    <a:pt x="333" y="2810"/>
                  </a:lnTo>
                  <a:lnTo>
                    <a:pt x="725" y="2780"/>
                  </a:lnTo>
                  <a:lnTo>
                    <a:pt x="1254" y="2749"/>
                  </a:lnTo>
                  <a:lnTo>
                    <a:pt x="1888" y="2719"/>
                  </a:lnTo>
                  <a:lnTo>
                    <a:pt x="2644" y="2719"/>
                  </a:lnTo>
                  <a:lnTo>
                    <a:pt x="3459" y="2749"/>
                  </a:lnTo>
                  <a:lnTo>
                    <a:pt x="3913" y="2780"/>
                  </a:lnTo>
                  <a:lnTo>
                    <a:pt x="4366" y="2810"/>
                  </a:lnTo>
                  <a:lnTo>
                    <a:pt x="4834" y="2870"/>
                  </a:lnTo>
                  <a:lnTo>
                    <a:pt x="5333" y="2931"/>
                  </a:lnTo>
                  <a:lnTo>
                    <a:pt x="5816" y="3021"/>
                  </a:lnTo>
                  <a:lnTo>
                    <a:pt x="6330" y="3112"/>
                  </a:lnTo>
                  <a:lnTo>
                    <a:pt x="6828" y="3233"/>
                  </a:lnTo>
                  <a:lnTo>
                    <a:pt x="7342" y="3354"/>
                  </a:lnTo>
                  <a:lnTo>
                    <a:pt x="7870" y="3505"/>
                  </a:lnTo>
                  <a:lnTo>
                    <a:pt x="8384" y="3686"/>
                  </a:lnTo>
                  <a:lnTo>
                    <a:pt x="8898" y="3882"/>
                  </a:lnTo>
                  <a:lnTo>
                    <a:pt x="9411" y="4094"/>
                  </a:lnTo>
                  <a:lnTo>
                    <a:pt x="9925" y="4335"/>
                  </a:lnTo>
                  <a:lnTo>
                    <a:pt x="10423" y="4607"/>
                  </a:lnTo>
                  <a:lnTo>
                    <a:pt x="10922" y="4909"/>
                  </a:lnTo>
                  <a:lnTo>
                    <a:pt x="11405" y="5227"/>
                  </a:lnTo>
                  <a:lnTo>
                    <a:pt x="11873" y="5589"/>
                  </a:lnTo>
                  <a:lnTo>
                    <a:pt x="12327" y="5967"/>
                  </a:lnTo>
                  <a:lnTo>
                    <a:pt x="12780" y="6390"/>
                  </a:lnTo>
                  <a:lnTo>
                    <a:pt x="13233" y="6828"/>
                  </a:lnTo>
                  <a:lnTo>
                    <a:pt x="13671" y="7281"/>
                  </a:lnTo>
                  <a:lnTo>
                    <a:pt x="14109" y="7780"/>
                  </a:lnTo>
                  <a:lnTo>
                    <a:pt x="14547" y="8278"/>
                  </a:lnTo>
                  <a:lnTo>
                    <a:pt x="14970" y="8807"/>
                  </a:lnTo>
                  <a:lnTo>
                    <a:pt x="15393" y="9351"/>
                  </a:lnTo>
                  <a:lnTo>
                    <a:pt x="15801" y="9925"/>
                  </a:lnTo>
                  <a:lnTo>
                    <a:pt x="16194" y="10499"/>
                  </a:lnTo>
                  <a:lnTo>
                    <a:pt x="16586" y="11088"/>
                  </a:lnTo>
                  <a:lnTo>
                    <a:pt x="16949" y="11692"/>
                  </a:lnTo>
                  <a:lnTo>
                    <a:pt x="17312" y="12311"/>
                  </a:lnTo>
                  <a:lnTo>
                    <a:pt x="17644" y="12931"/>
                  </a:lnTo>
                  <a:lnTo>
                    <a:pt x="17961" y="13565"/>
                  </a:lnTo>
                  <a:lnTo>
                    <a:pt x="18263" y="14200"/>
                  </a:lnTo>
                  <a:lnTo>
                    <a:pt x="18550" y="14849"/>
                  </a:lnTo>
                  <a:lnTo>
                    <a:pt x="18807" y="15499"/>
                  </a:lnTo>
                  <a:lnTo>
                    <a:pt x="19034" y="16133"/>
                  </a:lnTo>
                  <a:lnTo>
                    <a:pt x="19245" y="16783"/>
                  </a:lnTo>
                  <a:lnTo>
                    <a:pt x="19426" y="17432"/>
                  </a:lnTo>
                  <a:lnTo>
                    <a:pt x="19577" y="18082"/>
                  </a:lnTo>
                  <a:lnTo>
                    <a:pt x="19698" y="18716"/>
                  </a:lnTo>
                  <a:lnTo>
                    <a:pt x="19789" y="19351"/>
                  </a:lnTo>
                  <a:lnTo>
                    <a:pt x="19849" y="19985"/>
                  </a:lnTo>
                  <a:lnTo>
                    <a:pt x="19864" y="20605"/>
                  </a:lnTo>
                  <a:lnTo>
                    <a:pt x="19864" y="21209"/>
                  </a:lnTo>
                  <a:lnTo>
                    <a:pt x="19849" y="21511"/>
                  </a:lnTo>
                  <a:lnTo>
                    <a:pt x="19819" y="21798"/>
                  </a:lnTo>
                  <a:lnTo>
                    <a:pt x="19774" y="22100"/>
                  </a:lnTo>
                  <a:lnTo>
                    <a:pt x="19729" y="22387"/>
                  </a:lnTo>
                  <a:lnTo>
                    <a:pt x="19668" y="22674"/>
                  </a:lnTo>
                  <a:lnTo>
                    <a:pt x="19608" y="22946"/>
                  </a:lnTo>
                  <a:lnTo>
                    <a:pt x="19532" y="23233"/>
                  </a:lnTo>
                  <a:lnTo>
                    <a:pt x="19441" y="23505"/>
                  </a:lnTo>
                  <a:lnTo>
                    <a:pt x="19351" y="23777"/>
                  </a:lnTo>
                  <a:lnTo>
                    <a:pt x="19245" y="24034"/>
                  </a:lnTo>
                  <a:lnTo>
                    <a:pt x="19124" y="24290"/>
                  </a:lnTo>
                  <a:lnTo>
                    <a:pt x="18988" y="24547"/>
                  </a:lnTo>
                  <a:lnTo>
                    <a:pt x="20167" y="32327"/>
                  </a:lnTo>
                  <a:lnTo>
                    <a:pt x="20242" y="32191"/>
                  </a:lnTo>
                  <a:lnTo>
                    <a:pt x="20484" y="31768"/>
                  </a:lnTo>
                  <a:lnTo>
                    <a:pt x="20831" y="31103"/>
                  </a:lnTo>
                  <a:lnTo>
                    <a:pt x="21043" y="30680"/>
                  </a:lnTo>
                  <a:lnTo>
                    <a:pt x="21269" y="30197"/>
                  </a:lnTo>
                  <a:lnTo>
                    <a:pt x="21496" y="29668"/>
                  </a:lnTo>
                  <a:lnTo>
                    <a:pt x="21738" y="29079"/>
                  </a:lnTo>
                  <a:lnTo>
                    <a:pt x="21979" y="28445"/>
                  </a:lnTo>
                  <a:lnTo>
                    <a:pt x="22206" y="27765"/>
                  </a:lnTo>
                  <a:lnTo>
                    <a:pt x="22448" y="27040"/>
                  </a:lnTo>
                  <a:lnTo>
                    <a:pt x="22659" y="26284"/>
                  </a:lnTo>
                  <a:lnTo>
                    <a:pt x="22871" y="25469"/>
                  </a:lnTo>
                  <a:lnTo>
                    <a:pt x="23052" y="24623"/>
                  </a:lnTo>
                  <a:lnTo>
                    <a:pt x="23203" y="23747"/>
                  </a:lnTo>
                  <a:lnTo>
                    <a:pt x="23278" y="23293"/>
                  </a:lnTo>
                  <a:lnTo>
                    <a:pt x="23339" y="22840"/>
                  </a:lnTo>
                  <a:lnTo>
                    <a:pt x="23384" y="22372"/>
                  </a:lnTo>
                  <a:lnTo>
                    <a:pt x="23429" y="21889"/>
                  </a:lnTo>
                  <a:lnTo>
                    <a:pt x="23460" y="21405"/>
                  </a:lnTo>
                  <a:lnTo>
                    <a:pt x="23490" y="20922"/>
                  </a:lnTo>
                  <a:lnTo>
                    <a:pt x="23505" y="20423"/>
                  </a:lnTo>
                  <a:lnTo>
                    <a:pt x="23505" y="19925"/>
                  </a:lnTo>
                  <a:lnTo>
                    <a:pt x="23490" y="19411"/>
                  </a:lnTo>
                  <a:lnTo>
                    <a:pt x="23475" y="18898"/>
                  </a:lnTo>
                  <a:lnTo>
                    <a:pt x="23429" y="18384"/>
                  </a:lnTo>
                  <a:lnTo>
                    <a:pt x="23384" y="17855"/>
                  </a:lnTo>
                  <a:lnTo>
                    <a:pt x="23324" y="17327"/>
                  </a:lnTo>
                  <a:lnTo>
                    <a:pt x="23248" y="16798"/>
                  </a:lnTo>
                  <a:lnTo>
                    <a:pt x="23158" y="16269"/>
                  </a:lnTo>
                  <a:lnTo>
                    <a:pt x="23052" y="15725"/>
                  </a:lnTo>
                  <a:lnTo>
                    <a:pt x="22931" y="15182"/>
                  </a:lnTo>
                  <a:lnTo>
                    <a:pt x="22780" y="14638"/>
                  </a:lnTo>
                  <a:lnTo>
                    <a:pt x="22629" y="14079"/>
                  </a:lnTo>
                  <a:lnTo>
                    <a:pt x="22448" y="13535"/>
                  </a:lnTo>
                  <a:lnTo>
                    <a:pt x="22251" y="12976"/>
                  </a:lnTo>
                  <a:lnTo>
                    <a:pt x="22040" y="12417"/>
                  </a:lnTo>
                  <a:lnTo>
                    <a:pt x="21813" y="11858"/>
                  </a:lnTo>
                  <a:lnTo>
                    <a:pt x="21556" y="11299"/>
                  </a:lnTo>
                  <a:lnTo>
                    <a:pt x="21284" y="10740"/>
                  </a:lnTo>
                  <a:lnTo>
                    <a:pt x="20982" y="10166"/>
                  </a:lnTo>
                  <a:lnTo>
                    <a:pt x="20665" y="9607"/>
                  </a:lnTo>
                  <a:lnTo>
                    <a:pt x="20333" y="9049"/>
                  </a:lnTo>
                  <a:lnTo>
                    <a:pt x="19970" y="8490"/>
                  </a:lnTo>
                  <a:lnTo>
                    <a:pt x="19593" y="7916"/>
                  </a:lnTo>
                  <a:lnTo>
                    <a:pt x="19049" y="7190"/>
                  </a:lnTo>
                  <a:lnTo>
                    <a:pt x="18505" y="6496"/>
                  </a:lnTo>
                  <a:lnTo>
                    <a:pt x="17946" y="5846"/>
                  </a:lnTo>
                  <a:lnTo>
                    <a:pt x="17387" y="5242"/>
                  </a:lnTo>
                  <a:lnTo>
                    <a:pt x="16813" y="4683"/>
                  </a:lnTo>
                  <a:lnTo>
                    <a:pt x="16254" y="4154"/>
                  </a:lnTo>
                  <a:lnTo>
                    <a:pt x="15680" y="3671"/>
                  </a:lnTo>
                  <a:lnTo>
                    <a:pt x="15091" y="3233"/>
                  </a:lnTo>
                  <a:lnTo>
                    <a:pt x="14517" y="2810"/>
                  </a:lnTo>
                  <a:lnTo>
                    <a:pt x="13943" y="2432"/>
                  </a:lnTo>
                  <a:lnTo>
                    <a:pt x="13354" y="2085"/>
                  </a:lnTo>
                  <a:lnTo>
                    <a:pt x="12780" y="1783"/>
                  </a:lnTo>
                  <a:lnTo>
                    <a:pt x="12206" y="1496"/>
                  </a:lnTo>
                  <a:lnTo>
                    <a:pt x="11632" y="1239"/>
                  </a:lnTo>
                  <a:lnTo>
                    <a:pt x="11058" y="1012"/>
                  </a:lnTo>
                  <a:lnTo>
                    <a:pt x="10499" y="816"/>
                  </a:lnTo>
                  <a:lnTo>
                    <a:pt x="9940" y="650"/>
                  </a:lnTo>
                  <a:lnTo>
                    <a:pt x="9396" y="499"/>
                  </a:lnTo>
                  <a:lnTo>
                    <a:pt x="8852" y="363"/>
                  </a:lnTo>
                  <a:lnTo>
                    <a:pt x="8308" y="257"/>
                  </a:lnTo>
                  <a:lnTo>
                    <a:pt x="7795" y="181"/>
                  </a:lnTo>
                  <a:lnTo>
                    <a:pt x="7281" y="106"/>
                  </a:lnTo>
                  <a:lnTo>
                    <a:pt x="6768" y="60"/>
                  </a:lnTo>
                  <a:lnTo>
                    <a:pt x="6284" y="30"/>
                  </a:lnTo>
                  <a:lnTo>
                    <a:pt x="5801" y="15"/>
                  </a:lnTo>
                  <a:lnTo>
                    <a:pt x="53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02;p26">
              <a:extLst>
                <a:ext uri="{FF2B5EF4-FFF2-40B4-BE49-F238E27FC236}">
                  <a16:creationId xmlns:a16="http://schemas.microsoft.com/office/drawing/2014/main" id="{96B148F1-EEB3-BCE4-7D32-1A6C304DCD5A}"/>
                </a:ext>
              </a:extLst>
            </p:cNvPr>
            <p:cNvSpPr/>
            <p:nvPr/>
          </p:nvSpPr>
          <p:spPr>
            <a:xfrm>
              <a:off x="7351555" y="1914003"/>
              <a:ext cx="323892" cy="683582"/>
            </a:xfrm>
            <a:custGeom>
              <a:avLst/>
              <a:gdLst/>
              <a:ahLst/>
              <a:cxnLst/>
              <a:rect l="l" t="t" r="r" b="b"/>
              <a:pathLst>
                <a:path w="20077" h="42373" extrusionOk="0">
                  <a:moveTo>
                    <a:pt x="5454" y="0"/>
                  </a:moveTo>
                  <a:lnTo>
                    <a:pt x="5106" y="31"/>
                  </a:lnTo>
                  <a:lnTo>
                    <a:pt x="4774" y="76"/>
                  </a:lnTo>
                  <a:lnTo>
                    <a:pt x="4442" y="151"/>
                  </a:lnTo>
                  <a:lnTo>
                    <a:pt x="4124" y="242"/>
                  </a:lnTo>
                  <a:lnTo>
                    <a:pt x="3822" y="363"/>
                  </a:lnTo>
                  <a:lnTo>
                    <a:pt x="3520" y="499"/>
                  </a:lnTo>
                  <a:lnTo>
                    <a:pt x="3248" y="650"/>
                  </a:lnTo>
                  <a:lnTo>
                    <a:pt x="2976" y="816"/>
                  </a:lnTo>
                  <a:lnTo>
                    <a:pt x="2705" y="997"/>
                  </a:lnTo>
                  <a:lnTo>
                    <a:pt x="2463" y="1179"/>
                  </a:lnTo>
                  <a:lnTo>
                    <a:pt x="2221" y="1390"/>
                  </a:lnTo>
                  <a:lnTo>
                    <a:pt x="1995" y="1587"/>
                  </a:lnTo>
                  <a:lnTo>
                    <a:pt x="1783" y="1798"/>
                  </a:lnTo>
                  <a:lnTo>
                    <a:pt x="1587" y="2025"/>
                  </a:lnTo>
                  <a:lnTo>
                    <a:pt x="1390" y="2236"/>
                  </a:lnTo>
                  <a:lnTo>
                    <a:pt x="1224" y="2463"/>
                  </a:lnTo>
                  <a:lnTo>
                    <a:pt x="892" y="2886"/>
                  </a:lnTo>
                  <a:lnTo>
                    <a:pt x="620" y="3294"/>
                  </a:lnTo>
                  <a:lnTo>
                    <a:pt x="408" y="3656"/>
                  </a:lnTo>
                  <a:lnTo>
                    <a:pt x="227" y="3973"/>
                  </a:lnTo>
                  <a:lnTo>
                    <a:pt x="106" y="4200"/>
                  </a:lnTo>
                  <a:lnTo>
                    <a:pt x="1" y="4411"/>
                  </a:lnTo>
                  <a:lnTo>
                    <a:pt x="454" y="4336"/>
                  </a:lnTo>
                  <a:lnTo>
                    <a:pt x="922" y="4260"/>
                  </a:lnTo>
                  <a:lnTo>
                    <a:pt x="1768" y="4064"/>
                  </a:lnTo>
                  <a:lnTo>
                    <a:pt x="2402" y="3913"/>
                  </a:lnTo>
                  <a:lnTo>
                    <a:pt x="2644" y="3852"/>
                  </a:lnTo>
                  <a:lnTo>
                    <a:pt x="2689" y="3792"/>
                  </a:lnTo>
                  <a:lnTo>
                    <a:pt x="2810" y="3641"/>
                  </a:lnTo>
                  <a:lnTo>
                    <a:pt x="3007" y="3445"/>
                  </a:lnTo>
                  <a:lnTo>
                    <a:pt x="3127" y="3324"/>
                  </a:lnTo>
                  <a:lnTo>
                    <a:pt x="3263" y="3218"/>
                  </a:lnTo>
                  <a:lnTo>
                    <a:pt x="3415" y="3097"/>
                  </a:lnTo>
                  <a:lnTo>
                    <a:pt x="3581" y="2991"/>
                  </a:lnTo>
                  <a:lnTo>
                    <a:pt x="3762" y="2901"/>
                  </a:lnTo>
                  <a:lnTo>
                    <a:pt x="3943" y="2810"/>
                  </a:lnTo>
                  <a:lnTo>
                    <a:pt x="4140" y="2750"/>
                  </a:lnTo>
                  <a:lnTo>
                    <a:pt x="4351" y="2704"/>
                  </a:lnTo>
                  <a:lnTo>
                    <a:pt x="4578" y="2689"/>
                  </a:lnTo>
                  <a:lnTo>
                    <a:pt x="4804" y="2719"/>
                  </a:lnTo>
                  <a:lnTo>
                    <a:pt x="4970" y="2750"/>
                  </a:lnTo>
                  <a:lnTo>
                    <a:pt x="5137" y="2795"/>
                  </a:lnTo>
                  <a:lnTo>
                    <a:pt x="5318" y="2886"/>
                  </a:lnTo>
                  <a:lnTo>
                    <a:pt x="5514" y="2976"/>
                  </a:lnTo>
                  <a:lnTo>
                    <a:pt x="5711" y="3097"/>
                  </a:lnTo>
                  <a:lnTo>
                    <a:pt x="5907" y="3233"/>
                  </a:lnTo>
                  <a:lnTo>
                    <a:pt x="6118" y="3399"/>
                  </a:lnTo>
                  <a:lnTo>
                    <a:pt x="6330" y="3565"/>
                  </a:lnTo>
                  <a:lnTo>
                    <a:pt x="6541" y="3762"/>
                  </a:lnTo>
                  <a:lnTo>
                    <a:pt x="6768" y="3973"/>
                  </a:lnTo>
                  <a:lnTo>
                    <a:pt x="7236" y="4457"/>
                  </a:lnTo>
                  <a:lnTo>
                    <a:pt x="7720" y="5000"/>
                  </a:lnTo>
                  <a:lnTo>
                    <a:pt x="8203" y="5605"/>
                  </a:lnTo>
                  <a:lnTo>
                    <a:pt x="8717" y="6254"/>
                  </a:lnTo>
                  <a:lnTo>
                    <a:pt x="9215" y="6964"/>
                  </a:lnTo>
                  <a:lnTo>
                    <a:pt x="9729" y="7735"/>
                  </a:lnTo>
                  <a:lnTo>
                    <a:pt x="10242" y="8535"/>
                  </a:lnTo>
                  <a:lnTo>
                    <a:pt x="10756" y="9366"/>
                  </a:lnTo>
                  <a:lnTo>
                    <a:pt x="11254" y="10242"/>
                  </a:lnTo>
                  <a:lnTo>
                    <a:pt x="11738" y="11149"/>
                  </a:lnTo>
                  <a:lnTo>
                    <a:pt x="12221" y="12070"/>
                  </a:lnTo>
                  <a:lnTo>
                    <a:pt x="12690" y="13022"/>
                  </a:lnTo>
                  <a:lnTo>
                    <a:pt x="13143" y="13989"/>
                  </a:lnTo>
                  <a:lnTo>
                    <a:pt x="13566" y="14970"/>
                  </a:lnTo>
                  <a:lnTo>
                    <a:pt x="13958" y="15967"/>
                  </a:lnTo>
                  <a:lnTo>
                    <a:pt x="14336" y="16964"/>
                  </a:lnTo>
                  <a:lnTo>
                    <a:pt x="14684" y="17946"/>
                  </a:lnTo>
                  <a:lnTo>
                    <a:pt x="14986" y="18943"/>
                  </a:lnTo>
                  <a:lnTo>
                    <a:pt x="15258" y="19925"/>
                  </a:lnTo>
                  <a:lnTo>
                    <a:pt x="15378" y="20409"/>
                  </a:lnTo>
                  <a:lnTo>
                    <a:pt x="15484" y="20892"/>
                  </a:lnTo>
                  <a:lnTo>
                    <a:pt x="15590" y="21375"/>
                  </a:lnTo>
                  <a:lnTo>
                    <a:pt x="15665" y="21844"/>
                  </a:lnTo>
                  <a:lnTo>
                    <a:pt x="15741" y="22312"/>
                  </a:lnTo>
                  <a:lnTo>
                    <a:pt x="15816" y="22780"/>
                  </a:lnTo>
                  <a:lnTo>
                    <a:pt x="15862" y="23233"/>
                  </a:lnTo>
                  <a:lnTo>
                    <a:pt x="15892" y="23671"/>
                  </a:lnTo>
                  <a:lnTo>
                    <a:pt x="15922" y="24125"/>
                  </a:lnTo>
                  <a:lnTo>
                    <a:pt x="15937" y="24548"/>
                  </a:lnTo>
                  <a:lnTo>
                    <a:pt x="15937" y="24971"/>
                  </a:lnTo>
                  <a:lnTo>
                    <a:pt x="15922" y="25394"/>
                  </a:lnTo>
                  <a:lnTo>
                    <a:pt x="15877" y="25801"/>
                  </a:lnTo>
                  <a:lnTo>
                    <a:pt x="15832" y="26194"/>
                  </a:lnTo>
                  <a:lnTo>
                    <a:pt x="15771" y="26572"/>
                  </a:lnTo>
                  <a:lnTo>
                    <a:pt x="15696" y="26949"/>
                  </a:lnTo>
                  <a:lnTo>
                    <a:pt x="15605" y="27312"/>
                  </a:lnTo>
                  <a:lnTo>
                    <a:pt x="15514" y="27675"/>
                  </a:lnTo>
                  <a:lnTo>
                    <a:pt x="15288" y="28354"/>
                  </a:lnTo>
                  <a:lnTo>
                    <a:pt x="15061" y="29004"/>
                  </a:lnTo>
                  <a:lnTo>
                    <a:pt x="14789" y="29608"/>
                  </a:lnTo>
                  <a:lnTo>
                    <a:pt x="14502" y="30197"/>
                  </a:lnTo>
                  <a:lnTo>
                    <a:pt x="14200" y="30741"/>
                  </a:lnTo>
                  <a:lnTo>
                    <a:pt x="13883" y="31255"/>
                  </a:lnTo>
                  <a:lnTo>
                    <a:pt x="13551" y="31753"/>
                  </a:lnTo>
                  <a:lnTo>
                    <a:pt x="13218" y="32206"/>
                  </a:lnTo>
                  <a:lnTo>
                    <a:pt x="12856" y="32629"/>
                  </a:lnTo>
                  <a:lnTo>
                    <a:pt x="12493" y="33037"/>
                  </a:lnTo>
                  <a:lnTo>
                    <a:pt x="12131" y="33415"/>
                  </a:lnTo>
                  <a:lnTo>
                    <a:pt x="11768" y="33762"/>
                  </a:lnTo>
                  <a:lnTo>
                    <a:pt x="11390" y="34079"/>
                  </a:lnTo>
                  <a:lnTo>
                    <a:pt x="11028" y="34382"/>
                  </a:lnTo>
                  <a:lnTo>
                    <a:pt x="10650" y="34653"/>
                  </a:lnTo>
                  <a:lnTo>
                    <a:pt x="10288" y="34910"/>
                  </a:lnTo>
                  <a:lnTo>
                    <a:pt x="9940" y="35137"/>
                  </a:lnTo>
                  <a:lnTo>
                    <a:pt x="9593" y="35348"/>
                  </a:lnTo>
                  <a:lnTo>
                    <a:pt x="9260" y="35530"/>
                  </a:lnTo>
                  <a:lnTo>
                    <a:pt x="8943" y="35696"/>
                  </a:lnTo>
                  <a:lnTo>
                    <a:pt x="8641" y="35847"/>
                  </a:lnTo>
                  <a:lnTo>
                    <a:pt x="8097" y="36089"/>
                  </a:lnTo>
                  <a:lnTo>
                    <a:pt x="7644" y="36270"/>
                  </a:lnTo>
                  <a:lnTo>
                    <a:pt x="7297" y="36391"/>
                  </a:lnTo>
                  <a:lnTo>
                    <a:pt x="6995" y="36481"/>
                  </a:lnTo>
                  <a:lnTo>
                    <a:pt x="6798" y="36738"/>
                  </a:lnTo>
                  <a:lnTo>
                    <a:pt x="6617" y="37010"/>
                  </a:lnTo>
                  <a:lnTo>
                    <a:pt x="6466" y="37282"/>
                  </a:lnTo>
                  <a:lnTo>
                    <a:pt x="6330" y="37539"/>
                  </a:lnTo>
                  <a:lnTo>
                    <a:pt x="6224" y="37811"/>
                  </a:lnTo>
                  <a:lnTo>
                    <a:pt x="6134" y="38083"/>
                  </a:lnTo>
                  <a:lnTo>
                    <a:pt x="6058" y="38339"/>
                  </a:lnTo>
                  <a:lnTo>
                    <a:pt x="5998" y="38596"/>
                  </a:lnTo>
                  <a:lnTo>
                    <a:pt x="5967" y="38853"/>
                  </a:lnTo>
                  <a:lnTo>
                    <a:pt x="5937" y="39110"/>
                  </a:lnTo>
                  <a:lnTo>
                    <a:pt x="5922" y="39351"/>
                  </a:lnTo>
                  <a:lnTo>
                    <a:pt x="5922" y="39593"/>
                  </a:lnTo>
                  <a:lnTo>
                    <a:pt x="5937" y="39835"/>
                  </a:lnTo>
                  <a:lnTo>
                    <a:pt x="5952" y="40061"/>
                  </a:lnTo>
                  <a:lnTo>
                    <a:pt x="5983" y="40273"/>
                  </a:lnTo>
                  <a:lnTo>
                    <a:pt x="6028" y="40500"/>
                  </a:lnTo>
                  <a:lnTo>
                    <a:pt x="6118" y="40892"/>
                  </a:lnTo>
                  <a:lnTo>
                    <a:pt x="6224" y="41255"/>
                  </a:lnTo>
                  <a:lnTo>
                    <a:pt x="6345" y="41587"/>
                  </a:lnTo>
                  <a:lnTo>
                    <a:pt x="6466" y="41859"/>
                  </a:lnTo>
                  <a:lnTo>
                    <a:pt x="6572" y="42071"/>
                  </a:lnTo>
                  <a:lnTo>
                    <a:pt x="6662" y="42237"/>
                  </a:lnTo>
                  <a:lnTo>
                    <a:pt x="6753" y="42373"/>
                  </a:lnTo>
                  <a:lnTo>
                    <a:pt x="6859" y="42358"/>
                  </a:lnTo>
                  <a:lnTo>
                    <a:pt x="7206" y="42297"/>
                  </a:lnTo>
                  <a:lnTo>
                    <a:pt x="7720" y="42176"/>
                  </a:lnTo>
                  <a:lnTo>
                    <a:pt x="8052" y="42101"/>
                  </a:lnTo>
                  <a:lnTo>
                    <a:pt x="8415" y="41995"/>
                  </a:lnTo>
                  <a:lnTo>
                    <a:pt x="8807" y="41859"/>
                  </a:lnTo>
                  <a:lnTo>
                    <a:pt x="9245" y="41708"/>
                  </a:lnTo>
                  <a:lnTo>
                    <a:pt x="9699" y="41542"/>
                  </a:lnTo>
                  <a:lnTo>
                    <a:pt x="10182" y="41330"/>
                  </a:lnTo>
                  <a:lnTo>
                    <a:pt x="10680" y="41104"/>
                  </a:lnTo>
                  <a:lnTo>
                    <a:pt x="11194" y="40847"/>
                  </a:lnTo>
                  <a:lnTo>
                    <a:pt x="11738" y="40560"/>
                  </a:lnTo>
                  <a:lnTo>
                    <a:pt x="12282" y="40228"/>
                  </a:lnTo>
                  <a:lnTo>
                    <a:pt x="12825" y="39865"/>
                  </a:lnTo>
                  <a:lnTo>
                    <a:pt x="13384" y="39472"/>
                  </a:lnTo>
                  <a:lnTo>
                    <a:pt x="13943" y="39034"/>
                  </a:lnTo>
                  <a:lnTo>
                    <a:pt x="14502" y="38566"/>
                  </a:lnTo>
                  <a:lnTo>
                    <a:pt x="14774" y="38309"/>
                  </a:lnTo>
                  <a:lnTo>
                    <a:pt x="15046" y="38037"/>
                  </a:lnTo>
                  <a:lnTo>
                    <a:pt x="15318" y="37765"/>
                  </a:lnTo>
                  <a:lnTo>
                    <a:pt x="15575" y="37478"/>
                  </a:lnTo>
                  <a:lnTo>
                    <a:pt x="15847" y="37176"/>
                  </a:lnTo>
                  <a:lnTo>
                    <a:pt x="16103" y="36874"/>
                  </a:lnTo>
                  <a:lnTo>
                    <a:pt x="16360" y="36542"/>
                  </a:lnTo>
                  <a:lnTo>
                    <a:pt x="16617" y="36209"/>
                  </a:lnTo>
                  <a:lnTo>
                    <a:pt x="16859" y="35862"/>
                  </a:lnTo>
                  <a:lnTo>
                    <a:pt x="17116" y="35515"/>
                  </a:lnTo>
                  <a:lnTo>
                    <a:pt x="17342" y="35137"/>
                  </a:lnTo>
                  <a:lnTo>
                    <a:pt x="17584" y="34759"/>
                  </a:lnTo>
                  <a:lnTo>
                    <a:pt x="17795" y="34351"/>
                  </a:lnTo>
                  <a:lnTo>
                    <a:pt x="18022" y="33944"/>
                  </a:lnTo>
                  <a:lnTo>
                    <a:pt x="18233" y="33521"/>
                  </a:lnTo>
                  <a:lnTo>
                    <a:pt x="18430" y="33082"/>
                  </a:lnTo>
                  <a:lnTo>
                    <a:pt x="18626" y="32629"/>
                  </a:lnTo>
                  <a:lnTo>
                    <a:pt x="18807" y="32161"/>
                  </a:lnTo>
                  <a:lnTo>
                    <a:pt x="18989" y="31678"/>
                  </a:lnTo>
                  <a:lnTo>
                    <a:pt x="19155" y="31179"/>
                  </a:lnTo>
                  <a:lnTo>
                    <a:pt x="19306" y="30681"/>
                  </a:lnTo>
                  <a:lnTo>
                    <a:pt x="19457" y="30152"/>
                  </a:lnTo>
                  <a:lnTo>
                    <a:pt x="19593" y="29608"/>
                  </a:lnTo>
                  <a:lnTo>
                    <a:pt x="19729" y="29049"/>
                  </a:lnTo>
                  <a:lnTo>
                    <a:pt x="19835" y="28475"/>
                  </a:lnTo>
                  <a:lnTo>
                    <a:pt x="19925" y="27901"/>
                  </a:lnTo>
                  <a:lnTo>
                    <a:pt x="19986" y="27327"/>
                  </a:lnTo>
                  <a:lnTo>
                    <a:pt x="20031" y="26738"/>
                  </a:lnTo>
                  <a:lnTo>
                    <a:pt x="20061" y="26149"/>
                  </a:lnTo>
                  <a:lnTo>
                    <a:pt x="20076" y="25560"/>
                  </a:lnTo>
                  <a:lnTo>
                    <a:pt x="20061" y="24971"/>
                  </a:lnTo>
                  <a:lnTo>
                    <a:pt x="20031" y="24366"/>
                  </a:lnTo>
                  <a:lnTo>
                    <a:pt x="20001" y="23762"/>
                  </a:lnTo>
                  <a:lnTo>
                    <a:pt x="19940" y="23158"/>
                  </a:lnTo>
                  <a:lnTo>
                    <a:pt x="19865" y="22554"/>
                  </a:lnTo>
                  <a:lnTo>
                    <a:pt x="19759" y="21949"/>
                  </a:lnTo>
                  <a:lnTo>
                    <a:pt x="19653" y="21345"/>
                  </a:lnTo>
                  <a:lnTo>
                    <a:pt x="19533" y="20726"/>
                  </a:lnTo>
                  <a:lnTo>
                    <a:pt x="19397" y="20122"/>
                  </a:lnTo>
                  <a:lnTo>
                    <a:pt x="19245" y="19517"/>
                  </a:lnTo>
                  <a:lnTo>
                    <a:pt x="19079" y="18913"/>
                  </a:lnTo>
                  <a:lnTo>
                    <a:pt x="18913" y="18309"/>
                  </a:lnTo>
                  <a:lnTo>
                    <a:pt x="18717" y="17705"/>
                  </a:lnTo>
                  <a:lnTo>
                    <a:pt x="18520" y="17100"/>
                  </a:lnTo>
                  <a:lnTo>
                    <a:pt x="18309" y="16496"/>
                  </a:lnTo>
                  <a:lnTo>
                    <a:pt x="18097" y="15907"/>
                  </a:lnTo>
                  <a:lnTo>
                    <a:pt x="17856" y="15318"/>
                  </a:lnTo>
                  <a:lnTo>
                    <a:pt x="17629" y="14729"/>
                  </a:lnTo>
                  <a:lnTo>
                    <a:pt x="17372" y="14155"/>
                  </a:lnTo>
                  <a:lnTo>
                    <a:pt x="17116" y="13566"/>
                  </a:lnTo>
                  <a:lnTo>
                    <a:pt x="16844" y="13007"/>
                  </a:lnTo>
                  <a:lnTo>
                    <a:pt x="16572" y="12433"/>
                  </a:lnTo>
                  <a:lnTo>
                    <a:pt x="16013" y="11330"/>
                  </a:lnTo>
                  <a:lnTo>
                    <a:pt x="15424" y="10242"/>
                  </a:lnTo>
                  <a:lnTo>
                    <a:pt x="14819" y="9200"/>
                  </a:lnTo>
                  <a:lnTo>
                    <a:pt x="14185" y="8188"/>
                  </a:lnTo>
                  <a:lnTo>
                    <a:pt x="13551" y="7221"/>
                  </a:lnTo>
                  <a:lnTo>
                    <a:pt x="12916" y="6300"/>
                  </a:lnTo>
                  <a:lnTo>
                    <a:pt x="12267" y="5423"/>
                  </a:lnTo>
                  <a:lnTo>
                    <a:pt x="11632" y="4608"/>
                  </a:lnTo>
                  <a:lnTo>
                    <a:pt x="10983" y="3837"/>
                  </a:lnTo>
                  <a:lnTo>
                    <a:pt x="10363" y="3127"/>
                  </a:lnTo>
                  <a:lnTo>
                    <a:pt x="9744" y="2478"/>
                  </a:lnTo>
                  <a:lnTo>
                    <a:pt x="9155" y="1904"/>
                  </a:lnTo>
                  <a:lnTo>
                    <a:pt x="8868" y="1647"/>
                  </a:lnTo>
                  <a:lnTo>
                    <a:pt x="8581" y="1405"/>
                  </a:lnTo>
                  <a:lnTo>
                    <a:pt x="8309" y="1179"/>
                  </a:lnTo>
                  <a:lnTo>
                    <a:pt x="8037" y="967"/>
                  </a:lnTo>
                  <a:lnTo>
                    <a:pt x="7765" y="786"/>
                  </a:lnTo>
                  <a:lnTo>
                    <a:pt x="7508" y="605"/>
                  </a:lnTo>
                  <a:lnTo>
                    <a:pt x="7267" y="469"/>
                  </a:lnTo>
                  <a:lnTo>
                    <a:pt x="7040" y="333"/>
                  </a:lnTo>
                  <a:lnTo>
                    <a:pt x="6813" y="227"/>
                  </a:lnTo>
                  <a:lnTo>
                    <a:pt x="6587" y="151"/>
                  </a:lnTo>
                  <a:lnTo>
                    <a:pt x="6390" y="91"/>
                  </a:lnTo>
                  <a:lnTo>
                    <a:pt x="6194" y="46"/>
                  </a:lnTo>
                  <a:lnTo>
                    <a:pt x="5816" y="16"/>
                  </a:lnTo>
                  <a:lnTo>
                    <a:pt x="5454"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03;p26">
              <a:extLst>
                <a:ext uri="{FF2B5EF4-FFF2-40B4-BE49-F238E27FC236}">
                  <a16:creationId xmlns:a16="http://schemas.microsoft.com/office/drawing/2014/main" id="{7532533F-A78D-54E3-197A-DE03976783BC}"/>
                </a:ext>
              </a:extLst>
            </p:cNvPr>
            <p:cNvSpPr/>
            <p:nvPr/>
          </p:nvSpPr>
          <p:spPr>
            <a:xfrm>
              <a:off x="7277275" y="4588925"/>
              <a:ext cx="832500" cy="1281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 name="TextBox 135">
            <a:extLst>
              <a:ext uri="{FF2B5EF4-FFF2-40B4-BE49-F238E27FC236}">
                <a16:creationId xmlns:a16="http://schemas.microsoft.com/office/drawing/2014/main" id="{02A2CDF6-1C40-B4E3-9A33-0D6A068A1892}"/>
              </a:ext>
            </a:extLst>
          </p:cNvPr>
          <p:cNvSpPr txBox="1"/>
          <p:nvPr/>
        </p:nvSpPr>
        <p:spPr>
          <a:xfrm>
            <a:off x="2052132" y="2576591"/>
            <a:ext cx="6096000" cy="504625"/>
          </a:xfrm>
          <a:prstGeom prst="rect">
            <a:avLst/>
          </a:prstGeom>
          <a:noFill/>
        </p:spPr>
        <p:txBody>
          <a:bodyPr wrap="square">
            <a:spAutoFit/>
          </a:bodyPr>
          <a:lstStyle/>
          <a:p>
            <a:pPr algn="just">
              <a:lnSpc>
                <a:spcPct val="150000"/>
              </a:lnSpc>
              <a:spcAft>
                <a:spcPts val="800"/>
              </a:spcAft>
            </a:pPr>
            <a:r>
              <a:rPr lang="en-US" sz="20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Nhóm 1: Bài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9" name="TextBox 138">
            <a:extLst>
              <a:ext uri="{FF2B5EF4-FFF2-40B4-BE49-F238E27FC236}">
                <a16:creationId xmlns:a16="http://schemas.microsoft.com/office/drawing/2014/main" id="{351218BC-6D49-0773-135D-9CB7ABC21D40}"/>
              </a:ext>
            </a:extLst>
          </p:cNvPr>
          <p:cNvSpPr txBox="1"/>
          <p:nvPr/>
        </p:nvSpPr>
        <p:spPr>
          <a:xfrm>
            <a:off x="5932490" y="2663724"/>
            <a:ext cx="6096000" cy="400110"/>
          </a:xfrm>
          <a:prstGeom prst="rect">
            <a:avLst/>
          </a:prstGeom>
          <a:noFill/>
        </p:spPr>
        <p:txBody>
          <a:bodyPr wrap="square">
            <a:spAutoFit/>
          </a:bodyPr>
          <a:lstStyle/>
          <a:p>
            <a:r>
              <a:rPr lang="en-US" sz="2000" i="1" kern="100">
                <a:solidFill>
                  <a:srgbClr val="000000"/>
                </a:solidFill>
                <a:effectLst/>
                <a:latin typeface="Times New Roman" panose="02020603050405020304" pitchFamily="18" charset="0"/>
                <a:ea typeface="SimSun" panose="02010600030101010101" pitchFamily="2" charset="-122"/>
              </a:rPr>
              <a:t>Nhóm 2: Bài 2</a:t>
            </a:r>
            <a:endParaRPr lang="en-US" sz="2000"/>
          </a:p>
        </p:txBody>
      </p:sp>
      <p:sp>
        <p:nvSpPr>
          <p:cNvPr id="141" name="TextBox 140">
            <a:extLst>
              <a:ext uri="{FF2B5EF4-FFF2-40B4-BE49-F238E27FC236}">
                <a16:creationId xmlns:a16="http://schemas.microsoft.com/office/drawing/2014/main" id="{FB73E7E7-9ADA-2F20-D99E-F6DDF0996C47}"/>
              </a:ext>
            </a:extLst>
          </p:cNvPr>
          <p:cNvSpPr txBox="1"/>
          <p:nvPr/>
        </p:nvSpPr>
        <p:spPr>
          <a:xfrm>
            <a:off x="2084147" y="5024835"/>
            <a:ext cx="6096000" cy="504625"/>
          </a:xfrm>
          <a:prstGeom prst="rect">
            <a:avLst/>
          </a:prstGeom>
          <a:noFill/>
        </p:spPr>
        <p:txBody>
          <a:bodyPr wrap="square">
            <a:spAutoFit/>
          </a:bodyPr>
          <a:lstStyle/>
          <a:p>
            <a:pPr algn="just">
              <a:lnSpc>
                <a:spcPct val="150000"/>
              </a:lnSpc>
              <a:spcAft>
                <a:spcPts val="800"/>
              </a:spcAft>
            </a:pPr>
            <a:r>
              <a:rPr lang="en-US" sz="20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Nhóm 3: Bài 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3" name="TextBox 142">
            <a:extLst>
              <a:ext uri="{FF2B5EF4-FFF2-40B4-BE49-F238E27FC236}">
                <a16:creationId xmlns:a16="http://schemas.microsoft.com/office/drawing/2014/main" id="{F8EB7544-2759-8B13-71F9-C09AE50986A6}"/>
              </a:ext>
            </a:extLst>
          </p:cNvPr>
          <p:cNvSpPr txBox="1"/>
          <p:nvPr/>
        </p:nvSpPr>
        <p:spPr>
          <a:xfrm>
            <a:off x="5911904" y="4962629"/>
            <a:ext cx="6096000" cy="504625"/>
          </a:xfrm>
          <a:prstGeom prst="rect">
            <a:avLst/>
          </a:prstGeom>
          <a:noFill/>
        </p:spPr>
        <p:txBody>
          <a:bodyPr wrap="square">
            <a:spAutoFit/>
          </a:bodyPr>
          <a:lstStyle/>
          <a:p>
            <a:pPr algn="just">
              <a:lnSpc>
                <a:spcPct val="150000"/>
              </a:lnSpc>
              <a:spcAft>
                <a:spcPts val="800"/>
              </a:spcAft>
            </a:pPr>
            <a:r>
              <a:rPr lang="en-US" sz="20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Nhóm 4: Bài 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071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par>
                                <p:cTn id="44" presetID="22" presetClass="entr" presetSubtype="4"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par>
                                <p:cTn id="55" presetID="22" presetClass="entr" presetSubtype="4"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down)">
                                      <p:cBhvr>
                                        <p:cTn id="5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P spid="23" grpId="0" animBg="1"/>
      <p:bldP spid="28" grpId="0" animBg="1"/>
      <p:bldP spid="33"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5686A01-6C04-4E07-96C6-3E54C7EB8C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A0025DA9-9F83-4F2D-9CE9-39F4973E6CAE}"/>
              </a:ext>
            </a:extLst>
          </p:cNvPr>
          <p:cNvGrpSpPr/>
          <p:nvPr/>
        </p:nvGrpSpPr>
        <p:grpSpPr>
          <a:xfrm>
            <a:off x="3420101" y="2463217"/>
            <a:ext cx="5540838" cy="1933152"/>
            <a:chOff x="4067637" y="1295343"/>
            <a:chExt cx="4395601" cy="1623816"/>
          </a:xfrm>
        </p:grpSpPr>
        <p:sp>
          <p:nvSpPr>
            <p:cNvPr id="13" name="矩形 12">
              <a:extLst>
                <a:ext uri="{FF2B5EF4-FFF2-40B4-BE49-F238E27FC236}">
                  <a16:creationId xmlns:a16="http://schemas.microsoft.com/office/drawing/2014/main" id="{A041D34B-45B7-45B6-8639-F3524E856085}"/>
                </a:ext>
              </a:extLst>
            </p:cNvPr>
            <p:cNvSpPr/>
            <p:nvPr/>
          </p:nvSpPr>
          <p:spPr>
            <a:xfrm>
              <a:off x="4067637" y="1295343"/>
              <a:ext cx="828978" cy="1623816"/>
            </a:xfrm>
            <a:prstGeom prst="rect">
              <a:avLst/>
            </a:prstGeom>
            <a:solidFill>
              <a:srgbClr val="1FAD99"/>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800" b="1">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01</a:t>
              </a:r>
              <a:endParaRPr lang="zh-CN" altLang="en-US" sz="4800" b="1" dirty="0">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14" name="文本框 3">
              <a:extLst>
                <a:ext uri="{FF2B5EF4-FFF2-40B4-BE49-F238E27FC236}">
                  <a16:creationId xmlns:a16="http://schemas.microsoft.com/office/drawing/2014/main" id="{C85A1F93-7941-47EF-94BD-7D651C14E267}"/>
                </a:ext>
              </a:extLst>
            </p:cNvPr>
            <p:cNvSpPr txBox="1"/>
            <p:nvPr/>
          </p:nvSpPr>
          <p:spPr>
            <a:xfrm>
              <a:off x="5119618" y="1756542"/>
              <a:ext cx="3343620" cy="853140"/>
            </a:xfrm>
            <a:prstGeom prst="rect">
              <a:avLst/>
            </a:prstGeom>
            <a:noFill/>
            <a:ln w="12700">
              <a:solidFill>
                <a:srgbClr val="F78631"/>
              </a:solidFill>
            </a:ln>
          </p:spPr>
          <p:txBody>
            <a:bodyPr wrap="square" rtlCol="0">
              <a:spAutoFit/>
            </a:bodyPr>
            <a:lstStyle/>
            <a:p>
              <a:pPr algn="ctr"/>
              <a:r>
                <a:rPr kumimoji="1" lang="en-US" altLang="zh-CN" sz="6000" b="1">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Bài tập 1</a:t>
              </a:r>
              <a:endParaRPr kumimoji="1" lang="zh-CN" altLang="en-US" sz="6000" b="1" dirty="0">
                <a:solidFill>
                  <a:srgbClr val="F7863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250" fill="hold"/>
                                        <p:tgtEl>
                                          <p:spTgt spid="12"/>
                                        </p:tgtEl>
                                        <p:attrNameLst>
                                          <p:attrName>ppt_x</p:attrName>
                                        </p:attrNameLst>
                                      </p:cBhvr>
                                      <p:tavLst>
                                        <p:tav tm="0">
                                          <p:val>
                                            <p:strVal val="0-#ppt_w/2"/>
                                          </p:val>
                                        </p:tav>
                                        <p:tav tm="100000">
                                          <p:val>
                                            <p:strVal val="#ppt_x"/>
                                          </p:val>
                                        </p:tav>
                                      </p:tavLst>
                                    </p:anim>
                                    <p:anim calcmode="lin" valueType="num">
                                      <p:cBhvr additive="base">
                                        <p:cTn id="13"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00468"/>
            <a:ext cx="12190413" cy="802828"/>
            <a:chOff x="0" y="573485"/>
            <a:chExt cx="12190413" cy="80282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855094" y="573485"/>
              <a:ext cx="44802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1</a:t>
              </a:r>
              <a:endParaRPr kumimoji="0" lang="zh-CN" alt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7" name="图片 14">
            <a:extLst>
              <a:ext uri="{FF2B5EF4-FFF2-40B4-BE49-F238E27FC236}">
                <a16:creationId xmlns:a16="http://schemas.microsoft.com/office/drawing/2014/main" id="{9D662790-66AA-4BE3-AC23-8C929E4EC8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70" t="2576" r="18861" b="3401"/>
          <a:stretch/>
        </p:blipFill>
        <p:spPr>
          <a:xfrm>
            <a:off x="1144419" y="2121593"/>
            <a:ext cx="3217032" cy="3334017"/>
          </a:xfrm>
          <a:prstGeom prst="rect">
            <a:avLst/>
          </a:prstGeom>
        </p:spPr>
      </p:pic>
      <p:grpSp>
        <p:nvGrpSpPr>
          <p:cNvPr id="42" name="组合 10">
            <a:extLst>
              <a:ext uri="{FF2B5EF4-FFF2-40B4-BE49-F238E27FC236}">
                <a16:creationId xmlns:a16="http://schemas.microsoft.com/office/drawing/2014/main" id="{7ED1A9CA-563C-4A2F-B08F-AF2D92EA752A}"/>
              </a:ext>
            </a:extLst>
          </p:cNvPr>
          <p:cNvGrpSpPr/>
          <p:nvPr/>
        </p:nvGrpSpPr>
        <p:grpSpPr>
          <a:xfrm>
            <a:off x="5908149" y="1907467"/>
            <a:ext cx="6111875" cy="1939290"/>
            <a:chOff x="2522" y="5757"/>
            <a:chExt cx="9625" cy="3054"/>
          </a:xfrm>
        </p:grpSpPr>
        <p:grpSp>
          <p:nvGrpSpPr>
            <p:cNvPr id="43" name="组合 11">
              <a:extLst>
                <a:ext uri="{FF2B5EF4-FFF2-40B4-BE49-F238E27FC236}">
                  <a16:creationId xmlns:a16="http://schemas.microsoft.com/office/drawing/2014/main" id="{26BE6B0E-0514-419A-A04C-C85BEEF4AE9E}"/>
                </a:ext>
              </a:extLst>
            </p:cNvPr>
            <p:cNvGrpSpPr/>
            <p:nvPr/>
          </p:nvGrpSpPr>
          <p:grpSpPr>
            <a:xfrm>
              <a:off x="2522" y="6427"/>
              <a:ext cx="1166" cy="1146"/>
              <a:chOff x="3250" y="6121"/>
              <a:chExt cx="1166" cy="1146"/>
            </a:xfrm>
          </p:grpSpPr>
          <p:sp>
            <p:nvSpPr>
              <p:cNvPr id="45" name="椭圆 1">
                <a:extLst>
                  <a:ext uri="{FF2B5EF4-FFF2-40B4-BE49-F238E27FC236}">
                    <a16:creationId xmlns:a16="http://schemas.microsoft.com/office/drawing/2014/main" id="{E21953A8-5891-4AB0-B82E-84642FF147AB}"/>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46" name="TextBox 32">
                <a:extLst>
                  <a:ext uri="{FF2B5EF4-FFF2-40B4-BE49-F238E27FC236}">
                    <a16:creationId xmlns:a16="http://schemas.microsoft.com/office/drawing/2014/main" id="{FEC88443-F485-4387-AED7-5262B3D08231}"/>
                  </a:ext>
                </a:extLst>
              </p:cNvPr>
              <p:cNvSpPr txBox="1">
                <a:spLocks noChangeArrowheads="1"/>
              </p:cNvSpPr>
              <p:nvPr/>
            </p:nvSpPr>
            <p:spPr bwMode="auto">
              <a:xfrm>
                <a:off x="3398" y="6227"/>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44" name="TextBox 76">
              <a:extLst>
                <a:ext uri="{FF2B5EF4-FFF2-40B4-BE49-F238E27FC236}">
                  <a16:creationId xmlns:a16="http://schemas.microsoft.com/office/drawing/2014/main" id="{9B86D411-A2A3-49F2-80DB-23A22B755691}"/>
                </a:ext>
              </a:extLst>
            </p:cNvPr>
            <p:cNvSpPr txBox="1"/>
            <p:nvPr/>
          </p:nvSpPr>
          <p:spPr>
            <a:xfrm>
              <a:off x="5092" y="5757"/>
              <a:ext cx="7055" cy="3054"/>
            </a:xfrm>
            <a:prstGeom prst="rect">
              <a:avLst/>
            </a:prstGeom>
            <a:noFill/>
          </p:spPr>
          <p:txBody>
            <a:bodyPr wrap="square" rtlCol="0">
              <a:spAutoFit/>
            </a:bodyPr>
            <a:lstStyle/>
            <a:p>
              <a:pPr algn="just">
                <a:spcAft>
                  <a:spcPts val="8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a. Mùa xuân của tôi - mùa xuân Bắc Việt, mùa xuân có mưa riêu riêu, gió lành lạnh, có tiếng nhạn kêu trong đêm xanh, có tiếng trống chèo vọng lại từ những thôn xóm xa xa, có câu hát huê tình của cô gái đẹp như thơ mộng…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7" name="图片 2">
            <a:extLst>
              <a:ext uri="{FF2B5EF4-FFF2-40B4-BE49-F238E27FC236}">
                <a16:creationId xmlns:a16="http://schemas.microsoft.com/office/drawing/2014/main" id="{DA42A68D-13D7-4E9E-BD5F-86AACF4C7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4656" y="1689679"/>
            <a:ext cx="1701677" cy="1701677"/>
          </a:xfrm>
          <a:prstGeom prst="rect">
            <a:avLst/>
          </a:prstGeom>
        </p:spPr>
      </p:pic>
      <p:grpSp>
        <p:nvGrpSpPr>
          <p:cNvPr id="48" name="组合 33">
            <a:extLst>
              <a:ext uri="{FF2B5EF4-FFF2-40B4-BE49-F238E27FC236}">
                <a16:creationId xmlns:a16="http://schemas.microsoft.com/office/drawing/2014/main" id="{B16DE380-A3AB-4FDC-B207-AA2BE2C965A7}"/>
              </a:ext>
            </a:extLst>
          </p:cNvPr>
          <p:cNvGrpSpPr/>
          <p:nvPr/>
        </p:nvGrpSpPr>
        <p:grpSpPr>
          <a:xfrm>
            <a:off x="5191750" y="4461897"/>
            <a:ext cx="6410960" cy="798830"/>
            <a:chOff x="6744" y="6315"/>
            <a:chExt cx="10096" cy="1258"/>
          </a:xfrm>
        </p:grpSpPr>
        <p:grpSp>
          <p:nvGrpSpPr>
            <p:cNvPr id="49" name="组合 34">
              <a:extLst>
                <a:ext uri="{FF2B5EF4-FFF2-40B4-BE49-F238E27FC236}">
                  <a16:creationId xmlns:a16="http://schemas.microsoft.com/office/drawing/2014/main" id="{38333481-A071-4DAD-9391-78F09AA085FC}"/>
                </a:ext>
              </a:extLst>
            </p:cNvPr>
            <p:cNvGrpSpPr/>
            <p:nvPr/>
          </p:nvGrpSpPr>
          <p:grpSpPr>
            <a:xfrm>
              <a:off x="6744" y="6427"/>
              <a:ext cx="1146" cy="1146"/>
              <a:chOff x="11167" y="6123"/>
              <a:chExt cx="1146" cy="1146"/>
            </a:xfrm>
          </p:grpSpPr>
          <p:sp>
            <p:nvSpPr>
              <p:cNvPr id="51" name="椭圆 1">
                <a:extLst>
                  <a:ext uri="{FF2B5EF4-FFF2-40B4-BE49-F238E27FC236}">
                    <a16:creationId xmlns:a16="http://schemas.microsoft.com/office/drawing/2014/main" id="{77C1462A-BBD7-425E-89A1-E11932D8586B}"/>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52" name="TextBox 32">
                <a:extLst>
                  <a:ext uri="{FF2B5EF4-FFF2-40B4-BE49-F238E27FC236}">
                    <a16:creationId xmlns:a16="http://schemas.microsoft.com/office/drawing/2014/main" id="{3C87D4A2-7813-4F2E-A6BC-225453E6277A}"/>
                  </a:ext>
                </a:extLst>
              </p:cNvPr>
              <p:cNvSpPr txBox="1">
                <a:spLocks noChangeArrowheads="1"/>
              </p:cNvSpPr>
              <p:nvPr/>
            </p:nvSpPr>
            <p:spPr bwMode="auto">
              <a:xfrm>
                <a:off x="11266" y="6236"/>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50" name="TextBox 76">
              <a:extLst>
                <a:ext uri="{FF2B5EF4-FFF2-40B4-BE49-F238E27FC236}">
                  <a16:creationId xmlns:a16="http://schemas.microsoft.com/office/drawing/2014/main" id="{F2892170-8878-4F8D-A6FB-EFCA4F6A83C5}"/>
                </a:ext>
              </a:extLst>
            </p:cNvPr>
            <p:cNvSpPr txBox="1"/>
            <p:nvPr/>
          </p:nvSpPr>
          <p:spPr>
            <a:xfrm>
              <a:off x="9544" y="6315"/>
              <a:ext cx="7296" cy="111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b. Đẹp quá đi, mùa xuân ơi - mùa xuân của Hà Nội thân yêu, của Bắc Việt thương mến.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3" name="图片 40">
            <a:extLst>
              <a:ext uri="{FF2B5EF4-FFF2-40B4-BE49-F238E27FC236}">
                <a16:creationId xmlns:a16="http://schemas.microsoft.com/office/drawing/2014/main" id="{C1D1E815-2BE0-4ADB-99ED-17D407F2E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182" y="3753933"/>
            <a:ext cx="1701677" cy="1701677"/>
          </a:xfrm>
          <a:prstGeom prst="rect">
            <a:avLst/>
          </a:prstGeom>
        </p:spPr>
      </p:pic>
    </p:spTree>
    <p:extLst>
      <p:ext uri="{BB962C8B-B14F-4D97-AF65-F5344CB8AC3E}">
        <p14:creationId xmlns:p14="http://schemas.microsoft.com/office/powerpoint/2010/main" val="88477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6"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750" fill="hold"/>
                                        <p:tgtEl>
                                          <p:spTgt spid="47"/>
                                        </p:tgtEl>
                                        <p:attrNameLst>
                                          <p:attrName>ppt_x</p:attrName>
                                        </p:attrNameLst>
                                      </p:cBhvr>
                                      <p:tavLst>
                                        <p:tav tm="0">
                                          <p:val>
                                            <p:strVal val="1+#ppt_w/2"/>
                                          </p:val>
                                        </p:tav>
                                        <p:tav tm="100000">
                                          <p:val>
                                            <p:strVal val="#ppt_x"/>
                                          </p:val>
                                        </p:tav>
                                      </p:tavLst>
                                    </p:anim>
                                    <p:anim calcmode="lin" valueType="num">
                                      <p:cBhvr additive="base">
                                        <p:cTn id="16" dur="75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750" fill="hold"/>
                                        <p:tgtEl>
                                          <p:spTgt spid="48"/>
                                        </p:tgtEl>
                                        <p:attrNameLst>
                                          <p:attrName>ppt_x</p:attrName>
                                        </p:attrNameLst>
                                      </p:cBhvr>
                                      <p:tavLst>
                                        <p:tav tm="0">
                                          <p:val>
                                            <p:strVal val="#ppt_x"/>
                                          </p:val>
                                        </p:tav>
                                        <p:tav tm="100000">
                                          <p:val>
                                            <p:strVal val="#ppt_x"/>
                                          </p:val>
                                        </p:tav>
                                      </p:tavLst>
                                    </p:anim>
                                    <p:anim calcmode="lin" valueType="num">
                                      <p:cBhvr additive="base">
                                        <p:cTn id="34" dur="75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00468"/>
            <a:ext cx="12190413" cy="802828"/>
            <a:chOff x="0" y="573485"/>
            <a:chExt cx="12190413" cy="80282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855094" y="573485"/>
              <a:ext cx="44802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1</a:t>
              </a:r>
              <a:endParaRPr kumimoji="0" lang="zh-CN" alt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 name="Google Shape;7741;p43">
            <a:extLst>
              <a:ext uri="{FF2B5EF4-FFF2-40B4-BE49-F238E27FC236}">
                <a16:creationId xmlns:a16="http://schemas.microsoft.com/office/drawing/2014/main" id="{68B0951B-ACF1-1006-0948-90A7EADAAD77}"/>
              </a:ext>
            </a:extLst>
          </p:cNvPr>
          <p:cNvSpPr/>
          <p:nvPr/>
        </p:nvSpPr>
        <p:spPr>
          <a:xfrm rot="-5400000">
            <a:off x="8563559" y="1668963"/>
            <a:ext cx="2246880" cy="3749540"/>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 name="Google Shape;7742;p43">
            <a:extLst>
              <a:ext uri="{FF2B5EF4-FFF2-40B4-BE49-F238E27FC236}">
                <a16:creationId xmlns:a16="http://schemas.microsoft.com/office/drawing/2014/main" id="{16D5D0EA-C604-D4D8-50FE-2B1999C3B261}"/>
              </a:ext>
            </a:extLst>
          </p:cNvPr>
          <p:cNvSpPr/>
          <p:nvPr/>
        </p:nvSpPr>
        <p:spPr>
          <a:xfrm rot="-5400000">
            <a:off x="1329604" y="1411301"/>
            <a:ext cx="2075801" cy="3749540"/>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4" name="Google Shape;7744;p43">
            <a:extLst>
              <a:ext uri="{FF2B5EF4-FFF2-40B4-BE49-F238E27FC236}">
                <a16:creationId xmlns:a16="http://schemas.microsoft.com/office/drawing/2014/main" id="{C349A069-DEEA-D5CF-A77C-E713571B02F7}"/>
              </a:ext>
            </a:extLst>
          </p:cNvPr>
          <p:cNvSpPr/>
          <p:nvPr/>
        </p:nvSpPr>
        <p:spPr>
          <a:xfrm>
            <a:off x="8493543" y="2144286"/>
            <a:ext cx="1988662" cy="61403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E45B1C"/>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5" name="Google Shape;7746;p43">
            <a:extLst>
              <a:ext uri="{FF2B5EF4-FFF2-40B4-BE49-F238E27FC236}">
                <a16:creationId xmlns:a16="http://schemas.microsoft.com/office/drawing/2014/main" id="{9C4F0509-A4DB-9884-BA5D-6C4A2E5E251D}"/>
              </a:ext>
            </a:extLst>
          </p:cNvPr>
          <p:cNvSpPr/>
          <p:nvPr/>
        </p:nvSpPr>
        <p:spPr>
          <a:xfrm>
            <a:off x="1174095" y="1972164"/>
            <a:ext cx="1988662" cy="61403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 name="Google Shape;7749;p43">
            <a:extLst>
              <a:ext uri="{FF2B5EF4-FFF2-40B4-BE49-F238E27FC236}">
                <a16:creationId xmlns:a16="http://schemas.microsoft.com/office/drawing/2014/main" id="{A471F246-4750-8CF6-07CB-3836C7936A42}"/>
              </a:ext>
            </a:extLst>
          </p:cNvPr>
          <p:cNvSpPr txBox="1">
            <a:spLocks/>
          </p:cNvSpPr>
          <p:nvPr/>
        </p:nvSpPr>
        <p:spPr>
          <a:xfrm>
            <a:off x="8394367" y="2244847"/>
            <a:ext cx="2244973" cy="36847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a:defRPr/>
            </a:pPr>
            <a:r>
              <a:rPr lang="en-US" b="1" kern="0">
                <a:latin typeface="Times New Roman" panose="02020603050405020304" pitchFamily="18" charset="0"/>
                <a:cs typeface="Times New Roman" panose="02020603050405020304" pitchFamily="18" charset="0"/>
              </a:rPr>
              <a:t>02</a:t>
            </a:r>
          </a:p>
        </p:txBody>
      </p:sp>
      <p:grpSp>
        <p:nvGrpSpPr>
          <p:cNvPr id="7" name="Google Shape;8975;p73">
            <a:extLst>
              <a:ext uri="{FF2B5EF4-FFF2-40B4-BE49-F238E27FC236}">
                <a16:creationId xmlns:a16="http://schemas.microsoft.com/office/drawing/2014/main" id="{D2D06AAF-708D-CB05-9F0F-77B51E2E17AA}"/>
              </a:ext>
            </a:extLst>
          </p:cNvPr>
          <p:cNvGrpSpPr/>
          <p:nvPr/>
        </p:nvGrpSpPr>
        <p:grpSpPr>
          <a:xfrm>
            <a:off x="3922327" y="3908837"/>
            <a:ext cx="4025812" cy="3320017"/>
            <a:chOff x="4724381" y="2918552"/>
            <a:chExt cx="1863731" cy="1528180"/>
          </a:xfrm>
        </p:grpSpPr>
        <p:sp>
          <p:nvSpPr>
            <p:cNvPr id="9" name="Google Shape;8976;p73">
              <a:extLst>
                <a:ext uri="{FF2B5EF4-FFF2-40B4-BE49-F238E27FC236}">
                  <a16:creationId xmlns:a16="http://schemas.microsoft.com/office/drawing/2014/main" id="{7105BB8B-6604-9099-07BD-6B2D96913EF0}"/>
                </a:ext>
              </a:extLst>
            </p:cNvPr>
            <p:cNvSpPr/>
            <p:nvPr/>
          </p:nvSpPr>
          <p:spPr>
            <a:xfrm>
              <a:off x="5237223" y="3478978"/>
              <a:ext cx="835555" cy="953434"/>
            </a:xfrm>
            <a:custGeom>
              <a:avLst/>
              <a:gdLst/>
              <a:ahLst/>
              <a:cxnLst/>
              <a:rect l="l" t="t" r="r" b="b"/>
              <a:pathLst>
                <a:path w="28183" h="32159" extrusionOk="0">
                  <a:moveTo>
                    <a:pt x="14566" y="1"/>
                  </a:moveTo>
                  <a:cubicBezTo>
                    <a:pt x="10430" y="1"/>
                    <a:pt x="5806" y="1714"/>
                    <a:pt x="3531" y="7080"/>
                  </a:cubicBezTo>
                  <a:cubicBezTo>
                    <a:pt x="1278" y="12395"/>
                    <a:pt x="0" y="26873"/>
                    <a:pt x="2889" y="29712"/>
                  </a:cubicBezTo>
                  <a:cubicBezTo>
                    <a:pt x="4659" y="31452"/>
                    <a:pt x="6753" y="32158"/>
                    <a:pt x="8956" y="32158"/>
                  </a:cubicBezTo>
                  <a:cubicBezTo>
                    <a:pt x="16035" y="32158"/>
                    <a:pt x="24239" y="24872"/>
                    <a:pt x="26434" y="21192"/>
                  </a:cubicBezTo>
                  <a:cubicBezTo>
                    <a:pt x="28182" y="18265"/>
                    <a:pt x="26774" y="8879"/>
                    <a:pt x="22430" y="2674"/>
                  </a:cubicBezTo>
                  <a:cubicBezTo>
                    <a:pt x="21493" y="1338"/>
                    <a:pt x="18220" y="1"/>
                    <a:pt x="14566" y="1"/>
                  </a:cubicBezTo>
                  <a:close/>
                </a:path>
              </a:pathLst>
            </a:custGeom>
            <a:solidFill>
              <a:srgbClr val="7895F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10" name="Google Shape;8977;p73">
              <a:extLst>
                <a:ext uri="{FF2B5EF4-FFF2-40B4-BE49-F238E27FC236}">
                  <a16:creationId xmlns:a16="http://schemas.microsoft.com/office/drawing/2014/main" id="{1B02EB5A-ADFC-AD36-730B-04796192B902}"/>
                </a:ext>
              </a:extLst>
            </p:cNvPr>
            <p:cNvSpPr/>
            <p:nvPr/>
          </p:nvSpPr>
          <p:spPr>
            <a:xfrm>
              <a:off x="5287950" y="3427896"/>
              <a:ext cx="791648" cy="1018836"/>
            </a:xfrm>
            <a:custGeom>
              <a:avLst/>
              <a:gdLst/>
              <a:ahLst/>
              <a:cxnLst/>
              <a:rect l="l" t="t" r="r" b="b"/>
              <a:pathLst>
                <a:path w="26702" h="34365" fill="none" extrusionOk="0">
                  <a:moveTo>
                    <a:pt x="8316" y="34148"/>
                  </a:moveTo>
                  <a:cubicBezTo>
                    <a:pt x="5656" y="34364"/>
                    <a:pt x="1039" y="33887"/>
                    <a:pt x="520" y="27823"/>
                  </a:cubicBezTo>
                  <a:cubicBezTo>
                    <a:pt x="0" y="21759"/>
                    <a:pt x="1840" y="4158"/>
                    <a:pt x="10243" y="2079"/>
                  </a:cubicBezTo>
                  <a:cubicBezTo>
                    <a:pt x="18647" y="0"/>
                    <a:pt x="23584" y="5197"/>
                    <a:pt x="25144" y="8837"/>
                  </a:cubicBezTo>
                  <a:cubicBezTo>
                    <a:pt x="26702" y="12473"/>
                    <a:pt x="17846" y="33366"/>
                    <a:pt x="8316" y="34148"/>
                  </a:cubicBezTo>
                  <a:close/>
                </a:path>
              </a:pathLst>
            </a:custGeom>
            <a:noFill/>
            <a:ln w="10300" cap="flat" cmpd="sng">
              <a:solidFill>
                <a:srgbClr val="445DCF"/>
              </a:solidFill>
              <a:prstDash val="solid"/>
              <a:miter lim="1760"/>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13" name="Google Shape;8978;p73">
              <a:extLst>
                <a:ext uri="{FF2B5EF4-FFF2-40B4-BE49-F238E27FC236}">
                  <a16:creationId xmlns:a16="http://schemas.microsoft.com/office/drawing/2014/main" id="{513566EB-0772-719C-2817-CC0001DD0A75}"/>
                </a:ext>
              </a:extLst>
            </p:cNvPr>
            <p:cNvSpPr/>
            <p:nvPr/>
          </p:nvSpPr>
          <p:spPr>
            <a:xfrm>
              <a:off x="5345140" y="3553957"/>
              <a:ext cx="638222" cy="852632"/>
            </a:xfrm>
            <a:custGeom>
              <a:avLst/>
              <a:gdLst/>
              <a:ahLst/>
              <a:cxnLst/>
              <a:rect l="l" t="t" r="r" b="b"/>
              <a:pathLst>
                <a:path w="21527" h="28759" extrusionOk="0">
                  <a:moveTo>
                    <a:pt x="7800" y="1"/>
                  </a:moveTo>
                  <a:cubicBezTo>
                    <a:pt x="6491" y="1"/>
                    <a:pt x="5235" y="374"/>
                    <a:pt x="4252" y="1399"/>
                  </a:cubicBezTo>
                  <a:cubicBezTo>
                    <a:pt x="2553" y="3170"/>
                    <a:pt x="666" y="13069"/>
                    <a:pt x="333" y="18299"/>
                  </a:cubicBezTo>
                  <a:cubicBezTo>
                    <a:pt x="1" y="23530"/>
                    <a:pt x="2213" y="28109"/>
                    <a:pt x="4345" y="28758"/>
                  </a:cubicBezTo>
                  <a:cubicBezTo>
                    <a:pt x="4345" y="28758"/>
                    <a:pt x="21527" y="5322"/>
                    <a:pt x="19640" y="1848"/>
                  </a:cubicBezTo>
                  <a:cubicBezTo>
                    <a:pt x="18877" y="446"/>
                    <a:pt x="17624" y="65"/>
                    <a:pt x="16257" y="65"/>
                  </a:cubicBezTo>
                  <a:cubicBezTo>
                    <a:pt x="14636" y="65"/>
                    <a:pt x="12853" y="600"/>
                    <a:pt x="11536" y="600"/>
                  </a:cubicBezTo>
                  <a:cubicBezTo>
                    <a:pt x="11212" y="600"/>
                    <a:pt x="10916" y="568"/>
                    <a:pt x="10657" y="487"/>
                  </a:cubicBezTo>
                  <a:cubicBezTo>
                    <a:pt x="9733" y="198"/>
                    <a:pt x="8752" y="1"/>
                    <a:pt x="7800" y="1"/>
                  </a:cubicBezTo>
                  <a:close/>
                </a:path>
              </a:pathLst>
            </a:custGeom>
            <a:solidFill>
              <a:srgbClr val="7895F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14" name="Google Shape;8979;p73">
              <a:extLst>
                <a:ext uri="{FF2B5EF4-FFF2-40B4-BE49-F238E27FC236}">
                  <a16:creationId xmlns:a16="http://schemas.microsoft.com/office/drawing/2014/main" id="{93F8A0B5-398D-FD9A-8F86-6FD169486D1D}"/>
                </a:ext>
              </a:extLst>
            </p:cNvPr>
            <p:cNvSpPr/>
            <p:nvPr/>
          </p:nvSpPr>
          <p:spPr>
            <a:xfrm>
              <a:off x="5306094" y="3834748"/>
              <a:ext cx="113906" cy="592980"/>
            </a:xfrm>
            <a:custGeom>
              <a:avLst/>
              <a:gdLst/>
              <a:ahLst/>
              <a:cxnLst/>
              <a:rect l="l" t="t" r="r" b="b"/>
              <a:pathLst>
                <a:path w="3842" h="20001" fill="none" extrusionOk="0">
                  <a:moveTo>
                    <a:pt x="3842" y="20000"/>
                  </a:moveTo>
                  <a:cubicBezTo>
                    <a:pt x="2615" y="17818"/>
                    <a:pt x="1" y="15714"/>
                    <a:pt x="2849" y="0"/>
                  </a:cubicBezTo>
                </a:path>
              </a:pathLst>
            </a:custGeom>
            <a:noFill/>
            <a:ln w="10300" cap="flat" cmpd="sng">
              <a:solidFill>
                <a:srgbClr val="445DCF"/>
              </a:solidFill>
              <a:prstDash val="solid"/>
              <a:miter lim="1760"/>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15" name="Google Shape;8980;p73">
              <a:extLst>
                <a:ext uri="{FF2B5EF4-FFF2-40B4-BE49-F238E27FC236}">
                  <a16:creationId xmlns:a16="http://schemas.microsoft.com/office/drawing/2014/main" id="{199C8208-E077-FE60-5CA1-367810F3E489}"/>
                </a:ext>
              </a:extLst>
            </p:cNvPr>
            <p:cNvSpPr/>
            <p:nvPr/>
          </p:nvSpPr>
          <p:spPr>
            <a:xfrm>
              <a:off x="6258016" y="3123119"/>
              <a:ext cx="145895" cy="175335"/>
            </a:xfrm>
            <a:custGeom>
              <a:avLst/>
              <a:gdLst/>
              <a:ahLst/>
              <a:cxnLst/>
              <a:rect l="l" t="t" r="r" b="b"/>
              <a:pathLst>
                <a:path w="4921" h="5914" extrusionOk="0">
                  <a:moveTo>
                    <a:pt x="2288" y="0"/>
                  </a:moveTo>
                  <a:cubicBezTo>
                    <a:pt x="2176" y="449"/>
                    <a:pt x="2385" y="1002"/>
                    <a:pt x="1701" y="1812"/>
                  </a:cubicBezTo>
                  <a:cubicBezTo>
                    <a:pt x="1084" y="2542"/>
                    <a:pt x="405" y="2935"/>
                    <a:pt x="0" y="3132"/>
                  </a:cubicBezTo>
                  <a:lnTo>
                    <a:pt x="2468" y="5913"/>
                  </a:lnTo>
                  <a:lnTo>
                    <a:pt x="4920" y="2769"/>
                  </a:lnTo>
                  <a:cubicBezTo>
                    <a:pt x="4202" y="1754"/>
                    <a:pt x="3005" y="1014"/>
                    <a:pt x="22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16" name="Google Shape;8981;p73">
              <a:extLst>
                <a:ext uri="{FF2B5EF4-FFF2-40B4-BE49-F238E27FC236}">
                  <a16:creationId xmlns:a16="http://schemas.microsoft.com/office/drawing/2014/main" id="{C6BADBF1-FF4C-A174-D598-9E429B664A27}"/>
                </a:ext>
              </a:extLst>
            </p:cNvPr>
            <p:cNvSpPr/>
            <p:nvPr/>
          </p:nvSpPr>
          <p:spPr>
            <a:xfrm>
              <a:off x="6314851" y="3016803"/>
              <a:ext cx="215508" cy="197037"/>
            </a:xfrm>
            <a:custGeom>
              <a:avLst/>
              <a:gdLst/>
              <a:ahLst/>
              <a:cxnLst/>
              <a:rect l="l" t="t" r="r" b="b"/>
              <a:pathLst>
                <a:path w="7269" h="6646" extrusionOk="0">
                  <a:moveTo>
                    <a:pt x="3681" y="1"/>
                  </a:moveTo>
                  <a:cubicBezTo>
                    <a:pt x="3390" y="1"/>
                    <a:pt x="3073" y="212"/>
                    <a:pt x="2709" y="842"/>
                  </a:cubicBezTo>
                  <a:cubicBezTo>
                    <a:pt x="2589" y="1053"/>
                    <a:pt x="1912" y="1414"/>
                    <a:pt x="1741" y="1611"/>
                  </a:cubicBezTo>
                  <a:cubicBezTo>
                    <a:pt x="982" y="2488"/>
                    <a:pt x="572" y="3217"/>
                    <a:pt x="386" y="3641"/>
                  </a:cubicBezTo>
                  <a:cubicBezTo>
                    <a:pt x="0" y="4511"/>
                    <a:pt x="1521" y="6376"/>
                    <a:pt x="2690" y="6593"/>
                  </a:cubicBezTo>
                  <a:cubicBezTo>
                    <a:pt x="2873" y="6627"/>
                    <a:pt x="3065" y="6646"/>
                    <a:pt x="3264" y="6646"/>
                  </a:cubicBezTo>
                  <a:cubicBezTo>
                    <a:pt x="4115" y="6646"/>
                    <a:pt x="5081" y="6296"/>
                    <a:pt x="5897" y="5243"/>
                  </a:cubicBezTo>
                  <a:cubicBezTo>
                    <a:pt x="7268" y="3479"/>
                    <a:pt x="5724" y="1430"/>
                    <a:pt x="4489" y="418"/>
                  </a:cubicBezTo>
                  <a:cubicBezTo>
                    <a:pt x="4231" y="207"/>
                    <a:pt x="3969" y="1"/>
                    <a:pt x="36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17" name="Google Shape;8982;p73">
              <a:extLst>
                <a:ext uri="{FF2B5EF4-FFF2-40B4-BE49-F238E27FC236}">
                  <a16:creationId xmlns:a16="http://schemas.microsoft.com/office/drawing/2014/main" id="{8B569974-F69B-5230-1DCC-A8B63EF1B308}"/>
                </a:ext>
              </a:extLst>
            </p:cNvPr>
            <p:cNvSpPr/>
            <p:nvPr/>
          </p:nvSpPr>
          <p:spPr>
            <a:xfrm>
              <a:off x="6454134" y="3088847"/>
              <a:ext cx="133977" cy="100831"/>
            </a:xfrm>
            <a:custGeom>
              <a:avLst/>
              <a:gdLst/>
              <a:ahLst/>
              <a:cxnLst/>
              <a:rect l="l" t="t" r="r" b="b"/>
              <a:pathLst>
                <a:path w="4519" h="3401" extrusionOk="0">
                  <a:moveTo>
                    <a:pt x="3959" y="1"/>
                  </a:moveTo>
                  <a:cubicBezTo>
                    <a:pt x="3113" y="1"/>
                    <a:pt x="1221" y="1444"/>
                    <a:pt x="681" y="1586"/>
                  </a:cubicBezTo>
                  <a:cubicBezTo>
                    <a:pt x="0" y="1762"/>
                    <a:pt x="651" y="3401"/>
                    <a:pt x="651" y="3401"/>
                  </a:cubicBezTo>
                  <a:cubicBezTo>
                    <a:pt x="2123" y="2633"/>
                    <a:pt x="4519" y="1255"/>
                    <a:pt x="4364" y="331"/>
                  </a:cubicBezTo>
                  <a:cubicBezTo>
                    <a:pt x="4324" y="95"/>
                    <a:pt x="4176" y="1"/>
                    <a:pt x="3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18" name="Google Shape;8983;p73">
              <a:extLst>
                <a:ext uri="{FF2B5EF4-FFF2-40B4-BE49-F238E27FC236}">
                  <a16:creationId xmlns:a16="http://schemas.microsoft.com/office/drawing/2014/main" id="{74488D91-F257-A497-C0A8-2180CA3D9185}"/>
                </a:ext>
              </a:extLst>
            </p:cNvPr>
            <p:cNvSpPr/>
            <p:nvPr/>
          </p:nvSpPr>
          <p:spPr>
            <a:xfrm>
              <a:off x="6440971" y="3016892"/>
              <a:ext cx="139254" cy="106909"/>
            </a:xfrm>
            <a:custGeom>
              <a:avLst/>
              <a:gdLst/>
              <a:ahLst/>
              <a:cxnLst/>
              <a:rect l="l" t="t" r="r" b="b"/>
              <a:pathLst>
                <a:path w="4697" h="3606" extrusionOk="0">
                  <a:moveTo>
                    <a:pt x="4388" y="0"/>
                  </a:moveTo>
                  <a:cubicBezTo>
                    <a:pt x="3674" y="0"/>
                    <a:pt x="1796" y="1832"/>
                    <a:pt x="1002" y="2045"/>
                  </a:cubicBezTo>
                  <a:cubicBezTo>
                    <a:pt x="0" y="2314"/>
                    <a:pt x="352" y="3605"/>
                    <a:pt x="1143" y="3605"/>
                  </a:cubicBezTo>
                  <a:cubicBezTo>
                    <a:pt x="1170" y="3605"/>
                    <a:pt x="1197" y="3604"/>
                    <a:pt x="1224" y="3601"/>
                  </a:cubicBezTo>
                  <a:cubicBezTo>
                    <a:pt x="2817" y="3427"/>
                    <a:pt x="4597" y="1293"/>
                    <a:pt x="4665" y="505"/>
                  </a:cubicBezTo>
                  <a:cubicBezTo>
                    <a:pt x="4696" y="143"/>
                    <a:pt x="4588" y="0"/>
                    <a:pt x="43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19" name="Google Shape;8984;p73">
              <a:extLst>
                <a:ext uri="{FF2B5EF4-FFF2-40B4-BE49-F238E27FC236}">
                  <a16:creationId xmlns:a16="http://schemas.microsoft.com/office/drawing/2014/main" id="{DFDFA1F3-9600-3CB1-E971-944DA74A040B}"/>
                </a:ext>
              </a:extLst>
            </p:cNvPr>
            <p:cNvSpPr/>
            <p:nvPr/>
          </p:nvSpPr>
          <p:spPr>
            <a:xfrm>
              <a:off x="6403022" y="2946628"/>
              <a:ext cx="153100" cy="147467"/>
            </a:xfrm>
            <a:custGeom>
              <a:avLst/>
              <a:gdLst/>
              <a:ahLst/>
              <a:cxnLst/>
              <a:rect l="l" t="t" r="r" b="b"/>
              <a:pathLst>
                <a:path w="5164" h="4974" extrusionOk="0">
                  <a:moveTo>
                    <a:pt x="4292" y="1"/>
                  </a:moveTo>
                  <a:cubicBezTo>
                    <a:pt x="3540" y="1"/>
                    <a:pt x="2101" y="2744"/>
                    <a:pt x="930" y="3903"/>
                  </a:cubicBezTo>
                  <a:cubicBezTo>
                    <a:pt x="0" y="4825"/>
                    <a:pt x="779" y="4973"/>
                    <a:pt x="1378" y="4973"/>
                  </a:cubicBezTo>
                  <a:cubicBezTo>
                    <a:pt x="1663" y="4973"/>
                    <a:pt x="1907" y="4939"/>
                    <a:pt x="1907" y="4939"/>
                  </a:cubicBezTo>
                  <a:cubicBezTo>
                    <a:pt x="3921" y="3554"/>
                    <a:pt x="5164" y="769"/>
                    <a:pt x="4502" y="94"/>
                  </a:cubicBezTo>
                  <a:cubicBezTo>
                    <a:pt x="4440" y="30"/>
                    <a:pt x="4370" y="1"/>
                    <a:pt x="42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0" name="Google Shape;8985;p73">
              <a:extLst>
                <a:ext uri="{FF2B5EF4-FFF2-40B4-BE49-F238E27FC236}">
                  <a16:creationId xmlns:a16="http://schemas.microsoft.com/office/drawing/2014/main" id="{FDB60CA8-A637-145A-7801-2F4D3FDA4C3F}"/>
                </a:ext>
              </a:extLst>
            </p:cNvPr>
            <p:cNvSpPr/>
            <p:nvPr/>
          </p:nvSpPr>
          <p:spPr>
            <a:xfrm>
              <a:off x="6304622" y="2972866"/>
              <a:ext cx="66766" cy="161134"/>
            </a:xfrm>
            <a:custGeom>
              <a:avLst/>
              <a:gdLst/>
              <a:ahLst/>
              <a:cxnLst/>
              <a:rect l="l" t="t" r="r" b="b"/>
              <a:pathLst>
                <a:path w="2252" h="5435" extrusionOk="0">
                  <a:moveTo>
                    <a:pt x="758" y="0"/>
                  </a:moveTo>
                  <a:cubicBezTo>
                    <a:pt x="385" y="0"/>
                    <a:pt x="92" y="469"/>
                    <a:pt x="51" y="948"/>
                  </a:cubicBezTo>
                  <a:cubicBezTo>
                    <a:pt x="0" y="1541"/>
                    <a:pt x="794" y="4435"/>
                    <a:pt x="667" y="5435"/>
                  </a:cubicBezTo>
                  <a:cubicBezTo>
                    <a:pt x="667" y="5435"/>
                    <a:pt x="1704" y="4973"/>
                    <a:pt x="1979" y="4090"/>
                  </a:cubicBezTo>
                  <a:cubicBezTo>
                    <a:pt x="2251" y="3203"/>
                    <a:pt x="1549" y="420"/>
                    <a:pt x="1047" y="94"/>
                  </a:cubicBezTo>
                  <a:cubicBezTo>
                    <a:pt x="948" y="29"/>
                    <a:pt x="850" y="0"/>
                    <a:pt x="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1" name="Google Shape;8986;p73">
              <a:extLst>
                <a:ext uri="{FF2B5EF4-FFF2-40B4-BE49-F238E27FC236}">
                  <a16:creationId xmlns:a16="http://schemas.microsoft.com/office/drawing/2014/main" id="{A0402EB8-D1D7-DA1D-3508-A406F79B660C}"/>
                </a:ext>
              </a:extLst>
            </p:cNvPr>
            <p:cNvSpPr/>
            <p:nvPr/>
          </p:nvSpPr>
          <p:spPr>
            <a:xfrm>
              <a:off x="6395166" y="2932486"/>
              <a:ext cx="73526" cy="122800"/>
            </a:xfrm>
            <a:custGeom>
              <a:avLst/>
              <a:gdLst/>
              <a:ahLst/>
              <a:cxnLst/>
              <a:rect l="l" t="t" r="r" b="b"/>
              <a:pathLst>
                <a:path w="2480" h="4142" extrusionOk="0">
                  <a:moveTo>
                    <a:pt x="2138" y="1"/>
                  </a:moveTo>
                  <a:cubicBezTo>
                    <a:pt x="1771" y="1"/>
                    <a:pt x="1205" y="731"/>
                    <a:pt x="959" y="1674"/>
                  </a:cubicBezTo>
                  <a:cubicBezTo>
                    <a:pt x="678" y="2753"/>
                    <a:pt x="419" y="3158"/>
                    <a:pt x="0" y="3686"/>
                  </a:cubicBezTo>
                  <a:cubicBezTo>
                    <a:pt x="0" y="3686"/>
                    <a:pt x="548" y="4142"/>
                    <a:pt x="1049" y="4142"/>
                  </a:cubicBezTo>
                  <a:cubicBezTo>
                    <a:pt x="1140" y="4142"/>
                    <a:pt x="1230" y="4127"/>
                    <a:pt x="1315" y="4091"/>
                  </a:cubicBezTo>
                  <a:cubicBezTo>
                    <a:pt x="1862" y="3860"/>
                    <a:pt x="2464" y="2472"/>
                    <a:pt x="2477" y="736"/>
                  </a:cubicBezTo>
                  <a:cubicBezTo>
                    <a:pt x="2479" y="218"/>
                    <a:pt x="2338" y="1"/>
                    <a:pt x="21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2" name="Google Shape;8987;p73">
              <a:extLst>
                <a:ext uri="{FF2B5EF4-FFF2-40B4-BE49-F238E27FC236}">
                  <a16:creationId xmlns:a16="http://schemas.microsoft.com/office/drawing/2014/main" id="{592B80FF-1F9F-1E99-A1F1-BF8AD0CA7ADE}"/>
                </a:ext>
              </a:extLst>
            </p:cNvPr>
            <p:cNvSpPr/>
            <p:nvPr/>
          </p:nvSpPr>
          <p:spPr>
            <a:xfrm>
              <a:off x="4893994" y="3218406"/>
              <a:ext cx="145688" cy="171837"/>
            </a:xfrm>
            <a:custGeom>
              <a:avLst/>
              <a:gdLst/>
              <a:ahLst/>
              <a:cxnLst/>
              <a:rect l="l" t="t" r="r" b="b"/>
              <a:pathLst>
                <a:path w="4914" h="5796" extrusionOk="0">
                  <a:moveTo>
                    <a:pt x="3132" y="1"/>
                  </a:moveTo>
                  <a:lnTo>
                    <a:pt x="3132" y="1"/>
                  </a:lnTo>
                  <a:cubicBezTo>
                    <a:pt x="2232" y="868"/>
                    <a:pt x="896" y="1382"/>
                    <a:pt x="0" y="2254"/>
                  </a:cubicBezTo>
                  <a:lnTo>
                    <a:pt x="1945" y="5795"/>
                  </a:lnTo>
                  <a:lnTo>
                    <a:pt x="4913" y="3498"/>
                  </a:lnTo>
                  <a:cubicBezTo>
                    <a:pt x="4538" y="3231"/>
                    <a:pt x="3917" y="2720"/>
                    <a:pt x="3417" y="1891"/>
                  </a:cubicBezTo>
                  <a:cubicBezTo>
                    <a:pt x="2862" y="969"/>
                    <a:pt x="3167" y="464"/>
                    <a:pt x="31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3" name="Google Shape;8988;p73">
              <a:extLst>
                <a:ext uri="{FF2B5EF4-FFF2-40B4-BE49-F238E27FC236}">
                  <a16:creationId xmlns:a16="http://schemas.microsoft.com/office/drawing/2014/main" id="{2A3744CD-9EC0-A3E4-3EC3-5EE92BE19749}"/>
                </a:ext>
              </a:extLst>
            </p:cNvPr>
            <p:cNvSpPr/>
            <p:nvPr/>
          </p:nvSpPr>
          <p:spPr>
            <a:xfrm>
              <a:off x="4780592" y="3095577"/>
              <a:ext cx="212691" cy="198282"/>
            </a:xfrm>
            <a:custGeom>
              <a:avLst/>
              <a:gdLst/>
              <a:ahLst/>
              <a:cxnLst/>
              <a:rect l="l" t="t" r="r" b="b"/>
              <a:pathLst>
                <a:path w="7174" h="6688" extrusionOk="0">
                  <a:moveTo>
                    <a:pt x="4096" y="1"/>
                  </a:moveTo>
                  <a:cubicBezTo>
                    <a:pt x="3842" y="1"/>
                    <a:pt x="3582" y="136"/>
                    <a:pt x="3327" y="276"/>
                  </a:cubicBezTo>
                  <a:cubicBezTo>
                    <a:pt x="1907" y="1051"/>
                    <a:pt x="0" y="2794"/>
                    <a:pt x="1086" y="4779"/>
                  </a:cubicBezTo>
                  <a:cubicBezTo>
                    <a:pt x="1885" y="6240"/>
                    <a:pt x="3093" y="6687"/>
                    <a:pt x="4102" y="6687"/>
                  </a:cubicBezTo>
                  <a:cubicBezTo>
                    <a:pt x="5318" y="6685"/>
                    <a:pt x="7173" y="5119"/>
                    <a:pt x="6930" y="4193"/>
                  </a:cubicBezTo>
                  <a:cubicBezTo>
                    <a:pt x="6812" y="3739"/>
                    <a:pt x="6524" y="2947"/>
                    <a:pt x="5902" y="1945"/>
                  </a:cubicBezTo>
                  <a:cubicBezTo>
                    <a:pt x="5765" y="1723"/>
                    <a:pt x="5142" y="1246"/>
                    <a:pt x="5054" y="1016"/>
                  </a:cubicBezTo>
                  <a:cubicBezTo>
                    <a:pt x="4758" y="238"/>
                    <a:pt x="4432" y="1"/>
                    <a:pt x="409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4" name="Google Shape;8989;p73">
              <a:extLst>
                <a:ext uri="{FF2B5EF4-FFF2-40B4-BE49-F238E27FC236}">
                  <a16:creationId xmlns:a16="http://schemas.microsoft.com/office/drawing/2014/main" id="{28570592-5765-8F5D-DCE5-B7B115A12D0F}"/>
                </a:ext>
              </a:extLst>
            </p:cNvPr>
            <p:cNvSpPr/>
            <p:nvPr/>
          </p:nvSpPr>
          <p:spPr>
            <a:xfrm>
              <a:off x="4724381" y="3129316"/>
              <a:ext cx="113224" cy="128018"/>
            </a:xfrm>
            <a:custGeom>
              <a:avLst/>
              <a:gdLst/>
              <a:ahLst/>
              <a:cxnLst/>
              <a:rect l="l" t="t" r="r" b="b"/>
              <a:pathLst>
                <a:path w="3819" h="4318" extrusionOk="0">
                  <a:moveTo>
                    <a:pt x="611" y="1"/>
                  </a:moveTo>
                  <a:cubicBezTo>
                    <a:pt x="482" y="1"/>
                    <a:pt x="380" y="77"/>
                    <a:pt x="315" y="258"/>
                  </a:cubicBezTo>
                  <a:cubicBezTo>
                    <a:pt x="0" y="1142"/>
                    <a:pt x="2076" y="3294"/>
                    <a:pt x="3436" y="4317"/>
                  </a:cubicBezTo>
                  <a:cubicBezTo>
                    <a:pt x="3436" y="4317"/>
                    <a:pt x="3818" y="2536"/>
                    <a:pt x="3165" y="2238"/>
                  </a:cubicBezTo>
                  <a:cubicBezTo>
                    <a:pt x="2619" y="1989"/>
                    <a:pt x="1268" y="1"/>
                    <a:pt x="6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5" name="Google Shape;8990;p73">
              <a:extLst>
                <a:ext uri="{FF2B5EF4-FFF2-40B4-BE49-F238E27FC236}">
                  <a16:creationId xmlns:a16="http://schemas.microsoft.com/office/drawing/2014/main" id="{CC290617-FA8A-4AE6-AFA1-552C6E6A2DB0}"/>
                </a:ext>
              </a:extLst>
            </p:cNvPr>
            <p:cNvSpPr/>
            <p:nvPr/>
          </p:nvSpPr>
          <p:spPr>
            <a:xfrm>
              <a:off x="4745104" y="3059318"/>
              <a:ext cx="127425" cy="137268"/>
            </a:xfrm>
            <a:custGeom>
              <a:avLst/>
              <a:gdLst/>
              <a:ahLst/>
              <a:cxnLst/>
              <a:rect l="l" t="t" r="r" b="b"/>
              <a:pathLst>
                <a:path w="4298" h="4630" extrusionOk="0">
                  <a:moveTo>
                    <a:pt x="483" y="0"/>
                  </a:moveTo>
                  <a:cubicBezTo>
                    <a:pt x="350" y="0"/>
                    <a:pt x="247" y="106"/>
                    <a:pt x="187" y="357"/>
                  </a:cubicBezTo>
                  <a:cubicBezTo>
                    <a:pt x="0" y="1126"/>
                    <a:pt x="1130" y="4143"/>
                    <a:pt x="2711" y="4601"/>
                  </a:cubicBezTo>
                  <a:cubicBezTo>
                    <a:pt x="2777" y="4620"/>
                    <a:pt x="2843" y="4629"/>
                    <a:pt x="2907" y="4629"/>
                  </a:cubicBezTo>
                  <a:cubicBezTo>
                    <a:pt x="3669" y="4629"/>
                    <a:pt x="4298" y="3391"/>
                    <a:pt x="3376" y="2969"/>
                  </a:cubicBezTo>
                  <a:cubicBezTo>
                    <a:pt x="2561" y="2594"/>
                    <a:pt x="1144" y="0"/>
                    <a:pt x="48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6" name="Google Shape;8991;p73">
              <a:extLst>
                <a:ext uri="{FF2B5EF4-FFF2-40B4-BE49-F238E27FC236}">
                  <a16:creationId xmlns:a16="http://schemas.microsoft.com/office/drawing/2014/main" id="{656BCB65-8AD1-0F79-98E2-4ACE35E1334F}"/>
                </a:ext>
              </a:extLst>
            </p:cNvPr>
            <p:cNvSpPr/>
            <p:nvPr/>
          </p:nvSpPr>
          <p:spPr>
            <a:xfrm>
              <a:off x="4775671" y="3008739"/>
              <a:ext cx="136082" cy="159919"/>
            </a:xfrm>
            <a:custGeom>
              <a:avLst/>
              <a:gdLst/>
              <a:ahLst/>
              <a:cxnLst/>
              <a:rect l="l" t="t" r="r" b="b"/>
              <a:pathLst>
                <a:path w="4590" h="5394" extrusionOk="0">
                  <a:moveTo>
                    <a:pt x="1036" y="1"/>
                  </a:moveTo>
                  <a:cubicBezTo>
                    <a:pt x="1001" y="1"/>
                    <a:pt x="965" y="5"/>
                    <a:pt x="928" y="14"/>
                  </a:cubicBezTo>
                  <a:cubicBezTo>
                    <a:pt x="1" y="241"/>
                    <a:pt x="932" y="3531"/>
                    <a:pt x="2731" y="5258"/>
                  </a:cubicBezTo>
                  <a:cubicBezTo>
                    <a:pt x="2731" y="5258"/>
                    <a:pt x="3255" y="5393"/>
                    <a:pt x="3691" y="5393"/>
                  </a:cubicBezTo>
                  <a:cubicBezTo>
                    <a:pt x="4200" y="5393"/>
                    <a:pt x="4590" y="5209"/>
                    <a:pt x="3894" y="4413"/>
                  </a:cubicBezTo>
                  <a:cubicBezTo>
                    <a:pt x="2366" y="2658"/>
                    <a:pt x="1905" y="1"/>
                    <a:pt x="103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8" name="Google Shape;8992;p73">
              <a:extLst>
                <a:ext uri="{FF2B5EF4-FFF2-40B4-BE49-F238E27FC236}">
                  <a16:creationId xmlns:a16="http://schemas.microsoft.com/office/drawing/2014/main" id="{8F08055A-7B56-216F-D0FC-88345D5EEAE8}"/>
                </a:ext>
              </a:extLst>
            </p:cNvPr>
            <p:cNvSpPr/>
            <p:nvPr/>
          </p:nvSpPr>
          <p:spPr>
            <a:xfrm>
              <a:off x="4950087" y="3069724"/>
              <a:ext cx="78507" cy="159563"/>
            </a:xfrm>
            <a:custGeom>
              <a:avLst/>
              <a:gdLst/>
              <a:ahLst/>
              <a:cxnLst/>
              <a:rect l="l" t="t" r="r" b="b"/>
              <a:pathLst>
                <a:path w="2648" h="5382" extrusionOk="0">
                  <a:moveTo>
                    <a:pt x="1967" y="1"/>
                  </a:moveTo>
                  <a:cubicBezTo>
                    <a:pt x="1897" y="1"/>
                    <a:pt x="1822" y="16"/>
                    <a:pt x="1743" y="48"/>
                  </a:cubicBezTo>
                  <a:cubicBezTo>
                    <a:pt x="1183" y="279"/>
                    <a:pt x="0" y="2895"/>
                    <a:pt x="129" y="3819"/>
                  </a:cubicBezTo>
                  <a:cubicBezTo>
                    <a:pt x="256" y="4743"/>
                    <a:pt x="1224" y="5382"/>
                    <a:pt x="1224" y="5382"/>
                  </a:cubicBezTo>
                  <a:cubicBezTo>
                    <a:pt x="1264" y="4373"/>
                    <a:pt x="2558" y="1666"/>
                    <a:pt x="2606" y="1069"/>
                  </a:cubicBezTo>
                  <a:cubicBezTo>
                    <a:pt x="2648" y="556"/>
                    <a:pt x="2395" y="1"/>
                    <a:pt x="19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29" name="Google Shape;8993;p73">
              <a:extLst>
                <a:ext uri="{FF2B5EF4-FFF2-40B4-BE49-F238E27FC236}">
                  <a16:creationId xmlns:a16="http://schemas.microsoft.com/office/drawing/2014/main" id="{8DCD0681-84B4-23CD-FF86-044933089240}"/>
                </a:ext>
              </a:extLst>
            </p:cNvPr>
            <p:cNvSpPr/>
            <p:nvPr/>
          </p:nvSpPr>
          <p:spPr>
            <a:xfrm>
              <a:off x="4850649" y="3010726"/>
              <a:ext cx="79781" cy="123096"/>
            </a:xfrm>
            <a:custGeom>
              <a:avLst/>
              <a:gdLst/>
              <a:ahLst/>
              <a:cxnLst/>
              <a:rect l="l" t="t" r="r" b="b"/>
              <a:pathLst>
                <a:path w="2691" h="4152" extrusionOk="0">
                  <a:moveTo>
                    <a:pt x="799" y="1"/>
                  </a:moveTo>
                  <a:cubicBezTo>
                    <a:pt x="387" y="1"/>
                    <a:pt x="0" y="388"/>
                    <a:pt x="181" y="1239"/>
                  </a:cubicBezTo>
                  <a:cubicBezTo>
                    <a:pt x="485" y="2682"/>
                    <a:pt x="781" y="3712"/>
                    <a:pt x="1293" y="4040"/>
                  </a:cubicBezTo>
                  <a:cubicBezTo>
                    <a:pt x="1422" y="4121"/>
                    <a:pt x="1574" y="4151"/>
                    <a:pt x="1729" y="4151"/>
                  </a:cubicBezTo>
                  <a:cubicBezTo>
                    <a:pt x="2194" y="4151"/>
                    <a:pt x="2691" y="3876"/>
                    <a:pt x="2691" y="3876"/>
                  </a:cubicBezTo>
                  <a:cubicBezTo>
                    <a:pt x="2356" y="3281"/>
                    <a:pt x="1805" y="1329"/>
                    <a:pt x="1515" y="540"/>
                  </a:cubicBezTo>
                  <a:cubicBezTo>
                    <a:pt x="1387" y="189"/>
                    <a:pt x="1087" y="1"/>
                    <a:pt x="7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0" name="Google Shape;8994;p73">
              <a:extLst>
                <a:ext uri="{FF2B5EF4-FFF2-40B4-BE49-F238E27FC236}">
                  <a16:creationId xmlns:a16="http://schemas.microsoft.com/office/drawing/2014/main" id="{E0E52C17-6F86-E6B6-83A3-9264787E486F}"/>
                </a:ext>
              </a:extLst>
            </p:cNvPr>
            <p:cNvSpPr/>
            <p:nvPr/>
          </p:nvSpPr>
          <p:spPr>
            <a:xfrm>
              <a:off x="6268452" y="3154012"/>
              <a:ext cx="146488" cy="142664"/>
            </a:xfrm>
            <a:custGeom>
              <a:avLst/>
              <a:gdLst/>
              <a:ahLst/>
              <a:cxnLst/>
              <a:rect l="l" t="t" r="r" b="b"/>
              <a:pathLst>
                <a:path w="4941" h="4812" extrusionOk="0">
                  <a:moveTo>
                    <a:pt x="1419" y="0"/>
                  </a:moveTo>
                  <a:cubicBezTo>
                    <a:pt x="1276" y="0"/>
                    <a:pt x="1153" y="44"/>
                    <a:pt x="1060" y="143"/>
                  </a:cubicBezTo>
                  <a:cubicBezTo>
                    <a:pt x="414" y="828"/>
                    <a:pt x="0" y="1342"/>
                    <a:pt x="0" y="1342"/>
                  </a:cubicBezTo>
                  <a:cubicBezTo>
                    <a:pt x="0" y="1342"/>
                    <a:pt x="2934" y="3667"/>
                    <a:pt x="3707" y="4811"/>
                  </a:cubicBezTo>
                  <a:lnTo>
                    <a:pt x="3707" y="4811"/>
                  </a:lnTo>
                  <a:cubicBezTo>
                    <a:pt x="3707" y="4809"/>
                    <a:pt x="4941" y="3448"/>
                    <a:pt x="4501" y="2222"/>
                  </a:cubicBezTo>
                  <a:cubicBezTo>
                    <a:pt x="4501" y="2222"/>
                    <a:pt x="2439" y="0"/>
                    <a:pt x="1419" y="0"/>
                  </a:cubicBezTo>
                  <a:close/>
                  <a:moveTo>
                    <a:pt x="3707" y="4811"/>
                  </a:moveTo>
                  <a:lnTo>
                    <a:pt x="3707" y="4811"/>
                  </a:lnTo>
                  <a:cubicBezTo>
                    <a:pt x="3707" y="4811"/>
                    <a:pt x="3707" y="4811"/>
                    <a:pt x="3707" y="4811"/>
                  </a:cubicBezTo>
                  <a:cubicBezTo>
                    <a:pt x="3707" y="4811"/>
                    <a:pt x="3707" y="4811"/>
                    <a:pt x="3707" y="481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1" name="Google Shape;8995;p73">
              <a:extLst>
                <a:ext uri="{FF2B5EF4-FFF2-40B4-BE49-F238E27FC236}">
                  <a16:creationId xmlns:a16="http://schemas.microsoft.com/office/drawing/2014/main" id="{BE580F30-3ABF-74E8-C880-5F111B2CBAB4}"/>
                </a:ext>
              </a:extLst>
            </p:cNvPr>
            <p:cNvSpPr/>
            <p:nvPr/>
          </p:nvSpPr>
          <p:spPr>
            <a:xfrm>
              <a:off x="5861273" y="3191160"/>
              <a:ext cx="542727" cy="760666"/>
            </a:xfrm>
            <a:custGeom>
              <a:avLst/>
              <a:gdLst/>
              <a:ahLst/>
              <a:cxnLst/>
              <a:rect l="l" t="t" r="r" b="b"/>
              <a:pathLst>
                <a:path w="18306" h="25657" extrusionOk="0">
                  <a:moveTo>
                    <a:pt x="14056" y="1"/>
                  </a:moveTo>
                  <a:cubicBezTo>
                    <a:pt x="13941" y="1"/>
                    <a:pt x="13832" y="28"/>
                    <a:pt x="13731" y="87"/>
                  </a:cubicBezTo>
                  <a:cubicBezTo>
                    <a:pt x="11539" y="1354"/>
                    <a:pt x="11087" y="1596"/>
                    <a:pt x="9469" y="3731"/>
                  </a:cubicBezTo>
                  <a:cubicBezTo>
                    <a:pt x="4973" y="9663"/>
                    <a:pt x="2595" y="11930"/>
                    <a:pt x="1" y="14201"/>
                  </a:cubicBezTo>
                  <a:cubicBezTo>
                    <a:pt x="1" y="14201"/>
                    <a:pt x="2632" y="22321"/>
                    <a:pt x="4398" y="23094"/>
                  </a:cubicBezTo>
                  <a:cubicBezTo>
                    <a:pt x="6165" y="23868"/>
                    <a:pt x="6721" y="25657"/>
                    <a:pt x="6721" y="25657"/>
                  </a:cubicBezTo>
                  <a:cubicBezTo>
                    <a:pt x="6721" y="25657"/>
                    <a:pt x="11889" y="17982"/>
                    <a:pt x="15118" y="12840"/>
                  </a:cubicBezTo>
                  <a:cubicBezTo>
                    <a:pt x="17830" y="8520"/>
                    <a:pt x="18306" y="4952"/>
                    <a:pt x="17439" y="3556"/>
                  </a:cubicBezTo>
                  <a:cubicBezTo>
                    <a:pt x="17439" y="3556"/>
                    <a:pt x="15373" y="1"/>
                    <a:pt x="14056" y="1"/>
                  </a:cubicBezTo>
                  <a:close/>
                </a:path>
              </a:pathLst>
            </a:custGeom>
            <a:solidFill>
              <a:srgbClr val="E45B1C"/>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2" name="Google Shape;8996;p73">
              <a:extLst>
                <a:ext uri="{FF2B5EF4-FFF2-40B4-BE49-F238E27FC236}">
                  <a16:creationId xmlns:a16="http://schemas.microsoft.com/office/drawing/2014/main" id="{EDA088A1-0744-5553-293E-B273B73DD2D8}"/>
                </a:ext>
              </a:extLst>
            </p:cNvPr>
            <p:cNvSpPr/>
            <p:nvPr/>
          </p:nvSpPr>
          <p:spPr>
            <a:xfrm>
              <a:off x="6033436" y="3656685"/>
              <a:ext cx="58109" cy="189922"/>
            </a:xfrm>
            <a:custGeom>
              <a:avLst/>
              <a:gdLst/>
              <a:ahLst/>
              <a:cxnLst/>
              <a:rect l="l" t="t" r="r" b="b"/>
              <a:pathLst>
                <a:path w="1960" h="6406" fill="none" extrusionOk="0">
                  <a:moveTo>
                    <a:pt x="1960" y="6406"/>
                  </a:moveTo>
                  <a:cubicBezTo>
                    <a:pt x="1960" y="6406"/>
                    <a:pt x="1699" y="1878"/>
                    <a:pt x="1" y="0"/>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3" name="Google Shape;8997;p73">
              <a:extLst>
                <a:ext uri="{FF2B5EF4-FFF2-40B4-BE49-F238E27FC236}">
                  <a16:creationId xmlns:a16="http://schemas.microsoft.com/office/drawing/2014/main" id="{5933C1D5-F4B0-226C-49E0-A2B32A04A945}"/>
                </a:ext>
              </a:extLst>
            </p:cNvPr>
            <p:cNvSpPr/>
            <p:nvPr/>
          </p:nvSpPr>
          <p:spPr>
            <a:xfrm>
              <a:off x="5467406" y="4342136"/>
              <a:ext cx="623190" cy="97689"/>
            </a:xfrm>
            <a:custGeom>
              <a:avLst/>
              <a:gdLst/>
              <a:ahLst/>
              <a:cxnLst/>
              <a:rect l="l" t="t" r="r" b="b"/>
              <a:pathLst>
                <a:path w="21020" h="3295" extrusionOk="0">
                  <a:moveTo>
                    <a:pt x="19790" y="0"/>
                  </a:moveTo>
                  <a:cubicBezTo>
                    <a:pt x="18492" y="0"/>
                    <a:pt x="16180" y="603"/>
                    <a:pt x="13606" y="732"/>
                  </a:cubicBezTo>
                  <a:cubicBezTo>
                    <a:pt x="9417" y="941"/>
                    <a:pt x="73" y="2080"/>
                    <a:pt x="73" y="2080"/>
                  </a:cubicBezTo>
                  <a:cubicBezTo>
                    <a:pt x="73" y="2080"/>
                    <a:pt x="1" y="2554"/>
                    <a:pt x="832" y="2913"/>
                  </a:cubicBezTo>
                  <a:cubicBezTo>
                    <a:pt x="1316" y="3121"/>
                    <a:pt x="3786" y="3294"/>
                    <a:pt x="6895" y="3294"/>
                  </a:cubicBezTo>
                  <a:cubicBezTo>
                    <a:pt x="9128" y="3294"/>
                    <a:pt x="11692" y="3205"/>
                    <a:pt x="14087" y="2974"/>
                  </a:cubicBezTo>
                  <a:cubicBezTo>
                    <a:pt x="19600" y="2441"/>
                    <a:pt x="20987" y="1663"/>
                    <a:pt x="20987" y="1663"/>
                  </a:cubicBezTo>
                  <a:lnTo>
                    <a:pt x="20849" y="978"/>
                  </a:lnTo>
                  <a:cubicBezTo>
                    <a:pt x="21020" y="238"/>
                    <a:pt x="20605" y="0"/>
                    <a:pt x="19790" y="0"/>
                  </a:cubicBezTo>
                  <a:close/>
                </a:path>
              </a:pathLst>
            </a:custGeom>
            <a:solidFill>
              <a:srgbClr val="445DC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4" name="Google Shape;8998;p73">
              <a:extLst>
                <a:ext uri="{FF2B5EF4-FFF2-40B4-BE49-F238E27FC236}">
                  <a16:creationId xmlns:a16="http://schemas.microsoft.com/office/drawing/2014/main" id="{E48B0D12-241B-A262-74B7-B2A2EF56C571}"/>
                </a:ext>
              </a:extLst>
            </p:cNvPr>
            <p:cNvSpPr/>
            <p:nvPr/>
          </p:nvSpPr>
          <p:spPr>
            <a:xfrm>
              <a:off x="5390560" y="3610079"/>
              <a:ext cx="695501" cy="793753"/>
            </a:xfrm>
            <a:custGeom>
              <a:avLst/>
              <a:gdLst/>
              <a:ahLst/>
              <a:cxnLst/>
              <a:rect l="l" t="t" r="r" b="b"/>
              <a:pathLst>
                <a:path w="23459" h="26773" extrusionOk="0">
                  <a:moveTo>
                    <a:pt x="23436" y="25320"/>
                  </a:moveTo>
                  <a:cubicBezTo>
                    <a:pt x="23440" y="25549"/>
                    <a:pt x="23443" y="25670"/>
                    <a:pt x="23443" y="25670"/>
                  </a:cubicBezTo>
                  <a:cubicBezTo>
                    <a:pt x="23458" y="25537"/>
                    <a:pt x="23455" y="25421"/>
                    <a:pt x="23436" y="25320"/>
                  </a:cubicBezTo>
                  <a:close/>
                  <a:moveTo>
                    <a:pt x="5906" y="0"/>
                  </a:moveTo>
                  <a:lnTo>
                    <a:pt x="0" y="7576"/>
                  </a:lnTo>
                  <a:cubicBezTo>
                    <a:pt x="0" y="7576"/>
                    <a:pt x="3235" y="8729"/>
                    <a:pt x="1685" y="13780"/>
                  </a:cubicBezTo>
                  <a:cubicBezTo>
                    <a:pt x="634" y="17196"/>
                    <a:pt x="775" y="26496"/>
                    <a:pt x="2665" y="26772"/>
                  </a:cubicBezTo>
                  <a:cubicBezTo>
                    <a:pt x="2665" y="26772"/>
                    <a:pt x="7349" y="26630"/>
                    <a:pt x="17932" y="25373"/>
                  </a:cubicBezTo>
                  <a:cubicBezTo>
                    <a:pt x="19699" y="25163"/>
                    <a:pt x="21327" y="24737"/>
                    <a:pt x="22350" y="24737"/>
                  </a:cubicBezTo>
                  <a:cubicBezTo>
                    <a:pt x="22957" y="24737"/>
                    <a:pt x="23351" y="24887"/>
                    <a:pt x="23436" y="25320"/>
                  </a:cubicBezTo>
                  <a:lnTo>
                    <a:pt x="23436" y="25320"/>
                  </a:lnTo>
                  <a:cubicBezTo>
                    <a:pt x="23413" y="24259"/>
                    <a:pt x="23348" y="20877"/>
                    <a:pt x="23322" y="16476"/>
                  </a:cubicBezTo>
                  <a:cubicBezTo>
                    <a:pt x="23295" y="11703"/>
                    <a:pt x="23322" y="10213"/>
                    <a:pt x="23109" y="7362"/>
                  </a:cubicBezTo>
                  <a:cubicBezTo>
                    <a:pt x="23109" y="7362"/>
                    <a:pt x="21759" y="284"/>
                    <a:pt x="16528" y="284"/>
                  </a:cubicBezTo>
                  <a:cubicBezTo>
                    <a:pt x="16487" y="284"/>
                    <a:pt x="16445" y="285"/>
                    <a:pt x="16404" y="286"/>
                  </a:cubicBezTo>
                  <a:lnTo>
                    <a:pt x="9664" y="523"/>
                  </a:lnTo>
                  <a:lnTo>
                    <a:pt x="5906" y="0"/>
                  </a:lnTo>
                  <a:close/>
                </a:path>
              </a:pathLst>
            </a:custGeom>
            <a:solidFill>
              <a:srgbClr val="E45B1C"/>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5" name="Google Shape;8999;p73">
              <a:extLst>
                <a:ext uri="{FF2B5EF4-FFF2-40B4-BE49-F238E27FC236}">
                  <a16:creationId xmlns:a16="http://schemas.microsoft.com/office/drawing/2014/main" id="{87B7B7D1-FA16-7887-88FF-09A226AE08BF}"/>
                </a:ext>
              </a:extLst>
            </p:cNvPr>
            <p:cNvSpPr/>
            <p:nvPr/>
          </p:nvSpPr>
          <p:spPr>
            <a:xfrm>
              <a:off x="5876868" y="3607233"/>
              <a:ext cx="205042" cy="383224"/>
            </a:xfrm>
            <a:custGeom>
              <a:avLst/>
              <a:gdLst/>
              <a:ahLst/>
              <a:cxnLst/>
              <a:rect l="l" t="t" r="r" b="b"/>
              <a:pathLst>
                <a:path w="6916" h="12926" extrusionOk="0">
                  <a:moveTo>
                    <a:pt x="1420" y="0"/>
                  </a:moveTo>
                  <a:cubicBezTo>
                    <a:pt x="935" y="0"/>
                    <a:pt x="450" y="121"/>
                    <a:pt x="1" y="382"/>
                  </a:cubicBezTo>
                  <a:cubicBezTo>
                    <a:pt x="1" y="382"/>
                    <a:pt x="878" y="881"/>
                    <a:pt x="2418" y="2881"/>
                  </a:cubicBezTo>
                  <a:cubicBezTo>
                    <a:pt x="3958" y="4879"/>
                    <a:pt x="6915" y="12925"/>
                    <a:pt x="6915" y="12925"/>
                  </a:cubicBezTo>
                  <a:cubicBezTo>
                    <a:pt x="6915" y="12925"/>
                    <a:pt x="6753" y="11043"/>
                    <a:pt x="6706" y="7458"/>
                  </a:cubicBezTo>
                  <a:cubicBezTo>
                    <a:pt x="6656" y="3870"/>
                    <a:pt x="4558" y="1559"/>
                    <a:pt x="3521" y="758"/>
                  </a:cubicBezTo>
                  <a:cubicBezTo>
                    <a:pt x="2897" y="277"/>
                    <a:pt x="2157" y="0"/>
                    <a:pt x="1420" y="0"/>
                  </a:cubicBezTo>
                  <a:close/>
                </a:path>
              </a:pathLst>
            </a:custGeom>
            <a:solidFill>
              <a:srgbClr val="7895F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6" name="Google Shape;9000;p73">
              <a:extLst>
                <a:ext uri="{FF2B5EF4-FFF2-40B4-BE49-F238E27FC236}">
                  <a16:creationId xmlns:a16="http://schemas.microsoft.com/office/drawing/2014/main" id="{DF472B11-DBE9-A805-C3AD-76A4D0465FAA}"/>
                </a:ext>
              </a:extLst>
            </p:cNvPr>
            <p:cNvSpPr/>
            <p:nvPr/>
          </p:nvSpPr>
          <p:spPr>
            <a:xfrm>
              <a:off x="5866402" y="3574591"/>
              <a:ext cx="217168" cy="418712"/>
            </a:xfrm>
            <a:custGeom>
              <a:avLst/>
              <a:gdLst/>
              <a:ahLst/>
              <a:cxnLst/>
              <a:rect l="l" t="t" r="r" b="b"/>
              <a:pathLst>
                <a:path w="7325" h="14123" fill="none" extrusionOk="0">
                  <a:moveTo>
                    <a:pt x="7286" y="14123"/>
                  </a:moveTo>
                  <a:cubicBezTo>
                    <a:pt x="7286" y="14123"/>
                    <a:pt x="4746" y="6054"/>
                    <a:pt x="3376" y="3801"/>
                  </a:cubicBezTo>
                  <a:cubicBezTo>
                    <a:pt x="1905" y="1377"/>
                    <a:pt x="0" y="1509"/>
                    <a:pt x="0" y="1509"/>
                  </a:cubicBezTo>
                  <a:cubicBezTo>
                    <a:pt x="2283" y="0"/>
                    <a:pt x="4911" y="493"/>
                    <a:pt x="6156" y="4248"/>
                  </a:cubicBezTo>
                  <a:cubicBezTo>
                    <a:pt x="6717" y="5936"/>
                    <a:pt x="7082" y="7767"/>
                    <a:pt x="7325" y="9949"/>
                  </a:cubicBezTo>
                </a:path>
              </a:pathLst>
            </a:custGeom>
            <a:noFill/>
            <a:ln w="10300"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7" name="Google Shape;9001;p73">
              <a:extLst>
                <a:ext uri="{FF2B5EF4-FFF2-40B4-BE49-F238E27FC236}">
                  <a16:creationId xmlns:a16="http://schemas.microsoft.com/office/drawing/2014/main" id="{BE1DDAAF-6472-FBC9-C8F1-41FE04F2E7EC}"/>
                </a:ext>
              </a:extLst>
            </p:cNvPr>
            <p:cNvSpPr/>
            <p:nvPr/>
          </p:nvSpPr>
          <p:spPr>
            <a:xfrm>
              <a:off x="5613746" y="3515356"/>
              <a:ext cx="265197" cy="156064"/>
            </a:xfrm>
            <a:custGeom>
              <a:avLst/>
              <a:gdLst/>
              <a:ahLst/>
              <a:cxnLst/>
              <a:rect l="l" t="t" r="r" b="b"/>
              <a:pathLst>
                <a:path w="8945" h="5264" extrusionOk="0">
                  <a:moveTo>
                    <a:pt x="1" y="0"/>
                  </a:moveTo>
                  <a:lnTo>
                    <a:pt x="1692" y="3873"/>
                  </a:lnTo>
                  <a:cubicBezTo>
                    <a:pt x="2581" y="4814"/>
                    <a:pt x="5093" y="5264"/>
                    <a:pt x="6281" y="5264"/>
                  </a:cubicBezTo>
                  <a:cubicBezTo>
                    <a:pt x="6458" y="5264"/>
                    <a:pt x="6606" y="5254"/>
                    <a:pt x="6714" y="5234"/>
                  </a:cubicBezTo>
                  <a:cubicBezTo>
                    <a:pt x="7927" y="5012"/>
                    <a:pt x="8945" y="4621"/>
                    <a:pt x="8725" y="4301"/>
                  </a:cubicBezTo>
                  <a:cubicBezTo>
                    <a:pt x="8383" y="3185"/>
                    <a:pt x="7844" y="1277"/>
                    <a:pt x="7505" y="162"/>
                  </a:cubicBezTo>
                  <a:lnTo>
                    <a:pt x="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8" name="Google Shape;9002;p73">
              <a:extLst>
                <a:ext uri="{FF2B5EF4-FFF2-40B4-BE49-F238E27FC236}">
                  <a16:creationId xmlns:a16="http://schemas.microsoft.com/office/drawing/2014/main" id="{148D3353-9167-2AC8-05ED-8295A6E3DF5F}"/>
                </a:ext>
              </a:extLst>
            </p:cNvPr>
            <p:cNvSpPr/>
            <p:nvPr/>
          </p:nvSpPr>
          <p:spPr>
            <a:xfrm>
              <a:off x="5616267" y="3513992"/>
              <a:ext cx="250195" cy="105338"/>
            </a:xfrm>
            <a:custGeom>
              <a:avLst/>
              <a:gdLst/>
              <a:ahLst/>
              <a:cxnLst/>
              <a:rect l="l" t="t" r="r" b="b"/>
              <a:pathLst>
                <a:path w="8439" h="3553" extrusionOk="0">
                  <a:moveTo>
                    <a:pt x="0" y="1"/>
                  </a:moveTo>
                  <a:lnTo>
                    <a:pt x="8439" y="3553"/>
                  </a:lnTo>
                  <a:lnTo>
                    <a:pt x="8439" y="3553"/>
                  </a:lnTo>
                  <a:lnTo>
                    <a:pt x="7418" y="205"/>
                  </a:lnTo>
                  <a:lnTo>
                    <a:pt x="0" y="1"/>
                  </a:lnTo>
                  <a:close/>
                </a:path>
              </a:pathLst>
            </a:custGeom>
            <a:solidFill>
              <a:srgbClr val="24242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39" name="Google Shape;9003;p73">
              <a:extLst>
                <a:ext uri="{FF2B5EF4-FFF2-40B4-BE49-F238E27FC236}">
                  <a16:creationId xmlns:a16="http://schemas.microsoft.com/office/drawing/2014/main" id="{1ECBCDAE-00D0-C441-00B3-E58D9D895AFC}"/>
                </a:ext>
              </a:extLst>
            </p:cNvPr>
            <p:cNvSpPr/>
            <p:nvPr/>
          </p:nvSpPr>
          <p:spPr>
            <a:xfrm>
              <a:off x="5519616" y="2918552"/>
              <a:ext cx="416518" cy="292888"/>
            </a:xfrm>
            <a:custGeom>
              <a:avLst/>
              <a:gdLst/>
              <a:ahLst/>
              <a:cxnLst/>
              <a:rect l="l" t="t" r="r" b="b"/>
              <a:pathLst>
                <a:path w="14049" h="9879" extrusionOk="0">
                  <a:moveTo>
                    <a:pt x="7282" y="0"/>
                  </a:moveTo>
                  <a:cubicBezTo>
                    <a:pt x="6684" y="0"/>
                    <a:pt x="6010" y="227"/>
                    <a:pt x="5323" y="773"/>
                  </a:cubicBezTo>
                  <a:cubicBezTo>
                    <a:pt x="3162" y="2491"/>
                    <a:pt x="782" y="6450"/>
                    <a:pt x="0" y="9879"/>
                  </a:cubicBezTo>
                  <a:cubicBezTo>
                    <a:pt x="0" y="9879"/>
                    <a:pt x="10252" y="7807"/>
                    <a:pt x="10592" y="7471"/>
                  </a:cubicBezTo>
                  <a:cubicBezTo>
                    <a:pt x="10933" y="7133"/>
                    <a:pt x="14049" y="4091"/>
                    <a:pt x="13185" y="3082"/>
                  </a:cubicBezTo>
                  <a:cubicBezTo>
                    <a:pt x="12932" y="2788"/>
                    <a:pt x="12488" y="2684"/>
                    <a:pt x="11987" y="2684"/>
                  </a:cubicBezTo>
                  <a:cubicBezTo>
                    <a:pt x="10774" y="2684"/>
                    <a:pt x="9224" y="3294"/>
                    <a:pt x="9224" y="3294"/>
                  </a:cubicBezTo>
                  <a:cubicBezTo>
                    <a:pt x="10053" y="1781"/>
                    <a:pt x="8961" y="0"/>
                    <a:pt x="728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40" name="Google Shape;9004;p73">
              <a:extLst>
                <a:ext uri="{FF2B5EF4-FFF2-40B4-BE49-F238E27FC236}">
                  <a16:creationId xmlns:a16="http://schemas.microsoft.com/office/drawing/2014/main" id="{EDF2856E-EF12-E189-B5AE-444C2E3C59F0}"/>
                </a:ext>
              </a:extLst>
            </p:cNvPr>
            <p:cNvSpPr/>
            <p:nvPr/>
          </p:nvSpPr>
          <p:spPr>
            <a:xfrm>
              <a:off x="5850689" y="3069872"/>
              <a:ext cx="105427" cy="161549"/>
            </a:xfrm>
            <a:custGeom>
              <a:avLst/>
              <a:gdLst/>
              <a:ahLst/>
              <a:cxnLst/>
              <a:rect l="l" t="t" r="r" b="b"/>
              <a:pathLst>
                <a:path w="3556" h="5449" extrusionOk="0">
                  <a:moveTo>
                    <a:pt x="1474" y="0"/>
                  </a:moveTo>
                  <a:cubicBezTo>
                    <a:pt x="818" y="0"/>
                    <a:pt x="241" y="819"/>
                    <a:pt x="0" y="1518"/>
                  </a:cubicBezTo>
                  <a:lnTo>
                    <a:pt x="3556" y="5449"/>
                  </a:lnTo>
                  <a:cubicBezTo>
                    <a:pt x="3556" y="5449"/>
                    <a:pt x="3420" y="3088"/>
                    <a:pt x="3028" y="1927"/>
                  </a:cubicBezTo>
                  <a:cubicBezTo>
                    <a:pt x="2543" y="495"/>
                    <a:pt x="1985" y="0"/>
                    <a:pt x="147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41" name="Google Shape;9005;p73">
              <a:extLst>
                <a:ext uri="{FF2B5EF4-FFF2-40B4-BE49-F238E27FC236}">
                  <a16:creationId xmlns:a16="http://schemas.microsoft.com/office/drawing/2014/main" id="{ACFD450F-80E0-E083-0B14-F14B72CF0327}"/>
                </a:ext>
              </a:extLst>
            </p:cNvPr>
            <p:cNvSpPr/>
            <p:nvPr/>
          </p:nvSpPr>
          <p:spPr>
            <a:xfrm>
              <a:off x="5481311" y="3087305"/>
              <a:ext cx="513999" cy="470565"/>
            </a:xfrm>
            <a:custGeom>
              <a:avLst/>
              <a:gdLst/>
              <a:ahLst/>
              <a:cxnLst/>
              <a:rect l="l" t="t" r="r" b="b"/>
              <a:pathLst>
                <a:path w="17337" h="15872" extrusionOk="0">
                  <a:moveTo>
                    <a:pt x="9937" y="1"/>
                  </a:moveTo>
                  <a:cubicBezTo>
                    <a:pt x="8890" y="1"/>
                    <a:pt x="7700" y="111"/>
                    <a:pt x="6636" y="274"/>
                  </a:cubicBezTo>
                  <a:cubicBezTo>
                    <a:pt x="3316" y="782"/>
                    <a:pt x="0" y="3900"/>
                    <a:pt x="1290" y="9114"/>
                  </a:cubicBezTo>
                  <a:cubicBezTo>
                    <a:pt x="2498" y="14010"/>
                    <a:pt x="4410" y="15872"/>
                    <a:pt x="8532" y="15872"/>
                  </a:cubicBezTo>
                  <a:cubicBezTo>
                    <a:pt x="8966" y="15872"/>
                    <a:pt x="9424" y="15851"/>
                    <a:pt x="9909" y="15811"/>
                  </a:cubicBezTo>
                  <a:cubicBezTo>
                    <a:pt x="15578" y="15345"/>
                    <a:pt x="17230" y="10793"/>
                    <a:pt x="17279" y="8313"/>
                  </a:cubicBezTo>
                  <a:cubicBezTo>
                    <a:pt x="17337" y="5470"/>
                    <a:pt x="14630" y="828"/>
                    <a:pt x="11743" y="161"/>
                  </a:cubicBezTo>
                  <a:cubicBezTo>
                    <a:pt x="11254" y="49"/>
                    <a:pt x="10626" y="1"/>
                    <a:pt x="99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54" name="Google Shape;9006;p73">
              <a:extLst>
                <a:ext uri="{FF2B5EF4-FFF2-40B4-BE49-F238E27FC236}">
                  <a16:creationId xmlns:a16="http://schemas.microsoft.com/office/drawing/2014/main" id="{6F0055A0-2E1A-E5A9-E5C6-7FAFFB536C45}"/>
                </a:ext>
              </a:extLst>
            </p:cNvPr>
            <p:cNvSpPr/>
            <p:nvPr/>
          </p:nvSpPr>
          <p:spPr>
            <a:xfrm>
              <a:off x="5595484" y="3269578"/>
              <a:ext cx="104092" cy="110140"/>
            </a:xfrm>
            <a:custGeom>
              <a:avLst/>
              <a:gdLst/>
              <a:ahLst/>
              <a:cxnLst/>
              <a:rect l="l" t="t" r="r" b="b"/>
              <a:pathLst>
                <a:path w="3511" h="3715" extrusionOk="0">
                  <a:moveTo>
                    <a:pt x="1760" y="1"/>
                  </a:moveTo>
                  <a:cubicBezTo>
                    <a:pt x="828" y="1"/>
                    <a:pt x="58" y="800"/>
                    <a:pt x="29" y="1809"/>
                  </a:cubicBezTo>
                  <a:cubicBezTo>
                    <a:pt x="1" y="2834"/>
                    <a:pt x="750" y="3687"/>
                    <a:pt x="1705" y="3714"/>
                  </a:cubicBezTo>
                  <a:cubicBezTo>
                    <a:pt x="1720" y="3714"/>
                    <a:pt x="1735" y="3714"/>
                    <a:pt x="1750" y="3714"/>
                  </a:cubicBezTo>
                  <a:cubicBezTo>
                    <a:pt x="2682" y="3714"/>
                    <a:pt x="3455" y="2914"/>
                    <a:pt x="3482" y="1906"/>
                  </a:cubicBezTo>
                  <a:cubicBezTo>
                    <a:pt x="3511" y="880"/>
                    <a:pt x="2762" y="28"/>
                    <a:pt x="1808" y="1"/>
                  </a:cubicBezTo>
                  <a:cubicBezTo>
                    <a:pt x="1792" y="1"/>
                    <a:pt x="1776" y="1"/>
                    <a:pt x="1760" y="1"/>
                  </a:cubicBezTo>
                  <a:close/>
                </a:path>
              </a:pathLst>
            </a:custGeom>
            <a:solidFill>
              <a:srgbClr val="D7AEAC"/>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55" name="Google Shape;9007;p73">
              <a:extLst>
                <a:ext uri="{FF2B5EF4-FFF2-40B4-BE49-F238E27FC236}">
                  <a16:creationId xmlns:a16="http://schemas.microsoft.com/office/drawing/2014/main" id="{BC6E7E61-F31E-FBB6-139A-1DFE2AF6A827}"/>
                </a:ext>
              </a:extLst>
            </p:cNvPr>
            <p:cNvSpPr/>
            <p:nvPr/>
          </p:nvSpPr>
          <p:spPr>
            <a:xfrm>
              <a:off x="5904529" y="3232281"/>
              <a:ext cx="72636" cy="88587"/>
            </a:xfrm>
            <a:custGeom>
              <a:avLst/>
              <a:gdLst/>
              <a:ahLst/>
              <a:cxnLst/>
              <a:rect l="l" t="t" r="r" b="b"/>
              <a:pathLst>
                <a:path w="2450" h="2988" extrusionOk="0">
                  <a:moveTo>
                    <a:pt x="922" y="1"/>
                  </a:moveTo>
                  <a:cubicBezTo>
                    <a:pt x="845" y="1"/>
                    <a:pt x="769" y="13"/>
                    <a:pt x="696" y="40"/>
                  </a:cubicBezTo>
                  <a:cubicBezTo>
                    <a:pt x="182" y="228"/>
                    <a:pt x="1" y="1031"/>
                    <a:pt x="291" y="1833"/>
                  </a:cubicBezTo>
                  <a:cubicBezTo>
                    <a:pt x="542" y="2522"/>
                    <a:pt x="1059" y="2987"/>
                    <a:pt x="1525" y="2987"/>
                  </a:cubicBezTo>
                  <a:cubicBezTo>
                    <a:pt x="1603" y="2987"/>
                    <a:pt x="1679" y="2974"/>
                    <a:pt x="1752" y="2948"/>
                  </a:cubicBezTo>
                  <a:cubicBezTo>
                    <a:pt x="2268" y="2761"/>
                    <a:pt x="2449" y="1958"/>
                    <a:pt x="2157" y="1156"/>
                  </a:cubicBezTo>
                  <a:cubicBezTo>
                    <a:pt x="1908" y="466"/>
                    <a:pt x="1390" y="1"/>
                    <a:pt x="922" y="1"/>
                  </a:cubicBezTo>
                  <a:close/>
                </a:path>
              </a:pathLst>
            </a:custGeom>
            <a:solidFill>
              <a:srgbClr val="D7AEAC"/>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56" name="Google Shape;9008;p73">
              <a:extLst>
                <a:ext uri="{FF2B5EF4-FFF2-40B4-BE49-F238E27FC236}">
                  <a16:creationId xmlns:a16="http://schemas.microsoft.com/office/drawing/2014/main" id="{5AB0FE8C-BBF5-F75E-3DCC-BB41E00D93E1}"/>
                </a:ext>
              </a:extLst>
            </p:cNvPr>
            <p:cNvSpPr/>
            <p:nvPr/>
          </p:nvSpPr>
          <p:spPr>
            <a:xfrm>
              <a:off x="5437611" y="3078589"/>
              <a:ext cx="205042" cy="454911"/>
            </a:xfrm>
            <a:custGeom>
              <a:avLst/>
              <a:gdLst/>
              <a:ahLst/>
              <a:cxnLst/>
              <a:rect l="l" t="t" r="r" b="b"/>
              <a:pathLst>
                <a:path w="6916" h="15344" extrusionOk="0">
                  <a:moveTo>
                    <a:pt x="2000" y="0"/>
                  </a:moveTo>
                  <a:cubicBezTo>
                    <a:pt x="1695" y="0"/>
                    <a:pt x="1391" y="252"/>
                    <a:pt x="1124" y="923"/>
                  </a:cubicBezTo>
                  <a:cubicBezTo>
                    <a:pt x="1" y="3745"/>
                    <a:pt x="1361" y="7767"/>
                    <a:pt x="1361" y="7767"/>
                  </a:cubicBezTo>
                  <a:cubicBezTo>
                    <a:pt x="1361" y="7767"/>
                    <a:pt x="708" y="8066"/>
                    <a:pt x="839" y="9353"/>
                  </a:cubicBezTo>
                  <a:cubicBezTo>
                    <a:pt x="965" y="10640"/>
                    <a:pt x="4889" y="14740"/>
                    <a:pt x="5238" y="14981"/>
                  </a:cubicBezTo>
                  <a:cubicBezTo>
                    <a:pt x="5599" y="15233"/>
                    <a:pt x="5839" y="15344"/>
                    <a:pt x="5982" y="15344"/>
                  </a:cubicBezTo>
                  <a:cubicBezTo>
                    <a:pt x="6916" y="15344"/>
                    <a:pt x="3758" y="10658"/>
                    <a:pt x="3374" y="10093"/>
                  </a:cubicBezTo>
                  <a:lnTo>
                    <a:pt x="3374" y="10093"/>
                  </a:lnTo>
                  <a:cubicBezTo>
                    <a:pt x="3480" y="10241"/>
                    <a:pt x="3576" y="10303"/>
                    <a:pt x="3662" y="10303"/>
                  </a:cubicBezTo>
                  <a:cubicBezTo>
                    <a:pt x="4001" y="10303"/>
                    <a:pt x="4194" y="9330"/>
                    <a:pt x="4328" y="8806"/>
                  </a:cubicBezTo>
                  <a:cubicBezTo>
                    <a:pt x="4600" y="7732"/>
                    <a:pt x="3057" y="6421"/>
                    <a:pt x="3057" y="6421"/>
                  </a:cubicBezTo>
                  <a:cubicBezTo>
                    <a:pt x="3057" y="6421"/>
                    <a:pt x="4192" y="4467"/>
                    <a:pt x="4548" y="3298"/>
                  </a:cubicBezTo>
                  <a:cubicBezTo>
                    <a:pt x="4796" y="2480"/>
                    <a:pt x="4647" y="2022"/>
                    <a:pt x="4333" y="2022"/>
                  </a:cubicBezTo>
                  <a:cubicBezTo>
                    <a:pt x="4198" y="2022"/>
                    <a:pt x="4033" y="2107"/>
                    <a:pt x="3856" y="2284"/>
                  </a:cubicBezTo>
                  <a:cubicBezTo>
                    <a:pt x="3856" y="2284"/>
                    <a:pt x="2920" y="0"/>
                    <a:pt x="200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57" name="Google Shape;9009;p73">
              <a:extLst>
                <a:ext uri="{FF2B5EF4-FFF2-40B4-BE49-F238E27FC236}">
                  <a16:creationId xmlns:a16="http://schemas.microsoft.com/office/drawing/2014/main" id="{048B0285-23D3-037A-5E3B-1B0D0C615A62}"/>
                </a:ext>
              </a:extLst>
            </p:cNvPr>
            <p:cNvSpPr/>
            <p:nvPr/>
          </p:nvSpPr>
          <p:spPr>
            <a:xfrm>
              <a:off x="5842477" y="3119680"/>
              <a:ext cx="77647" cy="44916"/>
            </a:xfrm>
            <a:custGeom>
              <a:avLst/>
              <a:gdLst/>
              <a:ahLst/>
              <a:cxnLst/>
              <a:rect l="l" t="t" r="r" b="b"/>
              <a:pathLst>
                <a:path w="2619" h="1515" extrusionOk="0">
                  <a:moveTo>
                    <a:pt x="667" y="530"/>
                  </a:moveTo>
                  <a:cubicBezTo>
                    <a:pt x="666" y="531"/>
                    <a:pt x="665" y="531"/>
                    <a:pt x="665" y="532"/>
                  </a:cubicBezTo>
                  <a:cubicBezTo>
                    <a:pt x="665" y="531"/>
                    <a:pt x="666" y="530"/>
                    <a:pt x="667" y="530"/>
                  </a:cubicBezTo>
                  <a:close/>
                  <a:moveTo>
                    <a:pt x="819" y="0"/>
                  </a:moveTo>
                  <a:cubicBezTo>
                    <a:pt x="701" y="0"/>
                    <a:pt x="583" y="26"/>
                    <a:pt x="467" y="86"/>
                  </a:cubicBezTo>
                  <a:cubicBezTo>
                    <a:pt x="342" y="152"/>
                    <a:pt x="246" y="257"/>
                    <a:pt x="168" y="377"/>
                  </a:cubicBezTo>
                  <a:cubicBezTo>
                    <a:pt x="68" y="534"/>
                    <a:pt x="34" y="706"/>
                    <a:pt x="15" y="891"/>
                  </a:cubicBezTo>
                  <a:cubicBezTo>
                    <a:pt x="1" y="1006"/>
                    <a:pt x="111" y="1080"/>
                    <a:pt x="215" y="1080"/>
                  </a:cubicBezTo>
                  <a:cubicBezTo>
                    <a:pt x="280" y="1080"/>
                    <a:pt x="342" y="1052"/>
                    <a:pt x="371" y="988"/>
                  </a:cubicBezTo>
                  <a:cubicBezTo>
                    <a:pt x="423" y="873"/>
                    <a:pt x="488" y="759"/>
                    <a:pt x="555" y="653"/>
                  </a:cubicBezTo>
                  <a:cubicBezTo>
                    <a:pt x="560" y="646"/>
                    <a:pt x="581" y="618"/>
                    <a:pt x="585" y="613"/>
                  </a:cubicBezTo>
                  <a:lnTo>
                    <a:pt x="585" y="613"/>
                  </a:lnTo>
                  <a:cubicBezTo>
                    <a:pt x="597" y="599"/>
                    <a:pt x="609" y="585"/>
                    <a:pt x="622" y="572"/>
                  </a:cubicBezTo>
                  <a:cubicBezTo>
                    <a:pt x="638" y="556"/>
                    <a:pt x="656" y="542"/>
                    <a:pt x="670" y="528"/>
                  </a:cubicBezTo>
                  <a:cubicBezTo>
                    <a:pt x="671" y="528"/>
                    <a:pt x="671" y="527"/>
                    <a:pt x="672" y="526"/>
                  </a:cubicBezTo>
                  <a:lnTo>
                    <a:pt x="672" y="526"/>
                  </a:lnTo>
                  <a:cubicBezTo>
                    <a:pt x="678" y="522"/>
                    <a:pt x="685" y="517"/>
                    <a:pt x="693" y="512"/>
                  </a:cubicBezTo>
                  <a:cubicBezTo>
                    <a:pt x="704" y="506"/>
                    <a:pt x="741" y="490"/>
                    <a:pt x="736" y="490"/>
                  </a:cubicBezTo>
                  <a:lnTo>
                    <a:pt x="736" y="490"/>
                  </a:lnTo>
                  <a:cubicBezTo>
                    <a:pt x="734" y="490"/>
                    <a:pt x="726" y="493"/>
                    <a:pt x="709" y="498"/>
                  </a:cubicBezTo>
                  <a:cubicBezTo>
                    <a:pt x="723" y="493"/>
                    <a:pt x="738" y="488"/>
                    <a:pt x="754" y="484"/>
                  </a:cubicBezTo>
                  <a:cubicBezTo>
                    <a:pt x="771" y="478"/>
                    <a:pt x="790" y="476"/>
                    <a:pt x="809" y="472"/>
                  </a:cubicBezTo>
                  <a:lnTo>
                    <a:pt x="809" y="472"/>
                  </a:lnTo>
                  <a:cubicBezTo>
                    <a:pt x="794" y="476"/>
                    <a:pt x="790" y="477"/>
                    <a:pt x="793" y="477"/>
                  </a:cubicBezTo>
                  <a:cubicBezTo>
                    <a:pt x="798" y="477"/>
                    <a:pt x="820" y="474"/>
                    <a:pt x="835" y="474"/>
                  </a:cubicBezTo>
                  <a:cubicBezTo>
                    <a:pt x="855" y="474"/>
                    <a:pt x="876" y="475"/>
                    <a:pt x="895" y="475"/>
                  </a:cubicBezTo>
                  <a:cubicBezTo>
                    <a:pt x="896" y="475"/>
                    <a:pt x="897" y="475"/>
                    <a:pt x="898" y="475"/>
                  </a:cubicBezTo>
                  <a:lnTo>
                    <a:pt x="898" y="475"/>
                  </a:lnTo>
                  <a:cubicBezTo>
                    <a:pt x="902" y="476"/>
                    <a:pt x="906" y="477"/>
                    <a:pt x="911" y="477"/>
                  </a:cubicBezTo>
                  <a:cubicBezTo>
                    <a:pt x="955" y="486"/>
                    <a:pt x="999" y="497"/>
                    <a:pt x="1039" y="512"/>
                  </a:cubicBezTo>
                  <a:cubicBezTo>
                    <a:pt x="1061" y="519"/>
                    <a:pt x="1082" y="528"/>
                    <a:pt x="1101" y="537"/>
                  </a:cubicBezTo>
                  <a:cubicBezTo>
                    <a:pt x="1090" y="532"/>
                    <a:pt x="1085" y="530"/>
                    <a:pt x="1085" y="530"/>
                  </a:cubicBezTo>
                  <a:lnTo>
                    <a:pt x="1085" y="530"/>
                  </a:lnTo>
                  <a:cubicBezTo>
                    <a:pt x="1085" y="530"/>
                    <a:pt x="1114" y="543"/>
                    <a:pt x="1126" y="549"/>
                  </a:cubicBezTo>
                  <a:cubicBezTo>
                    <a:pt x="1171" y="572"/>
                    <a:pt x="1215" y="597"/>
                    <a:pt x="1259" y="623"/>
                  </a:cubicBezTo>
                  <a:cubicBezTo>
                    <a:pt x="1348" y="676"/>
                    <a:pt x="1432" y="732"/>
                    <a:pt x="1513" y="794"/>
                  </a:cubicBezTo>
                  <a:cubicBezTo>
                    <a:pt x="1520" y="800"/>
                    <a:pt x="1522" y="801"/>
                    <a:pt x="1522" y="801"/>
                  </a:cubicBezTo>
                  <a:cubicBezTo>
                    <a:pt x="1521" y="801"/>
                    <a:pt x="1509" y="792"/>
                    <a:pt x="1509" y="792"/>
                  </a:cubicBezTo>
                  <a:lnTo>
                    <a:pt x="1509" y="792"/>
                  </a:lnTo>
                  <a:cubicBezTo>
                    <a:pt x="1509" y="792"/>
                    <a:pt x="1511" y="794"/>
                    <a:pt x="1518" y="799"/>
                  </a:cubicBezTo>
                  <a:lnTo>
                    <a:pt x="1545" y="819"/>
                  </a:lnTo>
                  <a:cubicBezTo>
                    <a:pt x="1564" y="835"/>
                    <a:pt x="1583" y="849"/>
                    <a:pt x="1601" y="866"/>
                  </a:cubicBezTo>
                  <a:cubicBezTo>
                    <a:pt x="1643" y="900"/>
                    <a:pt x="1682" y="935"/>
                    <a:pt x="1722" y="970"/>
                  </a:cubicBezTo>
                  <a:cubicBezTo>
                    <a:pt x="1796" y="1037"/>
                    <a:pt x="1872" y="1102"/>
                    <a:pt x="1950" y="1166"/>
                  </a:cubicBezTo>
                  <a:cubicBezTo>
                    <a:pt x="2067" y="1266"/>
                    <a:pt x="2182" y="1368"/>
                    <a:pt x="2298" y="1467"/>
                  </a:cubicBezTo>
                  <a:cubicBezTo>
                    <a:pt x="2335" y="1500"/>
                    <a:pt x="2373" y="1514"/>
                    <a:pt x="2410" y="1514"/>
                  </a:cubicBezTo>
                  <a:cubicBezTo>
                    <a:pt x="2527" y="1514"/>
                    <a:pt x="2618" y="1365"/>
                    <a:pt x="2522" y="1243"/>
                  </a:cubicBezTo>
                  <a:cubicBezTo>
                    <a:pt x="2515" y="1234"/>
                    <a:pt x="2506" y="1226"/>
                    <a:pt x="2499" y="1216"/>
                  </a:cubicBezTo>
                  <a:lnTo>
                    <a:pt x="2499" y="1216"/>
                  </a:lnTo>
                  <a:cubicBezTo>
                    <a:pt x="2505" y="1223"/>
                    <a:pt x="2510" y="1229"/>
                    <a:pt x="2510" y="1229"/>
                  </a:cubicBezTo>
                  <a:cubicBezTo>
                    <a:pt x="2510" y="1229"/>
                    <a:pt x="2507" y="1225"/>
                    <a:pt x="2499" y="1215"/>
                  </a:cubicBezTo>
                  <a:lnTo>
                    <a:pt x="2499" y="1215"/>
                  </a:lnTo>
                  <a:cubicBezTo>
                    <a:pt x="2499" y="1215"/>
                    <a:pt x="2499" y="1215"/>
                    <a:pt x="2499" y="1216"/>
                  </a:cubicBezTo>
                  <a:lnTo>
                    <a:pt x="2499" y="1216"/>
                  </a:lnTo>
                  <a:cubicBezTo>
                    <a:pt x="2497" y="1212"/>
                    <a:pt x="2494" y="1209"/>
                    <a:pt x="2492" y="1206"/>
                  </a:cubicBezTo>
                  <a:cubicBezTo>
                    <a:pt x="2472" y="1180"/>
                    <a:pt x="2451" y="1150"/>
                    <a:pt x="2430" y="1125"/>
                  </a:cubicBezTo>
                  <a:cubicBezTo>
                    <a:pt x="2368" y="1042"/>
                    <a:pt x="2305" y="961"/>
                    <a:pt x="2242" y="882"/>
                  </a:cubicBezTo>
                  <a:cubicBezTo>
                    <a:pt x="2101" y="708"/>
                    <a:pt x="1932" y="558"/>
                    <a:pt x="1758" y="421"/>
                  </a:cubicBezTo>
                  <a:cubicBezTo>
                    <a:pt x="1496" y="214"/>
                    <a:pt x="1159" y="0"/>
                    <a:pt x="819" y="0"/>
                  </a:cubicBezTo>
                  <a:close/>
                </a:path>
              </a:pathLst>
            </a:custGeom>
            <a:solidFill>
              <a:srgbClr val="24242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58" name="Google Shape;9010;p73">
              <a:extLst>
                <a:ext uri="{FF2B5EF4-FFF2-40B4-BE49-F238E27FC236}">
                  <a16:creationId xmlns:a16="http://schemas.microsoft.com/office/drawing/2014/main" id="{EBF0A8ED-17A8-775A-1E6E-03FD4185F062}"/>
                </a:ext>
              </a:extLst>
            </p:cNvPr>
            <p:cNvSpPr/>
            <p:nvPr/>
          </p:nvSpPr>
          <p:spPr>
            <a:xfrm>
              <a:off x="5580245" y="3134919"/>
              <a:ext cx="140915" cy="99052"/>
            </a:xfrm>
            <a:custGeom>
              <a:avLst/>
              <a:gdLst/>
              <a:ahLst/>
              <a:cxnLst/>
              <a:rect l="l" t="t" r="r" b="b"/>
              <a:pathLst>
                <a:path w="4753" h="3341" extrusionOk="0">
                  <a:moveTo>
                    <a:pt x="2736" y="1"/>
                  </a:moveTo>
                  <a:cubicBezTo>
                    <a:pt x="2491" y="1"/>
                    <a:pt x="2247" y="40"/>
                    <a:pt x="2016" y="120"/>
                  </a:cubicBezTo>
                  <a:cubicBezTo>
                    <a:pt x="1222" y="395"/>
                    <a:pt x="536" y="1095"/>
                    <a:pt x="261" y="1889"/>
                  </a:cubicBezTo>
                  <a:cubicBezTo>
                    <a:pt x="185" y="2107"/>
                    <a:pt x="133" y="2340"/>
                    <a:pt x="89" y="2567"/>
                  </a:cubicBezTo>
                  <a:cubicBezTo>
                    <a:pt x="45" y="2790"/>
                    <a:pt x="1" y="3058"/>
                    <a:pt x="76" y="3274"/>
                  </a:cubicBezTo>
                  <a:cubicBezTo>
                    <a:pt x="91" y="3315"/>
                    <a:pt x="133" y="3341"/>
                    <a:pt x="173" y="3341"/>
                  </a:cubicBezTo>
                  <a:cubicBezTo>
                    <a:pt x="201" y="3341"/>
                    <a:pt x="228" y="3328"/>
                    <a:pt x="244" y="3297"/>
                  </a:cubicBezTo>
                  <a:cubicBezTo>
                    <a:pt x="330" y="3125"/>
                    <a:pt x="361" y="2929"/>
                    <a:pt x="413" y="2744"/>
                  </a:cubicBezTo>
                  <a:cubicBezTo>
                    <a:pt x="462" y="2567"/>
                    <a:pt x="520" y="2399"/>
                    <a:pt x="613" y="2239"/>
                  </a:cubicBezTo>
                  <a:cubicBezTo>
                    <a:pt x="809" y="1905"/>
                    <a:pt x="990" y="1572"/>
                    <a:pt x="1224" y="1298"/>
                  </a:cubicBezTo>
                  <a:cubicBezTo>
                    <a:pt x="1467" y="1012"/>
                    <a:pt x="1706" y="813"/>
                    <a:pt x="2041" y="657"/>
                  </a:cubicBezTo>
                  <a:cubicBezTo>
                    <a:pt x="2092" y="632"/>
                    <a:pt x="2169" y="602"/>
                    <a:pt x="2252" y="578"/>
                  </a:cubicBezTo>
                  <a:cubicBezTo>
                    <a:pt x="2345" y="549"/>
                    <a:pt x="2442" y="527"/>
                    <a:pt x="2539" y="511"/>
                  </a:cubicBezTo>
                  <a:cubicBezTo>
                    <a:pt x="2541" y="511"/>
                    <a:pt x="2559" y="509"/>
                    <a:pt x="2564" y="508"/>
                  </a:cubicBezTo>
                  <a:lnTo>
                    <a:pt x="2564" y="508"/>
                  </a:lnTo>
                  <a:cubicBezTo>
                    <a:pt x="2582" y="506"/>
                    <a:pt x="2600" y="505"/>
                    <a:pt x="2620" y="502"/>
                  </a:cubicBezTo>
                  <a:cubicBezTo>
                    <a:pt x="2662" y="500"/>
                    <a:pt x="2701" y="498"/>
                    <a:pt x="2743" y="497"/>
                  </a:cubicBezTo>
                  <a:cubicBezTo>
                    <a:pt x="2756" y="496"/>
                    <a:pt x="2770" y="496"/>
                    <a:pt x="2785" y="496"/>
                  </a:cubicBezTo>
                  <a:cubicBezTo>
                    <a:pt x="2865" y="496"/>
                    <a:pt x="2967" y="503"/>
                    <a:pt x="3014" y="509"/>
                  </a:cubicBezTo>
                  <a:cubicBezTo>
                    <a:pt x="3238" y="541"/>
                    <a:pt x="3460" y="613"/>
                    <a:pt x="3662" y="713"/>
                  </a:cubicBezTo>
                  <a:cubicBezTo>
                    <a:pt x="3921" y="842"/>
                    <a:pt x="4144" y="1016"/>
                    <a:pt x="4384" y="1167"/>
                  </a:cubicBezTo>
                  <a:cubicBezTo>
                    <a:pt x="4420" y="1189"/>
                    <a:pt x="4455" y="1199"/>
                    <a:pt x="4488" y="1199"/>
                  </a:cubicBezTo>
                  <a:cubicBezTo>
                    <a:pt x="4645" y="1199"/>
                    <a:pt x="4753" y="983"/>
                    <a:pt x="4634" y="845"/>
                  </a:cubicBezTo>
                  <a:cubicBezTo>
                    <a:pt x="4299" y="463"/>
                    <a:pt x="3780" y="183"/>
                    <a:pt x="3287" y="67"/>
                  </a:cubicBezTo>
                  <a:cubicBezTo>
                    <a:pt x="3106" y="23"/>
                    <a:pt x="2921" y="1"/>
                    <a:pt x="2736" y="1"/>
                  </a:cubicBezTo>
                  <a:close/>
                </a:path>
              </a:pathLst>
            </a:custGeom>
            <a:solidFill>
              <a:srgbClr val="24242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59" name="Google Shape;9011;p73">
              <a:extLst>
                <a:ext uri="{FF2B5EF4-FFF2-40B4-BE49-F238E27FC236}">
                  <a16:creationId xmlns:a16="http://schemas.microsoft.com/office/drawing/2014/main" id="{156056AB-DEAE-16EE-FD23-34BAAA3A5846}"/>
                </a:ext>
              </a:extLst>
            </p:cNvPr>
            <p:cNvSpPr/>
            <p:nvPr/>
          </p:nvSpPr>
          <p:spPr>
            <a:xfrm>
              <a:off x="5502568" y="3359262"/>
              <a:ext cx="100357" cy="95050"/>
            </a:xfrm>
            <a:custGeom>
              <a:avLst/>
              <a:gdLst/>
              <a:ahLst/>
              <a:cxnLst/>
              <a:rect l="l" t="t" r="r" b="b"/>
              <a:pathLst>
                <a:path w="3385" h="3206" extrusionOk="0">
                  <a:moveTo>
                    <a:pt x="978" y="1"/>
                  </a:moveTo>
                  <a:cubicBezTo>
                    <a:pt x="197" y="1"/>
                    <a:pt x="1" y="1005"/>
                    <a:pt x="338" y="1609"/>
                  </a:cubicBezTo>
                  <a:cubicBezTo>
                    <a:pt x="685" y="2233"/>
                    <a:pt x="1658" y="3205"/>
                    <a:pt x="2624" y="3205"/>
                  </a:cubicBezTo>
                  <a:cubicBezTo>
                    <a:pt x="2882" y="3205"/>
                    <a:pt x="3140" y="3136"/>
                    <a:pt x="3385" y="2972"/>
                  </a:cubicBezTo>
                  <a:lnTo>
                    <a:pt x="1864" y="324"/>
                  </a:lnTo>
                  <a:cubicBezTo>
                    <a:pt x="1513" y="95"/>
                    <a:pt x="1218" y="1"/>
                    <a:pt x="9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0" name="Google Shape;9012;p73">
              <a:extLst>
                <a:ext uri="{FF2B5EF4-FFF2-40B4-BE49-F238E27FC236}">
                  <a16:creationId xmlns:a16="http://schemas.microsoft.com/office/drawing/2014/main" id="{84FC6F45-BC0B-7E1F-E87C-A58373306F21}"/>
                </a:ext>
              </a:extLst>
            </p:cNvPr>
            <p:cNvSpPr/>
            <p:nvPr/>
          </p:nvSpPr>
          <p:spPr>
            <a:xfrm>
              <a:off x="5432778" y="3235276"/>
              <a:ext cx="32375" cy="65195"/>
            </a:xfrm>
            <a:custGeom>
              <a:avLst/>
              <a:gdLst/>
              <a:ahLst/>
              <a:cxnLst/>
              <a:rect l="l" t="t" r="r" b="b"/>
              <a:pathLst>
                <a:path w="1092" h="2199" extrusionOk="0">
                  <a:moveTo>
                    <a:pt x="104" y="0"/>
                  </a:moveTo>
                  <a:lnTo>
                    <a:pt x="104" y="0"/>
                  </a:lnTo>
                  <a:cubicBezTo>
                    <a:pt x="104" y="0"/>
                    <a:pt x="0" y="1023"/>
                    <a:pt x="1091" y="2199"/>
                  </a:cubicBezTo>
                  <a:lnTo>
                    <a:pt x="104"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1" name="Google Shape;9013;p73">
              <a:extLst>
                <a:ext uri="{FF2B5EF4-FFF2-40B4-BE49-F238E27FC236}">
                  <a16:creationId xmlns:a16="http://schemas.microsoft.com/office/drawing/2014/main" id="{A9B5AED5-020B-7E83-4B05-FF211660F90D}"/>
                </a:ext>
              </a:extLst>
            </p:cNvPr>
            <p:cNvSpPr/>
            <p:nvPr/>
          </p:nvSpPr>
          <p:spPr>
            <a:xfrm>
              <a:off x="5400047" y="3315324"/>
              <a:ext cx="46250" cy="27276"/>
            </a:xfrm>
            <a:custGeom>
              <a:avLst/>
              <a:gdLst/>
              <a:ahLst/>
              <a:cxnLst/>
              <a:rect l="l" t="t" r="r" b="b"/>
              <a:pathLst>
                <a:path w="1560" h="920" extrusionOk="0">
                  <a:moveTo>
                    <a:pt x="1560" y="0"/>
                  </a:moveTo>
                  <a:lnTo>
                    <a:pt x="1560" y="0"/>
                  </a:lnTo>
                  <a:cubicBezTo>
                    <a:pt x="416" y="110"/>
                    <a:pt x="0" y="919"/>
                    <a:pt x="0" y="919"/>
                  </a:cubicBezTo>
                  <a:lnTo>
                    <a:pt x="1560"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2" name="Google Shape;9014;p73">
              <a:extLst>
                <a:ext uri="{FF2B5EF4-FFF2-40B4-BE49-F238E27FC236}">
                  <a16:creationId xmlns:a16="http://schemas.microsoft.com/office/drawing/2014/main" id="{A5CE8899-AC94-3D09-1FC4-6E2F3A63B33F}"/>
                </a:ext>
              </a:extLst>
            </p:cNvPr>
            <p:cNvSpPr/>
            <p:nvPr/>
          </p:nvSpPr>
          <p:spPr>
            <a:xfrm>
              <a:off x="5670017" y="3541445"/>
              <a:ext cx="118027" cy="27157"/>
            </a:xfrm>
            <a:custGeom>
              <a:avLst/>
              <a:gdLst/>
              <a:ahLst/>
              <a:cxnLst/>
              <a:rect l="l" t="t" r="r" b="b"/>
              <a:pathLst>
                <a:path w="3981" h="916" fill="none" extrusionOk="0">
                  <a:moveTo>
                    <a:pt x="0" y="1"/>
                  </a:moveTo>
                  <a:cubicBezTo>
                    <a:pt x="0" y="1"/>
                    <a:pt x="1463" y="670"/>
                    <a:pt x="3980" y="916"/>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3" name="Google Shape;9015;p73">
              <a:extLst>
                <a:ext uri="{FF2B5EF4-FFF2-40B4-BE49-F238E27FC236}">
                  <a16:creationId xmlns:a16="http://schemas.microsoft.com/office/drawing/2014/main" id="{D1B233E2-598F-4CB7-B1AD-26152ACBDE56}"/>
                </a:ext>
              </a:extLst>
            </p:cNvPr>
            <p:cNvSpPr/>
            <p:nvPr/>
          </p:nvSpPr>
          <p:spPr>
            <a:xfrm>
              <a:off x="5684515" y="3273847"/>
              <a:ext cx="247231" cy="173497"/>
            </a:xfrm>
            <a:custGeom>
              <a:avLst/>
              <a:gdLst/>
              <a:ahLst/>
              <a:cxnLst/>
              <a:rect l="l" t="t" r="r" b="b"/>
              <a:pathLst>
                <a:path w="8339" h="5852" extrusionOk="0">
                  <a:moveTo>
                    <a:pt x="5149" y="1"/>
                  </a:moveTo>
                  <a:cubicBezTo>
                    <a:pt x="4795" y="1"/>
                    <a:pt x="4439" y="29"/>
                    <a:pt x="4088" y="83"/>
                  </a:cubicBezTo>
                  <a:cubicBezTo>
                    <a:pt x="2771" y="285"/>
                    <a:pt x="1499" y="829"/>
                    <a:pt x="284" y="1482"/>
                  </a:cubicBezTo>
                  <a:cubicBezTo>
                    <a:pt x="189" y="1533"/>
                    <a:pt x="87" y="1595"/>
                    <a:pt x="46" y="1702"/>
                  </a:cubicBezTo>
                  <a:cubicBezTo>
                    <a:pt x="1" y="1827"/>
                    <a:pt x="53" y="1966"/>
                    <a:pt x="106" y="2082"/>
                  </a:cubicBezTo>
                  <a:cubicBezTo>
                    <a:pt x="529" y="3015"/>
                    <a:pt x="972" y="3999"/>
                    <a:pt x="2060" y="4837"/>
                  </a:cubicBezTo>
                  <a:cubicBezTo>
                    <a:pt x="2754" y="5371"/>
                    <a:pt x="3521" y="5665"/>
                    <a:pt x="4238" y="5786"/>
                  </a:cubicBezTo>
                  <a:cubicBezTo>
                    <a:pt x="4506" y="5831"/>
                    <a:pt x="4767" y="5852"/>
                    <a:pt x="5014" y="5852"/>
                  </a:cubicBezTo>
                  <a:cubicBezTo>
                    <a:pt x="5648" y="5852"/>
                    <a:pt x="6190" y="5714"/>
                    <a:pt x="6526" y="5494"/>
                  </a:cubicBezTo>
                  <a:cubicBezTo>
                    <a:pt x="8339" y="4309"/>
                    <a:pt x="8031" y="2056"/>
                    <a:pt x="7966" y="1113"/>
                  </a:cubicBezTo>
                  <a:cubicBezTo>
                    <a:pt x="7948" y="854"/>
                    <a:pt x="7788" y="627"/>
                    <a:pt x="7552" y="514"/>
                  </a:cubicBezTo>
                  <a:cubicBezTo>
                    <a:pt x="6803" y="157"/>
                    <a:pt x="5980" y="1"/>
                    <a:pt x="5149" y="1"/>
                  </a:cubicBezTo>
                  <a:close/>
                </a:path>
              </a:pathLst>
            </a:custGeom>
            <a:solidFill>
              <a:srgbClr val="24242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4" name="Google Shape;9016;p73">
              <a:extLst>
                <a:ext uri="{FF2B5EF4-FFF2-40B4-BE49-F238E27FC236}">
                  <a16:creationId xmlns:a16="http://schemas.microsoft.com/office/drawing/2014/main" id="{709F8E2A-203E-3EAB-B435-3A618C788708}"/>
                </a:ext>
              </a:extLst>
            </p:cNvPr>
            <p:cNvSpPr/>
            <p:nvPr/>
          </p:nvSpPr>
          <p:spPr>
            <a:xfrm>
              <a:off x="5745589" y="3387694"/>
              <a:ext cx="132406" cy="59651"/>
            </a:xfrm>
            <a:custGeom>
              <a:avLst/>
              <a:gdLst/>
              <a:ahLst/>
              <a:cxnLst/>
              <a:rect l="l" t="t" r="r" b="b"/>
              <a:pathLst>
                <a:path w="4466" h="2012" extrusionOk="0">
                  <a:moveTo>
                    <a:pt x="1658" y="0"/>
                  </a:moveTo>
                  <a:cubicBezTo>
                    <a:pt x="468" y="0"/>
                    <a:pt x="0" y="997"/>
                    <a:pt x="0" y="997"/>
                  </a:cubicBezTo>
                  <a:cubicBezTo>
                    <a:pt x="694" y="1531"/>
                    <a:pt x="1461" y="1825"/>
                    <a:pt x="2178" y="1946"/>
                  </a:cubicBezTo>
                  <a:cubicBezTo>
                    <a:pt x="2446" y="1991"/>
                    <a:pt x="2707" y="2012"/>
                    <a:pt x="2954" y="2012"/>
                  </a:cubicBezTo>
                  <a:cubicBezTo>
                    <a:pt x="3588" y="2012"/>
                    <a:pt x="4130" y="1874"/>
                    <a:pt x="4466" y="1654"/>
                  </a:cubicBezTo>
                  <a:cubicBezTo>
                    <a:pt x="4466" y="1654"/>
                    <a:pt x="3554" y="297"/>
                    <a:pt x="2061" y="36"/>
                  </a:cubicBezTo>
                  <a:cubicBezTo>
                    <a:pt x="1919" y="11"/>
                    <a:pt x="1784" y="0"/>
                    <a:pt x="1658" y="0"/>
                  </a:cubicBezTo>
                  <a:close/>
                </a:path>
              </a:pathLst>
            </a:custGeom>
            <a:solidFill>
              <a:srgbClr val="D7AEAC"/>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5" name="Google Shape;9017;p73">
              <a:extLst>
                <a:ext uri="{FF2B5EF4-FFF2-40B4-BE49-F238E27FC236}">
                  <a16:creationId xmlns:a16="http://schemas.microsoft.com/office/drawing/2014/main" id="{FA3FBB7C-8604-A7CC-CD30-79A09D1CF02F}"/>
                </a:ext>
              </a:extLst>
            </p:cNvPr>
            <p:cNvSpPr/>
            <p:nvPr/>
          </p:nvSpPr>
          <p:spPr>
            <a:xfrm>
              <a:off x="5655668" y="3201033"/>
              <a:ext cx="61815" cy="38453"/>
            </a:xfrm>
            <a:custGeom>
              <a:avLst/>
              <a:gdLst/>
              <a:ahLst/>
              <a:cxnLst/>
              <a:rect l="l" t="t" r="r" b="b"/>
              <a:pathLst>
                <a:path w="2085" h="1297" extrusionOk="0">
                  <a:moveTo>
                    <a:pt x="1418" y="390"/>
                  </a:moveTo>
                  <a:cubicBezTo>
                    <a:pt x="1428" y="391"/>
                    <a:pt x="1437" y="392"/>
                    <a:pt x="1447" y="393"/>
                  </a:cubicBezTo>
                  <a:cubicBezTo>
                    <a:pt x="1437" y="392"/>
                    <a:pt x="1428" y="391"/>
                    <a:pt x="1418" y="390"/>
                  </a:cubicBezTo>
                  <a:close/>
                  <a:moveTo>
                    <a:pt x="1530" y="416"/>
                  </a:moveTo>
                  <a:cubicBezTo>
                    <a:pt x="1536" y="418"/>
                    <a:pt x="1542" y="421"/>
                    <a:pt x="1549" y="424"/>
                  </a:cubicBezTo>
                  <a:lnTo>
                    <a:pt x="1549" y="424"/>
                  </a:lnTo>
                  <a:lnTo>
                    <a:pt x="1530" y="416"/>
                  </a:lnTo>
                  <a:close/>
                  <a:moveTo>
                    <a:pt x="1565" y="431"/>
                  </a:moveTo>
                  <a:cubicBezTo>
                    <a:pt x="1568" y="432"/>
                    <a:pt x="1572" y="434"/>
                    <a:pt x="1576" y="435"/>
                  </a:cubicBezTo>
                  <a:lnTo>
                    <a:pt x="1565" y="431"/>
                  </a:lnTo>
                  <a:close/>
                  <a:moveTo>
                    <a:pt x="1053" y="449"/>
                  </a:moveTo>
                  <a:lnTo>
                    <a:pt x="1023" y="462"/>
                  </a:lnTo>
                  <a:lnTo>
                    <a:pt x="1023" y="462"/>
                  </a:lnTo>
                  <a:cubicBezTo>
                    <a:pt x="1033" y="458"/>
                    <a:pt x="1043" y="453"/>
                    <a:pt x="1053" y="449"/>
                  </a:cubicBezTo>
                  <a:close/>
                  <a:moveTo>
                    <a:pt x="1344" y="1"/>
                  </a:moveTo>
                  <a:cubicBezTo>
                    <a:pt x="1248" y="1"/>
                    <a:pt x="1152" y="14"/>
                    <a:pt x="1060" y="39"/>
                  </a:cubicBezTo>
                  <a:cubicBezTo>
                    <a:pt x="903" y="81"/>
                    <a:pt x="748" y="154"/>
                    <a:pt x="615" y="247"/>
                  </a:cubicBezTo>
                  <a:cubicBezTo>
                    <a:pt x="481" y="338"/>
                    <a:pt x="356" y="446"/>
                    <a:pt x="254" y="576"/>
                  </a:cubicBezTo>
                  <a:cubicBezTo>
                    <a:pt x="143" y="717"/>
                    <a:pt x="48" y="875"/>
                    <a:pt x="11" y="1051"/>
                  </a:cubicBezTo>
                  <a:cubicBezTo>
                    <a:pt x="0" y="1102"/>
                    <a:pt x="5" y="1155"/>
                    <a:pt x="32" y="1201"/>
                  </a:cubicBezTo>
                  <a:cubicBezTo>
                    <a:pt x="55" y="1241"/>
                    <a:pt x="102" y="1280"/>
                    <a:pt x="148" y="1291"/>
                  </a:cubicBezTo>
                  <a:cubicBezTo>
                    <a:pt x="163" y="1294"/>
                    <a:pt x="179" y="1296"/>
                    <a:pt x="195" y="1296"/>
                  </a:cubicBezTo>
                  <a:cubicBezTo>
                    <a:pt x="281" y="1296"/>
                    <a:pt x="370" y="1246"/>
                    <a:pt x="387" y="1155"/>
                  </a:cubicBezTo>
                  <a:cubicBezTo>
                    <a:pt x="396" y="1115"/>
                    <a:pt x="407" y="1077"/>
                    <a:pt x="421" y="1040"/>
                  </a:cubicBezTo>
                  <a:lnTo>
                    <a:pt x="421" y="1040"/>
                  </a:lnTo>
                  <a:cubicBezTo>
                    <a:pt x="452" y="972"/>
                    <a:pt x="490" y="908"/>
                    <a:pt x="534" y="847"/>
                  </a:cubicBezTo>
                  <a:lnTo>
                    <a:pt x="534" y="847"/>
                  </a:lnTo>
                  <a:cubicBezTo>
                    <a:pt x="601" y="761"/>
                    <a:pt x="679" y="683"/>
                    <a:pt x="765" y="614"/>
                  </a:cubicBezTo>
                  <a:lnTo>
                    <a:pt x="765" y="614"/>
                  </a:lnTo>
                  <a:cubicBezTo>
                    <a:pt x="843" y="556"/>
                    <a:pt x="927" y="504"/>
                    <a:pt x="1018" y="464"/>
                  </a:cubicBezTo>
                  <a:lnTo>
                    <a:pt x="1018" y="464"/>
                  </a:lnTo>
                  <a:cubicBezTo>
                    <a:pt x="1093" y="433"/>
                    <a:pt x="1172" y="408"/>
                    <a:pt x="1252" y="394"/>
                  </a:cubicBezTo>
                  <a:lnTo>
                    <a:pt x="1252" y="394"/>
                  </a:lnTo>
                  <a:cubicBezTo>
                    <a:pt x="1287" y="390"/>
                    <a:pt x="1324" y="388"/>
                    <a:pt x="1361" y="388"/>
                  </a:cubicBezTo>
                  <a:cubicBezTo>
                    <a:pt x="1376" y="388"/>
                    <a:pt x="1391" y="388"/>
                    <a:pt x="1406" y="389"/>
                  </a:cubicBezTo>
                  <a:lnTo>
                    <a:pt x="1406" y="389"/>
                  </a:lnTo>
                  <a:cubicBezTo>
                    <a:pt x="1457" y="397"/>
                    <a:pt x="1508" y="409"/>
                    <a:pt x="1556" y="427"/>
                  </a:cubicBezTo>
                  <a:lnTo>
                    <a:pt x="1556" y="427"/>
                  </a:lnTo>
                  <a:cubicBezTo>
                    <a:pt x="1591" y="443"/>
                    <a:pt x="1624" y="463"/>
                    <a:pt x="1655" y="486"/>
                  </a:cubicBezTo>
                  <a:lnTo>
                    <a:pt x="1655" y="486"/>
                  </a:lnTo>
                  <a:cubicBezTo>
                    <a:pt x="1685" y="511"/>
                    <a:pt x="1712" y="538"/>
                    <a:pt x="1739" y="566"/>
                  </a:cubicBezTo>
                  <a:cubicBezTo>
                    <a:pt x="1774" y="602"/>
                    <a:pt x="1825" y="621"/>
                    <a:pt x="1877" y="621"/>
                  </a:cubicBezTo>
                  <a:cubicBezTo>
                    <a:pt x="1928" y="621"/>
                    <a:pt x="1980" y="602"/>
                    <a:pt x="2014" y="566"/>
                  </a:cubicBezTo>
                  <a:cubicBezTo>
                    <a:pt x="2084" y="488"/>
                    <a:pt x="2084" y="375"/>
                    <a:pt x="2012" y="294"/>
                  </a:cubicBezTo>
                  <a:cubicBezTo>
                    <a:pt x="1896" y="164"/>
                    <a:pt x="1738" y="67"/>
                    <a:pt x="1567" y="27"/>
                  </a:cubicBezTo>
                  <a:cubicBezTo>
                    <a:pt x="1494" y="9"/>
                    <a:pt x="1419" y="1"/>
                    <a:pt x="1344" y="1"/>
                  </a:cubicBezTo>
                  <a:close/>
                </a:path>
              </a:pathLst>
            </a:custGeom>
            <a:solidFill>
              <a:srgbClr val="24242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6" name="Google Shape;9018;p73">
              <a:extLst>
                <a:ext uri="{FF2B5EF4-FFF2-40B4-BE49-F238E27FC236}">
                  <a16:creationId xmlns:a16="http://schemas.microsoft.com/office/drawing/2014/main" id="{4BAE4046-B997-FCAD-72AD-AB1D4FC88EAC}"/>
                </a:ext>
              </a:extLst>
            </p:cNvPr>
            <p:cNvSpPr/>
            <p:nvPr/>
          </p:nvSpPr>
          <p:spPr>
            <a:xfrm>
              <a:off x="5877550" y="3181021"/>
              <a:ext cx="47792" cy="29529"/>
            </a:xfrm>
            <a:custGeom>
              <a:avLst/>
              <a:gdLst/>
              <a:ahLst/>
              <a:cxnLst/>
              <a:rect l="l" t="t" r="r" b="b"/>
              <a:pathLst>
                <a:path w="1612" h="996" extrusionOk="0">
                  <a:moveTo>
                    <a:pt x="555" y="392"/>
                  </a:moveTo>
                  <a:cubicBezTo>
                    <a:pt x="564" y="393"/>
                    <a:pt x="573" y="394"/>
                    <a:pt x="582" y="396"/>
                  </a:cubicBezTo>
                  <a:cubicBezTo>
                    <a:pt x="573" y="395"/>
                    <a:pt x="563" y="393"/>
                    <a:pt x="555" y="392"/>
                  </a:cubicBezTo>
                  <a:close/>
                  <a:moveTo>
                    <a:pt x="438" y="404"/>
                  </a:moveTo>
                  <a:lnTo>
                    <a:pt x="416" y="413"/>
                  </a:lnTo>
                  <a:cubicBezTo>
                    <a:pt x="423" y="410"/>
                    <a:pt x="430" y="407"/>
                    <a:pt x="438" y="404"/>
                  </a:cubicBezTo>
                  <a:close/>
                  <a:moveTo>
                    <a:pt x="420" y="410"/>
                  </a:moveTo>
                  <a:cubicBezTo>
                    <a:pt x="414" y="415"/>
                    <a:pt x="409" y="420"/>
                    <a:pt x="403" y="424"/>
                  </a:cubicBezTo>
                  <a:lnTo>
                    <a:pt x="403" y="424"/>
                  </a:lnTo>
                  <a:cubicBezTo>
                    <a:pt x="408" y="419"/>
                    <a:pt x="414" y="414"/>
                    <a:pt x="420" y="410"/>
                  </a:cubicBezTo>
                  <a:close/>
                  <a:moveTo>
                    <a:pt x="657" y="417"/>
                  </a:moveTo>
                  <a:cubicBezTo>
                    <a:pt x="669" y="421"/>
                    <a:pt x="680" y="426"/>
                    <a:pt x="691" y="432"/>
                  </a:cubicBezTo>
                  <a:lnTo>
                    <a:pt x="691" y="432"/>
                  </a:lnTo>
                  <a:lnTo>
                    <a:pt x="657" y="417"/>
                  </a:lnTo>
                  <a:close/>
                  <a:moveTo>
                    <a:pt x="898" y="556"/>
                  </a:moveTo>
                  <a:cubicBezTo>
                    <a:pt x="910" y="565"/>
                    <a:pt x="923" y="575"/>
                    <a:pt x="935" y="584"/>
                  </a:cubicBezTo>
                  <a:cubicBezTo>
                    <a:pt x="922" y="574"/>
                    <a:pt x="911" y="566"/>
                    <a:pt x="898" y="556"/>
                  </a:cubicBezTo>
                  <a:close/>
                  <a:moveTo>
                    <a:pt x="1238" y="892"/>
                  </a:moveTo>
                  <a:cubicBezTo>
                    <a:pt x="1241" y="893"/>
                    <a:pt x="1243" y="896"/>
                    <a:pt x="1243" y="898"/>
                  </a:cubicBezTo>
                  <a:lnTo>
                    <a:pt x="1243" y="898"/>
                  </a:lnTo>
                  <a:cubicBezTo>
                    <a:pt x="1242" y="896"/>
                    <a:pt x="1240" y="894"/>
                    <a:pt x="1238" y="892"/>
                  </a:cubicBezTo>
                  <a:close/>
                  <a:moveTo>
                    <a:pt x="516" y="1"/>
                  </a:moveTo>
                  <a:cubicBezTo>
                    <a:pt x="464" y="1"/>
                    <a:pt x="413" y="7"/>
                    <a:pt x="362" y="21"/>
                  </a:cubicBezTo>
                  <a:cubicBezTo>
                    <a:pt x="221" y="58"/>
                    <a:pt x="115" y="151"/>
                    <a:pt x="31" y="265"/>
                  </a:cubicBezTo>
                  <a:cubicBezTo>
                    <a:pt x="3" y="304"/>
                    <a:pt x="1" y="371"/>
                    <a:pt x="11" y="415"/>
                  </a:cubicBezTo>
                  <a:cubicBezTo>
                    <a:pt x="24" y="459"/>
                    <a:pt x="57" y="510"/>
                    <a:pt x="101" y="531"/>
                  </a:cubicBezTo>
                  <a:cubicBezTo>
                    <a:pt x="132" y="548"/>
                    <a:pt x="166" y="558"/>
                    <a:pt x="201" y="558"/>
                  </a:cubicBezTo>
                  <a:cubicBezTo>
                    <a:pt x="217" y="558"/>
                    <a:pt x="234" y="556"/>
                    <a:pt x="251" y="550"/>
                  </a:cubicBezTo>
                  <a:cubicBezTo>
                    <a:pt x="291" y="538"/>
                    <a:pt x="322" y="514"/>
                    <a:pt x="348" y="483"/>
                  </a:cubicBezTo>
                  <a:lnTo>
                    <a:pt x="348" y="483"/>
                  </a:lnTo>
                  <a:cubicBezTo>
                    <a:pt x="348" y="483"/>
                    <a:pt x="348" y="483"/>
                    <a:pt x="348" y="484"/>
                  </a:cubicBezTo>
                  <a:cubicBezTo>
                    <a:pt x="364" y="465"/>
                    <a:pt x="380" y="446"/>
                    <a:pt x="398" y="429"/>
                  </a:cubicBezTo>
                  <a:lnTo>
                    <a:pt x="398" y="429"/>
                  </a:lnTo>
                  <a:cubicBezTo>
                    <a:pt x="413" y="418"/>
                    <a:pt x="430" y="409"/>
                    <a:pt x="447" y="401"/>
                  </a:cubicBezTo>
                  <a:lnTo>
                    <a:pt x="447" y="401"/>
                  </a:lnTo>
                  <a:cubicBezTo>
                    <a:pt x="458" y="397"/>
                    <a:pt x="469" y="394"/>
                    <a:pt x="481" y="392"/>
                  </a:cubicBezTo>
                  <a:lnTo>
                    <a:pt x="481" y="392"/>
                  </a:lnTo>
                  <a:cubicBezTo>
                    <a:pt x="492" y="391"/>
                    <a:pt x="504" y="390"/>
                    <a:pt x="516" y="390"/>
                  </a:cubicBezTo>
                  <a:cubicBezTo>
                    <a:pt x="526" y="390"/>
                    <a:pt x="537" y="390"/>
                    <a:pt x="548" y="391"/>
                  </a:cubicBezTo>
                  <a:lnTo>
                    <a:pt x="548" y="391"/>
                  </a:lnTo>
                  <a:cubicBezTo>
                    <a:pt x="600" y="400"/>
                    <a:pt x="649" y="416"/>
                    <a:pt x="700" y="436"/>
                  </a:cubicBezTo>
                  <a:lnTo>
                    <a:pt x="700" y="436"/>
                  </a:lnTo>
                  <a:cubicBezTo>
                    <a:pt x="769" y="469"/>
                    <a:pt x="834" y="510"/>
                    <a:pt x="896" y="555"/>
                  </a:cubicBezTo>
                  <a:lnTo>
                    <a:pt x="896" y="555"/>
                  </a:lnTo>
                  <a:cubicBezTo>
                    <a:pt x="1025" y="655"/>
                    <a:pt x="1142" y="773"/>
                    <a:pt x="1244" y="899"/>
                  </a:cubicBezTo>
                  <a:lnTo>
                    <a:pt x="1244" y="899"/>
                  </a:lnTo>
                  <a:cubicBezTo>
                    <a:pt x="1244" y="899"/>
                    <a:pt x="1244" y="899"/>
                    <a:pt x="1244" y="899"/>
                  </a:cubicBezTo>
                  <a:cubicBezTo>
                    <a:pt x="1247" y="903"/>
                    <a:pt x="1249" y="906"/>
                    <a:pt x="1252" y="910"/>
                  </a:cubicBezTo>
                  <a:lnTo>
                    <a:pt x="1252" y="910"/>
                  </a:lnTo>
                  <a:cubicBezTo>
                    <a:pt x="1258" y="917"/>
                    <a:pt x="1264" y="925"/>
                    <a:pt x="1270" y="932"/>
                  </a:cubicBezTo>
                  <a:cubicBezTo>
                    <a:pt x="1266" y="928"/>
                    <a:pt x="1263" y="923"/>
                    <a:pt x="1260" y="919"/>
                  </a:cubicBezTo>
                  <a:lnTo>
                    <a:pt x="1260" y="919"/>
                  </a:lnTo>
                  <a:cubicBezTo>
                    <a:pt x="1287" y="951"/>
                    <a:pt x="1316" y="976"/>
                    <a:pt x="1360" y="989"/>
                  </a:cubicBezTo>
                  <a:cubicBezTo>
                    <a:pt x="1375" y="994"/>
                    <a:pt x="1392" y="996"/>
                    <a:pt x="1410" y="996"/>
                  </a:cubicBezTo>
                  <a:cubicBezTo>
                    <a:pt x="1445" y="996"/>
                    <a:pt x="1481" y="987"/>
                    <a:pt x="1509" y="969"/>
                  </a:cubicBezTo>
                  <a:cubicBezTo>
                    <a:pt x="1552" y="943"/>
                    <a:pt x="1587" y="903"/>
                    <a:pt x="1599" y="853"/>
                  </a:cubicBezTo>
                  <a:cubicBezTo>
                    <a:pt x="1611" y="806"/>
                    <a:pt x="1611" y="742"/>
                    <a:pt x="1580" y="704"/>
                  </a:cubicBezTo>
                  <a:cubicBezTo>
                    <a:pt x="1420" y="494"/>
                    <a:pt x="1233" y="302"/>
                    <a:pt x="1008" y="161"/>
                  </a:cubicBezTo>
                  <a:cubicBezTo>
                    <a:pt x="863" y="71"/>
                    <a:pt x="689" y="1"/>
                    <a:pt x="516" y="1"/>
                  </a:cubicBezTo>
                  <a:close/>
                </a:path>
              </a:pathLst>
            </a:custGeom>
            <a:solidFill>
              <a:srgbClr val="24242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7" name="Google Shape;9019;p73">
              <a:extLst>
                <a:ext uri="{FF2B5EF4-FFF2-40B4-BE49-F238E27FC236}">
                  <a16:creationId xmlns:a16="http://schemas.microsoft.com/office/drawing/2014/main" id="{B58B9F15-C211-0090-4D34-A15B8C279FFD}"/>
                </a:ext>
              </a:extLst>
            </p:cNvPr>
            <p:cNvSpPr/>
            <p:nvPr/>
          </p:nvSpPr>
          <p:spPr>
            <a:xfrm>
              <a:off x="5806900" y="3161720"/>
              <a:ext cx="78032" cy="90336"/>
            </a:xfrm>
            <a:custGeom>
              <a:avLst/>
              <a:gdLst/>
              <a:ahLst/>
              <a:cxnLst/>
              <a:rect l="l" t="t" r="r" b="b"/>
              <a:pathLst>
                <a:path w="2632" h="3047" fill="none" extrusionOk="0">
                  <a:moveTo>
                    <a:pt x="0" y="1"/>
                  </a:moveTo>
                  <a:cubicBezTo>
                    <a:pt x="0" y="746"/>
                    <a:pt x="2632" y="1432"/>
                    <a:pt x="2363" y="1803"/>
                  </a:cubicBezTo>
                  <a:cubicBezTo>
                    <a:pt x="2093" y="2175"/>
                    <a:pt x="1328" y="2772"/>
                    <a:pt x="946" y="3046"/>
                  </a:cubicBezTo>
                </a:path>
              </a:pathLst>
            </a:custGeom>
            <a:noFill/>
            <a:ln w="111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8" name="Google Shape;9020;p73">
              <a:extLst>
                <a:ext uri="{FF2B5EF4-FFF2-40B4-BE49-F238E27FC236}">
                  <a16:creationId xmlns:a16="http://schemas.microsoft.com/office/drawing/2014/main" id="{40DBC76B-B609-990C-F6C3-4F18790F48F3}"/>
                </a:ext>
              </a:extLst>
            </p:cNvPr>
            <p:cNvSpPr/>
            <p:nvPr/>
          </p:nvSpPr>
          <p:spPr>
            <a:xfrm>
              <a:off x="5701740" y="3286862"/>
              <a:ext cx="210645" cy="76757"/>
            </a:xfrm>
            <a:custGeom>
              <a:avLst/>
              <a:gdLst/>
              <a:ahLst/>
              <a:cxnLst/>
              <a:rect l="l" t="t" r="r" b="b"/>
              <a:pathLst>
                <a:path w="7105" h="2589" extrusionOk="0">
                  <a:moveTo>
                    <a:pt x="4532" y="1"/>
                  </a:moveTo>
                  <a:cubicBezTo>
                    <a:pt x="4038" y="1"/>
                    <a:pt x="3518" y="56"/>
                    <a:pt x="3023" y="200"/>
                  </a:cubicBezTo>
                  <a:cubicBezTo>
                    <a:pt x="1324" y="696"/>
                    <a:pt x="0" y="1483"/>
                    <a:pt x="0" y="1483"/>
                  </a:cubicBezTo>
                  <a:lnTo>
                    <a:pt x="629" y="2589"/>
                  </a:lnTo>
                  <a:cubicBezTo>
                    <a:pt x="629" y="2589"/>
                    <a:pt x="2201" y="1455"/>
                    <a:pt x="4227" y="1323"/>
                  </a:cubicBezTo>
                  <a:cubicBezTo>
                    <a:pt x="4431" y="1309"/>
                    <a:pt x="4623" y="1303"/>
                    <a:pt x="4805" y="1303"/>
                  </a:cubicBezTo>
                  <a:cubicBezTo>
                    <a:pt x="6328" y="1303"/>
                    <a:pt x="7052" y="1740"/>
                    <a:pt x="7052" y="1740"/>
                  </a:cubicBezTo>
                  <a:cubicBezTo>
                    <a:pt x="7036" y="1122"/>
                    <a:pt x="7105" y="709"/>
                    <a:pt x="6910" y="485"/>
                  </a:cubicBezTo>
                  <a:cubicBezTo>
                    <a:pt x="6771" y="326"/>
                    <a:pt x="5731" y="1"/>
                    <a:pt x="453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69" name="Google Shape;9021;p73">
              <a:extLst>
                <a:ext uri="{FF2B5EF4-FFF2-40B4-BE49-F238E27FC236}">
                  <a16:creationId xmlns:a16="http://schemas.microsoft.com/office/drawing/2014/main" id="{F3689E2B-F110-D63F-B340-3A15D1136BDB}"/>
                </a:ext>
              </a:extLst>
            </p:cNvPr>
            <p:cNvSpPr/>
            <p:nvPr/>
          </p:nvSpPr>
          <p:spPr>
            <a:xfrm>
              <a:off x="4875672" y="3229821"/>
              <a:ext cx="167746" cy="156568"/>
            </a:xfrm>
            <a:custGeom>
              <a:avLst/>
              <a:gdLst/>
              <a:ahLst/>
              <a:cxnLst/>
              <a:rect l="l" t="t" r="r" b="b"/>
              <a:pathLst>
                <a:path w="5658" h="5281" extrusionOk="0">
                  <a:moveTo>
                    <a:pt x="4005" y="0"/>
                  </a:moveTo>
                  <a:cubicBezTo>
                    <a:pt x="3644" y="0"/>
                    <a:pt x="3248" y="116"/>
                    <a:pt x="2819" y="344"/>
                  </a:cubicBezTo>
                  <a:cubicBezTo>
                    <a:pt x="1576" y="1004"/>
                    <a:pt x="0" y="1364"/>
                    <a:pt x="134" y="2527"/>
                  </a:cubicBezTo>
                  <a:cubicBezTo>
                    <a:pt x="270" y="3691"/>
                    <a:pt x="1854" y="5280"/>
                    <a:pt x="1854" y="5280"/>
                  </a:cubicBezTo>
                  <a:lnTo>
                    <a:pt x="5658" y="1279"/>
                  </a:lnTo>
                  <a:cubicBezTo>
                    <a:pt x="5247" y="419"/>
                    <a:pt x="4690" y="0"/>
                    <a:pt x="400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0" name="Google Shape;9022;p73">
              <a:extLst>
                <a:ext uri="{FF2B5EF4-FFF2-40B4-BE49-F238E27FC236}">
                  <a16:creationId xmlns:a16="http://schemas.microsoft.com/office/drawing/2014/main" id="{17AF24B0-852E-73DC-F1B3-E3F6FA3788A7}"/>
                </a:ext>
              </a:extLst>
            </p:cNvPr>
            <p:cNvSpPr/>
            <p:nvPr/>
          </p:nvSpPr>
          <p:spPr>
            <a:xfrm>
              <a:off x="4905616" y="3268511"/>
              <a:ext cx="738223" cy="723814"/>
            </a:xfrm>
            <a:custGeom>
              <a:avLst/>
              <a:gdLst/>
              <a:ahLst/>
              <a:cxnLst/>
              <a:rect l="l" t="t" r="r" b="b"/>
              <a:pathLst>
                <a:path w="24900" h="24414" extrusionOk="0">
                  <a:moveTo>
                    <a:pt x="4097" y="1"/>
                  </a:moveTo>
                  <a:cubicBezTo>
                    <a:pt x="2786" y="1"/>
                    <a:pt x="1" y="3007"/>
                    <a:pt x="1" y="3007"/>
                  </a:cubicBezTo>
                  <a:cubicBezTo>
                    <a:pt x="1" y="3007"/>
                    <a:pt x="1307" y="6971"/>
                    <a:pt x="5663" y="12759"/>
                  </a:cubicBezTo>
                  <a:cubicBezTo>
                    <a:pt x="10020" y="18545"/>
                    <a:pt x="18188" y="24413"/>
                    <a:pt x="18188" y="24413"/>
                  </a:cubicBezTo>
                  <a:cubicBezTo>
                    <a:pt x="18188" y="24413"/>
                    <a:pt x="21048" y="19226"/>
                    <a:pt x="22451" y="15526"/>
                  </a:cubicBezTo>
                  <a:cubicBezTo>
                    <a:pt x="22851" y="14466"/>
                    <a:pt x="24900" y="13553"/>
                    <a:pt x="20233" y="10717"/>
                  </a:cubicBezTo>
                  <a:cubicBezTo>
                    <a:pt x="19103" y="10030"/>
                    <a:pt x="13074" y="6865"/>
                    <a:pt x="13074" y="6865"/>
                  </a:cubicBezTo>
                  <a:cubicBezTo>
                    <a:pt x="13074" y="6865"/>
                    <a:pt x="8610" y="3729"/>
                    <a:pt x="4493" y="136"/>
                  </a:cubicBezTo>
                  <a:cubicBezTo>
                    <a:pt x="4386" y="43"/>
                    <a:pt x="4252" y="1"/>
                    <a:pt x="4097" y="1"/>
                  </a:cubicBezTo>
                  <a:close/>
                </a:path>
              </a:pathLst>
            </a:custGeom>
            <a:solidFill>
              <a:srgbClr val="E45B1C"/>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1" name="Google Shape;9023;p73">
              <a:extLst>
                <a:ext uri="{FF2B5EF4-FFF2-40B4-BE49-F238E27FC236}">
                  <a16:creationId xmlns:a16="http://schemas.microsoft.com/office/drawing/2014/main" id="{26477C24-BA4A-AE78-3174-23A5B9BA1DCA}"/>
                </a:ext>
              </a:extLst>
            </p:cNvPr>
            <p:cNvSpPr/>
            <p:nvPr/>
          </p:nvSpPr>
          <p:spPr>
            <a:xfrm>
              <a:off x="6366437" y="3064565"/>
              <a:ext cx="66944" cy="63861"/>
            </a:xfrm>
            <a:custGeom>
              <a:avLst/>
              <a:gdLst/>
              <a:ahLst/>
              <a:cxnLst/>
              <a:rect l="l" t="t" r="r" b="b"/>
              <a:pathLst>
                <a:path w="2258" h="2154" fill="none" extrusionOk="0">
                  <a:moveTo>
                    <a:pt x="1" y="0"/>
                  </a:moveTo>
                  <a:cubicBezTo>
                    <a:pt x="1" y="0"/>
                    <a:pt x="2258" y="102"/>
                    <a:pt x="2034" y="2153"/>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2" name="Google Shape;9024;p73">
              <a:extLst>
                <a:ext uri="{FF2B5EF4-FFF2-40B4-BE49-F238E27FC236}">
                  <a16:creationId xmlns:a16="http://schemas.microsoft.com/office/drawing/2014/main" id="{778927A3-B706-62DC-90FC-F0194ABE3008}"/>
                </a:ext>
              </a:extLst>
            </p:cNvPr>
            <p:cNvSpPr/>
            <p:nvPr/>
          </p:nvSpPr>
          <p:spPr>
            <a:xfrm>
              <a:off x="4894676" y="3138773"/>
              <a:ext cx="60926" cy="68041"/>
            </a:xfrm>
            <a:custGeom>
              <a:avLst/>
              <a:gdLst/>
              <a:ahLst/>
              <a:cxnLst/>
              <a:rect l="l" t="t" r="r" b="b"/>
              <a:pathLst>
                <a:path w="2055" h="2295" fill="none" extrusionOk="0">
                  <a:moveTo>
                    <a:pt x="2054" y="486"/>
                  </a:moveTo>
                  <a:cubicBezTo>
                    <a:pt x="2054" y="486"/>
                    <a:pt x="0" y="0"/>
                    <a:pt x="35" y="2294"/>
                  </a:cubicBezTo>
                </a:path>
              </a:pathLst>
            </a:custGeom>
            <a:noFill/>
            <a:ln w="562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3" name="Google Shape;9025;p73">
              <a:extLst>
                <a:ext uri="{FF2B5EF4-FFF2-40B4-BE49-F238E27FC236}">
                  <a16:creationId xmlns:a16="http://schemas.microsoft.com/office/drawing/2014/main" id="{B2977821-E948-FCED-D58E-B04BAD2FDE7B}"/>
                </a:ext>
              </a:extLst>
            </p:cNvPr>
            <p:cNvSpPr/>
            <p:nvPr/>
          </p:nvSpPr>
          <p:spPr>
            <a:xfrm>
              <a:off x="5030195" y="3560212"/>
              <a:ext cx="143286" cy="133147"/>
            </a:xfrm>
            <a:custGeom>
              <a:avLst/>
              <a:gdLst/>
              <a:ahLst/>
              <a:cxnLst/>
              <a:rect l="l" t="t" r="r" b="b"/>
              <a:pathLst>
                <a:path w="4833" h="4491" extrusionOk="0">
                  <a:moveTo>
                    <a:pt x="492" y="1"/>
                  </a:moveTo>
                  <a:cubicBezTo>
                    <a:pt x="204" y="1"/>
                    <a:pt x="19" y="77"/>
                    <a:pt x="15" y="221"/>
                  </a:cubicBezTo>
                  <a:cubicBezTo>
                    <a:pt x="1" y="648"/>
                    <a:pt x="2999" y="4491"/>
                    <a:pt x="3649" y="4491"/>
                  </a:cubicBezTo>
                  <a:cubicBezTo>
                    <a:pt x="3669" y="4491"/>
                    <a:pt x="3687" y="4487"/>
                    <a:pt x="3702" y="4479"/>
                  </a:cubicBezTo>
                  <a:cubicBezTo>
                    <a:pt x="4832" y="3930"/>
                    <a:pt x="4118" y="2075"/>
                    <a:pt x="2914" y="1026"/>
                  </a:cubicBezTo>
                  <a:cubicBezTo>
                    <a:pt x="2106" y="320"/>
                    <a:pt x="1082" y="1"/>
                    <a:pt x="492" y="1"/>
                  </a:cubicBezTo>
                  <a:close/>
                </a:path>
              </a:pathLst>
            </a:custGeom>
            <a:solidFill>
              <a:srgbClr val="191919">
                <a:alpha val="30950"/>
              </a:srgbClr>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4" name="Google Shape;9026;p73">
              <a:extLst>
                <a:ext uri="{FF2B5EF4-FFF2-40B4-BE49-F238E27FC236}">
                  <a16:creationId xmlns:a16="http://schemas.microsoft.com/office/drawing/2014/main" id="{05310CA0-8EAF-6816-8783-2E3436C2F61E}"/>
                </a:ext>
              </a:extLst>
            </p:cNvPr>
            <p:cNvSpPr/>
            <p:nvPr/>
          </p:nvSpPr>
          <p:spPr>
            <a:xfrm>
              <a:off x="6143043" y="3569700"/>
              <a:ext cx="136883" cy="133977"/>
            </a:xfrm>
            <a:custGeom>
              <a:avLst/>
              <a:gdLst/>
              <a:ahLst/>
              <a:cxnLst/>
              <a:rect l="l" t="t" r="r" b="b"/>
              <a:pathLst>
                <a:path w="4617" h="4519" extrusionOk="0">
                  <a:moveTo>
                    <a:pt x="4133" y="1"/>
                  </a:moveTo>
                  <a:cubicBezTo>
                    <a:pt x="3560" y="1"/>
                    <a:pt x="2556" y="331"/>
                    <a:pt x="1780" y="1054"/>
                  </a:cubicBezTo>
                  <a:cubicBezTo>
                    <a:pt x="639" y="2118"/>
                    <a:pt x="0" y="3975"/>
                    <a:pt x="1123" y="4508"/>
                  </a:cubicBezTo>
                  <a:cubicBezTo>
                    <a:pt x="1138" y="4515"/>
                    <a:pt x="1154" y="4518"/>
                    <a:pt x="1173" y="4518"/>
                  </a:cubicBezTo>
                  <a:cubicBezTo>
                    <a:pt x="1802" y="4518"/>
                    <a:pt x="4617" y="640"/>
                    <a:pt x="4587" y="215"/>
                  </a:cubicBezTo>
                  <a:cubicBezTo>
                    <a:pt x="4578" y="74"/>
                    <a:pt x="4404" y="1"/>
                    <a:pt x="4133" y="1"/>
                  </a:cubicBezTo>
                  <a:close/>
                </a:path>
              </a:pathLst>
            </a:custGeom>
            <a:solidFill>
              <a:srgbClr val="191919">
                <a:alpha val="30950"/>
              </a:srgbClr>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5" name="Google Shape;9027;p73">
              <a:extLst>
                <a:ext uri="{FF2B5EF4-FFF2-40B4-BE49-F238E27FC236}">
                  <a16:creationId xmlns:a16="http://schemas.microsoft.com/office/drawing/2014/main" id="{08CDDFF7-9228-4E0A-4B2F-D81E0A22FB27}"/>
                </a:ext>
              </a:extLst>
            </p:cNvPr>
            <p:cNvSpPr/>
            <p:nvPr/>
          </p:nvSpPr>
          <p:spPr>
            <a:xfrm>
              <a:off x="5469511" y="4341157"/>
              <a:ext cx="606173" cy="62704"/>
            </a:xfrm>
            <a:custGeom>
              <a:avLst/>
              <a:gdLst/>
              <a:ahLst/>
              <a:cxnLst/>
              <a:rect l="l" t="t" r="r" b="b"/>
              <a:pathLst>
                <a:path w="20446" h="2115" fill="none" extrusionOk="0">
                  <a:moveTo>
                    <a:pt x="20446" y="407"/>
                  </a:moveTo>
                  <a:cubicBezTo>
                    <a:pt x="19854" y="1"/>
                    <a:pt x="15770" y="376"/>
                    <a:pt x="11530" y="1147"/>
                  </a:cubicBezTo>
                  <a:cubicBezTo>
                    <a:pt x="7290" y="1919"/>
                    <a:pt x="0" y="2115"/>
                    <a:pt x="0" y="2115"/>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6" name="Google Shape;9028;p73">
              <a:extLst>
                <a:ext uri="{FF2B5EF4-FFF2-40B4-BE49-F238E27FC236}">
                  <a16:creationId xmlns:a16="http://schemas.microsoft.com/office/drawing/2014/main" id="{8AF2FC62-625F-2018-8730-972C8DA7E3DF}"/>
                </a:ext>
              </a:extLst>
            </p:cNvPr>
            <p:cNvSpPr/>
            <p:nvPr/>
          </p:nvSpPr>
          <p:spPr>
            <a:xfrm>
              <a:off x="5604971" y="3634035"/>
              <a:ext cx="333416" cy="82272"/>
            </a:xfrm>
            <a:custGeom>
              <a:avLst/>
              <a:gdLst/>
              <a:ahLst/>
              <a:cxnLst/>
              <a:rect l="l" t="t" r="r" b="b"/>
              <a:pathLst>
                <a:path w="11246" h="2775" fill="none" extrusionOk="0">
                  <a:moveTo>
                    <a:pt x="1" y="0"/>
                  </a:moveTo>
                  <a:cubicBezTo>
                    <a:pt x="654" y="1044"/>
                    <a:pt x="5616" y="2774"/>
                    <a:pt x="8431" y="2113"/>
                  </a:cubicBezTo>
                  <a:cubicBezTo>
                    <a:pt x="11246" y="1451"/>
                    <a:pt x="9777" y="46"/>
                    <a:pt x="9777" y="46"/>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7" name="Google Shape;9029;p73">
              <a:extLst>
                <a:ext uri="{FF2B5EF4-FFF2-40B4-BE49-F238E27FC236}">
                  <a16:creationId xmlns:a16="http://schemas.microsoft.com/office/drawing/2014/main" id="{70024B4A-E31D-0EC8-D5FE-8F7FC4D35B80}"/>
                </a:ext>
              </a:extLst>
            </p:cNvPr>
            <p:cNvSpPr/>
            <p:nvPr/>
          </p:nvSpPr>
          <p:spPr>
            <a:xfrm>
              <a:off x="5409505" y="3690128"/>
              <a:ext cx="106850" cy="407831"/>
            </a:xfrm>
            <a:custGeom>
              <a:avLst/>
              <a:gdLst/>
              <a:ahLst/>
              <a:cxnLst/>
              <a:rect l="l" t="t" r="r" b="b"/>
              <a:pathLst>
                <a:path w="3604" h="13756" extrusionOk="0">
                  <a:moveTo>
                    <a:pt x="3603" y="1"/>
                  </a:moveTo>
                  <a:cubicBezTo>
                    <a:pt x="3603" y="1"/>
                    <a:pt x="0" y="4655"/>
                    <a:pt x="591" y="7070"/>
                  </a:cubicBezTo>
                  <a:cubicBezTo>
                    <a:pt x="944" y="8504"/>
                    <a:pt x="521" y="13755"/>
                    <a:pt x="521" y="13755"/>
                  </a:cubicBezTo>
                  <a:lnTo>
                    <a:pt x="3603" y="1"/>
                  </a:lnTo>
                  <a:close/>
                </a:path>
              </a:pathLst>
            </a:custGeom>
            <a:solidFill>
              <a:srgbClr val="24242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8" name="Google Shape;9030;p73">
              <a:extLst>
                <a:ext uri="{FF2B5EF4-FFF2-40B4-BE49-F238E27FC236}">
                  <a16:creationId xmlns:a16="http://schemas.microsoft.com/office/drawing/2014/main" id="{0AF9255E-3FA0-57A5-7535-8157EF84121E}"/>
                </a:ext>
              </a:extLst>
            </p:cNvPr>
            <p:cNvSpPr/>
            <p:nvPr/>
          </p:nvSpPr>
          <p:spPr>
            <a:xfrm>
              <a:off x="5424892" y="3575362"/>
              <a:ext cx="274150" cy="522596"/>
            </a:xfrm>
            <a:custGeom>
              <a:avLst/>
              <a:gdLst/>
              <a:ahLst/>
              <a:cxnLst/>
              <a:rect l="l" t="t" r="r" b="b"/>
              <a:pathLst>
                <a:path w="9247" h="17627" extrusionOk="0">
                  <a:moveTo>
                    <a:pt x="2046" y="1"/>
                  </a:moveTo>
                  <a:lnTo>
                    <a:pt x="2046" y="1"/>
                  </a:lnTo>
                  <a:cubicBezTo>
                    <a:pt x="4278" y="1597"/>
                    <a:pt x="2653" y="4477"/>
                    <a:pt x="0" y="17626"/>
                  </a:cubicBezTo>
                  <a:cubicBezTo>
                    <a:pt x="0" y="17626"/>
                    <a:pt x="9247" y="7297"/>
                    <a:pt x="6813" y="1398"/>
                  </a:cubicBezTo>
                  <a:cubicBezTo>
                    <a:pt x="6249" y="33"/>
                    <a:pt x="2046" y="1"/>
                    <a:pt x="2046" y="1"/>
                  </a:cubicBezTo>
                  <a:close/>
                </a:path>
              </a:pathLst>
            </a:custGeom>
            <a:solidFill>
              <a:srgbClr val="F8E68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79" name="Google Shape;9031;p73">
              <a:extLst>
                <a:ext uri="{FF2B5EF4-FFF2-40B4-BE49-F238E27FC236}">
                  <a16:creationId xmlns:a16="http://schemas.microsoft.com/office/drawing/2014/main" id="{36F6FC58-5055-7AB2-A309-45230723C688}"/>
                </a:ext>
              </a:extLst>
            </p:cNvPr>
            <p:cNvSpPr/>
            <p:nvPr/>
          </p:nvSpPr>
          <p:spPr>
            <a:xfrm>
              <a:off x="5508379" y="2964713"/>
              <a:ext cx="155145" cy="203589"/>
            </a:xfrm>
            <a:custGeom>
              <a:avLst/>
              <a:gdLst/>
              <a:ahLst/>
              <a:cxnLst/>
              <a:rect l="l" t="t" r="r" b="b"/>
              <a:pathLst>
                <a:path w="5233" h="6867" extrusionOk="0">
                  <a:moveTo>
                    <a:pt x="2737" y="0"/>
                  </a:moveTo>
                  <a:cubicBezTo>
                    <a:pt x="1902" y="0"/>
                    <a:pt x="137" y="4905"/>
                    <a:pt x="8" y="6718"/>
                  </a:cubicBezTo>
                  <a:cubicBezTo>
                    <a:pt x="0" y="6821"/>
                    <a:pt x="47" y="6866"/>
                    <a:pt x="136" y="6866"/>
                  </a:cubicBezTo>
                  <a:cubicBezTo>
                    <a:pt x="712" y="6866"/>
                    <a:pt x="3058" y="4992"/>
                    <a:pt x="4162" y="4442"/>
                  </a:cubicBezTo>
                  <a:cubicBezTo>
                    <a:pt x="5232" y="3905"/>
                    <a:pt x="3776" y="457"/>
                    <a:pt x="2821" y="19"/>
                  </a:cubicBezTo>
                  <a:cubicBezTo>
                    <a:pt x="2794" y="6"/>
                    <a:pt x="2766" y="0"/>
                    <a:pt x="2737"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80" name="Google Shape;9032;p73">
              <a:extLst>
                <a:ext uri="{FF2B5EF4-FFF2-40B4-BE49-F238E27FC236}">
                  <a16:creationId xmlns:a16="http://schemas.microsoft.com/office/drawing/2014/main" id="{C27DC804-DA78-442E-4CC4-15EA5285FA52}"/>
                </a:ext>
              </a:extLst>
            </p:cNvPr>
            <p:cNvSpPr/>
            <p:nvPr/>
          </p:nvSpPr>
          <p:spPr>
            <a:xfrm>
              <a:off x="5526701" y="3380964"/>
              <a:ext cx="45212" cy="37771"/>
            </a:xfrm>
            <a:custGeom>
              <a:avLst/>
              <a:gdLst/>
              <a:ahLst/>
              <a:cxnLst/>
              <a:rect l="l" t="t" r="r" b="b"/>
              <a:pathLst>
                <a:path w="1525" h="1274" fill="none" extrusionOk="0">
                  <a:moveTo>
                    <a:pt x="1" y="402"/>
                  </a:moveTo>
                  <a:cubicBezTo>
                    <a:pt x="402" y="1"/>
                    <a:pt x="1090" y="474"/>
                    <a:pt x="1525" y="1273"/>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81" name="Google Shape;9033;p73">
              <a:extLst>
                <a:ext uri="{FF2B5EF4-FFF2-40B4-BE49-F238E27FC236}">
                  <a16:creationId xmlns:a16="http://schemas.microsoft.com/office/drawing/2014/main" id="{52D07D52-3167-E475-00ED-07AD3CCD2C10}"/>
                </a:ext>
              </a:extLst>
            </p:cNvPr>
            <p:cNvSpPr/>
            <p:nvPr/>
          </p:nvSpPr>
          <p:spPr>
            <a:xfrm>
              <a:off x="5543986" y="3397151"/>
              <a:ext cx="21583" cy="17255"/>
            </a:xfrm>
            <a:custGeom>
              <a:avLst/>
              <a:gdLst/>
              <a:ahLst/>
              <a:cxnLst/>
              <a:rect l="l" t="t" r="r" b="b"/>
              <a:pathLst>
                <a:path w="728" h="582" fill="none" extrusionOk="0">
                  <a:moveTo>
                    <a:pt x="0" y="581"/>
                  </a:moveTo>
                  <a:cubicBezTo>
                    <a:pt x="0" y="291"/>
                    <a:pt x="437" y="1"/>
                    <a:pt x="727" y="365"/>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sp>
          <p:nvSpPr>
            <p:cNvPr id="82" name="Google Shape;9034;p73">
              <a:extLst>
                <a:ext uri="{FF2B5EF4-FFF2-40B4-BE49-F238E27FC236}">
                  <a16:creationId xmlns:a16="http://schemas.microsoft.com/office/drawing/2014/main" id="{9DE657C2-E6DD-3E60-F034-6372464852BD}"/>
                </a:ext>
              </a:extLst>
            </p:cNvPr>
            <p:cNvSpPr/>
            <p:nvPr/>
          </p:nvSpPr>
          <p:spPr>
            <a:xfrm>
              <a:off x="5419526" y="3525999"/>
              <a:ext cx="279487" cy="571989"/>
            </a:xfrm>
            <a:custGeom>
              <a:avLst/>
              <a:gdLst/>
              <a:ahLst/>
              <a:cxnLst/>
              <a:rect l="l" t="t" r="r" b="b"/>
              <a:pathLst>
                <a:path w="9427" h="19293" fill="none" extrusionOk="0">
                  <a:moveTo>
                    <a:pt x="0" y="17742"/>
                  </a:moveTo>
                  <a:cubicBezTo>
                    <a:pt x="0" y="17742"/>
                    <a:pt x="4593" y="8994"/>
                    <a:pt x="3811" y="2669"/>
                  </a:cubicBezTo>
                  <a:cubicBezTo>
                    <a:pt x="3482" y="1"/>
                    <a:pt x="6002" y="499"/>
                    <a:pt x="7363" y="2324"/>
                  </a:cubicBezTo>
                  <a:cubicBezTo>
                    <a:pt x="9426" y="5093"/>
                    <a:pt x="7520" y="13812"/>
                    <a:pt x="183" y="19293"/>
                  </a:cubicBezTo>
                </a:path>
              </a:pathLst>
            </a:custGeom>
            <a:noFill/>
            <a:ln w="10300"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宋体" panose="02010600030101010101" pitchFamily="2" charset="-122"/>
                <a:cs typeface="Arial"/>
                <a:sym typeface="Arial"/>
              </a:endParaRPr>
            </a:p>
          </p:txBody>
        </p:sp>
      </p:grpSp>
      <p:sp>
        <p:nvSpPr>
          <p:cNvPr id="83" name="Google Shape;7749;p43">
            <a:extLst>
              <a:ext uri="{FF2B5EF4-FFF2-40B4-BE49-F238E27FC236}">
                <a16:creationId xmlns:a16="http://schemas.microsoft.com/office/drawing/2014/main" id="{2F739544-90CB-1BD0-254B-40BBF1B55325}"/>
              </a:ext>
            </a:extLst>
          </p:cNvPr>
          <p:cNvSpPr txBox="1">
            <a:spLocks/>
          </p:cNvSpPr>
          <p:nvPr/>
        </p:nvSpPr>
        <p:spPr>
          <a:xfrm>
            <a:off x="1129094" y="2083388"/>
            <a:ext cx="2244973" cy="36847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a:defRPr/>
            </a:pPr>
            <a:r>
              <a:rPr lang="en-US" b="1" kern="0">
                <a:latin typeface="Times New Roman" panose="02020603050405020304" pitchFamily="18" charset="0"/>
                <a:cs typeface="Times New Roman" panose="02020603050405020304" pitchFamily="18" charset="0"/>
              </a:rPr>
              <a:t>01</a:t>
            </a:r>
          </a:p>
        </p:txBody>
      </p:sp>
      <p:sp>
        <p:nvSpPr>
          <p:cNvPr id="84" name="TextBox 83">
            <a:extLst>
              <a:ext uri="{FF2B5EF4-FFF2-40B4-BE49-F238E27FC236}">
                <a16:creationId xmlns:a16="http://schemas.microsoft.com/office/drawing/2014/main" id="{719858F0-8A5B-D011-6245-2975F6C35ACF}"/>
              </a:ext>
            </a:extLst>
          </p:cNvPr>
          <p:cNvSpPr txBox="1"/>
          <p:nvPr/>
        </p:nvSpPr>
        <p:spPr>
          <a:xfrm>
            <a:off x="825269" y="3006648"/>
            <a:ext cx="3152332" cy="1015663"/>
          </a:xfrm>
          <a:prstGeom prst="rect">
            <a:avLst/>
          </a:prstGeom>
          <a:noFill/>
        </p:spPr>
        <p:txBody>
          <a:bodyPr wrap="square">
            <a:spAutoFit/>
          </a:bodyPr>
          <a:lstStyle/>
          <a:p>
            <a:pPr algn="just"/>
            <a:r>
              <a:rPr lang="en-US" sz="2000" i="1">
                <a:latin typeface="Times New Roman" panose="02020603050405020304" pitchFamily="18" charset="0"/>
                <a:cs typeface="Times New Roman" panose="02020603050405020304" pitchFamily="18" charset="0"/>
              </a:rPr>
              <a:t>(1) Nêu công dụng của dấu gạch ngang trong các câu văn trên</a:t>
            </a:r>
            <a:endParaRPr lang="en-US" sz="2000">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BC9811E2-FD80-643E-6C8D-DD426F184A9D}"/>
              </a:ext>
            </a:extLst>
          </p:cNvPr>
          <p:cNvSpPr txBox="1"/>
          <p:nvPr/>
        </p:nvSpPr>
        <p:spPr>
          <a:xfrm>
            <a:off x="8008240" y="2989028"/>
            <a:ext cx="3357517" cy="1631216"/>
          </a:xfrm>
          <a:prstGeom prst="rect">
            <a:avLst/>
          </a:prstGeom>
          <a:noFill/>
        </p:spPr>
        <p:txBody>
          <a:bodyPr wrap="square">
            <a:spAutoFit/>
          </a:bodyPr>
          <a:lstStyle/>
          <a:p>
            <a:pPr algn="just"/>
            <a:r>
              <a:rPr lang="en-US" sz="2000" i="1">
                <a:latin typeface="Times New Roman" panose="02020603050405020304" pitchFamily="18" charset="0"/>
                <a:cs typeface="Times New Roman" panose="02020603050405020304" pitchFamily="18" charset="0"/>
              </a:rPr>
              <a:t>(2) Theo em, nếu không có các cụm từ được tách ra bởi dấu gạch ngang thì nội dung của những câu văn trên sẽ thay đổi như thế nào?</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54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 calcmode="lin" valueType="num">
                                      <p:cBhvr>
                                        <p:cTn id="30" dur="1000" fill="hold"/>
                                        <p:tgtEl>
                                          <p:spTgt spid="83"/>
                                        </p:tgtEl>
                                        <p:attrNameLst>
                                          <p:attrName>ppt_w</p:attrName>
                                        </p:attrNameLst>
                                      </p:cBhvr>
                                      <p:tavLst>
                                        <p:tav tm="0">
                                          <p:val>
                                            <p:fltVal val="0"/>
                                          </p:val>
                                        </p:tav>
                                        <p:tav tm="100000">
                                          <p:val>
                                            <p:strVal val="#ppt_w"/>
                                          </p:val>
                                        </p:tav>
                                      </p:tavLst>
                                    </p:anim>
                                    <p:anim calcmode="lin" valueType="num">
                                      <p:cBhvr>
                                        <p:cTn id="31" dur="1000" fill="hold"/>
                                        <p:tgtEl>
                                          <p:spTgt spid="83"/>
                                        </p:tgtEl>
                                        <p:attrNameLst>
                                          <p:attrName>ppt_h</p:attrName>
                                        </p:attrNameLst>
                                      </p:cBhvr>
                                      <p:tavLst>
                                        <p:tav tm="0">
                                          <p:val>
                                            <p:fltVal val="0"/>
                                          </p:val>
                                        </p:tav>
                                        <p:tav tm="100000">
                                          <p:val>
                                            <p:strVal val="#ppt_h"/>
                                          </p:val>
                                        </p:tav>
                                      </p:tavLst>
                                    </p:anim>
                                    <p:anim calcmode="lin" valueType="num">
                                      <p:cBhvr>
                                        <p:cTn id="32" dur="1000" fill="hold"/>
                                        <p:tgtEl>
                                          <p:spTgt spid="83"/>
                                        </p:tgtEl>
                                        <p:attrNameLst>
                                          <p:attrName>style.rotation</p:attrName>
                                        </p:attrNameLst>
                                      </p:cBhvr>
                                      <p:tavLst>
                                        <p:tav tm="0">
                                          <p:val>
                                            <p:fltVal val="90"/>
                                          </p:val>
                                        </p:tav>
                                        <p:tav tm="100000">
                                          <p:val>
                                            <p:fltVal val="0"/>
                                          </p:val>
                                        </p:tav>
                                      </p:tavLst>
                                    </p:anim>
                                    <p:animEffect transition="in" filter="fade">
                                      <p:cBhvr>
                                        <p:cTn id="33" dur="1000"/>
                                        <p:tgtEl>
                                          <p:spTgt spid="83"/>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84"/>
                                        </p:tgtEl>
                                        <p:attrNameLst>
                                          <p:attrName>style.visibility</p:attrName>
                                        </p:attrNameLst>
                                      </p:cBhvr>
                                      <p:to>
                                        <p:strVal val="visible"/>
                                      </p:to>
                                    </p:set>
                                    <p:anim calcmode="lin" valueType="num">
                                      <p:cBhvr>
                                        <p:cTn id="36" dur="1000" fill="hold"/>
                                        <p:tgtEl>
                                          <p:spTgt spid="84"/>
                                        </p:tgtEl>
                                        <p:attrNameLst>
                                          <p:attrName>ppt_w</p:attrName>
                                        </p:attrNameLst>
                                      </p:cBhvr>
                                      <p:tavLst>
                                        <p:tav tm="0">
                                          <p:val>
                                            <p:fltVal val="0"/>
                                          </p:val>
                                        </p:tav>
                                        <p:tav tm="100000">
                                          <p:val>
                                            <p:strVal val="#ppt_w"/>
                                          </p:val>
                                        </p:tav>
                                      </p:tavLst>
                                    </p:anim>
                                    <p:anim calcmode="lin" valueType="num">
                                      <p:cBhvr>
                                        <p:cTn id="37" dur="1000" fill="hold"/>
                                        <p:tgtEl>
                                          <p:spTgt spid="84"/>
                                        </p:tgtEl>
                                        <p:attrNameLst>
                                          <p:attrName>ppt_h</p:attrName>
                                        </p:attrNameLst>
                                      </p:cBhvr>
                                      <p:tavLst>
                                        <p:tav tm="0">
                                          <p:val>
                                            <p:fltVal val="0"/>
                                          </p:val>
                                        </p:tav>
                                        <p:tav tm="100000">
                                          <p:val>
                                            <p:strVal val="#ppt_h"/>
                                          </p:val>
                                        </p:tav>
                                      </p:tavLst>
                                    </p:anim>
                                    <p:anim calcmode="lin" valueType="num">
                                      <p:cBhvr>
                                        <p:cTn id="38" dur="1000" fill="hold"/>
                                        <p:tgtEl>
                                          <p:spTgt spid="84"/>
                                        </p:tgtEl>
                                        <p:attrNameLst>
                                          <p:attrName>style.rotation</p:attrName>
                                        </p:attrNameLst>
                                      </p:cBhvr>
                                      <p:tavLst>
                                        <p:tav tm="0">
                                          <p:val>
                                            <p:fltVal val="90"/>
                                          </p:val>
                                        </p:tav>
                                        <p:tav tm="100000">
                                          <p:val>
                                            <p:fltVal val="0"/>
                                          </p:val>
                                        </p:tav>
                                      </p:tavLst>
                                    </p:anim>
                                    <p:animEffect transition="in" filter="fade">
                                      <p:cBhvr>
                                        <p:cTn id="39" dur="1000"/>
                                        <p:tgtEl>
                                          <p:spTgt spid="8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barn(inVertical)">
                                      <p:cBhvr>
                                        <p:cTn id="53"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83" grpId="0"/>
      <p:bldP spid="84" grpId="0"/>
      <p:bldP spid="8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1</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 name="Group 3">
            <a:extLst>
              <a:ext uri="{FF2B5EF4-FFF2-40B4-BE49-F238E27FC236}">
                <a16:creationId xmlns:a16="http://schemas.microsoft.com/office/drawing/2014/main" id="{93FB16ED-87DD-2CEC-A9CA-854756AAD454}"/>
              </a:ext>
            </a:extLst>
          </p:cNvPr>
          <p:cNvGrpSpPr/>
          <p:nvPr/>
        </p:nvGrpSpPr>
        <p:grpSpPr>
          <a:xfrm>
            <a:off x="2034789" y="1743760"/>
            <a:ext cx="8120835" cy="3616541"/>
            <a:chOff x="0" y="0"/>
            <a:chExt cx="8956803" cy="4768678"/>
          </a:xfrm>
        </p:grpSpPr>
        <p:sp>
          <p:nvSpPr>
            <p:cNvPr id="3" name="Freeform 4">
              <a:extLst>
                <a:ext uri="{FF2B5EF4-FFF2-40B4-BE49-F238E27FC236}">
                  <a16:creationId xmlns:a16="http://schemas.microsoft.com/office/drawing/2014/main" id="{EC68644D-8FB6-B698-0AD5-36EC097D3D93}"/>
                </a:ext>
              </a:extLst>
            </p:cNvPr>
            <p:cNvSpPr/>
            <p:nvPr/>
          </p:nvSpPr>
          <p:spPr>
            <a:xfrm>
              <a:off x="10160" y="16510"/>
              <a:ext cx="8933944" cy="4740738"/>
            </a:xfrm>
            <a:custGeom>
              <a:avLst/>
              <a:gdLst/>
              <a:ahLst/>
              <a:cxnLst/>
              <a:rect l="l" t="t" r="r" b="b"/>
              <a:pathLst>
                <a:path w="8933944" h="4740738">
                  <a:moveTo>
                    <a:pt x="8933944" y="4740738"/>
                  </a:moveTo>
                  <a:lnTo>
                    <a:pt x="0" y="4733118"/>
                  </a:lnTo>
                  <a:lnTo>
                    <a:pt x="0" y="1657439"/>
                  </a:lnTo>
                  <a:lnTo>
                    <a:pt x="17780" y="19050"/>
                  </a:lnTo>
                  <a:lnTo>
                    <a:pt x="4453207" y="0"/>
                  </a:lnTo>
                  <a:lnTo>
                    <a:pt x="8914894" y="5080"/>
                  </a:lnTo>
                  <a:close/>
                </a:path>
              </a:pathLst>
            </a:custGeom>
            <a:solidFill>
              <a:srgbClr val="0E67A3"/>
            </a:solidFill>
          </p:spPr>
        </p:sp>
        <p:sp>
          <p:nvSpPr>
            <p:cNvPr id="4" name="Freeform 5">
              <a:extLst>
                <a:ext uri="{FF2B5EF4-FFF2-40B4-BE49-F238E27FC236}">
                  <a16:creationId xmlns:a16="http://schemas.microsoft.com/office/drawing/2014/main" id="{4D7D9ABF-229B-0071-7B81-310462DB3C0C}"/>
                </a:ext>
              </a:extLst>
            </p:cNvPr>
            <p:cNvSpPr/>
            <p:nvPr/>
          </p:nvSpPr>
          <p:spPr>
            <a:xfrm>
              <a:off x="-3810" y="0"/>
              <a:ext cx="8963153" cy="4767408"/>
            </a:xfrm>
            <a:custGeom>
              <a:avLst/>
              <a:gdLst/>
              <a:ahLst/>
              <a:cxnLst/>
              <a:rect l="l" t="t" r="r" b="b"/>
              <a:pathLst>
                <a:path w="8963153" h="4767408">
                  <a:moveTo>
                    <a:pt x="8928864" y="21590"/>
                  </a:moveTo>
                  <a:cubicBezTo>
                    <a:pt x="8930133" y="34290"/>
                    <a:pt x="8930133" y="44450"/>
                    <a:pt x="8931403" y="54610"/>
                  </a:cubicBezTo>
                  <a:cubicBezTo>
                    <a:pt x="8933943" y="136157"/>
                    <a:pt x="8935214" y="240162"/>
                    <a:pt x="8937753" y="340453"/>
                  </a:cubicBezTo>
                  <a:cubicBezTo>
                    <a:pt x="8937753" y="485317"/>
                    <a:pt x="8950453" y="3341747"/>
                    <a:pt x="8956803" y="3486611"/>
                  </a:cubicBezTo>
                  <a:cubicBezTo>
                    <a:pt x="8963153" y="3705765"/>
                    <a:pt x="8959343" y="3928633"/>
                    <a:pt x="8959343" y="4147787"/>
                  </a:cubicBezTo>
                  <a:cubicBezTo>
                    <a:pt x="8959343" y="4340940"/>
                    <a:pt x="8960614" y="4519234"/>
                    <a:pt x="8961883" y="4706448"/>
                  </a:cubicBezTo>
                  <a:cubicBezTo>
                    <a:pt x="8961883" y="4728038"/>
                    <a:pt x="8961883" y="4742008"/>
                    <a:pt x="8961883" y="4766138"/>
                  </a:cubicBezTo>
                  <a:cubicBezTo>
                    <a:pt x="8939024" y="4766138"/>
                    <a:pt x="8918703" y="4767408"/>
                    <a:pt x="8874872" y="4766138"/>
                  </a:cubicBezTo>
                  <a:cubicBezTo>
                    <a:pt x="8418661" y="4761058"/>
                    <a:pt x="7955432" y="4767408"/>
                    <a:pt x="7499222" y="4762328"/>
                  </a:cubicBezTo>
                  <a:cubicBezTo>
                    <a:pt x="7225496" y="4758518"/>
                    <a:pt x="6958789" y="4761058"/>
                    <a:pt x="6685062" y="4758518"/>
                  </a:cubicBezTo>
                  <a:cubicBezTo>
                    <a:pt x="6558727" y="4757248"/>
                    <a:pt x="6432392" y="4755978"/>
                    <a:pt x="6306056" y="4754708"/>
                  </a:cubicBezTo>
                  <a:cubicBezTo>
                    <a:pt x="6228851" y="4754708"/>
                    <a:pt x="6158665" y="4755978"/>
                    <a:pt x="6081460" y="4755978"/>
                  </a:cubicBezTo>
                  <a:cubicBezTo>
                    <a:pt x="5884939" y="4754708"/>
                    <a:pt x="5344505" y="4755978"/>
                    <a:pt x="5147984" y="4754708"/>
                  </a:cubicBezTo>
                  <a:cubicBezTo>
                    <a:pt x="5007611" y="4753438"/>
                    <a:pt x="2200162" y="4762328"/>
                    <a:pt x="2059790" y="4761058"/>
                  </a:cubicBezTo>
                  <a:cubicBezTo>
                    <a:pt x="2024697" y="4761058"/>
                    <a:pt x="1982585" y="4762328"/>
                    <a:pt x="1947492" y="4762328"/>
                  </a:cubicBezTo>
                  <a:cubicBezTo>
                    <a:pt x="1863268" y="4762328"/>
                    <a:pt x="1786064" y="4763598"/>
                    <a:pt x="1701840" y="4763598"/>
                  </a:cubicBezTo>
                  <a:cubicBezTo>
                    <a:pt x="1491281" y="4763598"/>
                    <a:pt x="1287741" y="4762328"/>
                    <a:pt x="1077183" y="4761058"/>
                  </a:cubicBezTo>
                  <a:cubicBezTo>
                    <a:pt x="950848" y="4759788"/>
                    <a:pt x="824512" y="4758518"/>
                    <a:pt x="705196" y="4757248"/>
                  </a:cubicBezTo>
                  <a:cubicBezTo>
                    <a:pt x="480600" y="4755978"/>
                    <a:pt x="256004" y="4754708"/>
                    <a:pt x="48260" y="4754708"/>
                  </a:cubicBezTo>
                  <a:cubicBezTo>
                    <a:pt x="38100" y="4754708"/>
                    <a:pt x="29210" y="4754708"/>
                    <a:pt x="19050" y="4753438"/>
                  </a:cubicBezTo>
                  <a:cubicBezTo>
                    <a:pt x="10160" y="4752168"/>
                    <a:pt x="5080" y="4745818"/>
                    <a:pt x="7620" y="4736928"/>
                  </a:cubicBezTo>
                  <a:cubicBezTo>
                    <a:pt x="16510" y="4704958"/>
                    <a:pt x="12700" y="4612096"/>
                    <a:pt x="11430" y="4515520"/>
                  </a:cubicBezTo>
                  <a:cubicBezTo>
                    <a:pt x="10160" y="4318653"/>
                    <a:pt x="6350" y="4125500"/>
                    <a:pt x="7620" y="3928633"/>
                  </a:cubicBezTo>
                  <a:cubicBezTo>
                    <a:pt x="5080" y="3683478"/>
                    <a:pt x="0" y="648754"/>
                    <a:pt x="7620" y="399884"/>
                  </a:cubicBezTo>
                  <a:cubicBezTo>
                    <a:pt x="8890" y="351596"/>
                    <a:pt x="7620" y="299594"/>
                    <a:pt x="8890" y="251306"/>
                  </a:cubicBezTo>
                  <a:cubicBezTo>
                    <a:pt x="10160" y="173302"/>
                    <a:pt x="12700" y="87869"/>
                    <a:pt x="13970" y="44450"/>
                  </a:cubicBezTo>
                  <a:cubicBezTo>
                    <a:pt x="13970" y="41910"/>
                    <a:pt x="15240" y="39370"/>
                    <a:pt x="16510" y="38100"/>
                  </a:cubicBezTo>
                  <a:cubicBezTo>
                    <a:pt x="38100" y="35560"/>
                    <a:pt x="80538" y="30480"/>
                    <a:pt x="192836" y="29210"/>
                  </a:cubicBezTo>
                  <a:cubicBezTo>
                    <a:pt x="382339" y="25400"/>
                    <a:pt x="571842" y="22860"/>
                    <a:pt x="768363" y="20320"/>
                  </a:cubicBezTo>
                  <a:cubicBezTo>
                    <a:pt x="901717" y="17780"/>
                    <a:pt x="1035071" y="16510"/>
                    <a:pt x="1161406" y="13970"/>
                  </a:cubicBezTo>
                  <a:cubicBezTo>
                    <a:pt x="1287741" y="11430"/>
                    <a:pt x="1421095" y="8890"/>
                    <a:pt x="1547430" y="8890"/>
                  </a:cubicBezTo>
                  <a:cubicBezTo>
                    <a:pt x="1687803" y="7620"/>
                    <a:pt x="1828175" y="10160"/>
                    <a:pt x="1968548" y="8890"/>
                  </a:cubicBezTo>
                  <a:cubicBezTo>
                    <a:pt x="2144013" y="8890"/>
                    <a:pt x="5323449" y="6350"/>
                    <a:pt x="5498915" y="5080"/>
                  </a:cubicBezTo>
                  <a:cubicBezTo>
                    <a:pt x="5667362" y="3810"/>
                    <a:pt x="5835809" y="2540"/>
                    <a:pt x="6011274" y="2540"/>
                  </a:cubicBezTo>
                  <a:cubicBezTo>
                    <a:pt x="6299038" y="1270"/>
                    <a:pt x="6579783" y="0"/>
                    <a:pt x="6867546" y="0"/>
                  </a:cubicBezTo>
                  <a:cubicBezTo>
                    <a:pt x="6986863" y="0"/>
                    <a:pt x="7113198" y="2540"/>
                    <a:pt x="7232515" y="2540"/>
                  </a:cubicBezTo>
                  <a:cubicBezTo>
                    <a:pt x="7562390" y="3810"/>
                    <a:pt x="7899284" y="5080"/>
                    <a:pt x="8229159" y="7620"/>
                  </a:cubicBezTo>
                  <a:cubicBezTo>
                    <a:pt x="8404624" y="8890"/>
                    <a:pt x="8580090" y="12700"/>
                    <a:pt x="8755556" y="16510"/>
                  </a:cubicBezTo>
                  <a:cubicBezTo>
                    <a:pt x="8797667" y="16510"/>
                    <a:pt x="8839779" y="16510"/>
                    <a:pt x="8874872" y="16510"/>
                  </a:cubicBezTo>
                  <a:cubicBezTo>
                    <a:pt x="8909814" y="17780"/>
                    <a:pt x="8918703" y="20320"/>
                    <a:pt x="8928864" y="21590"/>
                  </a:cubicBezTo>
                  <a:close/>
                  <a:moveTo>
                    <a:pt x="8939024" y="4749628"/>
                  </a:moveTo>
                  <a:cubicBezTo>
                    <a:pt x="8940293" y="4733118"/>
                    <a:pt x="8941564" y="4720418"/>
                    <a:pt x="8941564" y="4707718"/>
                  </a:cubicBezTo>
                  <a:cubicBezTo>
                    <a:pt x="8940293" y="4500662"/>
                    <a:pt x="8939024" y="4303795"/>
                    <a:pt x="8939024" y="4092070"/>
                  </a:cubicBezTo>
                  <a:cubicBezTo>
                    <a:pt x="8939024" y="3995494"/>
                    <a:pt x="8941564" y="3898917"/>
                    <a:pt x="8940293" y="3802341"/>
                  </a:cubicBezTo>
                  <a:cubicBezTo>
                    <a:pt x="8940293" y="3713194"/>
                    <a:pt x="8939024" y="3620332"/>
                    <a:pt x="8937753" y="3531185"/>
                  </a:cubicBezTo>
                  <a:cubicBezTo>
                    <a:pt x="8932674" y="3393749"/>
                    <a:pt x="8921243" y="548463"/>
                    <a:pt x="8921243" y="411028"/>
                  </a:cubicBezTo>
                  <a:cubicBezTo>
                    <a:pt x="8918703" y="295879"/>
                    <a:pt x="8916164" y="177016"/>
                    <a:pt x="8913624" y="63500"/>
                  </a:cubicBezTo>
                  <a:cubicBezTo>
                    <a:pt x="8912353" y="44450"/>
                    <a:pt x="8911083" y="43180"/>
                    <a:pt x="8853816" y="41910"/>
                  </a:cubicBezTo>
                  <a:cubicBezTo>
                    <a:pt x="8832760" y="41910"/>
                    <a:pt x="8818723" y="41910"/>
                    <a:pt x="8797668" y="40640"/>
                  </a:cubicBezTo>
                  <a:cubicBezTo>
                    <a:pt x="8622202" y="36830"/>
                    <a:pt x="8439718" y="31750"/>
                    <a:pt x="8264252" y="30480"/>
                  </a:cubicBezTo>
                  <a:cubicBezTo>
                    <a:pt x="7836116" y="26670"/>
                    <a:pt x="7400962" y="25400"/>
                    <a:pt x="6972826" y="22860"/>
                  </a:cubicBezTo>
                  <a:cubicBezTo>
                    <a:pt x="6909658" y="22860"/>
                    <a:pt x="6839472" y="22860"/>
                    <a:pt x="6776304" y="22860"/>
                  </a:cubicBezTo>
                  <a:cubicBezTo>
                    <a:pt x="6671025" y="22860"/>
                    <a:pt x="6565746" y="22860"/>
                    <a:pt x="6467485" y="22860"/>
                  </a:cubicBezTo>
                  <a:cubicBezTo>
                    <a:pt x="6242889" y="22860"/>
                    <a:pt x="6018293" y="22860"/>
                    <a:pt x="5800716" y="24130"/>
                  </a:cubicBezTo>
                  <a:cubicBezTo>
                    <a:pt x="5611213" y="25400"/>
                    <a:pt x="2417740" y="29210"/>
                    <a:pt x="2228237" y="29210"/>
                  </a:cubicBezTo>
                  <a:cubicBezTo>
                    <a:pt x="1919417" y="29210"/>
                    <a:pt x="1610598" y="26670"/>
                    <a:pt x="1301779" y="33020"/>
                  </a:cubicBezTo>
                  <a:cubicBezTo>
                    <a:pt x="1140350" y="36830"/>
                    <a:pt x="985941" y="36830"/>
                    <a:pt x="831531" y="38100"/>
                  </a:cubicBezTo>
                  <a:cubicBezTo>
                    <a:pt x="564823" y="41910"/>
                    <a:pt x="298116" y="45720"/>
                    <a:pt x="49530" y="50800"/>
                  </a:cubicBezTo>
                  <a:cubicBezTo>
                    <a:pt x="36830" y="50800"/>
                    <a:pt x="34290" y="53340"/>
                    <a:pt x="33020" y="76725"/>
                  </a:cubicBezTo>
                  <a:cubicBezTo>
                    <a:pt x="31750" y="143586"/>
                    <a:pt x="31750" y="210446"/>
                    <a:pt x="30480" y="277307"/>
                  </a:cubicBezTo>
                  <a:cubicBezTo>
                    <a:pt x="29210" y="388741"/>
                    <a:pt x="26670" y="496461"/>
                    <a:pt x="25400" y="607895"/>
                  </a:cubicBezTo>
                  <a:cubicBezTo>
                    <a:pt x="20320" y="726758"/>
                    <a:pt x="26670" y="3631476"/>
                    <a:pt x="29210" y="3750339"/>
                  </a:cubicBezTo>
                  <a:cubicBezTo>
                    <a:pt x="29210" y="3876631"/>
                    <a:pt x="29210" y="4006637"/>
                    <a:pt x="30480" y="4132929"/>
                  </a:cubicBezTo>
                  <a:cubicBezTo>
                    <a:pt x="30480" y="4225791"/>
                    <a:pt x="33020" y="4318653"/>
                    <a:pt x="33020" y="4411515"/>
                  </a:cubicBezTo>
                  <a:cubicBezTo>
                    <a:pt x="33020" y="4511806"/>
                    <a:pt x="33020" y="4612096"/>
                    <a:pt x="31750" y="4707718"/>
                  </a:cubicBezTo>
                  <a:cubicBezTo>
                    <a:pt x="31750" y="4711528"/>
                    <a:pt x="31750" y="4714068"/>
                    <a:pt x="31750" y="4717878"/>
                  </a:cubicBezTo>
                  <a:cubicBezTo>
                    <a:pt x="31750" y="4728038"/>
                    <a:pt x="35560" y="4731848"/>
                    <a:pt x="44450" y="4731848"/>
                  </a:cubicBezTo>
                  <a:cubicBezTo>
                    <a:pt x="94576" y="4731848"/>
                    <a:pt x="192836" y="4733118"/>
                    <a:pt x="284078" y="4733118"/>
                  </a:cubicBezTo>
                  <a:cubicBezTo>
                    <a:pt x="417432" y="4733118"/>
                    <a:pt x="557805" y="4730578"/>
                    <a:pt x="691159" y="4733118"/>
                  </a:cubicBezTo>
                  <a:cubicBezTo>
                    <a:pt x="908736" y="4736928"/>
                    <a:pt x="1126313" y="4739468"/>
                    <a:pt x="1343890" y="4738198"/>
                  </a:cubicBezTo>
                  <a:cubicBezTo>
                    <a:pt x="1484263" y="4736928"/>
                    <a:pt x="1617617" y="4739468"/>
                    <a:pt x="1757989" y="4739468"/>
                  </a:cubicBezTo>
                  <a:cubicBezTo>
                    <a:pt x="1961529" y="4739468"/>
                    <a:pt x="2165069" y="4738198"/>
                    <a:pt x="2368609" y="4739468"/>
                  </a:cubicBezTo>
                  <a:cubicBezTo>
                    <a:pt x="2670410" y="4740738"/>
                    <a:pt x="5983200" y="4730578"/>
                    <a:pt x="6292019" y="4733118"/>
                  </a:cubicBezTo>
                  <a:cubicBezTo>
                    <a:pt x="6425373" y="4734388"/>
                    <a:pt x="6558727" y="4735658"/>
                    <a:pt x="6685062" y="4735658"/>
                  </a:cubicBezTo>
                  <a:cubicBezTo>
                    <a:pt x="6916676" y="4738198"/>
                    <a:pt x="7141273" y="4734388"/>
                    <a:pt x="7372887" y="4738198"/>
                  </a:cubicBezTo>
                  <a:cubicBezTo>
                    <a:pt x="7562390" y="4740738"/>
                    <a:pt x="7751893" y="4740738"/>
                    <a:pt x="7941395" y="4743278"/>
                  </a:cubicBezTo>
                  <a:cubicBezTo>
                    <a:pt x="8222140" y="4747088"/>
                    <a:pt x="8502885" y="4749628"/>
                    <a:pt x="8783630" y="4750898"/>
                  </a:cubicBezTo>
                  <a:cubicBezTo>
                    <a:pt x="8888910" y="4750898"/>
                    <a:pt x="8918703" y="4749628"/>
                    <a:pt x="8939024" y="4749628"/>
                  </a:cubicBezTo>
                  <a:close/>
                </a:path>
              </a:pathLst>
            </a:custGeom>
            <a:solidFill>
              <a:srgbClr val="000000"/>
            </a:solidFill>
          </p:spPr>
        </p:sp>
      </p:grpSp>
      <p:pic>
        <p:nvPicPr>
          <p:cNvPr id="5" name="Picture 6">
            <a:extLst>
              <a:ext uri="{FF2B5EF4-FFF2-40B4-BE49-F238E27FC236}">
                <a16:creationId xmlns:a16="http://schemas.microsoft.com/office/drawing/2014/main" id="{7DED6448-922A-BA8A-4558-70AA5E0CE9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8014" flipH="1">
            <a:off x="1343052" y="1398014"/>
            <a:ext cx="1152873" cy="1695401"/>
          </a:xfrm>
          <a:prstGeom prst="rect">
            <a:avLst/>
          </a:prstGeom>
        </p:spPr>
      </p:pic>
      <p:pic>
        <p:nvPicPr>
          <p:cNvPr id="6" name="Picture 7">
            <a:extLst>
              <a:ext uri="{FF2B5EF4-FFF2-40B4-BE49-F238E27FC236}">
                <a16:creationId xmlns:a16="http://schemas.microsoft.com/office/drawing/2014/main" id="{067E4D66-7DA6-E0EA-7F54-E34812EFBE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07259" y="3609583"/>
            <a:ext cx="2622970" cy="3286181"/>
          </a:xfrm>
          <a:prstGeom prst="rect">
            <a:avLst/>
          </a:prstGeom>
        </p:spPr>
      </p:pic>
      <p:pic>
        <p:nvPicPr>
          <p:cNvPr id="7" name="Picture 8">
            <a:extLst>
              <a:ext uri="{FF2B5EF4-FFF2-40B4-BE49-F238E27FC236}">
                <a16:creationId xmlns:a16="http://schemas.microsoft.com/office/drawing/2014/main" id="{794C20B7-BD00-BB3D-C96C-9D29582F24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10920" y="1563050"/>
            <a:ext cx="1657434" cy="1686956"/>
          </a:xfrm>
          <a:prstGeom prst="rect">
            <a:avLst/>
          </a:prstGeom>
        </p:spPr>
      </p:pic>
      <p:pic>
        <p:nvPicPr>
          <p:cNvPr id="9" name="Picture 9">
            <a:extLst>
              <a:ext uri="{FF2B5EF4-FFF2-40B4-BE49-F238E27FC236}">
                <a16:creationId xmlns:a16="http://schemas.microsoft.com/office/drawing/2014/main" id="{02670DCD-FF20-6876-ED55-C613AD2886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88607">
            <a:off x="1025439" y="4453885"/>
            <a:ext cx="2191862" cy="1450614"/>
          </a:xfrm>
          <a:prstGeom prst="rect">
            <a:avLst/>
          </a:prstGeom>
        </p:spPr>
      </p:pic>
      <p:pic>
        <p:nvPicPr>
          <p:cNvPr id="10" name="Picture 10">
            <a:extLst>
              <a:ext uri="{FF2B5EF4-FFF2-40B4-BE49-F238E27FC236}">
                <a16:creationId xmlns:a16="http://schemas.microsoft.com/office/drawing/2014/main" id="{D7C00126-DC19-DDF5-A1D2-7FC3D687CB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94628" y="4613873"/>
            <a:ext cx="1203021" cy="1745809"/>
          </a:xfrm>
          <a:prstGeom prst="rect">
            <a:avLst/>
          </a:prstGeom>
        </p:spPr>
      </p:pic>
      <p:pic>
        <p:nvPicPr>
          <p:cNvPr id="13" name="Picture 11">
            <a:extLst>
              <a:ext uri="{FF2B5EF4-FFF2-40B4-BE49-F238E27FC236}">
                <a16:creationId xmlns:a16="http://schemas.microsoft.com/office/drawing/2014/main" id="{D2DE9594-8863-A5BA-35E8-BE97BF5FF6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155624" y="1182931"/>
            <a:ext cx="1157083" cy="1594976"/>
          </a:xfrm>
          <a:prstGeom prst="rect">
            <a:avLst/>
          </a:prstGeom>
        </p:spPr>
      </p:pic>
      <p:sp>
        <p:nvSpPr>
          <p:cNvPr id="15" name="TextBox 14">
            <a:extLst>
              <a:ext uri="{FF2B5EF4-FFF2-40B4-BE49-F238E27FC236}">
                <a16:creationId xmlns:a16="http://schemas.microsoft.com/office/drawing/2014/main" id="{A9EBCE34-42B4-26DC-3F42-DA984C42B8B3}"/>
              </a:ext>
            </a:extLst>
          </p:cNvPr>
          <p:cNvSpPr txBox="1"/>
          <p:nvPr/>
        </p:nvSpPr>
        <p:spPr>
          <a:xfrm>
            <a:off x="2834278" y="2500884"/>
            <a:ext cx="6099462" cy="1384995"/>
          </a:xfrm>
          <a:prstGeom prst="rect">
            <a:avLst/>
          </a:prstGeom>
          <a:noFill/>
        </p:spPr>
        <p:txBody>
          <a:bodyPr wrap="square">
            <a:spAutoFit/>
          </a:bodyPr>
          <a:lstStyle/>
          <a:p>
            <a:pPr algn="just"/>
            <a:r>
              <a:rPr lang="en-US" sz="2800">
                <a:solidFill>
                  <a:schemeClr val="bg1"/>
                </a:solidFill>
                <a:latin typeface="Times New Roman" panose="02020603050405020304" pitchFamily="18" charset="0"/>
                <a:cs typeface="Times New Roman" panose="02020603050405020304" pitchFamily="18" charset="0"/>
              </a:rPr>
              <a:t>(1) Công dụng của dấu gạch ngang: bổ sung, giải thích thêm ý nghĩa cho cụm từ đứng trước nó</a:t>
            </a:r>
          </a:p>
        </p:txBody>
      </p:sp>
    </p:spTree>
    <p:extLst>
      <p:ext uri="{BB962C8B-B14F-4D97-AF65-F5344CB8AC3E}">
        <p14:creationId xmlns:p14="http://schemas.microsoft.com/office/powerpoint/2010/main" val="642796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1</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4" name="组合 1">
            <a:extLst>
              <a:ext uri="{FF2B5EF4-FFF2-40B4-BE49-F238E27FC236}">
                <a16:creationId xmlns:a16="http://schemas.microsoft.com/office/drawing/2014/main" id="{41DB8FB7-551C-D8D7-8E98-55CD5A89A409}"/>
              </a:ext>
            </a:extLst>
          </p:cNvPr>
          <p:cNvGrpSpPr/>
          <p:nvPr/>
        </p:nvGrpSpPr>
        <p:grpSpPr>
          <a:xfrm>
            <a:off x="-96839" y="1312498"/>
            <a:ext cx="4743379" cy="676640"/>
            <a:chOff x="-96839" y="1312498"/>
            <a:chExt cx="4743379" cy="676640"/>
          </a:xfrm>
        </p:grpSpPr>
        <p:sp>
          <p:nvSpPr>
            <p:cNvPr id="16" name=" 220">
              <a:extLst>
                <a:ext uri="{FF2B5EF4-FFF2-40B4-BE49-F238E27FC236}">
                  <a16:creationId xmlns:a16="http://schemas.microsoft.com/office/drawing/2014/main" id="{C4C83351-2CA3-64BB-6251-AA438299C865}"/>
                </a:ext>
              </a:extLst>
            </p:cNvPr>
            <p:cNvSpPr/>
            <p:nvPr/>
          </p:nvSpPr>
          <p:spPr>
            <a:xfrm>
              <a:off x="-96839" y="1339850"/>
              <a:ext cx="4743379" cy="649288"/>
            </a:xfrm>
            <a:prstGeom prst="homePlate">
              <a:avLst/>
            </a:prstGeom>
            <a:solidFill>
              <a:srgbClr val="6D6FC7"/>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2800" b="1" i="0" u="none" strike="noStrike" kern="1200" cap="none" spc="0" normalizeH="0" baseline="0" noProof="1">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17" name="文本框 5">
              <a:extLst>
                <a:ext uri="{FF2B5EF4-FFF2-40B4-BE49-F238E27FC236}">
                  <a16:creationId xmlns:a16="http://schemas.microsoft.com/office/drawing/2014/main" id="{151F2F7A-600D-AADB-EF3C-B9469BF3224C}"/>
                </a:ext>
              </a:extLst>
            </p:cNvPr>
            <p:cNvSpPr txBox="1">
              <a:spLocks noChangeArrowheads="1"/>
            </p:cNvSpPr>
            <p:nvPr/>
          </p:nvSpPr>
          <p:spPr bwMode="auto">
            <a:xfrm>
              <a:off x="408939" y="1312498"/>
              <a:ext cx="1172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3600" b="1" kern="0">
                  <a:solidFill>
                    <a:srgbClr val="FFFFFF"/>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Ý </a:t>
              </a:r>
              <a:r>
                <a:rPr kumimoji="0" lang="en-US" altLang="zh-CN" sz="3600" b="1" i="0" u="none" strike="noStrike" kern="0" cap="none" spc="0" normalizeH="0" baseline="0" noProof="0">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(2)</a:t>
              </a:r>
              <a:endParaRPr kumimoji="0" lang="zh-CN" altLang="zh-CN" sz="3600" b="1" i="0" u="none" strike="noStrike" kern="0" cap="none" spc="0" normalizeH="0" baseline="0" noProof="0" dirty="0">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pic>
        <p:nvPicPr>
          <p:cNvPr id="18" name="图片 38">
            <a:extLst>
              <a:ext uri="{FF2B5EF4-FFF2-40B4-BE49-F238E27FC236}">
                <a16:creationId xmlns:a16="http://schemas.microsoft.com/office/drawing/2014/main" id="{DF0B07E1-CB29-71FD-41AB-FC1CAEA0F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890" y="3044265"/>
            <a:ext cx="3759517" cy="3813735"/>
          </a:xfrm>
          <a:prstGeom prst="rect">
            <a:avLst/>
          </a:prstGeom>
        </p:spPr>
      </p:pic>
      <p:sp>
        <p:nvSpPr>
          <p:cNvPr id="19" name="任意多边形 116">
            <a:extLst>
              <a:ext uri="{FF2B5EF4-FFF2-40B4-BE49-F238E27FC236}">
                <a16:creationId xmlns:a16="http://schemas.microsoft.com/office/drawing/2014/main" id="{8CD7949B-10E3-D6D8-7BF2-96ABF0933434}"/>
              </a:ext>
            </a:extLst>
          </p:cNvPr>
          <p:cNvSpPr>
            <a:spLocks/>
          </p:cNvSpPr>
          <p:nvPr/>
        </p:nvSpPr>
        <p:spPr bwMode="auto">
          <a:xfrm>
            <a:off x="1579126" y="2197855"/>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algn="ctr">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01</a:t>
            </a:r>
            <a:endParaRPr lang="zh-CN" altLang="en-US"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0" name="矩形 10">
            <a:extLst>
              <a:ext uri="{FF2B5EF4-FFF2-40B4-BE49-F238E27FC236}">
                <a16:creationId xmlns:a16="http://schemas.microsoft.com/office/drawing/2014/main" id="{63ADD4AA-088F-C5C7-AA92-7345BDF72515}"/>
              </a:ext>
            </a:extLst>
          </p:cNvPr>
          <p:cNvSpPr/>
          <p:nvPr/>
        </p:nvSpPr>
        <p:spPr>
          <a:xfrm>
            <a:off x="574514" y="3527402"/>
            <a:ext cx="2869126" cy="1631216"/>
          </a:xfrm>
          <a:prstGeom prst="rect">
            <a:avLst/>
          </a:prstGeom>
        </p:spPr>
        <p:txBody>
          <a:bodyPr wrap="square">
            <a:spAutoFit/>
          </a:bodyPr>
          <a:lstStyle/>
          <a:p>
            <a:pPr algn="ctr" fontAlgn="base">
              <a:spcBef>
                <a:spcPct val="0"/>
              </a:spcBef>
              <a:spcAft>
                <a:spcPct val="0"/>
              </a:spcAft>
              <a:buFont typeface="Arial" panose="020B0604020202020204" pitchFamily="34" charset="0"/>
              <a:buNone/>
            </a:pPr>
            <a:r>
              <a:rPr lang="en-US" sz="2000">
                <a:latin typeface="Times New Roman" panose="02020603050405020304" pitchFamily="18" charset="0"/>
                <a:cs typeface="Times New Roman" panose="02020603050405020304" pitchFamily="18" charset="0"/>
              </a:rPr>
              <a:t>Theo em nếu không có cụm từ được tách ra từ dấu gạch ngang thì nội dung những câu trên sẽ có phần thay đổi. </a:t>
            </a:r>
            <a:endParaRPr lang="en-US" sz="2400">
              <a:solidFill>
                <a:srgbClr val="CCECFF">
                  <a:lumMod val="1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任意多边形 121">
            <a:extLst>
              <a:ext uri="{FF2B5EF4-FFF2-40B4-BE49-F238E27FC236}">
                <a16:creationId xmlns:a16="http://schemas.microsoft.com/office/drawing/2014/main" id="{4A9848BB-544C-C7E1-D40D-FCC67211B125}"/>
              </a:ext>
            </a:extLst>
          </p:cNvPr>
          <p:cNvSpPr>
            <a:spLocks/>
          </p:cNvSpPr>
          <p:nvPr/>
        </p:nvSpPr>
        <p:spPr bwMode="auto">
          <a:xfrm>
            <a:off x="9750378" y="1621700"/>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algn="ctr">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02</a:t>
            </a:r>
            <a:endParaRPr lang="zh-CN" altLang="en-US"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2" name="矩形 12">
            <a:extLst>
              <a:ext uri="{FF2B5EF4-FFF2-40B4-BE49-F238E27FC236}">
                <a16:creationId xmlns:a16="http://schemas.microsoft.com/office/drawing/2014/main" id="{DF5536AF-A3C4-C22A-3B5E-447D5E98BB15}"/>
              </a:ext>
            </a:extLst>
          </p:cNvPr>
          <p:cNvSpPr/>
          <p:nvPr/>
        </p:nvSpPr>
        <p:spPr>
          <a:xfrm>
            <a:off x="8779964" y="3044265"/>
            <a:ext cx="3247190" cy="1938992"/>
          </a:xfrm>
          <a:prstGeom prst="rect">
            <a:avLst/>
          </a:prstGeom>
        </p:spPr>
        <p:txBody>
          <a:bodyPr wrap="square">
            <a:spAutoFit/>
          </a:bodyPr>
          <a:lstStyle/>
          <a:p>
            <a:pPr algn="ctr"/>
            <a:r>
              <a:rPr lang="en-US" sz="2000">
                <a:latin typeface="Times New Roman" panose="02020603050405020304" pitchFamily="18" charset="0"/>
                <a:cs typeface="Times New Roman" panose="02020603050405020304" pitchFamily="18" charset="0"/>
              </a:rPr>
              <a:t>Thay vì là bổ sung và giải thích thêm cho cụm từ đứng trước nó thì câu sẽ mang hàm ý liệt kê, tất cả những sự vật đó đều có vai trò, chức năng như nhau</a:t>
            </a:r>
          </a:p>
        </p:txBody>
      </p:sp>
    </p:spTree>
    <p:extLst>
      <p:ext uri="{BB962C8B-B14F-4D97-AF65-F5344CB8AC3E}">
        <p14:creationId xmlns:p14="http://schemas.microsoft.com/office/powerpoint/2010/main" val="3996579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750"/>
                                        <p:tgtEl>
                                          <p:spTgt spid="20"/>
                                        </p:tgtEl>
                                      </p:cBhvr>
                                    </p:animEffect>
                                  </p:childTnLst>
                                </p:cTn>
                              </p:par>
                            </p:childTnLst>
                          </p:cTn>
                        </p:par>
                        <p:par>
                          <p:cTn id="25" fill="hold">
                            <p:stCondLst>
                              <p:cond delay="750"/>
                            </p:stCondLst>
                            <p:childTnLst>
                              <p:par>
                                <p:cTn id="26" presetID="53" presetClass="entr" presetSubtype="16"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750" fill="hold"/>
                                        <p:tgtEl>
                                          <p:spTgt spid="21"/>
                                        </p:tgtEl>
                                        <p:attrNameLst>
                                          <p:attrName>ppt_w</p:attrName>
                                        </p:attrNameLst>
                                      </p:cBhvr>
                                      <p:tavLst>
                                        <p:tav tm="0">
                                          <p:val>
                                            <p:fltVal val="0"/>
                                          </p:val>
                                        </p:tav>
                                        <p:tav tm="100000">
                                          <p:val>
                                            <p:strVal val="#ppt_w"/>
                                          </p:val>
                                        </p:tav>
                                      </p:tavLst>
                                    </p:anim>
                                    <p:anim calcmode="lin" valueType="num">
                                      <p:cBhvr>
                                        <p:cTn id="29" dur="750" fill="hold"/>
                                        <p:tgtEl>
                                          <p:spTgt spid="21"/>
                                        </p:tgtEl>
                                        <p:attrNameLst>
                                          <p:attrName>ppt_h</p:attrName>
                                        </p:attrNameLst>
                                      </p:cBhvr>
                                      <p:tavLst>
                                        <p:tav tm="0">
                                          <p:val>
                                            <p:fltVal val="0"/>
                                          </p:val>
                                        </p:tav>
                                        <p:tav tm="100000">
                                          <p:val>
                                            <p:strVal val="#ppt_h"/>
                                          </p:val>
                                        </p:tav>
                                      </p:tavLst>
                                    </p:anim>
                                    <p:animEffect transition="in" filter="fade">
                                      <p:cBhvr>
                                        <p:cTn id="30" dur="75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5686A01-6C04-4E07-96C6-3E54C7EB8C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A0025DA9-9F83-4F2D-9CE9-39F4973E6CAE}"/>
              </a:ext>
            </a:extLst>
          </p:cNvPr>
          <p:cNvGrpSpPr/>
          <p:nvPr/>
        </p:nvGrpSpPr>
        <p:grpSpPr>
          <a:xfrm>
            <a:off x="3420101" y="2463217"/>
            <a:ext cx="5540838" cy="1933152"/>
            <a:chOff x="4067637" y="1295343"/>
            <a:chExt cx="4395601" cy="1623816"/>
          </a:xfrm>
        </p:grpSpPr>
        <p:sp>
          <p:nvSpPr>
            <p:cNvPr id="13" name="矩形 12">
              <a:extLst>
                <a:ext uri="{FF2B5EF4-FFF2-40B4-BE49-F238E27FC236}">
                  <a16:creationId xmlns:a16="http://schemas.microsoft.com/office/drawing/2014/main" id="{A041D34B-45B7-45B6-8639-F3524E856085}"/>
                </a:ext>
              </a:extLst>
            </p:cNvPr>
            <p:cNvSpPr/>
            <p:nvPr/>
          </p:nvSpPr>
          <p:spPr>
            <a:xfrm>
              <a:off x="4067637" y="1295343"/>
              <a:ext cx="828978" cy="1623816"/>
            </a:xfrm>
            <a:prstGeom prst="rect">
              <a:avLst/>
            </a:prstGeom>
            <a:solidFill>
              <a:srgbClr val="1FAD99"/>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800" b="1">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02</a:t>
              </a:r>
              <a:endParaRPr lang="zh-CN" altLang="en-US" sz="4800" b="1" dirty="0">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14" name="文本框 3">
              <a:extLst>
                <a:ext uri="{FF2B5EF4-FFF2-40B4-BE49-F238E27FC236}">
                  <a16:creationId xmlns:a16="http://schemas.microsoft.com/office/drawing/2014/main" id="{C85A1F93-7941-47EF-94BD-7D651C14E267}"/>
                </a:ext>
              </a:extLst>
            </p:cNvPr>
            <p:cNvSpPr txBox="1"/>
            <p:nvPr/>
          </p:nvSpPr>
          <p:spPr>
            <a:xfrm>
              <a:off x="5119618" y="1756542"/>
              <a:ext cx="3343620" cy="853140"/>
            </a:xfrm>
            <a:prstGeom prst="rect">
              <a:avLst/>
            </a:prstGeom>
            <a:noFill/>
            <a:ln w="12700">
              <a:solidFill>
                <a:srgbClr val="F78631"/>
              </a:solidFill>
            </a:ln>
          </p:spPr>
          <p:txBody>
            <a:bodyPr wrap="square" rtlCol="0">
              <a:spAutoFit/>
            </a:bodyPr>
            <a:lstStyle/>
            <a:p>
              <a:pPr algn="ctr"/>
              <a:r>
                <a:rPr kumimoji="1" lang="en-US" altLang="zh-CN" sz="6000" b="1">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Bài tập 2</a:t>
              </a:r>
              <a:endParaRPr kumimoji="1" lang="zh-CN" altLang="en-US" sz="6000" b="1" dirty="0">
                <a:solidFill>
                  <a:srgbClr val="F7863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grpSp>
    </p:spTree>
    <p:extLst>
      <p:ext uri="{BB962C8B-B14F-4D97-AF65-F5344CB8AC3E}">
        <p14:creationId xmlns:p14="http://schemas.microsoft.com/office/powerpoint/2010/main" val="141979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250" fill="hold"/>
                                        <p:tgtEl>
                                          <p:spTgt spid="12"/>
                                        </p:tgtEl>
                                        <p:attrNameLst>
                                          <p:attrName>ppt_x</p:attrName>
                                        </p:attrNameLst>
                                      </p:cBhvr>
                                      <p:tavLst>
                                        <p:tav tm="0">
                                          <p:val>
                                            <p:strVal val="0-#ppt_w/2"/>
                                          </p:val>
                                        </p:tav>
                                        <p:tav tm="100000">
                                          <p:val>
                                            <p:strVal val="#ppt_x"/>
                                          </p:val>
                                        </p:tav>
                                      </p:tavLst>
                                    </p:anim>
                                    <p:anim calcmode="lin" valueType="num">
                                      <p:cBhvr additive="base">
                                        <p:cTn id="13"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 Bài tập 2</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272" t="32416"/>
          <a:stretch>
            <a:fillRect/>
          </a:stretch>
        </p:blipFill>
        <p:spPr>
          <a:xfrm rot="10721006">
            <a:off x="1481371" y="1172741"/>
            <a:ext cx="538491" cy="523584"/>
          </a:xfrm>
          <a:prstGeom prst="rect">
            <a:avLst/>
          </a:prstGeom>
        </p:spPr>
      </p:pic>
      <p:grpSp>
        <p:nvGrpSpPr>
          <p:cNvPr id="3" name="组合 7">
            <a:extLst>
              <a:ext uri="{FF2B5EF4-FFF2-40B4-BE49-F238E27FC236}">
                <a16:creationId xmlns:a16="http://schemas.microsoft.com/office/drawing/2014/main" id="{36DAD808-5CB8-BE92-3D1E-AF041EC1E005}"/>
              </a:ext>
            </a:extLst>
          </p:cNvPr>
          <p:cNvGrpSpPr/>
          <p:nvPr/>
        </p:nvGrpSpPr>
        <p:grpSpPr>
          <a:xfrm>
            <a:off x="283064" y="2138588"/>
            <a:ext cx="4363476" cy="3554377"/>
            <a:chOff x="1104901" y="1744692"/>
            <a:chExt cx="3752849" cy="2513701"/>
          </a:xfrm>
        </p:grpSpPr>
        <p:pic>
          <p:nvPicPr>
            <p:cNvPr id="30" name="图片 4">
              <a:extLst>
                <a:ext uri="{FF2B5EF4-FFF2-40B4-BE49-F238E27FC236}">
                  <a16:creationId xmlns:a16="http://schemas.microsoft.com/office/drawing/2014/main" id="{E3EE2982-6FDD-B856-A3FD-46C2BF3A6E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31" name="文本框 6">
              <a:extLst>
                <a:ext uri="{FF2B5EF4-FFF2-40B4-BE49-F238E27FC236}">
                  <a16:creationId xmlns:a16="http://schemas.microsoft.com/office/drawing/2014/main" id="{41CC6628-8359-27EA-D92E-D0B66BCBAD56}"/>
                </a:ext>
              </a:extLst>
            </p:cNvPr>
            <p:cNvSpPr txBox="1"/>
            <p:nvPr/>
          </p:nvSpPr>
          <p:spPr>
            <a:xfrm>
              <a:off x="1765139" y="2546804"/>
              <a:ext cx="2432374" cy="1509134"/>
            </a:xfrm>
            <a:prstGeom prst="rect">
              <a:avLst/>
            </a:prstGeom>
            <a:noFill/>
          </p:spPr>
          <p:txBody>
            <a:bodyPr wrap="square" rtlCol="0">
              <a:spAutoFit/>
            </a:bodyPr>
            <a:lstStyle/>
            <a:p>
              <a:pPr algn="just">
                <a:spcAft>
                  <a:spcPts val="8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Chỉ ra biện pháp tu từ so sánh trong các câu sau. Cho biết điểm tương đồng giữa các đối tượng được so sánh với nhau trong mỗi trường hợp và nêu ý nghĩa của </a:t>
              </a:r>
            </a:p>
            <a:p>
              <a:pPr algn="just">
                <a:spcAft>
                  <a:spcPts val="8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sự tương đồng đó: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2" name="任意多边形 116">
            <a:extLst>
              <a:ext uri="{FF2B5EF4-FFF2-40B4-BE49-F238E27FC236}">
                <a16:creationId xmlns:a16="http://schemas.microsoft.com/office/drawing/2014/main" id="{9C391CBB-070F-0DA6-D990-5F4B86C2B862}"/>
              </a:ext>
            </a:extLst>
          </p:cNvPr>
          <p:cNvSpPr>
            <a:spLocks/>
          </p:cNvSpPr>
          <p:nvPr/>
        </p:nvSpPr>
        <p:spPr bwMode="auto">
          <a:xfrm>
            <a:off x="5037331" y="1778228"/>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algn="ctr">
              <a:defRPr/>
            </a:pPr>
            <a:r>
              <a:rPr lang="en-US" altLang="zh-CN" sz="4000" b="1">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a</a:t>
            </a:r>
            <a:endParaRPr lang="zh-CN" altLang="en-US"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矩形 10">
            <a:extLst>
              <a:ext uri="{FF2B5EF4-FFF2-40B4-BE49-F238E27FC236}">
                <a16:creationId xmlns:a16="http://schemas.microsoft.com/office/drawing/2014/main" id="{26E6C119-E7B0-A971-7FE7-7AD37B6BC127}"/>
              </a:ext>
            </a:extLst>
          </p:cNvPr>
          <p:cNvSpPr/>
          <p:nvPr/>
        </p:nvSpPr>
        <p:spPr>
          <a:xfrm>
            <a:off x="6410104" y="1861588"/>
            <a:ext cx="5497245" cy="1569660"/>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Tôi yêu sông xanh, núi tím; tôi yêu đôi mày ai như trăng mới in ngần và tôi cũng xây mộng ước mơ, nhưng yêu nhất màu xuân không phải là vì thế.</a:t>
            </a:r>
          </a:p>
        </p:txBody>
      </p:sp>
      <p:sp>
        <p:nvSpPr>
          <p:cNvPr id="34" name="任意多边形 121">
            <a:extLst>
              <a:ext uri="{FF2B5EF4-FFF2-40B4-BE49-F238E27FC236}">
                <a16:creationId xmlns:a16="http://schemas.microsoft.com/office/drawing/2014/main" id="{45A2A017-FD74-A9AF-83F8-1C035A444361}"/>
              </a:ext>
            </a:extLst>
          </p:cNvPr>
          <p:cNvSpPr>
            <a:spLocks/>
          </p:cNvSpPr>
          <p:nvPr/>
        </p:nvSpPr>
        <p:spPr bwMode="auto">
          <a:xfrm>
            <a:off x="5037331" y="4106277"/>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algn="ctr">
              <a:defRPr/>
            </a:pPr>
            <a:r>
              <a:rPr lang="en-US" altLang="zh-CN" sz="4000" b="1">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b</a:t>
            </a:r>
            <a:endParaRPr lang="zh-CN" altLang="en-US"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5" name="矩形 12">
            <a:extLst>
              <a:ext uri="{FF2B5EF4-FFF2-40B4-BE49-F238E27FC236}">
                <a16:creationId xmlns:a16="http://schemas.microsoft.com/office/drawing/2014/main" id="{B7ABADE7-F997-66C6-8260-37087530026E}"/>
              </a:ext>
            </a:extLst>
          </p:cNvPr>
          <p:cNvSpPr/>
          <p:nvPr/>
        </p:nvSpPr>
        <p:spPr>
          <a:xfrm>
            <a:off x="6500492" y="4167003"/>
            <a:ext cx="5074602" cy="1569660"/>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Cuối tháng Giêng có những đêm không mưa, trời sáng lung linh như ngọc, chỉ chừng mười giờ tối thì trăng mọc cao lên đỉnh đầu</a:t>
            </a:r>
          </a:p>
        </p:txBody>
      </p:sp>
    </p:spTree>
    <p:extLst>
      <p:ext uri="{BB962C8B-B14F-4D97-AF65-F5344CB8AC3E}">
        <p14:creationId xmlns:p14="http://schemas.microsoft.com/office/powerpoint/2010/main" val="865000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750" fill="hold"/>
                                        <p:tgtEl>
                                          <p:spTgt spid="32"/>
                                        </p:tgtEl>
                                        <p:attrNameLst>
                                          <p:attrName>ppt_w</p:attrName>
                                        </p:attrNameLst>
                                      </p:cBhvr>
                                      <p:tavLst>
                                        <p:tav tm="0">
                                          <p:val>
                                            <p:fltVal val="0"/>
                                          </p:val>
                                        </p:tav>
                                        <p:tav tm="100000">
                                          <p:val>
                                            <p:strVal val="#ppt_w"/>
                                          </p:val>
                                        </p:tav>
                                      </p:tavLst>
                                    </p:anim>
                                    <p:anim calcmode="lin" valueType="num">
                                      <p:cBhvr>
                                        <p:cTn id="21" dur="750" fill="hold"/>
                                        <p:tgtEl>
                                          <p:spTgt spid="32"/>
                                        </p:tgtEl>
                                        <p:attrNameLst>
                                          <p:attrName>ppt_h</p:attrName>
                                        </p:attrNameLst>
                                      </p:cBhvr>
                                      <p:tavLst>
                                        <p:tav tm="0">
                                          <p:val>
                                            <p:fltVal val="0"/>
                                          </p:val>
                                        </p:tav>
                                        <p:tav tm="100000">
                                          <p:val>
                                            <p:strVal val="#ppt_h"/>
                                          </p:val>
                                        </p:tav>
                                      </p:tavLst>
                                    </p:anim>
                                    <p:animEffect transition="in" filter="fade">
                                      <p:cBhvr>
                                        <p:cTn id="22" dur="75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par>
                          <p:cTn id="28" fill="hold">
                            <p:stCondLst>
                              <p:cond delay="750"/>
                            </p:stCondLst>
                            <p:childTnLst>
                              <p:par>
                                <p:cTn id="29" presetID="53" presetClass="entr" presetSubtype="16"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750" fill="hold"/>
                                        <p:tgtEl>
                                          <p:spTgt spid="34"/>
                                        </p:tgtEl>
                                        <p:attrNameLst>
                                          <p:attrName>ppt_w</p:attrName>
                                        </p:attrNameLst>
                                      </p:cBhvr>
                                      <p:tavLst>
                                        <p:tav tm="0">
                                          <p:val>
                                            <p:fltVal val="0"/>
                                          </p:val>
                                        </p:tav>
                                        <p:tav tm="100000">
                                          <p:val>
                                            <p:strVal val="#ppt_w"/>
                                          </p:val>
                                        </p:tav>
                                      </p:tavLst>
                                    </p:anim>
                                    <p:anim calcmode="lin" valueType="num">
                                      <p:cBhvr>
                                        <p:cTn id="32" dur="750" fill="hold"/>
                                        <p:tgtEl>
                                          <p:spTgt spid="34"/>
                                        </p:tgtEl>
                                        <p:attrNameLst>
                                          <p:attrName>ppt_h</p:attrName>
                                        </p:attrNameLst>
                                      </p:cBhvr>
                                      <p:tavLst>
                                        <p:tav tm="0">
                                          <p:val>
                                            <p:fltVal val="0"/>
                                          </p:val>
                                        </p:tav>
                                        <p:tav tm="100000">
                                          <p:val>
                                            <p:strVal val="#ppt_h"/>
                                          </p:val>
                                        </p:tav>
                                      </p:tavLst>
                                    </p:anim>
                                    <p:animEffect transition="in" filter="fade">
                                      <p:cBhvr>
                                        <p:cTn id="33" dur="75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 Bài tập 2</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 name="Google Shape;502;p33">
            <a:extLst>
              <a:ext uri="{FF2B5EF4-FFF2-40B4-BE49-F238E27FC236}">
                <a16:creationId xmlns:a16="http://schemas.microsoft.com/office/drawing/2014/main" id="{7D33C186-B379-30CB-AE5C-20C2596CE08A}"/>
              </a:ext>
            </a:extLst>
          </p:cNvPr>
          <p:cNvGrpSpPr/>
          <p:nvPr/>
        </p:nvGrpSpPr>
        <p:grpSpPr>
          <a:xfrm>
            <a:off x="6593174" y="3371082"/>
            <a:ext cx="4349994" cy="2906454"/>
            <a:chOff x="309900" y="238100"/>
            <a:chExt cx="7048350" cy="5237800"/>
          </a:xfrm>
          <a:solidFill>
            <a:srgbClr val="AACAE2">
              <a:lumMod val="60000"/>
              <a:lumOff val="40000"/>
            </a:srgbClr>
          </a:solidFill>
        </p:grpSpPr>
        <p:sp>
          <p:nvSpPr>
            <p:cNvPr id="4" name="Google Shape;503;p33">
              <a:extLst>
                <a:ext uri="{FF2B5EF4-FFF2-40B4-BE49-F238E27FC236}">
                  <a16:creationId xmlns:a16="http://schemas.microsoft.com/office/drawing/2014/main" id="{EC25FA35-9E39-3248-D08B-EFCB22CCD3A1}"/>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5" name="Google Shape;504;p33">
              <a:extLst>
                <a:ext uri="{FF2B5EF4-FFF2-40B4-BE49-F238E27FC236}">
                  <a16:creationId xmlns:a16="http://schemas.microsoft.com/office/drawing/2014/main" id="{42C88C05-76DD-1A37-F131-F5EF0ED015AD}"/>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6" name="Google Shape;505;p33">
              <a:extLst>
                <a:ext uri="{FF2B5EF4-FFF2-40B4-BE49-F238E27FC236}">
                  <a16:creationId xmlns:a16="http://schemas.microsoft.com/office/drawing/2014/main" id="{4B4B1B19-45A8-43E5-3B33-8B51D224EF50}"/>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7" name="Google Shape;506;p33">
              <a:extLst>
                <a:ext uri="{FF2B5EF4-FFF2-40B4-BE49-F238E27FC236}">
                  <a16:creationId xmlns:a16="http://schemas.microsoft.com/office/drawing/2014/main" id="{490EAFB6-6E7B-8E30-F3F8-05F11A6E6A50}"/>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9" name="Google Shape;507;p33">
              <a:extLst>
                <a:ext uri="{FF2B5EF4-FFF2-40B4-BE49-F238E27FC236}">
                  <a16:creationId xmlns:a16="http://schemas.microsoft.com/office/drawing/2014/main" id="{5CF1D516-41C9-A4AE-1D50-86F9B1AB25BA}"/>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0" name="Google Shape;508;p33">
              <a:extLst>
                <a:ext uri="{FF2B5EF4-FFF2-40B4-BE49-F238E27FC236}">
                  <a16:creationId xmlns:a16="http://schemas.microsoft.com/office/drawing/2014/main" id="{336786B8-5989-417D-F2B8-2B5CA7BDCA1F}"/>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3" name="Google Shape;509;p33">
              <a:extLst>
                <a:ext uri="{FF2B5EF4-FFF2-40B4-BE49-F238E27FC236}">
                  <a16:creationId xmlns:a16="http://schemas.microsoft.com/office/drawing/2014/main" id="{B1654BED-A1B3-0B51-DD24-A585CC24DDC7}"/>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4" name="Google Shape;510;p33">
              <a:extLst>
                <a:ext uri="{FF2B5EF4-FFF2-40B4-BE49-F238E27FC236}">
                  <a16:creationId xmlns:a16="http://schemas.microsoft.com/office/drawing/2014/main" id="{7B2641B8-1274-0323-7298-A5FAFF26E832}"/>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5" name="Google Shape;511;p33">
              <a:extLst>
                <a:ext uri="{FF2B5EF4-FFF2-40B4-BE49-F238E27FC236}">
                  <a16:creationId xmlns:a16="http://schemas.microsoft.com/office/drawing/2014/main" id="{28AE1311-9704-EBF3-252F-15DFB7ACAB66}"/>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grpSp>
      <p:grpSp>
        <p:nvGrpSpPr>
          <p:cNvPr id="16" name="Google Shape;502;p33">
            <a:extLst>
              <a:ext uri="{FF2B5EF4-FFF2-40B4-BE49-F238E27FC236}">
                <a16:creationId xmlns:a16="http://schemas.microsoft.com/office/drawing/2014/main" id="{10942948-4C85-DE00-1FA2-6BA6F2D61147}"/>
              </a:ext>
            </a:extLst>
          </p:cNvPr>
          <p:cNvGrpSpPr/>
          <p:nvPr/>
        </p:nvGrpSpPr>
        <p:grpSpPr>
          <a:xfrm>
            <a:off x="1582518" y="3408248"/>
            <a:ext cx="4018751" cy="2906454"/>
            <a:chOff x="309900" y="238100"/>
            <a:chExt cx="7048350" cy="5237800"/>
          </a:xfrm>
          <a:solidFill>
            <a:srgbClr val="AACAE2">
              <a:lumMod val="60000"/>
              <a:lumOff val="40000"/>
            </a:srgbClr>
          </a:solidFill>
        </p:grpSpPr>
        <p:sp>
          <p:nvSpPr>
            <p:cNvPr id="17" name="Google Shape;503;p33">
              <a:extLst>
                <a:ext uri="{FF2B5EF4-FFF2-40B4-BE49-F238E27FC236}">
                  <a16:creationId xmlns:a16="http://schemas.microsoft.com/office/drawing/2014/main" id="{327D9308-ED38-98EA-F52A-8C4055113DF5}"/>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8" name="Google Shape;504;p33">
              <a:extLst>
                <a:ext uri="{FF2B5EF4-FFF2-40B4-BE49-F238E27FC236}">
                  <a16:creationId xmlns:a16="http://schemas.microsoft.com/office/drawing/2014/main" id="{CE343D73-1870-8CD4-262D-EF728C3F1889}"/>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9" name="Google Shape;505;p33">
              <a:extLst>
                <a:ext uri="{FF2B5EF4-FFF2-40B4-BE49-F238E27FC236}">
                  <a16:creationId xmlns:a16="http://schemas.microsoft.com/office/drawing/2014/main" id="{BAE296CA-F5AC-BC85-BE22-60DCE62E789B}"/>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0" name="Google Shape;506;p33">
              <a:extLst>
                <a:ext uri="{FF2B5EF4-FFF2-40B4-BE49-F238E27FC236}">
                  <a16:creationId xmlns:a16="http://schemas.microsoft.com/office/drawing/2014/main" id="{B0D15986-DC71-4C8F-6B15-92B0C631A769}"/>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1" name="Google Shape;507;p33">
              <a:extLst>
                <a:ext uri="{FF2B5EF4-FFF2-40B4-BE49-F238E27FC236}">
                  <a16:creationId xmlns:a16="http://schemas.microsoft.com/office/drawing/2014/main" id="{B2BE27CE-1FBE-BF54-DCB6-6A9C0A036043}"/>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3" name="Google Shape;508;p33">
              <a:extLst>
                <a:ext uri="{FF2B5EF4-FFF2-40B4-BE49-F238E27FC236}">
                  <a16:creationId xmlns:a16="http://schemas.microsoft.com/office/drawing/2014/main" id="{B1763035-2678-D9A5-0EF9-D34D438BBE56}"/>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4" name="Google Shape;509;p33">
              <a:extLst>
                <a:ext uri="{FF2B5EF4-FFF2-40B4-BE49-F238E27FC236}">
                  <a16:creationId xmlns:a16="http://schemas.microsoft.com/office/drawing/2014/main" id="{433EE08C-7482-4B50-62C6-04A89F494F94}"/>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5" name="Google Shape;510;p33">
              <a:extLst>
                <a:ext uri="{FF2B5EF4-FFF2-40B4-BE49-F238E27FC236}">
                  <a16:creationId xmlns:a16="http://schemas.microsoft.com/office/drawing/2014/main" id="{0AF693C4-5E8B-E627-E613-E397788BD759}"/>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6" name="Google Shape;511;p33">
              <a:extLst>
                <a:ext uri="{FF2B5EF4-FFF2-40B4-BE49-F238E27FC236}">
                  <a16:creationId xmlns:a16="http://schemas.microsoft.com/office/drawing/2014/main" id="{371FBE04-D55C-6368-178E-F2522EC9543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grpSp>
      <p:pic>
        <p:nvPicPr>
          <p:cNvPr id="27" name="Google Shape;1984;p117">
            <a:extLst>
              <a:ext uri="{FF2B5EF4-FFF2-40B4-BE49-F238E27FC236}">
                <a16:creationId xmlns:a16="http://schemas.microsoft.com/office/drawing/2014/main" id="{DE1714E9-8B0E-7AC2-C3A4-C179D06788A0}"/>
              </a:ext>
            </a:extLst>
          </p:cNvPr>
          <p:cNvPicPr preferRelativeResize="0"/>
          <p:nvPr/>
        </p:nvPicPr>
        <p:blipFill>
          <a:blip r:embed="rId3">
            <a:alphaModFix/>
          </a:blip>
          <a:stretch>
            <a:fillRect/>
          </a:stretch>
        </p:blipFill>
        <p:spPr>
          <a:xfrm>
            <a:off x="3511691" y="1634685"/>
            <a:ext cx="5167030" cy="2906454"/>
          </a:xfrm>
          <a:prstGeom prst="rect">
            <a:avLst/>
          </a:prstGeom>
          <a:noFill/>
          <a:ln>
            <a:noFill/>
          </a:ln>
        </p:spPr>
      </p:pic>
      <p:sp>
        <p:nvSpPr>
          <p:cNvPr id="28" name="TextBox 27">
            <a:extLst>
              <a:ext uri="{FF2B5EF4-FFF2-40B4-BE49-F238E27FC236}">
                <a16:creationId xmlns:a16="http://schemas.microsoft.com/office/drawing/2014/main" id="{3A35D9EC-9E94-D745-780C-1E8DEED48088}"/>
              </a:ext>
            </a:extLst>
          </p:cNvPr>
          <p:cNvSpPr txBox="1"/>
          <p:nvPr/>
        </p:nvSpPr>
        <p:spPr>
          <a:xfrm>
            <a:off x="2021435" y="4406546"/>
            <a:ext cx="3022747" cy="830997"/>
          </a:xfrm>
          <a:prstGeom prst="rect">
            <a:avLst/>
          </a:prstGeom>
          <a:noFill/>
        </p:spPr>
        <p:txBody>
          <a:bodyPr wrap="square">
            <a:spAutoFit/>
          </a:bodyPr>
          <a:lstStyle/>
          <a:p>
            <a:pPr algn="ctr"/>
            <a:r>
              <a:rPr lang="en-US" sz="2400" b="1">
                <a:latin typeface="Times New Roman" panose="02020603050405020304" pitchFamily="18" charset="0"/>
                <a:cs typeface="Times New Roman" panose="02020603050405020304" pitchFamily="18" charset="0"/>
              </a:rPr>
              <a:t>So sánh</a:t>
            </a:r>
            <a:r>
              <a:rPr lang="en-US" sz="2400">
                <a:latin typeface="Times New Roman" panose="02020603050405020304" pitchFamily="18" charset="0"/>
                <a:cs typeface="Times New Roman" panose="02020603050405020304" pitchFamily="18" charset="0"/>
              </a:rPr>
              <a:t>: đôi mày ai - trăng mới in ngần</a:t>
            </a:r>
          </a:p>
        </p:txBody>
      </p:sp>
      <p:sp>
        <p:nvSpPr>
          <p:cNvPr id="29" name="TextBox 28">
            <a:extLst>
              <a:ext uri="{FF2B5EF4-FFF2-40B4-BE49-F238E27FC236}">
                <a16:creationId xmlns:a16="http://schemas.microsoft.com/office/drawing/2014/main" id="{5319B58C-14E3-8BF2-C08C-5759CD6B9CCB}"/>
              </a:ext>
            </a:extLst>
          </p:cNvPr>
          <p:cNvSpPr txBox="1"/>
          <p:nvPr/>
        </p:nvSpPr>
        <p:spPr>
          <a:xfrm>
            <a:off x="7514941" y="4337101"/>
            <a:ext cx="2699269" cy="1200329"/>
          </a:xfrm>
          <a:prstGeom prst="rect">
            <a:avLst/>
          </a:prstGeom>
          <a:noFill/>
        </p:spPr>
        <p:txBody>
          <a:bodyPr wrap="square">
            <a:spAutoFit/>
          </a:bodyPr>
          <a:lstStyle/>
          <a:p>
            <a:pPr algn="ctr"/>
            <a:r>
              <a:rPr lang="en-US" sz="2400" b="1">
                <a:latin typeface="Times New Roman" panose="02020603050405020304" pitchFamily="18" charset="0"/>
                <a:cs typeface="Times New Roman" panose="02020603050405020304" pitchFamily="18" charset="0"/>
              </a:rPr>
              <a:t>Ý nghĩa</a:t>
            </a:r>
            <a:r>
              <a:rPr lang="en-US" sz="2400">
                <a:latin typeface="Times New Roman" panose="02020603050405020304" pitchFamily="18" charset="0"/>
                <a:cs typeface="Times New Roman" panose="02020603050405020304" pitchFamily="18" charset="0"/>
              </a:rPr>
              <a:t>: chỉ sự thanh tân, tươi trẻ, dịu dàng</a:t>
            </a:r>
          </a:p>
        </p:txBody>
      </p:sp>
      <p:grpSp>
        <p:nvGrpSpPr>
          <p:cNvPr id="37" name="组合 1">
            <a:extLst>
              <a:ext uri="{FF2B5EF4-FFF2-40B4-BE49-F238E27FC236}">
                <a16:creationId xmlns:a16="http://schemas.microsoft.com/office/drawing/2014/main" id="{5EBEFC3A-D8E7-9146-CD7B-67BD3106B05E}"/>
              </a:ext>
            </a:extLst>
          </p:cNvPr>
          <p:cNvGrpSpPr/>
          <p:nvPr/>
        </p:nvGrpSpPr>
        <p:grpSpPr>
          <a:xfrm>
            <a:off x="-96838" y="1339850"/>
            <a:ext cx="1770028" cy="649288"/>
            <a:chOff x="-96839" y="1339850"/>
            <a:chExt cx="4743379" cy="649288"/>
          </a:xfrm>
        </p:grpSpPr>
        <p:sp>
          <p:nvSpPr>
            <p:cNvPr id="38" name=" 220">
              <a:extLst>
                <a:ext uri="{FF2B5EF4-FFF2-40B4-BE49-F238E27FC236}">
                  <a16:creationId xmlns:a16="http://schemas.microsoft.com/office/drawing/2014/main" id="{8A0680D4-5354-3334-C837-47661EEB8354}"/>
                </a:ext>
              </a:extLst>
            </p:cNvPr>
            <p:cNvSpPr/>
            <p:nvPr/>
          </p:nvSpPr>
          <p:spPr>
            <a:xfrm>
              <a:off x="-96839" y="1339850"/>
              <a:ext cx="4743379" cy="649288"/>
            </a:xfrm>
            <a:prstGeom prst="homePlate">
              <a:avLst/>
            </a:prstGeom>
            <a:solidFill>
              <a:srgbClr val="6D6FC7"/>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2800" b="1" i="0" u="none" strike="noStrike" kern="1200" cap="none" spc="0" normalizeH="0" baseline="0" noProof="1">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39" name="文本框 5">
              <a:extLst>
                <a:ext uri="{FF2B5EF4-FFF2-40B4-BE49-F238E27FC236}">
                  <a16:creationId xmlns:a16="http://schemas.microsoft.com/office/drawing/2014/main" id="{86E0B5C5-2ADE-C90D-F415-4A1BEEC43EF3}"/>
                </a:ext>
              </a:extLst>
            </p:cNvPr>
            <p:cNvSpPr txBox="1">
              <a:spLocks noChangeArrowheads="1"/>
            </p:cNvSpPr>
            <p:nvPr/>
          </p:nvSpPr>
          <p:spPr bwMode="auto">
            <a:xfrm>
              <a:off x="574494" y="1418794"/>
              <a:ext cx="29305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2800" b="1" kern="0">
                  <a:solidFill>
                    <a:srgbClr val="FFFFFF"/>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Câu a</a:t>
              </a:r>
              <a:endParaRPr kumimoji="0" lang="zh-CN"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spTree>
    <p:extLst>
      <p:ext uri="{BB962C8B-B14F-4D97-AF65-F5344CB8AC3E}">
        <p14:creationId xmlns:p14="http://schemas.microsoft.com/office/powerpoint/2010/main" val="8424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3579934" y="1959978"/>
            <a:ext cx="5030544"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Hoạt</a:t>
            </a:r>
            <a:r>
              <a:rPr kumimoji="0" lang="en-US" altLang="zh-CN" sz="8000" b="1" i="0" u="none" strike="noStrike" kern="1200" cap="none" spc="0" normalizeH="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khởi động</a:t>
            </a:r>
            <a:endParaRPr kumimoji="0" lang="en-US" sz="8000" b="1" i="0" u="none" strike="noStrike" kern="1200" cap="none" spc="0" normalizeH="0" baseline="0" noProof="0" dirty="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anim calcmode="lin" valueType="num">
                                      <p:cBhvr>
                                        <p:cTn id="17" dur="750" fill="hold"/>
                                        <p:tgtEl>
                                          <p:spTgt spid="2"/>
                                        </p:tgtEl>
                                        <p:attrNameLst>
                                          <p:attrName>ppt_x</p:attrName>
                                        </p:attrNameLst>
                                      </p:cBhvr>
                                      <p:tavLst>
                                        <p:tav tm="0">
                                          <p:val>
                                            <p:strVal val="#ppt_x"/>
                                          </p:val>
                                        </p:tav>
                                        <p:tav tm="100000">
                                          <p:val>
                                            <p:strVal val="#ppt_x"/>
                                          </p:val>
                                        </p:tav>
                                      </p:tavLst>
                                    </p:anim>
                                    <p:anim calcmode="lin" valueType="num">
                                      <p:cBhvr>
                                        <p:cTn id="18"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 Bài tập 2</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 name="Google Shape;502;p33">
            <a:extLst>
              <a:ext uri="{FF2B5EF4-FFF2-40B4-BE49-F238E27FC236}">
                <a16:creationId xmlns:a16="http://schemas.microsoft.com/office/drawing/2014/main" id="{7D33C186-B379-30CB-AE5C-20C2596CE08A}"/>
              </a:ext>
            </a:extLst>
          </p:cNvPr>
          <p:cNvGrpSpPr/>
          <p:nvPr/>
        </p:nvGrpSpPr>
        <p:grpSpPr>
          <a:xfrm>
            <a:off x="6593174" y="3371082"/>
            <a:ext cx="4349994" cy="2906454"/>
            <a:chOff x="309900" y="238100"/>
            <a:chExt cx="7048350" cy="5237800"/>
          </a:xfrm>
          <a:solidFill>
            <a:srgbClr val="AACAE2">
              <a:lumMod val="60000"/>
              <a:lumOff val="40000"/>
            </a:srgbClr>
          </a:solidFill>
        </p:grpSpPr>
        <p:sp>
          <p:nvSpPr>
            <p:cNvPr id="4" name="Google Shape;503;p33">
              <a:extLst>
                <a:ext uri="{FF2B5EF4-FFF2-40B4-BE49-F238E27FC236}">
                  <a16:creationId xmlns:a16="http://schemas.microsoft.com/office/drawing/2014/main" id="{EC25FA35-9E39-3248-D08B-EFCB22CCD3A1}"/>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5" name="Google Shape;504;p33">
              <a:extLst>
                <a:ext uri="{FF2B5EF4-FFF2-40B4-BE49-F238E27FC236}">
                  <a16:creationId xmlns:a16="http://schemas.microsoft.com/office/drawing/2014/main" id="{42C88C05-76DD-1A37-F131-F5EF0ED015AD}"/>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6" name="Google Shape;505;p33">
              <a:extLst>
                <a:ext uri="{FF2B5EF4-FFF2-40B4-BE49-F238E27FC236}">
                  <a16:creationId xmlns:a16="http://schemas.microsoft.com/office/drawing/2014/main" id="{4B4B1B19-45A8-43E5-3B33-8B51D224EF50}"/>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7" name="Google Shape;506;p33">
              <a:extLst>
                <a:ext uri="{FF2B5EF4-FFF2-40B4-BE49-F238E27FC236}">
                  <a16:creationId xmlns:a16="http://schemas.microsoft.com/office/drawing/2014/main" id="{490EAFB6-6E7B-8E30-F3F8-05F11A6E6A50}"/>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9" name="Google Shape;507;p33">
              <a:extLst>
                <a:ext uri="{FF2B5EF4-FFF2-40B4-BE49-F238E27FC236}">
                  <a16:creationId xmlns:a16="http://schemas.microsoft.com/office/drawing/2014/main" id="{5CF1D516-41C9-A4AE-1D50-86F9B1AB25BA}"/>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0" name="Google Shape;508;p33">
              <a:extLst>
                <a:ext uri="{FF2B5EF4-FFF2-40B4-BE49-F238E27FC236}">
                  <a16:creationId xmlns:a16="http://schemas.microsoft.com/office/drawing/2014/main" id="{336786B8-5989-417D-F2B8-2B5CA7BDCA1F}"/>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3" name="Google Shape;509;p33">
              <a:extLst>
                <a:ext uri="{FF2B5EF4-FFF2-40B4-BE49-F238E27FC236}">
                  <a16:creationId xmlns:a16="http://schemas.microsoft.com/office/drawing/2014/main" id="{B1654BED-A1B3-0B51-DD24-A585CC24DDC7}"/>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4" name="Google Shape;510;p33">
              <a:extLst>
                <a:ext uri="{FF2B5EF4-FFF2-40B4-BE49-F238E27FC236}">
                  <a16:creationId xmlns:a16="http://schemas.microsoft.com/office/drawing/2014/main" id="{7B2641B8-1274-0323-7298-A5FAFF26E832}"/>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5" name="Google Shape;511;p33">
              <a:extLst>
                <a:ext uri="{FF2B5EF4-FFF2-40B4-BE49-F238E27FC236}">
                  <a16:creationId xmlns:a16="http://schemas.microsoft.com/office/drawing/2014/main" id="{28AE1311-9704-EBF3-252F-15DFB7ACAB66}"/>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grpSp>
      <p:grpSp>
        <p:nvGrpSpPr>
          <p:cNvPr id="16" name="Google Shape;502;p33">
            <a:extLst>
              <a:ext uri="{FF2B5EF4-FFF2-40B4-BE49-F238E27FC236}">
                <a16:creationId xmlns:a16="http://schemas.microsoft.com/office/drawing/2014/main" id="{10942948-4C85-DE00-1FA2-6BA6F2D61147}"/>
              </a:ext>
            </a:extLst>
          </p:cNvPr>
          <p:cNvGrpSpPr/>
          <p:nvPr/>
        </p:nvGrpSpPr>
        <p:grpSpPr>
          <a:xfrm>
            <a:off x="1582518" y="3408248"/>
            <a:ext cx="4018751" cy="2906454"/>
            <a:chOff x="309900" y="238100"/>
            <a:chExt cx="7048350" cy="5237800"/>
          </a:xfrm>
          <a:solidFill>
            <a:srgbClr val="AACAE2">
              <a:lumMod val="60000"/>
              <a:lumOff val="40000"/>
            </a:srgbClr>
          </a:solidFill>
        </p:grpSpPr>
        <p:sp>
          <p:nvSpPr>
            <p:cNvPr id="17" name="Google Shape;503;p33">
              <a:extLst>
                <a:ext uri="{FF2B5EF4-FFF2-40B4-BE49-F238E27FC236}">
                  <a16:creationId xmlns:a16="http://schemas.microsoft.com/office/drawing/2014/main" id="{327D9308-ED38-98EA-F52A-8C4055113DF5}"/>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8" name="Google Shape;504;p33">
              <a:extLst>
                <a:ext uri="{FF2B5EF4-FFF2-40B4-BE49-F238E27FC236}">
                  <a16:creationId xmlns:a16="http://schemas.microsoft.com/office/drawing/2014/main" id="{CE343D73-1870-8CD4-262D-EF728C3F1889}"/>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19" name="Google Shape;505;p33">
              <a:extLst>
                <a:ext uri="{FF2B5EF4-FFF2-40B4-BE49-F238E27FC236}">
                  <a16:creationId xmlns:a16="http://schemas.microsoft.com/office/drawing/2014/main" id="{BAE296CA-F5AC-BC85-BE22-60DCE62E789B}"/>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0" name="Google Shape;506;p33">
              <a:extLst>
                <a:ext uri="{FF2B5EF4-FFF2-40B4-BE49-F238E27FC236}">
                  <a16:creationId xmlns:a16="http://schemas.microsoft.com/office/drawing/2014/main" id="{B0D15986-DC71-4C8F-6B15-92B0C631A769}"/>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1" name="Google Shape;507;p33">
              <a:extLst>
                <a:ext uri="{FF2B5EF4-FFF2-40B4-BE49-F238E27FC236}">
                  <a16:creationId xmlns:a16="http://schemas.microsoft.com/office/drawing/2014/main" id="{B2BE27CE-1FBE-BF54-DCB6-6A9C0A036043}"/>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3" name="Google Shape;508;p33">
              <a:extLst>
                <a:ext uri="{FF2B5EF4-FFF2-40B4-BE49-F238E27FC236}">
                  <a16:creationId xmlns:a16="http://schemas.microsoft.com/office/drawing/2014/main" id="{B1763035-2678-D9A5-0EF9-D34D438BBE56}"/>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4" name="Google Shape;509;p33">
              <a:extLst>
                <a:ext uri="{FF2B5EF4-FFF2-40B4-BE49-F238E27FC236}">
                  <a16:creationId xmlns:a16="http://schemas.microsoft.com/office/drawing/2014/main" id="{433EE08C-7482-4B50-62C6-04A89F494F94}"/>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5" name="Google Shape;510;p33">
              <a:extLst>
                <a:ext uri="{FF2B5EF4-FFF2-40B4-BE49-F238E27FC236}">
                  <a16:creationId xmlns:a16="http://schemas.microsoft.com/office/drawing/2014/main" id="{0AF693C4-5E8B-E627-E613-E397788BD759}"/>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26" name="Google Shape;511;p33">
              <a:extLst>
                <a:ext uri="{FF2B5EF4-FFF2-40B4-BE49-F238E27FC236}">
                  <a16:creationId xmlns:a16="http://schemas.microsoft.com/office/drawing/2014/main" id="{371FBE04-D55C-6368-178E-F2522EC9543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grpSp>
      <p:pic>
        <p:nvPicPr>
          <p:cNvPr id="27" name="Google Shape;1984;p117">
            <a:extLst>
              <a:ext uri="{FF2B5EF4-FFF2-40B4-BE49-F238E27FC236}">
                <a16:creationId xmlns:a16="http://schemas.microsoft.com/office/drawing/2014/main" id="{DE1714E9-8B0E-7AC2-C3A4-C179D06788A0}"/>
              </a:ext>
            </a:extLst>
          </p:cNvPr>
          <p:cNvPicPr preferRelativeResize="0"/>
          <p:nvPr/>
        </p:nvPicPr>
        <p:blipFill>
          <a:blip r:embed="rId3">
            <a:alphaModFix/>
          </a:blip>
          <a:stretch>
            <a:fillRect/>
          </a:stretch>
        </p:blipFill>
        <p:spPr>
          <a:xfrm>
            <a:off x="3511691" y="1634685"/>
            <a:ext cx="5167030" cy="2906454"/>
          </a:xfrm>
          <a:prstGeom prst="rect">
            <a:avLst/>
          </a:prstGeom>
          <a:noFill/>
          <a:ln>
            <a:noFill/>
          </a:ln>
        </p:spPr>
      </p:pic>
      <p:sp>
        <p:nvSpPr>
          <p:cNvPr id="28" name="TextBox 27">
            <a:extLst>
              <a:ext uri="{FF2B5EF4-FFF2-40B4-BE49-F238E27FC236}">
                <a16:creationId xmlns:a16="http://schemas.microsoft.com/office/drawing/2014/main" id="{3A35D9EC-9E94-D745-780C-1E8DEED48088}"/>
              </a:ext>
            </a:extLst>
          </p:cNvPr>
          <p:cNvSpPr txBox="1"/>
          <p:nvPr/>
        </p:nvSpPr>
        <p:spPr>
          <a:xfrm>
            <a:off x="2021435" y="4406546"/>
            <a:ext cx="3022747" cy="707886"/>
          </a:xfrm>
          <a:prstGeom prst="rect">
            <a:avLst/>
          </a:prstGeom>
          <a:noFill/>
        </p:spPr>
        <p:txBody>
          <a:bodyPr wrap="square">
            <a:spAutoFit/>
          </a:bodyPr>
          <a:lstStyle/>
          <a:p>
            <a:pPr algn="ctr"/>
            <a:r>
              <a:rPr lang="en-US" sz="2000" b="1">
                <a:latin typeface="Times New Roman" panose="02020603050405020304" pitchFamily="18" charset="0"/>
                <a:cs typeface="Times New Roman" panose="02020603050405020304" pitchFamily="18" charset="0"/>
              </a:rPr>
              <a:t>So sánh</a:t>
            </a:r>
            <a:r>
              <a:rPr lang="en-US" sz="2000">
                <a:latin typeface="Times New Roman" panose="02020603050405020304" pitchFamily="18" charset="0"/>
                <a:cs typeface="Times New Roman" panose="02020603050405020304" pitchFamily="18" charset="0"/>
              </a:rPr>
              <a:t>: Trời sáng lung linh - ngọc</a:t>
            </a:r>
            <a:endParaRPr lang="en-US" sz="280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319B58C-14E3-8BF2-C08C-5759CD6B9CCB}"/>
              </a:ext>
            </a:extLst>
          </p:cNvPr>
          <p:cNvSpPr txBox="1"/>
          <p:nvPr/>
        </p:nvSpPr>
        <p:spPr>
          <a:xfrm>
            <a:off x="7289706" y="4085594"/>
            <a:ext cx="2880802" cy="1938992"/>
          </a:xfrm>
          <a:prstGeom prst="rect">
            <a:avLst/>
          </a:prstGeom>
          <a:noFill/>
        </p:spPr>
        <p:txBody>
          <a:bodyPr wrap="square">
            <a:spAutoFit/>
          </a:bodyPr>
          <a:lstStyle/>
          <a:p>
            <a:pPr algn="ctr"/>
            <a:r>
              <a:rPr lang="en-US" sz="2000" b="1">
                <a:latin typeface="Times New Roman" panose="02020603050405020304" pitchFamily="18" charset="0"/>
                <a:cs typeface="Times New Roman" panose="02020603050405020304" pitchFamily="18" charset="0"/>
              </a:rPr>
              <a:t>Ý nghĩa</a:t>
            </a:r>
            <a:r>
              <a:rPr lang="en-US" sz="2000">
                <a:latin typeface="Times New Roman" panose="02020603050405020304" pitchFamily="18" charset="0"/>
                <a:cs typeface="Times New Roman" panose="02020603050405020304" pitchFamily="18" charset="0"/>
              </a:rPr>
              <a:t>: tăng thêm sức gợi hình gợi cảm cho màu sắc lung linh của bầu trời, chỉ vẻ đẹp của ánh sáng trong, thanh khiết, có sắc màu ảo diệu</a:t>
            </a:r>
          </a:p>
        </p:txBody>
      </p:sp>
      <p:grpSp>
        <p:nvGrpSpPr>
          <p:cNvPr id="37" name="组合 1">
            <a:extLst>
              <a:ext uri="{FF2B5EF4-FFF2-40B4-BE49-F238E27FC236}">
                <a16:creationId xmlns:a16="http://schemas.microsoft.com/office/drawing/2014/main" id="{5EBEFC3A-D8E7-9146-CD7B-67BD3106B05E}"/>
              </a:ext>
            </a:extLst>
          </p:cNvPr>
          <p:cNvGrpSpPr/>
          <p:nvPr/>
        </p:nvGrpSpPr>
        <p:grpSpPr>
          <a:xfrm>
            <a:off x="-96838" y="1339850"/>
            <a:ext cx="1770028" cy="649288"/>
            <a:chOff x="-96839" y="1339850"/>
            <a:chExt cx="4743379" cy="649288"/>
          </a:xfrm>
        </p:grpSpPr>
        <p:sp>
          <p:nvSpPr>
            <p:cNvPr id="38" name=" 220">
              <a:extLst>
                <a:ext uri="{FF2B5EF4-FFF2-40B4-BE49-F238E27FC236}">
                  <a16:creationId xmlns:a16="http://schemas.microsoft.com/office/drawing/2014/main" id="{8A0680D4-5354-3334-C837-47661EEB8354}"/>
                </a:ext>
              </a:extLst>
            </p:cNvPr>
            <p:cNvSpPr/>
            <p:nvPr/>
          </p:nvSpPr>
          <p:spPr>
            <a:xfrm>
              <a:off x="-96839" y="1339850"/>
              <a:ext cx="4743379" cy="649288"/>
            </a:xfrm>
            <a:prstGeom prst="homePlate">
              <a:avLst/>
            </a:prstGeom>
            <a:solidFill>
              <a:srgbClr val="6D6FC7"/>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2800" b="1" i="0" u="none" strike="noStrike" kern="1200" cap="none" spc="0" normalizeH="0" baseline="0" noProof="1">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39" name="文本框 5">
              <a:extLst>
                <a:ext uri="{FF2B5EF4-FFF2-40B4-BE49-F238E27FC236}">
                  <a16:creationId xmlns:a16="http://schemas.microsoft.com/office/drawing/2014/main" id="{86E0B5C5-2ADE-C90D-F415-4A1BEEC43EF3}"/>
                </a:ext>
              </a:extLst>
            </p:cNvPr>
            <p:cNvSpPr txBox="1">
              <a:spLocks noChangeArrowheads="1"/>
            </p:cNvSpPr>
            <p:nvPr/>
          </p:nvSpPr>
          <p:spPr bwMode="auto">
            <a:xfrm>
              <a:off x="574494" y="1418794"/>
              <a:ext cx="29864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2800" b="1" kern="0">
                  <a:solidFill>
                    <a:srgbClr val="FFFFFF"/>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Câu b</a:t>
              </a:r>
              <a:endParaRPr kumimoji="0" lang="zh-CN"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spTree>
    <p:extLst>
      <p:ext uri="{BB962C8B-B14F-4D97-AF65-F5344CB8AC3E}">
        <p14:creationId xmlns:p14="http://schemas.microsoft.com/office/powerpoint/2010/main" val="209398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5686A01-6C04-4E07-96C6-3E54C7EB8C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A0025DA9-9F83-4F2D-9CE9-39F4973E6CAE}"/>
              </a:ext>
            </a:extLst>
          </p:cNvPr>
          <p:cNvGrpSpPr/>
          <p:nvPr/>
        </p:nvGrpSpPr>
        <p:grpSpPr>
          <a:xfrm>
            <a:off x="3420101" y="2463217"/>
            <a:ext cx="5540838" cy="1933152"/>
            <a:chOff x="4067637" y="1295343"/>
            <a:chExt cx="4395601" cy="1623816"/>
          </a:xfrm>
        </p:grpSpPr>
        <p:sp>
          <p:nvSpPr>
            <p:cNvPr id="13" name="矩形 12">
              <a:extLst>
                <a:ext uri="{FF2B5EF4-FFF2-40B4-BE49-F238E27FC236}">
                  <a16:creationId xmlns:a16="http://schemas.microsoft.com/office/drawing/2014/main" id="{A041D34B-45B7-45B6-8639-F3524E856085}"/>
                </a:ext>
              </a:extLst>
            </p:cNvPr>
            <p:cNvSpPr/>
            <p:nvPr/>
          </p:nvSpPr>
          <p:spPr>
            <a:xfrm>
              <a:off x="4067637" y="1295343"/>
              <a:ext cx="828978" cy="1623816"/>
            </a:xfrm>
            <a:prstGeom prst="rect">
              <a:avLst/>
            </a:prstGeom>
            <a:solidFill>
              <a:srgbClr val="1FAD99"/>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800" b="1">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03</a:t>
              </a:r>
              <a:endParaRPr lang="zh-CN" altLang="en-US" sz="4800" b="1" dirty="0">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14" name="文本框 3">
              <a:extLst>
                <a:ext uri="{FF2B5EF4-FFF2-40B4-BE49-F238E27FC236}">
                  <a16:creationId xmlns:a16="http://schemas.microsoft.com/office/drawing/2014/main" id="{C85A1F93-7941-47EF-94BD-7D651C14E267}"/>
                </a:ext>
              </a:extLst>
            </p:cNvPr>
            <p:cNvSpPr txBox="1"/>
            <p:nvPr/>
          </p:nvSpPr>
          <p:spPr>
            <a:xfrm>
              <a:off x="5119618" y="1756542"/>
              <a:ext cx="3343620" cy="853140"/>
            </a:xfrm>
            <a:prstGeom prst="rect">
              <a:avLst/>
            </a:prstGeom>
            <a:noFill/>
            <a:ln w="12700">
              <a:solidFill>
                <a:srgbClr val="F78631"/>
              </a:solidFill>
            </a:ln>
          </p:spPr>
          <p:txBody>
            <a:bodyPr wrap="square" rtlCol="0">
              <a:spAutoFit/>
            </a:bodyPr>
            <a:lstStyle/>
            <a:p>
              <a:pPr algn="ctr"/>
              <a:r>
                <a:rPr kumimoji="1" lang="en-US" altLang="zh-CN" sz="6000" b="1">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Bài tập 3</a:t>
              </a:r>
              <a:endParaRPr kumimoji="1" lang="zh-CN" altLang="en-US" sz="6000" b="1" dirty="0">
                <a:solidFill>
                  <a:srgbClr val="F7863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grpSp>
    </p:spTree>
    <p:extLst>
      <p:ext uri="{BB962C8B-B14F-4D97-AF65-F5344CB8AC3E}">
        <p14:creationId xmlns:p14="http://schemas.microsoft.com/office/powerpoint/2010/main" val="1467520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250" fill="hold"/>
                                        <p:tgtEl>
                                          <p:spTgt spid="12"/>
                                        </p:tgtEl>
                                        <p:attrNameLst>
                                          <p:attrName>ppt_x</p:attrName>
                                        </p:attrNameLst>
                                      </p:cBhvr>
                                      <p:tavLst>
                                        <p:tav tm="0">
                                          <p:val>
                                            <p:strVal val="0-#ppt_w/2"/>
                                          </p:val>
                                        </p:tav>
                                        <p:tav tm="100000">
                                          <p:val>
                                            <p:strVal val="#ppt_x"/>
                                          </p:val>
                                        </p:tav>
                                      </p:tavLst>
                                    </p:anim>
                                    <p:anim calcmode="lin" valueType="num">
                                      <p:cBhvr additive="base">
                                        <p:cTn id="13"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3. Bài tập 3</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3" name="Google Shape;1142;p31">
            <a:extLst>
              <a:ext uri="{FF2B5EF4-FFF2-40B4-BE49-F238E27FC236}">
                <a16:creationId xmlns:a16="http://schemas.microsoft.com/office/drawing/2014/main" id="{66C03727-EC98-B188-F409-D5C31224FAB3}"/>
              </a:ext>
            </a:extLst>
          </p:cNvPr>
          <p:cNvSpPr/>
          <p:nvPr/>
        </p:nvSpPr>
        <p:spPr>
          <a:xfrm>
            <a:off x="530088" y="1680404"/>
            <a:ext cx="2884642" cy="2967456"/>
          </a:xfrm>
          <a:prstGeom prst="ellipse">
            <a:avLst/>
          </a:prstGeom>
          <a:solidFill>
            <a:srgbClr val="FAD902">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3;p31">
            <a:extLst>
              <a:ext uri="{FF2B5EF4-FFF2-40B4-BE49-F238E27FC236}">
                <a16:creationId xmlns:a16="http://schemas.microsoft.com/office/drawing/2014/main" id="{8F098A6F-CA8C-9C51-B025-B53AEB0ADB9F}"/>
              </a:ext>
            </a:extLst>
          </p:cNvPr>
          <p:cNvSpPr txBox="1"/>
          <p:nvPr/>
        </p:nvSpPr>
        <p:spPr>
          <a:xfrm>
            <a:off x="1113255" y="2790932"/>
            <a:ext cx="1409100" cy="74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Hãy chỉ ra biện pháp tu từ được dùng trong các câu văn sau và nêu tác dụng của chúng:</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Google Shape;1144;p31">
            <a:extLst>
              <a:ext uri="{FF2B5EF4-FFF2-40B4-BE49-F238E27FC236}">
                <a16:creationId xmlns:a16="http://schemas.microsoft.com/office/drawing/2014/main" id="{B4CBF4E1-A48F-6934-294A-CEC1A00FCC9F}"/>
              </a:ext>
            </a:extLst>
          </p:cNvPr>
          <p:cNvGrpSpPr/>
          <p:nvPr/>
        </p:nvGrpSpPr>
        <p:grpSpPr>
          <a:xfrm>
            <a:off x="2384172" y="3164132"/>
            <a:ext cx="2061116" cy="3517867"/>
            <a:chOff x="422725" y="1472998"/>
            <a:chExt cx="1838863" cy="3349577"/>
          </a:xfrm>
        </p:grpSpPr>
        <p:sp>
          <p:nvSpPr>
            <p:cNvPr id="31" name="Google Shape;1145;p31">
              <a:extLst>
                <a:ext uri="{FF2B5EF4-FFF2-40B4-BE49-F238E27FC236}">
                  <a16:creationId xmlns:a16="http://schemas.microsoft.com/office/drawing/2014/main" id="{E93EE982-D334-5F57-5ACF-845E21A45691}"/>
                </a:ext>
              </a:extLst>
            </p:cNvPr>
            <p:cNvSpPr/>
            <p:nvPr/>
          </p:nvSpPr>
          <p:spPr>
            <a:xfrm>
              <a:off x="422725" y="46248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1146;p31">
              <a:extLst>
                <a:ext uri="{FF2B5EF4-FFF2-40B4-BE49-F238E27FC236}">
                  <a16:creationId xmlns:a16="http://schemas.microsoft.com/office/drawing/2014/main" id="{7A5FA994-3447-1EA2-EE2A-5D2367E8FF65}"/>
                </a:ext>
              </a:extLst>
            </p:cNvPr>
            <p:cNvGrpSpPr/>
            <p:nvPr/>
          </p:nvGrpSpPr>
          <p:grpSpPr>
            <a:xfrm>
              <a:off x="457171" y="1472998"/>
              <a:ext cx="1804417" cy="3273370"/>
              <a:chOff x="8238292" y="3538875"/>
              <a:chExt cx="963231" cy="1747382"/>
            </a:xfrm>
          </p:grpSpPr>
          <p:sp>
            <p:nvSpPr>
              <p:cNvPr id="33" name="Google Shape;1147;p31">
                <a:extLst>
                  <a:ext uri="{FF2B5EF4-FFF2-40B4-BE49-F238E27FC236}">
                    <a16:creationId xmlns:a16="http://schemas.microsoft.com/office/drawing/2014/main" id="{C8719845-D5B4-1EB6-068F-408A37D6694B}"/>
                  </a:ext>
                </a:extLst>
              </p:cNvPr>
              <p:cNvSpPr/>
              <p:nvPr/>
            </p:nvSpPr>
            <p:spPr>
              <a:xfrm>
                <a:off x="8903629" y="3816081"/>
                <a:ext cx="109533" cy="200504"/>
              </a:xfrm>
              <a:custGeom>
                <a:avLst/>
                <a:gdLst/>
                <a:ahLst/>
                <a:cxnLst/>
                <a:rect l="l" t="t" r="r" b="b"/>
                <a:pathLst>
                  <a:path w="5665" h="10370" extrusionOk="0">
                    <a:moveTo>
                      <a:pt x="3155" y="0"/>
                    </a:moveTo>
                    <a:lnTo>
                      <a:pt x="3081" y="37"/>
                    </a:lnTo>
                    <a:lnTo>
                      <a:pt x="3008" y="74"/>
                    </a:lnTo>
                    <a:lnTo>
                      <a:pt x="2934" y="129"/>
                    </a:lnTo>
                    <a:lnTo>
                      <a:pt x="2860" y="203"/>
                    </a:lnTo>
                    <a:lnTo>
                      <a:pt x="2768" y="369"/>
                    </a:lnTo>
                    <a:lnTo>
                      <a:pt x="2675" y="554"/>
                    </a:lnTo>
                    <a:lnTo>
                      <a:pt x="2602" y="757"/>
                    </a:lnTo>
                    <a:lnTo>
                      <a:pt x="2509" y="1089"/>
                    </a:lnTo>
                    <a:lnTo>
                      <a:pt x="2177" y="2196"/>
                    </a:lnTo>
                    <a:lnTo>
                      <a:pt x="2011" y="2768"/>
                    </a:lnTo>
                    <a:lnTo>
                      <a:pt x="1845" y="3340"/>
                    </a:lnTo>
                    <a:lnTo>
                      <a:pt x="1716" y="3912"/>
                    </a:lnTo>
                    <a:lnTo>
                      <a:pt x="1605" y="4484"/>
                    </a:lnTo>
                    <a:lnTo>
                      <a:pt x="1531" y="5056"/>
                    </a:lnTo>
                    <a:lnTo>
                      <a:pt x="1513" y="5351"/>
                    </a:lnTo>
                    <a:lnTo>
                      <a:pt x="1495" y="5628"/>
                    </a:lnTo>
                    <a:lnTo>
                      <a:pt x="1495" y="5997"/>
                    </a:lnTo>
                    <a:lnTo>
                      <a:pt x="1476" y="6329"/>
                    </a:lnTo>
                    <a:lnTo>
                      <a:pt x="1458" y="6495"/>
                    </a:lnTo>
                    <a:lnTo>
                      <a:pt x="1421" y="6643"/>
                    </a:lnTo>
                    <a:lnTo>
                      <a:pt x="1347" y="6809"/>
                    </a:lnTo>
                    <a:lnTo>
                      <a:pt x="1255" y="6975"/>
                    </a:lnTo>
                    <a:lnTo>
                      <a:pt x="978" y="7399"/>
                    </a:lnTo>
                    <a:lnTo>
                      <a:pt x="683" y="7787"/>
                    </a:lnTo>
                    <a:lnTo>
                      <a:pt x="369" y="8174"/>
                    </a:lnTo>
                    <a:lnTo>
                      <a:pt x="74" y="8580"/>
                    </a:lnTo>
                    <a:lnTo>
                      <a:pt x="18" y="8654"/>
                    </a:lnTo>
                    <a:lnTo>
                      <a:pt x="0" y="8709"/>
                    </a:lnTo>
                    <a:lnTo>
                      <a:pt x="0" y="8746"/>
                    </a:lnTo>
                    <a:lnTo>
                      <a:pt x="37" y="8783"/>
                    </a:lnTo>
                    <a:lnTo>
                      <a:pt x="55" y="8820"/>
                    </a:lnTo>
                    <a:lnTo>
                      <a:pt x="148" y="8857"/>
                    </a:lnTo>
                    <a:lnTo>
                      <a:pt x="369" y="8986"/>
                    </a:lnTo>
                    <a:lnTo>
                      <a:pt x="609" y="9115"/>
                    </a:lnTo>
                    <a:lnTo>
                      <a:pt x="812" y="9281"/>
                    </a:lnTo>
                    <a:lnTo>
                      <a:pt x="1015" y="9466"/>
                    </a:lnTo>
                    <a:lnTo>
                      <a:pt x="1089" y="9539"/>
                    </a:lnTo>
                    <a:lnTo>
                      <a:pt x="1144" y="9632"/>
                    </a:lnTo>
                    <a:lnTo>
                      <a:pt x="1236" y="9835"/>
                    </a:lnTo>
                    <a:lnTo>
                      <a:pt x="1329" y="10019"/>
                    </a:lnTo>
                    <a:lnTo>
                      <a:pt x="1384" y="10093"/>
                    </a:lnTo>
                    <a:lnTo>
                      <a:pt x="1458" y="10167"/>
                    </a:lnTo>
                    <a:lnTo>
                      <a:pt x="1587" y="10277"/>
                    </a:lnTo>
                    <a:lnTo>
                      <a:pt x="1734" y="10333"/>
                    </a:lnTo>
                    <a:lnTo>
                      <a:pt x="1864" y="10370"/>
                    </a:lnTo>
                    <a:lnTo>
                      <a:pt x="2011" y="10351"/>
                    </a:lnTo>
                    <a:lnTo>
                      <a:pt x="2159" y="10314"/>
                    </a:lnTo>
                    <a:lnTo>
                      <a:pt x="2306" y="10259"/>
                    </a:lnTo>
                    <a:lnTo>
                      <a:pt x="2436" y="10167"/>
                    </a:lnTo>
                    <a:lnTo>
                      <a:pt x="2583" y="10075"/>
                    </a:lnTo>
                    <a:lnTo>
                      <a:pt x="2841" y="9835"/>
                    </a:lnTo>
                    <a:lnTo>
                      <a:pt x="3081" y="9576"/>
                    </a:lnTo>
                    <a:lnTo>
                      <a:pt x="3469" y="9134"/>
                    </a:lnTo>
                    <a:lnTo>
                      <a:pt x="3653" y="8931"/>
                    </a:lnTo>
                    <a:lnTo>
                      <a:pt x="3764" y="8820"/>
                    </a:lnTo>
                    <a:lnTo>
                      <a:pt x="3875" y="8728"/>
                    </a:lnTo>
                    <a:lnTo>
                      <a:pt x="4004" y="8654"/>
                    </a:lnTo>
                    <a:lnTo>
                      <a:pt x="4115" y="8598"/>
                    </a:lnTo>
                    <a:lnTo>
                      <a:pt x="4373" y="8488"/>
                    </a:lnTo>
                    <a:lnTo>
                      <a:pt x="4631" y="8396"/>
                    </a:lnTo>
                    <a:lnTo>
                      <a:pt x="4760" y="8340"/>
                    </a:lnTo>
                    <a:lnTo>
                      <a:pt x="4871" y="8266"/>
                    </a:lnTo>
                    <a:lnTo>
                      <a:pt x="4963" y="8174"/>
                    </a:lnTo>
                    <a:lnTo>
                      <a:pt x="5056" y="8082"/>
                    </a:lnTo>
                    <a:lnTo>
                      <a:pt x="5240" y="7879"/>
                    </a:lnTo>
                    <a:lnTo>
                      <a:pt x="5554" y="7418"/>
                    </a:lnTo>
                    <a:lnTo>
                      <a:pt x="5628" y="7307"/>
                    </a:lnTo>
                    <a:lnTo>
                      <a:pt x="5664" y="7233"/>
                    </a:lnTo>
                    <a:lnTo>
                      <a:pt x="5664" y="7178"/>
                    </a:lnTo>
                    <a:lnTo>
                      <a:pt x="5646" y="7122"/>
                    </a:lnTo>
                    <a:lnTo>
                      <a:pt x="5628" y="7067"/>
                    </a:lnTo>
                    <a:lnTo>
                      <a:pt x="5554" y="6975"/>
                    </a:lnTo>
                    <a:lnTo>
                      <a:pt x="5314" y="6716"/>
                    </a:lnTo>
                    <a:lnTo>
                      <a:pt x="5093" y="6458"/>
                    </a:lnTo>
                    <a:lnTo>
                      <a:pt x="4890" y="6200"/>
                    </a:lnTo>
                    <a:lnTo>
                      <a:pt x="4687" y="5923"/>
                    </a:lnTo>
                    <a:lnTo>
                      <a:pt x="4281" y="5370"/>
                    </a:lnTo>
                    <a:lnTo>
                      <a:pt x="3893" y="4816"/>
                    </a:lnTo>
                    <a:lnTo>
                      <a:pt x="3653" y="4447"/>
                    </a:lnTo>
                    <a:lnTo>
                      <a:pt x="3524" y="4263"/>
                    </a:lnTo>
                    <a:lnTo>
                      <a:pt x="3413" y="4060"/>
                    </a:lnTo>
                    <a:lnTo>
                      <a:pt x="3321" y="3875"/>
                    </a:lnTo>
                    <a:lnTo>
                      <a:pt x="3266" y="3654"/>
                    </a:lnTo>
                    <a:lnTo>
                      <a:pt x="3229" y="3451"/>
                    </a:lnTo>
                    <a:lnTo>
                      <a:pt x="3229" y="3229"/>
                    </a:lnTo>
                    <a:lnTo>
                      <a:pt x="3247" y="3063"/>
                    </a:lnTo>
                    <a:lnTo>
                      <a:pt x="3284" y="2897"/>
                    </a:lnTo>
                    <a:lnTo>
                      <a:pt x="3358" y="2583"/>
                    </a:lnTo>
                    <a:lnTo>
                      <a:pt x="3598" y="1938"/>
                    </a:lnTo>
                    <a:lnTo>
                      <a:pt x="3690" y="1606"/>
                    </a:lnTo>
                    <a:lnTo>
                      <a:pt x="3782" y="1292"/>
                    </a:lnTo>
                    <a:lnTo>
                      <a:pt x="3801" y="1126"/>
                    </a:lnTo>
                    <a:lnTo>
                      <a:pt x="3801" y="960"/>
                    </a:lnTo>
                    <a:lnTo>
                      <a:pt x="3801" y="775"/>
                    </a:lnTo>
                    <a:lnTo>
                      <a:pt x="3764" y="609"/>
                    </a:lnTo>
                    <a:lnTo>
                      <a:pt x="3727" y="425"/>
                    </a:lnTo>
                    <a:lnTo>
                      <a:pt x="3690" y="332"/>
                    </a:lnTo>
                    <a:lnTo>
                      <a:pt x="3635" y="240"/>
                    </a:lnTo>
                    <a:lnTo>
                      <a:pt x="3580" y="166"/>
                    </a:lnTo>
                    <a:lnTo>
                      <a:pt x="3506" y="93"/>
                    </a:lnTo>
                    <a:lnTo>
                      <a:pt x="3432" y="37"/>
                    </a:lnTo>
                    <a:lnTo>
                      <a:pt x="3340"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 name="Google Shape;1148;p31">
                <a:extLst>
                  <a:ext uri="{FF2B5EF4-FFF2-40B4-BE49-F238E27FC236}">
                    <a16:creationId xmlns:a16="http://schemas.microsoft.com/office/drawing/2014/main" id="{540D438F-E846-0AC8-6ABA-7EC516CCBCFD}"/>
                  </a:ext>
                </a:extLst>
              </p:cNvPr>
              <p:cNvGrpSpPr/>
              <p:nvPr/>
            </p:nvGrpSpPr>
            <p:grpSpPr>
              <a:xfrm>
                <a:off x="8238292" y="3538875"/>
                <a:ext cx="963231" cy="1747382"/>
                <a:chOff x="8238292" y="3538875"/>
                <a:chExt cx="963231" cy="1747382"/>
              </a:xfrm>
            </p:grpSpPr>
            <p:sp>
              <p:nvSpPr>
                <p:cNvPr id="35" name="Google Shape;1149;p31">
                  <a:extLst>
                    <a:ext uri="{FF2B5EF4-FFF2-40B4-BE49-F238E27FC236}">
                      <a16:creationId xmlns:a16="http://schemas.microsoft.com/office/drawing/2014/main" id="{2E139A9D-918A-8A3F-28D8-EACF3CC1353F}"/>
                    </a:ext>
                  </a:extLst>
                </p:cNvPr>
                <p:cNvSpPr/>
                <p:nvPr/>
              </p:nvSpPr>
              <p:spPr>
                <a:xfrm>
                  <a:off x="8610375" y="3934528"/>
                  <a:ext cx="372102" cy="285056"/>
                </a:xfrm>
                <a:custGeom>
                  <a:avLst/>
                  <a:gdLst/>
                  <a:ahLst/>
                  <a:cxnLst/>
                  <a:rect l="l" t="t" r="r" b="b"/>
                  <a:pathLst>
                    <a:path w="19245" h="14743" extrusionOk="0">
                      <a:moveTo>
                        <a:pt x="18285" y="0"/>
                      </a:moveTo>
                      <a:lnTo>
                        <a:pt x="18138" y="18"/>
                      </a:lnTo>
                      <a:lnTo>
                        <a:pt x="17990" y="74"/>
                      </a:lnTo>
                      <a:lnTo>
                        <a:pt x="17842" y="129"/>
                      </a:lnTo>
                      <a:lnTo>
                        <a:pt x="17566" y="258"/>
                      </a:lnTo>
                      <a:lnTo>
                        <a:pt x="17215" y="461"/>
                      </a:lnTo>
                      <a:lnTo>
                        <a:pt x="16901" y="701"/>
                      </a:lnTo>
                      <a:lnTo>
                        <a:pt x="16588" y="923"/>
                      </a:lnTo>
                      <a:lnTo>
                        <a:pt x="16293" y="1181"/>
                      </a:lnTo>
                      <a:lnTo>
                        <a:pt x="15997" y="1439"/>
                      </a:lnTo>
                      <a:lnTo>
                        <a:pt x="15721" y="1716"/>
                      </a:lnTo>
                      <a:lnTo>
                        <a:pt x="15444" y="2011"/>
                      </a:lnTo>
                      <a:lnTo>
                        <a:pt x="15185" y="2306"/>
                      </a:lnTo>
                      <a:lnTo>
                        <a:pt x="14687" y="2915"/>
                      </a:lnTo>
                      <a:lnTo>
                        <a:pt x="14189" y="3543"/>
                      </a:lnTo>
                      <a:lnTo>
                        <a:pt x="13728" y="4207"/>
                      </a:lnTo>
                      <a:lnTo>
                        <a:pt x="13285" y="4853"/>
                      </a:lnTo>
                      <a:lnTo>
                        <a:pt x="10167" y="9410"/>
                      </a:lnTo>
                      <a:lnTo>
                        <a:pt x="10001" y="9244"/>
                      </a:lnTo>
                      <a:lnTo>
                        <a:pt x="9134" y="8321"/>
                      </a:lnTo>
                      <a:lnTo>
                        <a:pt x="8229" y="7399"/>
                      </a:lnTo>
                      <a:lnTo>
                        <a:pt x="7307" y="6476"/>
                      </a:lnTo>
                      <a:lnTo>
                        <a:pt x="6347" y="5591"/>
                      </a:lnTo>
                      <a:lnTo>
                        <a:pt x="5868" y="5166"/>
                      </a:lnTo>
                      <a:lnTo>
                        <a:pt x="5370" y="4742"/>
                      </a:lnTo>
                      <a:lnTo>
                        <a:pt x="4871" y="4318"/>
                      </a:lnTo>
                      <a:lnTo>
                        <a:pt x="4373" y="3930"/>
                      </a:lnTo>
                      <a:lnTo>
                        <a:pt x="3857" y="3543"/>
                      </a:lnTo>
                      <a:lnTo>
                        <a:pt x="3340" y="3155"/>
                      </a:lnTo>
                      <a:lnTo>
                        <a:pt x="2823" y="2805"/>
                      </a:lnTo>
                      <a:lnTo>
                        <a:pt x="2288" y="2454"/>
                      </a:lnTo>
                      <a:lnTo>
                        <a:pt x="2048" y="2306"/>
                      </a:lnTo>
                      <a:lnTo>
                        <a:pt x="1809" y="2196"/>
                      </a:lnTo>
                      <a:lnTo>
                        <a:pt x="1679" y="2140"/>
                      </a:lnTo>
                      <a:lnTo>
                        <a:pt x="1550" y="2103"/>
                      </a:lnTo>
                      <a:lnTo>
                        <a:pt x="1421" y="2085"/>
                      </a:lnTo>
                      <a:lnTo>
                        <a:pt x="1273" y="2067"/>
                      </a:lnTo>
                      <a:lnTo>
                        <a:pt x="1107" y="2085"/>
                      </a:lnTo>
                      <a:lnTo>
                        <a:pt x="960" y="2122"/>
                      </a:lnTo>
                      <a:lnTo>
                        <a:pt x="812" y="2177"/>
                      </a:lnTo>
                      <a:lnTo>
                        <a:pt x="683" y="2251"/>
                      </a:lnTo>
                      <a:lnTo>
                        <a:pt x="554" y="2362"/>
                      </a:lnTo>
                      <a:lnTo>
                        <a:pt x="443" y="2472"/>
                      </a:lnTo>
                      <a:lnTo>
                        <a:pt x="332" y="2602"/>
                      </a:lnTo>
                      <a:lnTo>
                        <a:pt x="259" y="2749"/>
                      </a:lnTo>
                      <a:lnTo>
                        <a:pt x="185" y="2915"/>
                      </a:lnTo>
                      <a:lnTo>
                        <a:pt x="111" y="3081"/>
                      </a:lnTo>
                      <a:lnTo>
                        <a:pt x="74" y="3247"/>
                      </a:lnTo>
                      <a:lnTo>
                        <a:pt x="37" y="3413"/>
                      </a:lnTo>
                      <a:lnTo>
                        <a:pt x="19" y="3598"/>
                      </a:lnTo>
                      <a:lnTo>
                        <a:pt x="0" y="3764"/>
                      </a:lnTo>
                      <a:lnTo>
                        <a:pt x="19" y="3949"/>
                      </a:lnTo>
                      <a:lnTo>
                        <a:pt x="37" y="4115"/>
                      </a:lnTo>
                      <a:lnTo>
                        <a:pt x="111" y="4428"/>
                      </a:lnTo>
                      <a:lnTo>
                        <a:pt x="203" y="4742"/>
                      </a:lnTo>
                      <a:lnTo>
                        <a:pt x="314" y="5056"/>
                      </a:lnTo>
                      <a:lnTo>
                        <a:pt x="425" y="5351"/>
                      </a:lnTo>
                      <a:lnTo>
                        <a:pt x="572" y="5646"/>
                      </a:lnTo>
                      <a:lnTo>
                        <a:pt x="720" y="5941"/>
                      </a:lnTo>
                      <a:lnTo>
                        <a:pt x="868" y="6236"/>
                      </a:lnTo>
                      <a:lnTo>
                        <a:pt x="1052" y="6513"/>
                      </a:lnTo>
                      <a:lnTo>
                        <a:pt x="1237" y="6790"/>
                      </a:lnTo>
                      <a:lnTo>
                        <a:pt x="1421" y="7067"/>
                      </a:lnTo>
                      <a:lnTo>
                        <a:pt x="1845" y="7602"/>
                      </a:lnTo>
                      <a:lnTo>
                        <a:pt x="2288" y="8118"/>
                      </a:lnTo>
                      <a:lnTo>
                        <a:pt x="2768" y="8617"/>
                      </a:lnTo>
                      <a:lnTo>
                        <a:pt x="3248" y="9115"/>
                      </a:lnTo>
                      <a:lnTo>
                        <a:pt x="3764" y="9595"/>
                      </a:lnTo>
                      <a:lnTo>
                        <a:pt x="4779" y="10517"/>
                      </a:lnTo>
                      <a:lnTo>
                        <a:pt x="5776" y="11421"/>
                      </a:lnTo>
                      <a:lnTo>
                        <a:pt x="6255" y="11864"/>
                      </a:lnTo>
                      <a:lnTo>
                        <a:pt x="6698" y="12288"/>
                      </a:lnTo>
                      <a:lnTo>
                        <a:pt x="7030" y="12602"/>
                      </a:lnTo>
                      <a:lnTo>
                        <a:pt x="7381" y="12916"/>
                      </a:lnTo>
                      <a:lnTo>
                        <a:pt x="7750" y="13248"/>
                      </a:lnTo>
                      <a:lnTo>
                        <a:pt x="8156" y="13543"/>
                      </a:lnTo>
                      <a:lnTo>
                        <a:pt x="8562" y="13838"/>
                      </a:lnTo>
                      <a:lnTo>
                        <a:pt x="9004" y="14097"/>
                      </a:lnTo>
                      <a:lnTo>
                        <a:pt x="9447" y="14318"/>
                      </a:lnTo>
                      <a:lnTo>
                        <a:pt x="9669" y="14429"/>
                      </a:lnTo>
                      <a:lnTo>
                        <a:pt x="9890" y="14521"/>
                      </a:lnTo>
                      <a:lnTo>
                        <a:pt x="10111" y="14595"/>
                      </a:lnTo>
                      <a:lnTo>
                        <a:pt x="10333" y="14650"/>
                      </a:lnTo>
                      <a:lnTo>
                        <a:pt x="10554" y="14687"/>
                      </a:lnTo>
                      <a:lnTo>
                        <a:pt x="10776" y="14724"/>
                      </a:lnTo>
                      <a:lnTo>
                        <a:pt x="11016" y="14742"/>
                      </a:lnTo>
                      <a:lnTo>
                        <a:pt x="11219" y="14724"/>
                      </a:lnTo>
                      <a:lnTo>
                        <a:pt x="11440" y="14705"/>
                      </a:lnTo>
                      <a:lnTo>
                        <a:pt x="11661" y="14669"/>
                      </a:lnTo>
                      <a:lnTo>
                        <a:pt x="11883" y="14595"/>
                      </a:lnTo>
                      <a:lnTo>
                        <a:pt x="12086" y="14521"/>
                      </a:lnTo>
                      <a:lnTo>
                        <a:pt x="12289" y="14410"/>
                      </a:lnTo>
                      <a:lnTo>
                        <a:pt x="12492" y="14281"/>
                      </a:lnTo>
                      <a:lnTo>
                        <a:pt x="12676" y="14115"/>
                      </a:lnTo>
                      <a:lnTo>
                        <a:pt x="12879" y="13930"/>
                      </a:lnTo>
                      <a:lnTo>
                        <a:pt x="13064" y="13709"/>
                      </a:lnTo>
                      <a:lnTo>
                        <a:pt x="13230" y="13469"/>
                      </a:lnTo>
                      <a:lnTo>
                        <a:pt x="13580" y="12953"/>
                      </a:lnTo>
                      <a:lnTo>
                        <a:pt x="13931" y="12399"/>
                      </a:lnTo>
                      <a:lnTo>
                        <a:pt x="14263" y="11846"/>
                      </a:lnTo>
                      <a:lnTo>
                        <a:pt x="14595" y="11292"/>
                      </a:lnTo>
                      <a:lnTo>
                        <a:pt x="15222" y="10166"/>
                      </a:lnTo>
                      <a:lnTo>
                        <a:pt x="15850" y="9004"/>
                      </a:lnTo>
                      <a:lnTo>
                        <a:pt x="16440" y="7842"/>
                      </a:lnTo>
                      <a:lnTo>
                        <a:pt x="17031" y="6679"/>
                      </a:lnTo>
                      <a:lnTo>
                        <a:pt x="18175" y="4373"/>
                      </a:lnTo>
                      <a:lnTo>
                        <a:pt x="18378" y="3985"/>
                      </a:lnTo>
                      <a:lnTo>
                        <a:pt x="18617" y="3450"/>
                      </a:lnTo>
                      <a:lnTo>
                        <a:pt x="18876" y="2841"/>
                      </a:lnTo>
                      <a:lnTo>
                        <a:pt x="18986" y="2509"/>
                      </a:lnTo>
                      <a:lnTo>
                        <a:pt x="19097" y="2177"/>
                      </a:lnTo>
                      <a:lnTo>
                        <a:pt x="19171" y="1845"/>
                      </a:lnTo>
                      <a:lnTo>
                        <a:pt x="19226" y="1513"/>
                      </a:lnTo>
                      <a:lnTo>
                        <a:pt x="19245" y="1199"/>
                      </a:lnTo>
                      <a:lnTo>
                        <a:pt x="19245" y="923"/>
                      </a:lnTo>
                      <a:lnTo>
                        <a:pt x="19226" y="775"/>
                      </a:lnTo>
                      <a:lnTo>
                        <a:pt x="19189" y="646"/>
                      </a:lnTo>
                      <a:lnTo>
                        <a:pt x="19134" y="535"/>
                      </a:lnTo>
                      <a:lnTo>
                        <a:pt x="19079" y="424"/>
                      </a:lnTo>
                      <a:lnTo>
                        <a:pt x="19005" y="314"/>
                      </a:lnTo>
                      <a:lnTo>
                        <a:pt x="18931" y="221"/>
                      </a:lnTo>
                      <a:lnTo>
                        <a:pt x="18839" y="148"/>
                      </a:lnTo>
                      <a:lnTo>
                        <a:pt x="18710" y="74"/>
                      </a:lnTo>
                      <a:lnTo>
                        <a:pt x="18580" y="18"/>
                      </a:lnTo>
                      <a:lnTo>
                        <a:pt x="18433"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0;p31">
                  <a:extLst>
                    <a:ext uri="{FF2B5EF4-FFF2-40B4-BE49-F238E27FC236}">
                      <a16:creationId xmlns:a16="http://schemas.microsoft.com/office/drawing/2014/main" id="{1A7D55CC-41E0-924B-5FCC-51E14CE2AF56}"/>
                    </a:ext>
                  </a:extLst>
                </p:cNvPr>
                <p:cNvSpPr/>
                <p:nvPr/>
              </p:nvSpPr>
              <p:spPr>
                <a:xfrm>
                  <a:off x="8563990" y="3910262"/>
                  <a:ext cx="198029" cy="213362"/>
                </a:xfrm>
                <a:custGeom>
                  <a:avLst/>
                  <a:gdLst/>
                  <a:ahLst/>
                  <a:cxnLst/>
                  <a:rect l="l" t="t" r="r" b="b"/>
                  <a:pathLst>
                    <a:path w="10242" h="11035" extrusionOk="0">
                      <a:moveTo>
                        <a:pt x="2436" y="0"/>
                      </a:moveTo>
                      <a:lnTo>
                        <a:pt x="2178" y="19"/>
                      </a:lnTo>
                      <a:lnTo>
                        <a:pt x="1938" y="74"/>
                      </a:lnTo>
                      <a:lnTo>
                        <a:pt x="1698" y="148"/>
                      </a:lnTo>
                      <a:lnTo>
                        <a:pt x="1458" y="259"/>
                      </a:lnTo>
                      <a:lnTo>
                        <a:pt x="1237" y="406"/>
                      </a:lnTo>
                      <a:lnTo>
                        <a:pt x="1016" y="554"/>
                      </a:lnTo>
                      <a:lnTo>
                        <a:pt x="831" y="720"/>
                      </a:lnTo>
                      <a:lnTo>
                        <a:pt x="665" y="904"/>
                      </a:lnTo>
                      <a:lnTo>
                        <a:pt x="517" y="1089"/>
                      </a:lnTo>
                      <a:lnTo>
                        <a:pt x="388" y="1292"/>
                      </a:lnTo>
                      <a:lnTo>
                        <a:pt x="277" y="1495"/>
                      </a:lnTo>
                      <a:lnTo>
                        <a:pt x="204" y="1735"/>
                      </a:lnTo>
                      <a:lnTo>
                        <a:pt x="130" y="1956"/>
                      </a:lnTo>
                      <a:lnTo>
                        <a:pt x="75" y="2196"/>
                      </a:lnTo>
                      <a:lnTo>
                        <a:pt x="19" y="2436"/>
                      </a:lnTo>
                      <a:lnTo>
                        <a:pt x="1" y="2694"/>
                      </a:lnTo>
                      <a:lnTo>
                        <a:pt x="1" y="2953"/>
                      </a:lnTo>
                      <a:lnTo>
                        <a:pt x="1" y="3211"/>
                      </a:lnTo>
                      <a:lnTo>
                        <a:pt x="19" y="3469"/>
                      </a:lnTo>
                      <a:lnTo>
                        <a:pt x="56" y="3727"/>
                      </a:lnTo>
                      <a:lnTo>
                        <a:pt x="93" y="4004"/>
                      </a:lnTo>
                      <a:lnTo>
                        <a:pt x="148" y="4263"/>
                      </a:lnTo>
                      <a:lnTo>
                        <a:pt x="277" y="4798"/>
                      </a:lnTo>
                      <a:lnTo>
                        <a:pt x="462" y="5314"/>
                      </a:lnTo>
                      <a:lnTo>
                        <a:pt x="665" y="5812"/>
                      </a:lnTo>
                      <a:lnTo>
                        <a:pt x="886" y="6292"/>
                      </a:lnTo>
                      <a:lnTo>
                        <a:pt x="1145" y="6717"/>
                      </a:lnTo>
                      <a:lnTo>
                        <a:pt x="1403" y="7122"/>
                      </a:lnTo>
                      <a:lnTo>
                        <a:pt x="1680" y="7473"/>
                      </a:lnTo>
                      <a:lnTo>
                        <a:pt x="2030" y="7916"/>
                      </a:lnTo>
                      <a:lnTo>
                        <a:pt x="2381" y="8377"/>
                      </a:lnTo>
                      <a:lnTo>
                        <a:pt x="2750" y="8838"/>
                      </a:lnTo>
                      <a:lnTo>
                        <a:pt x="3119" y="9300"/>
                      </a:lnTo>
                      <a:lnTo>
                        <a:pt x="3488" y="9742"/>
                      </a:lnTo>
                      <a:lnTo>
                        <a:pt x="3894" y="10167"/>
                      </a:lnTo>
                      <a:lnTo>
                        <a:pt x="4097" y="10370"/>
                      </a:lnTo>
                      <a:lnTo>
                        <a:pt x="4318" y="10554"/>
                      </a:lnTo>
                      <a:lnTo>
                        <a:pt x="4540" y="10739"/>
                      </a:lnTo>
                      <a:lnTo>
                        <a:pt x="4780" y="10905"/>
                      </a:lnTo>
                      <a:lnTo>
                        <a:pt x="4909" y="10997"/>
                      </a:lnTo>
                      <a:lnTo>
                        <a:pt x="4982" y="11034"/>
                      </a:lnTo>
                      <a:lnTo>
                        <a:pt x="5075" y="11034"/>
                      </a:lnTo>
                      <a:lnTo>
                        <a:pt x="5167" y="11016"/>
                      </a:lnTo>
                      <a:lnTo>
                        <a:pt x="5241" y="10997"/>
                      </a:lnTo>
                      <a:lnTo>
                        <a:pt x="5407" y="10886"/>
                      </a:lnTo>
                      <a:lnTo>
                        <a:pt x="6053" y="10370"/>
                      </a:lnTo>
                      <a:lnTo>
                        <a:pt x="6698" y="9835"/>
                      </a:lnTo>
                      <a:lnTo>
                        <a:pt x="7326" y="9281"/>
                      </a:lnTo>
                      <a:lnTo>
                        <a:pt x="7935" y="8709"/>
                      </a:lnTo>
                      <a:lnTo>
                        <a:pt x="8525" y="8137"/>
                      </a:lnTo>
                      <a:lnTo>
                        <a:pt x="9116" y="7547"/>
                      </a:lnTo>
                      <a:lnTo>
                        <a:pt x="9687" y="6919"/>
                      </a:lnTo>
                      <a:lnTo>
                        <a:pt x="10241" y="6311"/>
                      </a:lnTo>
                      <a:lnTo>
                        <a:pt x="9780" y="5868"/>
                      </a:lnTo>
                      <a:lnTo>
                        <a:pt x="8802" y="4853"/>
                      </a:lnTo>
                      <a:lnTo>
                        <a:pt x="7769" y="3764"/>
                      </a:lnTo>
                      <a:lnTo>
                        <a:pt x="7381" y="3358"/>
                      </a:lnTo>
                      <a:lnTo>
                        <a:pt x="7160" y="3100"/>
                      </a:lnTo>
                      <a:lnTo>
                        <a:pt x="6864" y="2694"/>
                      </a:lnTo>
                      <a:lnTo>
                        <a:pt x="6495" y="2270"/>
                      </a:lnTo>
                      <a:lnTo>
                        <a:pt x="6071" y="1827"/>
                      </a:lnTo>
                      <a:lnTo>
                        <a:pt x="5591" y="1403"/>
                      </a:lnTo>
                      <a:lnTo>
                        <a:pt x="5352" y="1200"/>
                      </a:lnTo>
                      <a:lnTo>
                        <a:pt x="5093" y="997"/>
                      </a:lnTo>
                      <a:lnTo>
                        <a:pt x="4835" y="812"/>
                      </a:lnTo>
                      <a:lnTo>
                        <a:pt x="4558" y="646"/>
                      </a:lnTo>
                      <a:lnTo>
                        <a:pt x="4281" y="480"/>
                      </a:lnTo>
                      <a:lnTo>
                        <a:pt x="4005" y="351"/>
                      </a:lnTo>
                      <a:lnTo>
                        <a:pt x="3728" y="222"/>
                      </a:lnTo>
                      <a:lnTo>
                        <a:pt x="3433" y="130"/>
                      </a:lnTo>
                      <a:lnTo>
                        <a:pt x="3193" y="74"/>
                      </a:lnTo>
                      <a:lnTo>
                        <a:pt x="2934" y="19"/>
                      </a:lnTo>
                      <a:lnTo>
                        <a:pt x="2676" y="0"/>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51;p31">
                  <a:extLst>
                    <a:ext uri="{FF2B5EF4-FFF2-40B4-BE49-F238E27FC236}">
                      <a16:creationId xmlns:a16="http://schemas.microsoft.com/office/drawing/2014/main" id="{79E5FEB1-C09C-876A-9FDA-D34FFF380BF9}"/>
                    </a:ext>
                  </a:extLst>
                </p:cNvPr>
                <p:cNvSpPr/>
                <p:nvPr/>
              </p:nvSpPr>
              <p:spPr>
                <a:xfrm>
                  <a:off x="8875786" y="3645199"/>
                  <a:ext cx="325737" cy="375679"/>
                </a:xfrm>
                <a:custGeom>
                  <a:avLst/>
                  <a:gdLst/>
                  <a:ahLst/>
                  <a:cxnLst/>
                  <a:rect l="l" t="t" r="r" b="b"/>
                  <a:pathLst>
                    <a:path w="16847" h="19430" extrusionOk="0">
                      <a:moveTo>
                        <a:pt x="9042" y="0"/>
                      </a:moveTo>
                      <a:lnTo>
                        <a:pt x="1" y="5702"/>
                      </a:lnTo>
                      <a:lnTo>
                        <a:pt x="9171" y="19429"/>
                      </a:lnTo>
                      <a:lnTo>
                        <a:pt x="16847" y="13322"/>
                      </a:lnTo>
                      <a:lnTo>
                        <a:pt x="9042"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52;p31">
                  <a:extLst>
                    <a:ext uri="{FF2B5EF4-FFF2-40B4-BE49-F238E27FC236}">
                      <a16:creationId xmlns:a16="http://schemas.microsoft.com/office/drawing/2014/main" id="{BF6FFC39-6F7D-53F3-B021-2A75D812BEAF}"/>
                    </a:ext>
                  </a:extLst>
                </p:cNvPr>
                <p:cNvSpPr/>
                <p:nvPr/>
              </p:nvSpPr>
              <p:spPr>
                <a:xfrm>
                  <a:off x="8588971" y="5180997"/>
                  <a:ext cx="157696" cy="105260"/>
                </a:xfrm>
                <a:custGeom>
                  <a:avLst/>
                  <a:gdLst/>
                  <a:ahLst/>
                  <a:cxnLst/>
                  <a:rect l="l" t="t" r="r" b="b"/>
                  <a:pathLst>
                    <a:path w="8156" h="5444" extrusionOk="0">
                      <a:moveTo>
                        <a:pt x="2362" y="0"/>
                      </a:moveTo>
                      <a:lnTo>
                        <a:pt x="1882" y="37"/>
                      </a:lnTo>
                      <a:lnTo>
                        <a:pt x="1421" y="93"/>
                      </a:lnTo>
                      <a:lnTo>
                        <a:pt x="941" y="185"/>
                      </a:lnTo>
                      <a:lnTo>
                        <a:pt x="794" y="222"/>
                      </a:lnTo>
                      <a:lnTo>
                        <a:pt x="720" y="259"/>
                      </a:lnTo>
                      <a:lnTo>
                        <a:pt x="646" y="314"/>
                      </a:lnTo>
                      <a:lnTo>
                        <a:pt x="591" y="370"/>
                      </a:lnTo>
                      <a:lnTo>
                        <a:pt x="535" y="443"/>
                      </a:lnTo>
                      <a:lnTo>
                        <a:pt x="517" y="536"/>
                      </a:lnTo>
                      <a:lnTo>
                        <a:pt x="498" y="628"/>
                      </a:lnTo>
                      <a:lnTo>
                        <a:pt x="498" y="812"/>
                      </a:lnTo>
                      <a:lnTo>
                        <a:pt x="517" y="997"/>
                      </a:lnTo>
                      <a:lnTo>
                        <a:pt x="517" y="1255"/>
                      </a:lnTo>
                      <a:lnTo>
                        <a:pt x="498" y="1513"/>
                      </a:lnTo>
                      <a:lnTo>
                        <a:pt x="462" y="1772"/>
                      </a:lnTo>
                      <a:lnTo>
                        <a:pt x="406" y="2030"/>
                      </a:lnTo>
                      <a:lnTo>
                        <a:pt x="259" y="2547"/>
                      </a:lnTo>
                      <a:lnTo>
                        <a:pt x="129" y="3045"/>
                      </a:lnTo>
                      <a:lnTo>
                        <a:pt x="74" y="3303"/>
                      </a:lnTo>
                      <a:lnTo>
                        <a:pt x="37" y="3562"/>
                      </a:lnTo>
                      <a:lnTo>
                        <a:pt x="0" y="3838"/>
                      </a:lnTo>
                      <a:lnTo>
                        <a:pt x="0" y="4097"/>
                      </a:lnTo>
                      <a:lnTo>
                        <a:pt x="37" y="4355"/>
                      </a:lnTo>
                      <a:lnTo>
                        <a:pt x="93" y="4595"/>
                      </a:lnTo>
                      <a:lnTo>
                        <a:pt x="185" y="4835"/>
                      </a:lnTo>
                      <a:lnTo>
                        <a:pt x="240" y="4945"/>
                      </a:lnTo>
                      <a:lnTo>
                        <a:pt x="314" y="5056"/>
                      </a:lnTo>
                      <a:lnTo>
                        <a:pt x="406" y="5167"/>
                      </a:lnTo>
                      <a:lnTo>
                        <a:pt x="462" y="5222"/>
                      </a:lnTo>
                      <a:lnTo>
                        <a:pt x="517" y="5259"/>
                      </a:lnTo>
                      <a:lnTo>
                        <a:pt x="646" y="5296"/>
                      </a:lnTo>
                      <a:lnTo>
                        <a:pt x="775" y="5296"/>
                      </a:lnTo>
                      <a:lnTo>
                        <a:pt x="6587" y="5444"/>
                      </a:lnTo>
                      <a:lnTo>
                        <a:pt x="6993" y="5444"/>
                      </a:lnTo>
                      <a:lnTo>
                        <a:pt x="7196" y="5425"/>
                      </a:lnTo>
                      <a:lnTo>
                        <a:pt x="7399" y="5388"/>
                      </a:lnTo>
                      <a:lnTo>
                        <a:pt x="7584" y="5333"/>
                      </a:lnTo>
                      <a:lnTo>
                        <a:pt x="7750" y="5259"/>
                      </a:lnTo>
                      <a:lnTo>
                        <a:pt x="7916" y="5148"/>
                      </a:lnTo>
                      <a:lnTo>
                        <a:pt x="8045" y="5019"/>
                      </a:lnTo>
                      <a:lnTo>
                        <a:pt x="8119" y="4890"/>
                      </a:lnTo>
                      <a:lnTo>
                        <a:pt x="8137" y="4816"/>
                      </a:lnTo>
                      <a:lnTo>
                        <a:pt x="8156" y="4742"/>
                      </a:lnTo>
                      <a:lnTo>
                        <a:pt x="8156" y="4687"/>
                      </a:lnTo>
                      <a:lnTo>
                        <a:pt x="8137" y="4613"/>
                      </a:lnTo>
                      <a:lnTo>
                        <a:pt x="8063" y="4503"/>
                      </a:lnTo>
                      <a:lnTo>
                        <a:pt x="7971" y="4410"/>
                      </a:lnTo>
                      <a:lnTo>
                        <a:pt x="7860" y="4336"/>
                      </a:lnTo>
                      <a:lnTo>
                        <a:pt x="7731" y="4300"/>
                      </a:lnTo>
                      <a:lnTo>
                        <a:pt x="7602" y="4263"/>
                      </a:lnTo>
                      <a:lnTo>
                        <a:pt x="7344" y="4244"/>
                      </a:lnTo>
                      <a:lnTo>
                        <a:pt x="6735" y="4189"/>
                      </a:lnTo>
                      <a:lnTo>
                        <a:pt x="6089" y="4115"/>
                      </a:lnTo>
                      <a:lnTo>
                        <a:pt x="5739" y="4060"/>
                      </a:lnTo>
                      <a:lnTo>
                        <a:pt x="5406" y="3986"/>
                      </a:lnTo>
                      <a:lnTo>
                        <a:pt x="5074" y="3912"/>
                      </a:lnTo>
                      <a:lnTo>
                        <a:pt x="4742" y="3820"/>
                      </a:lnTo>
                      <a:lnTo>
                        <a:pt x="4429" y="3691"/>
                      </a:lnTo>
                      <a:lnTo>
                        <a:pt x="4115" y="3562"/>
                      </a:lnTo>
                      <a:lnTo>
                        <a:pt x="3838" y="3395"/>
                      </a:lnTo>
                      <a:lnTo>
                        <a:pt x="3580" y="3211"/>
                      </a:lnTo>
                      <a:lnTo>
                        <a:pt x="3340" y="3008"/>
                      </a:lnTo>
                      <a:lnTo>
                        <a:pt x="3248" y="2879"/>
                      </a:lnTo>
                      <a:lnTo>
                        <a:pt x="3137" y="2768"/>
                      </a:lnTo>
                      <a:lnTo>
                        <a:pt x="3063" y="2639"/>
                      </a:lnTo>
                      <a:lnTo>
                        <a:pt x="2971" y="2491"/>
                      </a:lnTo>
                      <a:lnTo>
                        <a:pt x="2916" y="2344"/>
                      </a:lnTo>
                      <a:lnTo>
                        <a:pt x="2860" y="2178"/>
                      </a:lnTo>
                      <a:lnTo>
                        <a:pt x="2823" y="2030"/>
                      </a:lnTo>
                      <a:lnTo>
                        <a:pt x="2805" y="1772"/>
                      </a:lnTo>
                      <a:lnTo>
                        <a:pt x="2786" y="1015"/>
                      </a:lnTo>
                      <a:lnTo>
                        <a:pt x="2786" y="314"/>
                      </a:lnTo>
                      <a:lnTo>
                        <a:pt x="2805" y="93"/>
                      </a:lnTo>
                      <a:lnTo>
                        <a:pt x="2823"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53;p31">
                  <a:extLst>
                    <a:ext uri="{FF2B5EF4-FFF2-40B4-BE49-F238E27FC236}">
                      <a16:creationId xmlns:a16="http://schemas.microsoft.com/office/drawing/2014/main" id="{32812ABA-E5F5-ACB5-4749-9494AEAAFB35}"/>
                    </a:ext>
                  </a:extLst>
                </p:cNvPr>
                <p:cNvSpPr/>
                <p:nvPr/>
              </p:nvSpPr>
              <p:spPr>
                <a:xfrm>
                  <a:off x="8428432" y="5180997"/>
                  <a:ext cx="157696" cy="105260"/>
                </a:xfrm>
                <a:custGeom>
                  <a:avLst/>
                  <a:gdLst/>
                  <a:ahLst/>
                  <a:cxnLst/>
                  <a:rect l="l" t="t" r="r" b="b"/>
                  <a:pathLst>
                    <a:path w="8156" h="5444" extrusionOk="0">
                      <a:moveTo>
                        <a:pt x="2344" y="0"/>
                      </a:moveTo>
                      <a:lnTo>
                        <a:pt x="1882" y="37"/>
                      </a:lnTo>
                      <a:lnTo>
                        <a:pt x="1403" y="93"/>
                      </a:lnTo>
                      <a:lnTo>
                        <a:pt x="941" y="185"/>
                      </a:lnTo>
                      <a:lnTo>
                        <a:pt x="775" y="222"/>
                      </a:lnTo>
                      <a:lnTo>
                        <a:pt x="701" y="259"/>
                      </a:lnTo>
                      <a:lnTo>
                        <a:pt x="646" y="314"/>
                      </a:lnTo>
                      <a:lnTo>
                        <a:pt x="572" y="370"/>
                      </a:lnTo>
                      <a:lnTo>
                        <a:pt x="535" y="443"/>
                      </a:lnTo>
                      <a:lnTo>
                        <a:pt x="517" y="536"/>
                      </a:lnTo>
                      <a:lnTo>
                        <a:pt x="499" y="628"/>
                      </a:lnTo>
                      <a:lnTo>
                        <a:pt x="499" y="812"/>
                      </a:lnTo>
                      <a:lnTo>
                        <a:pt x="499" y="997"/>
                      </a:lnTo>
                      <a:lnTo>
                        <a:pt x="517" y="1255"/>
                      </a:lnTo>
                      <a:lnTo>
                        <a:pt x="499" y="1513"/>
                      </a:lnTo>
                      <a:lnTo>
                        <a:pt x="443" y="1772"/>
                      </a:lnTo>
                      <a:lnTo>
                        <a:pt x="388" y="2030"/>
                      </a:lnTo>
                      <a:lnTo>
                        <a:pt x="259" y="2547"/>
                      </a:lnTo>
                      <a:lnTo>
                        <a:pt x="130" y="3045"/>
                      </a:lnTo>
                      <a:lnTo>
                        <a:pt x="74" y="3303"/>
                      </a:lnTo>
                      <a:lnTo>
                        <a:pt x="19" y="3562"/>
                      </a:lnTo>
                      <a:lnTo>
                        <a:pt x="0" y="3838"/>
                      </a:lnTo>
                      <a:lnTo>
                        <a:pt x="0" y="4097"/>
                      </a:lnTo>
                      <a:lnTo>
                        <a:pt x="19" y="4355"/>
                      </a:lnTo>
                      <a:lnTo>
                        <a:pt x="74" y="4595"/>
                      </a:lnTo>
                      <a:lnTo>
                        <a:pt x="166" y="4835"/>
                      </a:lnTo>
                      <a:lnTo>
                        <a:pt x="240" y="4945"/>
                      </a:lnTo>
                      <a:lnTo>
                        <a:pt x="296" y="5056"/>
                      </a:lnTo>
                      <a:lnTo>
                        <a:pt x="388" y="5167"/>
                      </a:lnTo>
                      <a:lnTo>
                        <a:pt x="443" y="5222"/>
                      </a:lnTo>
                      <a:lnTo>
                        <a:pt x="517" y="5259"/>
                      </a:lnTo>
                      <a:lnTo>
                        <a:pt x="646" y="5296"/>
                      </a:lnTo>
                      <a:lnTo>
                        <a:pt x="775" y="5296"/>
                      </a:lnTo>
                      <a:lnTo>
                        <a:pt x="6587" y="5444"/>
                      </a:lnTo>
                      <a:lnTo>
                        <a:pt x="6993" y="5444"/>
                      </a:lnTo>
                      <a:lnTo>
                        <a:pt x="7196" y="5425"/>
                      </a:lnTo>
                      <a:lnTo>
                        <a:pt x="7381" y="5388"/>
                      </a:lnTo>
                      <a:lnTo>
                        <a:pt x="7584" y="5333"/>
                      </a:lnTo>
                      <a:lnTo>
                        <a:pt x="7750" y="5259"/>
                      </a:lnTo>
                      <a:lnTo>
                        <a:pt x="7897" y="5148"/>
                      </a:lnTo>
                      <a:lnTo>
                        <a:pt x="8045" y="5019"/>
                      </a:lnTo>
                      <a:lnTo>
                        <a:pt x="8119" y="4890"/>
                      </a:lnTo>
                      <a:lnTo>
                        <a:pt x="8137" y="4816"/>
                      </a:lnTo>
                      <a:lnTo>
                        <a:pt x="8156" y="4742"/>
                      </a:lnTo>
                      <a:lnTo>
                        <a:pt x="8137" y="4687"/>
                      </a:lnTo>
                      <a:lnTo>
                        <a:pt x="8119" y="4613"/>
                      </a:lnTo>
                      <a:lnTo>
                        <a:pt x="8063" y="4503"/>
                      </a:lnTo>
                      <a:lnTo>
                        <a:pt x="7971" y="4410"/>
                      </a:lnTo>
                      <a:lnTo>
                        <a:pt x="7860" y="4336"/>
                      </a:lnTo>
                      <a:lnTo>
                        <a:pt x="7731" y="4300"/>
                      </a:lnTo>
                      <a:lnTo>
                        <a:pt x="7602" y="4263"/>
                      </a:lnTo>
                      <a:lnTo>
                        <a:pt x="7344" y="4244"/>
                      </a:lnTo>
                      <a:lnTo>
                        <a:pt x="6735" y="4189"/>
                      </a:lnTo>
                      <a:lnTo>
                        <a:pt x="6071" y="4115"/>
                      </a:lnTo>
                      <a:lnTo>
                        <a:pt x="5739" y="4060"/>
                      </a:lnTo>
                      <a:lnTo>
                        <a:pt x="5406" y="3986"/>
                      </a:lnTo>
                      <a:lnTo>
                        <a:pt x="5056" y="3912"/>
                      </a:lnTo>
                      <a:lnTo>
                        <a:pt x="4742" y="3820"/>
                      </a:lnTo>
                      <a:lnTo>
                        <a:pt x="4410" y="3691"/>
                      </a:lnTo>
                      <a:lnTo>
                        <a:pt x="4115" y="3562"/>
                      </a:lnTo>
                      <a:lnTo>
                        <a:pt x="3838" y="3395"/>
                      </a:lnTo>
                      <a:lnTo>
                        <a:pt x="3580" y="3211"/>
                      </a:lnTo>
                      <a:lnTo>
                        <a:pt x="3340" y="3008"/>
                      </a:lnTo>
                      <a:lnTo>
                        <a:pt x="3229" y="2879"/>
                      </a:lnTo>
                      <a:lnTo>
                        <a:pt x="3137" y="2768"/>
                      </a:lnTo>
                      <a:lnTo>
                        <a:pt x="3045" y="2639"/>
                      </a:lnTo>
                      <a:lnTo>
                        <a:pt x="2971" y="2491"/>
                      </a:lnTo>
                      <a:lnTo>
                        <a:pt x="2897" y="2344"/>
                      </a:lnTo>
                      <a:lnTo>
                        <a:pt x="2842" y="2178"/>
                      </a:lnTo>
                      <a:lnTo>
                        <a:pt x="2823" y="2030"/>
                      </a:lnTo>
                      <a:lnTo>
                        <a:pt x="2805" y="1772"/>
                      </a:lnTo>
                      <a:lnTo>
                        <a:pt x="2786" y="1015"/>
                      </a:lnTo>
                      <a:lnTo>
                        <a:pt x="2786" y="314"/>
                      </a:lnTo>
                      <a:lnTo>
                        <a:pt x="2805" y="93"/>
                      </a:lnTo>
                      <a:lnTo>
                        <a:pt x="2805"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54;p31">
                  <a:extLst>
                    <a:ext uri="{FF2B5EF4-FFF2-40B4-BE49-F238E27FC236}">
                      <a16:creationId xmlns:a16="http://schemas.microsoft.com/office/drawing/2014/main" id="{F436036B-9E3E-63CE-B9C4-BBB23D4115F4}"/>
                    </a:ext>
                  </a:extLst>
                </p:cNvPr>
                <p:cNvSpPr/>
                <p:nvPr/>
              </p:nvSpPr>
              <p:spPr>
                <a:xfrm>
                  <a:off x="8449121" y="4354406"/>
                  <a:ext cx="229410" cy="850875"/>
                </a:xfrm>
                <a:custGeom>
                  <a:avLst/>
                  <a:gdLst/>
                  <a:ahLst/>
                  <a:cxnLst/>
                  <a:rect l="l" t="t" r="r" b="b"/>
                  <a:pathLst>
                    <a:path w="11865" h="44007" extrusionOk="0">
                      <a:moveTo>
                        <a:pt x="5259" y="1"/>
                      </a:moveTo>
                      <a:lnTo>
                        <a:pt x="4890" y="38"/>
                      </a:lnTo>
                      <a:lnTo>
                        <a:pt x="4466" y="75"/>
                      </a:lnTo>
                      <a:lnTo>
                        <a:pt x="4023" y="130"/>
                      </a:lnTo>
                      <a:lnTo>
                        <a:pt x="3580" y="222"/>
                      </a:lnTo>
                      <a:lnTo>
                        <a:pt x="3156" y="314"/>
                      </a:lnTo>
                      <a:lnTo>
                        <a:pt x="2731" y="425"/>
                      </a:lnTo>
                      <a:lnTo>
                        <a:pt x="2307" y="554"/>
                      </a:lnTo>
                      <a:lnTo>
                        <a:pt x="1883" y="720"/>
                      </a:lnTo>
                      <a:lnTo>
                        <a:pt x="1477" y="886"/>
                      </a:lnTo>
                      <a:lnTo>
                        <a:pt x="1218" y="1016"/>
                      </a:lnTo>
                      <a:lnTo>
                        <a:pt x="997" y="1163"/>
                      </a:lnTo>
                      <a:lnTo>
                        <a:pt x="794" y="1348"/>
                      </a:lnTo>
                      <a:lnTo>
                        <a:pt x="628" y="1551"/>
                      </a:lnTo>
                      <a:lnTo>
                        <a:pt x="462" y="1790"/>
                      </a:lnTo>
                      <a:lnTo>
                        <a:pt x="351" y="2030"/>
                      </a:lnTo>
                      <a:lnTo>
                        <a:pt x="240" y="2307"/>
                      </a:lnTo>
                      <a:lnTo>
                        <a:pt x="148" y="2602"/>
                      </a:lnTo>
                      <a:lnTo>
                        <a:pt x="93" y="2898"/>
                      </a:lnTo>
                      <a:lnTo>
                        <a:pt x="37" y="3211"/>
                      </a:lnTo>
                      <a:lnTo>
                        <a:pt x="19" y="3543"/>
                      </a:lnTo>
                      <a:lnTo>
                        <a:pt x="1" y="3894"/>
                      </a:lnTo>
                      <a:lnTo>
                        <a:pt x="1" y="4244"/>
                      </a:lnTo>
                      <a:lnTo>
                        <a:pt x="19" y="4613"/>
                      </a:lnTo>
                      <a:lnTo>
                        <a:pt x="37" y="4983"/>
                      </a:lnTo>
                      <a:lnTo>
                        <a:pt x="74" y="5352"/>
                      </a:lnTo>
                      <a:lnTo>
                        <a:pt x="185" y="6108"/>
                      </a:lnTo>
                      <a:lnTo>
                        <a:pt x="333" y="6846"/>
                      </a:lnTo>
                      <a:lnTo>
                        <a:pt x="499" y="7584"/>
                      </a:lnTo>
                      <a:lnTo>
                        <a:pt x="665" y="8285"/>
                      </a:lnTo>
                      <a:lnTo>
                        <a:pt x="1015" y="9577"/>
                      </a:lnTo>
                      <a:lnTo>
                        <a:pt x="1292" y="10573"/>
                      </a:lnTo>
                      <a:lnTo>
                        <a:pt x="3635" y="19079"/>
                      </a:lnTo>
                      <a:lnTo>
                        <a:pt x="3875" y="19946"/>
                      </a:lnTo>
                      <a:lnTo>
                        <a:pt x="4097" y="20813"/>
                      </a:lnTo>
                      <a:lnTo>
                        <a:pt x="4300" y="21699"/>
                      </a:lnTo>
                      <a:lnTo>
                        <a:pt x="4484" y="22566"/>
                      </a:lnTo>
                      <a:lnTo>
                        <a:pt x="4669" y="23452"/>
                      </a:lnTo>
                      <a:lnTo>
                        <a:pt x="4835" y="24337"/>
                      </a:lnTo>
                      <a:lnTo>
                        <a:pt x="4982" y="25223"/>
                      </a:lnTo>
                      <a:lnTo>
                        <a:pt x="5130" y="26109"/>
                      </a:lnTo>
                      <a:lnTo>
                        <a:pt x="5388" y="27880"/>
                      </a:lnTo>
                      <a:lnTo>
                        <a:pt x="5591" y="29670"/>
                      </a:lnTo>
                      <a:lnTo>
                        <a:pt x="5776" y="31460"/>
                      </a:lnTo>
                      <a:lnTo>
                        <a:pt x="5905" y="33249"/>
                      </a:lnTo>
                      <a:lnTo>
                        <a:pt x="6255" y="38932"/>
                      </a:lnTo>
                      <a:lnTo>
                        <a:pt x="6495" y="42419"/>
                      </a:lnTo>
                      <a:lnTo>
                        <a:pt x="6569" y="43545"/>
                      </a:lnTo>
                      <a:lnTo>
                        <a:pt x="6606" y="43859"/>
                      </a:lnTo>
                      <a:lnTo>
                        <a:pt x="6624" y="43969"/>
                      </a:lnTo>
                      <a:lnTo>
                        <a:pt x="10536" y="44006"/>
                      </a:lnTo>
                      <a:lnTo>
                        <a:pt x="10573" y="44006"/>
                      </a:lnTo>
                      <a:lnTo>
                        <a:pt x="10610" y="43951"/>
                      </a:lnTo>
                      <a:lnTo>
                        <a:pt x="10665" y="43785"/>
                      </a:lnTo>
                      <a:lnTo>
                        <a:pt x="10739" y="43526"/>
                      </a:lnTo>
                      <a:lnTo>
                        <a:pt x="10813" y="43194"/>
                      </a:lnTo>
                      <a:lnTo>
                        <a:pt x="10942" y="42327"/>
                      </a:lnTo>
                      <a:lnTo>
                        <a:pt x="11071" y="41349"/>
                      </a:lnTo>
                      <a:lnTo>
                        <a:pt x="11182" y="40316"/>
                      </a:lnTo>
                      <a:lnTo>
                        <a:pt x="11256" y="39393"/>
                      </a:lnTo>
                      <a:lnTo>
                        <a:pt x="11366" y="38286"/>
                      </a:lnTo>
                      <a:lnTo>
                        <a:pt x="11440" y="36829"/>
                      </a:lnTo>
                      <a:lnTo>
                        <a:pt x="11514" y="35371"/>
                      </a:lnTo>
                      <a:lnTo>
                        <a:pt x="11569" y="33914"/>
                      </a:lnTo>
                      <a:lnTo>
                        <a:pt x="11625" y="32456"/>
                      </a:lnTo>
                      <a:lnTo>
                        <a:pt x="11717" y="30795"/>
                      </a:lnTo>
                      <a:lnTo>
                        <a:pt x="11791" y="29116"/>
                      </a:lnTo>
                      <a:lnTo>
                        <a:pt x="11846" y="27437"/>
                      </a:lnTo>
                      <a:lnTo>
                        <a:pt x="11864" y="25758"/>
                      </a:lnTo>
                      <a:lnTo>
                        <a:pt x="11864" y="24079"/>
                      </a:lnTo>
                      <a:lnTo>
                        <a:pt x="11864" y="22382"/>
                      </a:lnTo>
                      <a:lnTo>
                        <a:pt x="11846" y="20703"/>
                      </a:lnTo>
                      <a:lnTo>
                        <a:pt x="11791" y="19005"/>
                      </a:lnTo>
                      <a:lnTo>
                        <a:pt x="11698" y="15629"/>
                      </a:lnTo>
                      <a:lnTo>
                        <a:pt x="11551" y="12252"/>
                      </a:lnTo>
                      <a:lnTo>
                        <a:pt x="11274" y="5554"/>
                      </a:lnTo>
                      <a:lnTo>
                        <a:pt x="11237" y="5001"/>
                      </a:lnTo>
                      <a:lnTo>
                        <a:pt x="11182" y="4447"/>
                      </a:lnTo>
                      <a:lnTo>
                        <a:pt x="11108" y="3894"/>
                      </a:lnTo>
                      <a:lnTo>
                        <a:pt x="10979" y="3340"/>
                      </a:lnTo>
                      <a:lnTo>
                        <a:pt x="10905" y="3082"/>
                      </a:lnTo>
                      <a:lnTo>
                        <a:pt x="10831" y="2805"/>
                      </a:lnTo>
                      <a:lnTo>
                        <a:pt x="10739" y="2547"/>
                      </a:lnTo>
                      <a:lnTo>
                        <a:pt x="10628" y="2307"/>
                      </a:lnTo>
                      <a:lnTo>
                        <a:pt x="10499" y="2049"/>
                      </a:lnTo>
                      <a:lnTo>
                        <a:pt x="10370" y="1809"/>
                      </a:lnTo>
                      <a:lnTo>
                        <a:pt x="10204" y="1569"/>
                      </a:lnTo>
                      <a:lnTo>
                        <a:pt x="10038" y="1348"/>
                      </a:lnTo>
                      <a:lnTo>
                        <a:pt x="9964" y="1255"/>
                      </a:lnTo>
                      <a:lnTo>
                        <a:pt x="9872" y="1182"/>
                      </a:lnTo>
                      <a:lnTo>
                        <a:pt x="9761" y="1108"/>
                      </a:lnTo>
                      <a:lnTo>
                        <a:pt x="9650" y="1034"/>
                      </a:lnTo>
                      <a:lnTo>
                        <a:pt x="9392" y="923"/>
                      </a:lnTo>
                      <a:lnTo>
                        <a:pt x="9115" y="831"/>
                      </a:lnTo>
                      <a:lnTo>
                        <a:pt x="8543" y="683"/>
                      </a:lnTo>
                      <a:lnTo>
                        <a:pt x="8285" y="610"/>
                      </a:lnTo>
                      <a:lnTo>
                        <a:pt x="8064" y="536"/>
                      </a:lnTo>
                      <a:lnTo>
                        <a:pt x="7455" y="296"/>
                      </a:lnTo>
                      <a:lnTo>
                        <a:pt x="7159" y="204"/>
                      </a:lnTo>
                      <a:lnTo>
                        <a:pt x="6864" y="130"/>
                      </a:lnTo>
                      <a:lnTo>
                        <a:pt x="6569" y="75"/>
                      </a:lnTo>
                      <a:lnTo>
                        <a:pt x="6255" y="19"/>
                      </a:lnTo>
                      <a:lnTo>
                        <a:pt x="5942" y="1"/>
                      </a:lnTo>
                      <a:close/>
                    </a:path>
                  </a:pathLst>
                </a:custGeom>
                <a:solidFill>
                  <a:srgbClr val="0288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55;p31">
                  <a:extLst>
                    <a:ext uri="{FF2B5EF4-FFF2-40B4-BE49-F238E27FC236}">
                      <a16:creationId xmlns:a16="http://schemas.microsoft.com/office/drawing/2014/main" id="{F2CEBBE4-8E89-FE40-A957-E3A27FCB44C4}"/>
                    </a:ext>
                  </a:extLst>
                </p:cNvPr>
                <p:cNvSpPr/>
                <p:nvPr/>
              </p:nvSpPr>
              <p:spPr>
                <a:xfrm>
                  <a:off x="8374913" y="4292689"/>
                  <a:ext cx="187317" cy="912593"/>
                </a:xfrm>
                <a:custGeom>
                  <a:avLst/>
                  <a:gdLst/>
                  <a:ahLst/>
                  <a:cxnLst/>
                  <a:rect l="l" t="t" r="r" b="b"/>
                  <a:pathLst>
                    <a:path w="9688" h="47199" extrusionOk="0">
                      <a:moveTo>
                        <a:pt x="3746" y="1"/>
                      </a:moveTo>
                      <a:lnTo>
                        <a:pt x="3322" y="19"/>
                      </a:lnTo>
                      <a:lnTo>
                        <a:pt x="2916" y="38"/>
                      </a:lnTo>
                      <a:lnTo>
                        <a:pt x="2713" y="75"/>
                      </a:lnTo>
                      <a:lnTo>
                        <a:pt x="2510" y="111"/>
                      </a:lnTo>
                      <a:lnTo>
                        <a:pt x="2307" y="167"/>
                      </a:lnTo>
                      <a:lnTo>
                        <a:pt x="2123" y="222"/>
                      </a:lnTo>
                      <a:lnTo>
                        <a:pt x="1901" y="333"/>
                      </a:lnTo>
                      <a:lnTo>
                        <a:pt x="1698" y="462"/>
                      </a:lnTo>
                      <a:lnTo>
                        <a:pt x="1514" y="610"/>
                      </a:lnTo>
                      <a:lnTo>
                        <a:pt x="1348" y="776"/>
                      </a:lnTo>
                      <a:lnTo>
                        <a:pt x="1218" y="960"/>
                      </a:lnTo>
                      <a:lnTo>
                        <a:pt x="1089" y="1163"/>
                      </a:lnTo>
                      <a:lnTo>
                        <a:pt x="979" y="1385"/>
                      </a:lnTo>
                      <a:lnTo>
                        <a:pt x="886" y="1606"/>
                      </a:lnTo>
                      <a:lnTo>
                        <a:pt x="813" y="1846"/>
                      </a:lnTo>
                      <a:lnTo>
                        <a:pt x="739" y="2086"/>
                      </a:lnTo>
                      <a:lnTo>
                        <a:pt x="628" y="2565"/>
                      </a:lnTo>
                      <a:lnTo>
                        <a:pt x="444" y="3506"/>
                      </a:lnTo>
                      <a:lnTo>
                        <a:pt x="351" y="4152"/>
                      </a:lnTo>
                      <a:lnTo>
                        <a:pt x="277" y="4798"/>
                      </a:lnTo>
                      <a:lnTo>
                        <a:pt x="222" y="5444"/>
                      </a:lnTo>
                      <a:lnTo>
                        <a:pt x="167" y="6090"/>
                      </a:lnTo>
                      <a:lnTo>
                        <a:pt x="93" y="7603"/>
                      </a:lnTo>
                      <a:lnTo>
                        <a:pt x="38" y="9097"/>
                      </a:lnTo>
                      <a:lnTo>
                        <a:pt x="1" y="10592"/>
                      </a:lnTo>
                      <a:lnTo>
                        <a:pt x="1" y="12105"/>
                      </a:lnTo>
                      <a:lnTo>
                        <a:pt x="19" y="13599"/>
                      </a:lnTo>
                      <a:lnTo>
                        <a:pt x="56" y="15112"/>
                      </a:lnTo>
                      <a:lnTo>
                        <a:pt x="111" y="16607"/>
                      </a:lnTo>
                      <a:lnTo>
                        <a:pt x="167" y="18101"/>
                      </a:lnTo>
                      <a:lnTo>
                        <a:pt x="259" y="19614"/>
                      </a:lnTo>
                      <a:lnTo>
                        <a:pt x="351" y="21109"/>
                      </a:lnTo>
                      <a:lnTo>
                        <a:pt x="554" y="24116"/>
                      </a:lnTo>
                      <a:lnTo>
                        <a:pt x="776" y="27105"/>
                      </a:lnTo>
                      <a:lnTo>
                        <a:pt x="997" y="30113"/>
                      </a:lnTo>
                      <a:lnTo>
                        <a:pt x="1606" y="38637"/>
                      </a:lnTo>
                      <a:lnTo>
                        <a:pt x="1883" y="42881"/>
                      </a:lnTo>
                      <a:lnTo>
                        <a:pt x="2159" y="47161"/>
                      </a:lnTo>
                      <a:lnTo>
                        <a:pt x="6071" y="47198"/>
                      </a:lnTo>
                      <a:lnTo>
                        <a:pt x="6108" y="47198"/>
                      </a:lnTo>
                      <a:lnTo>
                        <a:pt x="6126" y="47143"/>
                      </a:lnTo>
                      <a:lnTo>
                        <a:pt x="6200" y="46977"/>
                      </a:lnTo>
                      <a:lnTo>
                        <a:pt x="6274" y="46718"/>
                      </a:lnTo>
                      <a:lnTo>
                        <a:pt x="6329" y="46386"/>
                      </a:lnTo>
                      <a:lnTo>
                        <a:pt x="6477" y="45519"/>
                      </a:lnTo>
                      <a:lnTo>
                        <a:pt x="6588" y="44541"/>
                      </a:lnTo>
                      <a:lnTo>
                        <a:pt x="6698" y="43508"/>
                      </a:lnTo>
                      <a:lnTo>
                        <a:pt x="6791" y="42585"/>
                      </a:lnTo>
                      <a:lnTo>
                        <a:pt x="6883" y="41478"/>
                      </a:lnTo>
                      <a:lnTo>
                        <a:pt x="6975" y="40021"/>
                      </a:lnTo>
                      <a:lnTo>
                        <a:pt x="7049" y="38563"/>
                      </a:lnTo>
                      <a:lnTo>
                        <a:pt x="7104" y="37106"/>
                      </a:lnTo>
                      <a:lnTo>
                        <a:pt x="7160" y="35648"/>
                      </a:lnTo>
                      <a:lnTo>
                        <a:pt x="7178" y="34485"/>
                      </a:lnTo>
                      <a:lnTo>
                        <a:pt x="7215" y="33323"/>
                      </a:lnTo>
                      <a:lnTo>
                        <a:pt x="7270" y="32161"/>
                      </a:lnTo>
                      <a:lnTo>
                        <a:pt x="7344" y="30998"/>
                      </a:lnTo>
                      <a:lnTo>
                        <a:pt x="7492" y="28655"/>
                      </a:lnTo>
                      <a:lnTo>
                        <a:pt x="7566" y="27493"/>
                      </a:lnTo>
                      <a:lnTo>
                        <a:pt x="7639" y="26330"/>
                      </a:lnTo>
                      <a:lnTo>
                        <a:pt x="7787" y="23581"/>
                      </a:lnTo>
                      <a:lnTo>
                        <a:pt x="7953" y="20832"/>
                      </a:lnTo>
                      <a:lnTo>
                        <a:pt x="8064" y="19448"/>
                      </a:lnTo>
                      <a:lnTo>
                        <a:pt x="8174" y="18083"/>
                      </a:lnTo>
                      <a:lnTo>
                        <a:pt x="8322" y="16699"/>
                      </a:lnTo>
                      <a:lnTo>
                        <a:pt x="8470" y="15333"/>
                      </a:lnTo>
                      <a:lnTo>
                        <a:pt x="8673" y="13710"/>
                      </a:lnTo>
                      <a:lnTo>
                        <a:pt x="8894" y="12068"/>
                      </a:lnTo>
                      <a:lnTo>
                        <a:pt x="9115" y="10444"/>
                      </a:lnTo>
                      <a:lnTo>
                        <a:pt x="9300" y="8802"/>
                      </a:lnTo>
                      <a:lnTo>
                        <a:pt x="9411" y="8045"/>
                      </a:lnTo>
                      <a:lnTo>
                        <a:pt x="9503" y="7252"/>
                      </a:lnTo>
                      <a:lnTo>
                        <a:pt x="9595" y="6440"/>
                      </a:lnTo>
                      <a:lnTo>
                        <a:pt x="9632" y="6034"/>
                      </a:lnTo>
                      <a:lnTo>
                        <a:pt x="9669" y="5647"/>
                      </a:lnTo>
                      <a:lnTo>
                        <a:pt x="9687" y="5241"/>
                      </a:lnTo>
                      <a:lnTo>
                        <a:pt x="9669" y="4835"/>
                      </a:lnTo>
                      <a:lnTo>
                        <a:pt x="9651" y="4429"/>
                      </a:lnTo>
                      <a:lnTo>
                        <a:pt x="9614" y="4041"/>
                      </a:lnTo>
                      <a:lnTo>
                        <a:pt x="9540" y="3654"/>
                      </a:lnTo>
                      <a:lnTo>
                        <a:pt x="9448" y="3285"/>
                      </a:lnTo>
                      <a:lnTo>
                        <a:pt x="9337" y="2916"/>
                      </a:lnTo>
                      <a:lnTo>
                        <a:pt x="9189" y="2547"/>
                      </a:lnTo>
                      <a:lnTo>
                        <a:pt x="8986" y="2178"/>
                      </a:lnTo>
                      <a:lnTo>
                        <a:pt x="8746" y="1846"/>
                      </a:lnTo>
                      <a:lnTo>
                        <a:pt x="8488" y="1514"/>
                      </a:lnTo>
                      <a:lnTo>
                        <a:pt x="8193" y="1219"/>
                      </a:lnTo>
                      <a:lnTo>
                        <a:pt x="7861" y="942"/>
                      </a:lnTo>
                      <a:lnTo>
                        <a:pt x="7529" y="720"/>
                      </a:lnTo>
                      <a:lnTo>
                        <a:pt x="7160" y="517"/>
                      </a:lnTo>
                      <a:lnTo>
                        <a:pt x="6772" y="351"/>
                      </a:lnTo>
                      <a:lnTo>
                        <a:pt x="6403" y="222"/>
                      </a:lnTo>
                      <a:lnTo>
                        <a:pt x="6034" y="148"/>
                      </a:lnTo>
                      <a:lnTo>
                        <a:pt x="5665" y="75"/>
                      </a:lnTo>
                      <a:lnTo>
                        <a:pt x="5278" y="38"/>
                      </a:lnTo>
                      <a:lnTo>
                        <a:pt x="490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56;p31">
                  <a:extLst>
                    <a:ext uri="{FF2B5EF4-FFF2-40B4-BE49-F238E27FC236}">
                      <a16:creationId xmlns:a16="http://schemas.microsoft.com/office/drawing/2014/main" id="{60D4ACAB-F234-6F28-68EF-5C63B9A65C6A}"/>
                    </a:ext>
                  </a:extLst>
                </p:cNvPr>
                <p:cNvSpPr/>
                <p:nvPr/>
              </p:nvSpPr>
              <p:spPr>
                <a:xfrm>
                  <a:off x="8374198" y="3882439"/>
                  <a:ext cx="290779" cy="551183"/>
                </a:xfrm>
                <a:custGeom>
                  <a:avLst/>
                  <a:gdLst/>
                  <a:ahLst/>
                  <a:cxnLst/>
                  <a:rect l="l" t="t" r="r" b="b"/>
                  <a:pathLst>
                    <a:path w="15039" h="28507" extrusionOk="0">
                      <a:moveTo>
                        <a:pt x="8304" y="0"/>
                      </a:moveTo>
                      <a:lnTo>
                        <a:pt x="8027" y="19"/>
                      </a:lnTo>
                      <a:lnTo>
                        <a:pt x="7732" y="37"/>
                      </a:lnTo>
                      <a:lnTo>
                        <a:pt x="7437" y="74"/>
                      </a:lnTo>
                      <a:lnTo>
                        <a:pt x="7160" y="111"/>
                      </a:lnTo>
                      <a:lnTo>
                        <a:pt x="6883" y="166"/>
                      </a:lnTo>
                      <a:lnTo>
                        <a:pt x="6588" y="240"/>
                      </a:lnTo>
                      <a:lnTo>
                        <a:pt x="6329" y="332"/>
                      </a:lnTo>
                      <a:lnTo>
                        <a:pt x="6053" y="425"/>
                      </a:lnTo>
                      <a:lnTo>
                        <a:pt x="5794" y="517"/>
                      </a:lnTo>
                      <a:lnTo>
                        <a:pt x="5536" y="646"/>
                      </a:lnTo>
                      <a:lnTo>
                        <a:pt x="5278" y="775"/>
                      </a:lnTo>
                      <a:lnTo>
                        <a:pt x="5038" y="923"/>
                      </a:lnTo>
                      <a:lnTo>
                        <a:pt x="4798" y="1070"/>
                      </a:lnTo>
                      <a:lnTo>
                        <a:pt x="4558" y="1236"/>
                      </a:lnTo>
                      <a:lnTo>
                        <a:pt x="4337" y="1421"/>
                      </a:lnTo>
                      <a:lnTo>
                        <a:pt x="4115" y="1624"/>
                      </a:lnTo>
                      <a:lnTo>
                        <a:pt x="3912" y="1827"/>
                      </a:lnTo>
                      <a:lnTo>
                        <a:pt x="3709" y="2048"/>
                      </a:lnTo>
                      <a:lnTo>
                        <a:pt x="3525" y="2270"/>
                      </a:lnTo>
                      <a:lnTo>
                        <a:pt x="3340" y="2510"/>
                      </a:lnTo>
                      <a:lnTo>
                        <a:pt x="3174" y="2768"/>
                      </a:lnTo>
                      <a:lnTo>
                        <a:pt x="3027" y="3026"/>
                      </a:lnTo>
                      <a:lnTo>
                        <a:pt x="2879" y="3321"/>
                      </a:lnTo>
                      <a:lnTo>
                        <a:pt x="2602" y="3912"/>
                      </a:lnTo>
                      <a:lnTo>
                        <a:pt x="2381" y="4521"/>
                      </a:lnTo>
                      <a:lnTo>
                        <a:pt x="2178" y="5148"/>
                      </a:lnTo>
                      <a:lnTo>
                        <a:pt x="2012" y="5775"/>
                      </a:lnTo>
                      <a:lnTo>
                        <a:pt x="1864" y="6403"/>
                      </a:lnTo>
                      <a:lnTo>
                        <a:pt x="1735" y="7048"/>
                      </a:lnTo>
                      <a:lnTo>
                        <a:pt x="1643" y="7694"/>
                      </a:lnTo>
                      <a:lnTo>
                        <a:pt x="1551" y="8358"/>
                      </a:lnTo>
                      <a:lnTo>
                        <a:pt x="1422" y="9668"/>
                      </a:lnTo>
                      <a:lnTo>
                        <a:pt x="1311" y="10979"/>
                      </a:lnTo>
                      <a:lnTo>
                        <a:pt x="1200" y="12289"/>
                      </a:lnTo>
                      <a:lnTo>
                        <a:pt x="1145" y="12934"/>
                      </a:lnTo>
                      <a:lnTo>
                        <a:pt x="1053" y="13580"/>
                      </a:lnTo>
                      <a:lnTo>
                        <a:pt x="850" y="15204"/>
                      </a:lnTo>
                      <a:lnTo>
                        <a:pt x="665" y="16827"/>
                      </a:lnTo>
                      <a:lnTo>
                        <a:pt x="499" y="18451"/>
                      </a:lnTo>
                      <a:lnTo>
                        <a:pt x="370" y="20075"/>
                      </a:lnTo>
                      <a:lnTo>
                        <a:pt x="241" y="21717"/>
                      </a:lnTo>
                      <a:lnTo>
                        <a:pt x="148" y="23341"/>
                      </a:lnTo>
                      <a:lnTo>
                        <a:pt x="56" y="24983"/>
                      </a:lnTo>
                      <a:lnTo>
                        <a:pt x="1" y="26606"/>
                      </a:lnTo>
                      <a:lnTo>
                        <a:pt x="1" y="26828"/>
                      </a:lnTo>
                      <a:lnTo>
                        <a:pt x="1" y="27031"/>
                      </a:lnTo>
                      <a:lnTo>
                        <a:pt x="56" y="27234"/>
                      </a:lnTo>
                      <a:lnTo>
                        <a:pt x="93" y="27326"/>
                      </a:lnTo>
                      <a:lnTo>
                        <a:pt x="148" y="27418"/>
                      </a:lnTo>
                      <a:lnTo>
                        <a:pt x="204" y="27511"/>
                      </a:lnTo>
                      <a:lnTo>
                        <a:pt x="259" y="27566"/>
                      </a:lnTo>
                      <a:lnTo>
                        <a:pt x="407" y="27677"/>
                      </a:lnTo>
                      <a:lnTo>
                        <a:pt x="591" y="27787"/>
                      </a:lnTo>
                      <a:lnTo>
                        <a:pt x="757" y="27861"/>
                      </a:lnTo>
                      <a:lnTo>
                        <a:pt x="1237" y="28027"/>
                      </a:lnTo>
                      <a:lnTo>
                        <a:pt x="1735" y="28156"/>
                      </a:lnTo>
                      <a:lnTo>
                        <a:pt x="2233" y="28267"/>
                      </a:lnTo>
                      <a:lnTo>
                        <a:pt x="2732" y="28322"/>
                      </a:lnTo>
                      <a:lnTo>
                        <a:pt x="3248" y="28378"/>
                      </a:lnTo>
                      <a:lnTo>
                        <a:pt x="3765" y="28415"/>
                      </a:lnTo>
                      <a:lnTo>
                        <a:pt x="4780" y="28452"/>
                      </a:lnTo>
                      <a:lnTo>
                        <a:pt x="5942" y="28488"/>
                      </a:lnTo>
                      <a:lnTo>
                        <a:pt x="7104" y="28507"/>
                      </a:lnTo>
                      <a:lnTo>
                        <a:pt x="8248" y="28507"/>
                      </a:lnTo>
                      <a:lnTo>
                        <a:pt x="9411" y="28470"/>
                      </a:lnTo>
                      <a:lnTo>
                        <a:pt x="9983" y="28433"/>
                      </a:lnTo>
                      <a:lnTo>
                        <a:pt x="10555" y="28378"/>
                      </a:lnTo>
                      <a:lnTo>
                        <a:pt x="11127" y="28322"/>
                      </a:lnTo>
                      <a:lnTo>
                        <a:pt x="11699" y="28249"/>
                      </a:lnTo>
                      <a:lnTo>
                        <a:pt x="12271" y="28156"/>
                      </a:lnTo>
                      <a:lnTo>
                        <a:pt x="12824" y="28046"/>
                      </a:lnTo>
                      <a:lnTo>
                        <a:pt x="13378" y="27916"/>
                      </a:lnTo>
                      <a:lnTo>
                        <a:pt x="13931" y="27769"/>
                      </a:lnTo>
                      <a:lnTo>
                        <a:pt x="14208" y="27677"/>
                      </a:lnTo>
                      <a:lnTo>
                        <a:pt x="14485" y="27566"/>
                      </a:lnTo>
                      <a:lnTo>
                        <a:pt x="14596" y="27492"/>
                      </a:lnTo>
                      <a:lnTo>
                        <a:pt x="14706" y="27400"/>
                      </a:lnTo>
                      <a:lnTo>
                        <a:pt x="14817" y="27308"/>
                      </a:lnTo>
                      <a:lnTo>
                        <a:pt x="14891" y="27197"/>
                      </a:lnTo>
                      <a:lnTo>
                        <a:pt x="14946" y="27086"/>
                      </a:lnTo>
                      <a:lnTo>
                        <a:pt x="14983" y="26994"/>
                      </a:lnTo>
                      <a:lnTo>
                        <a:pt x="15038" y="26754"/>
                      </a:lnTo>
                      <a:lnTo>
                        <a:pt x="15038" y="26514"/>
                      </a:lnTo>
                      <a:lnTo>
                        <a:pt x="15038" y="26293"/>
                      </a:lnTo>
                      <a:lnTo>
                        <a:pt x="14651" y="10443"/>
                      </a:lnTo>
                      <a:lnTo>
                        <a:pt x="14614" y="8894"/>
                      </a:lnTo>
                      <a:lnTo>
                        <a:pt x="14614" y="8063"/>
                      </a:lnTo>
                      <a:lnTo>
                        <a:pt x="14577" y="7233"/>
                      </a:lnTo>
                      <a:lnTo>
                        <a:pt x="14522" y="6403"/>
                      </a:lnTo>
                      <a:lnTo>
                        <a:pt x="14485" y="5997"/>
                      </a:lnTo>
                      <a:lnTo>
                        <a:pt x="14429" y="5572"/>
                      </a:lnTo>
                      <a:lnTo>
                        <a:pt x="14356" y="5166"/>
                      </a:lnTo>
                      <a:lnTo>
                        <a:pt x="14282" y="4761"/>
                      </a:lnTo>
                      <a:lnTo>
                        <a:pt x="14190" y="4373"/>
                      </a:lnTo>
                      <a:lnTo>
                        <a:pt x="14079" y="3986"/>
                      </a:lnTo>
                      <a:lnTo>
                        <a:pt x="13913" y="3506"/>
                      </a:lnTo>
                      <a:lnTo>
                        <a:pt x="13728" y="3045"/>
                      </a:lnTo>
                      <a:lnTo>
                        <a:pt x="13507" y="2602"/>
                      </a:lnTo>
                      <a:lnTo>
                        <a:pt x="13230" y="2177"/>
                      </a:lnTo>
                      <a:lnTo>
                        <a:pt x="13027" y="1882"/>
                      </a:lnTo>
                      <a:lnTo>
                        <a:pt x="12769" y="1624"/>
                      </a:lnTo>
                      <a:lnTo>
                        <a:pt x="12511" y="1384"/>
                      </a:lnTo>
                      <a:lnTo>
                        <a:pt x="12215" y="1144"/>
                      </a:lnTo>
                      <a:lnTo>
                        <a:pt x="11920" y="960"/>
                      </a:lnTo>
                      <a:lnTo>
                        <a:pt x="11606" y="775"/>
                      </a:lnTo>
                      <a:lnTo>
                        <a:pt x="11274" y="609"/>
                      </a:lnTo>
                      <a:lnTo>
                        <a:pt x="10942" y="480"/>
                      </a:lnTo>
                      <a:lnTo>
                        <a:pt x="10647" y="369"/>
                      </a:lnTo>
                      <a:lnTo>
                        <a:pt x="10370" y="277"/>
                      </a:lnTo>
                      <a:lnTo>
                        <a:pt x="10075" y="203"/>
                      </a:lnTo>
                      <a:lnTo>
                        <a:pt x="9780" y="148"/>
                      </a:lnTo>
                      <a:lnTo>
                        <a:pt x="9485" y="92"/>
                      </a:lnTo>
                      <a:lnTo>
                        <a:pt x="9189" y="56"/>
                      </a:lnTo>
                      <a:lnTo>
                        <a:pt x="8894" y="19"/>
                      </a:lnTo>
                      <a:lnTo>
                        <a:pt x="8599"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57;p31">
                  <a:extLst>
                    <a:ext uri="{FF2B5EF4-FFF2-40B4-BE49-F238E27FC236}">
                      <a16:creationId xmlns:a16="http://schemas.microsoft.com/office/drawing/2014/main" id="{4793B377-897D-54D4-B1D2-CC91D2EC9D3D}"/>
                    </a:ext>
                  </a:extLst>
                </p:cNvPr>
                <p:cNvSpPr/>
                <p:nvPr/>
              </p:nvSpPr>
              <p:spPr>
                <a:xfrm>
                  <a:off x="8494423" y="3805737"/>
                  <a:ext cx="82792" cy="115952"/>
                </a:xfrm>
                <a:custGeom>
                  <a:avLst/>
                  <a:gdLst/>
                  <a:ahLst/>
                  <a:cxnLst/>
                  <a:rect l="l" t="t" r="r" b="b"/>
                  <a:pathLst>
                    <a:path w="4282" h="5997" extrusionOk="0">
                      <a:moveTo>
                        <a:pt x="1772" y="0"/>
                      </a:moveTo>
                      <a:lnTo>
                        <a:pt x="1588" y="19"/>
                      </a:lnTo>
                      <a:lnTo>
                        <a:pt x="1495" y="37"/>
                      </a:lnTo>
                      <a:lnTo>
                        <a:pt x="1403" y="74"/>
                      </a:lnTo>
                      <a:lnTo>
                        <a:pt x="1237" y="166"/>
                      </a:lnTo>
                      <a:lnTo>
                        <a:pt x="1089" y="295"/>
                      </a:lnTo>
                      <a:lnTo>
                        <a:pt x="942" y="462"/>
                      </a:lnTo>
                      <a:lnTo>
                        <a:pt x="831" y="664"/>
                      </a:lnTo>
                      <a:lnTo>
                        <a:pt x="702" y="886"/>
                      </a:lnTo>
                      <a:lnTo>
                        <a:pt x="591" y="1126"/>
                      </a:lnTo>
                      <a:lnTo>
                        <a:pt x="499" y="1384"/>
                      </a:lnTo>
                      <a:lnTo>
                        <a:pt x="351" y="1901"/>
                      </a:lnTo>
                      <a:lnTo>
                        <a:pt x="222" y="2417"/>
                      </a:lnTo>
                      <a:lnTo>
                        <a:pt x="130" y="2860"/>
                      </a:lnTo>
                      <a:lnTo>
                        <a:pt x="75" y="3229"/>
                      </a:lnTo>
                      <a:lnTo>
                        <a:pt x="19" y="3617"/>
                      </a:lnTo>
                      <a:lnTo>
                        <a:pt x="1" y="4041"/>
                      </a:lnTo>
                      <a:lnTo>
                        <a:pt x="1" y="4244"/>
                      </a:lnTo>
                      <a:lnTo>
                        <a:pt x="19" y="4447"/>
                      </a:lnTo>
                      <a:lnTo>
                        <a:pt x="56" y="4650"/>
                      </a:lnTo>
                      <a:lnTo>
                        <a:pt x="93" y="4853"/>
                      </a:lnTo>
                      <a:lnTo>
                        <a:pt x="167" y="5037"/>
                      </a:lnTo>
                      <a:lnTo>
                        <a:pt x="241" y="5222"/>
                      </a:lnTo>
                      <a:lnTo>
                        <a:pt x="333" y="5369"/>
                      </a:lnTo>
                      <a:lnTo>
                        <a:pt x="462" y="5517"/>
                      </a:lnTo>
                      <a:lnTo>
                        <a:pt x="610" y="5646"/>
                      </a:lnTo>
                      <a:lnTo>
                        <a:pt x="776" y="5757"/>
                      </a:lnTo>
                      <a:lnTo>
                        <a:pt x="960" y="5849"/>
                      </a:lnTo>
                      <a:lnTo>
                        <a:pt x="1182" y="5905"/>
                      </a:lnTo>
                      <a:lnTo>
                        <a:pt x="1458" y="5941"/>
                      </a:lnTo>
                      <a:lnTo>
                        <a:pt x="1754" y="5978"/>
                      </a:lnTo>
                      <a:lnTo>
                        <a:pt x="2067" y="5997"/>
                      </a:lnTo>
                      <a:lnTo>
                        <a:pt x="2381" y="5997"/>
                      </a:lnTo>
                      <a:lnTo>
                        <a:pt x="2695" y="5960"/>
                      </a:lnTo>
                      <a:lnTo>
                        <a:pt x="2990" y="5905"/>
                      </a:lnTo>
                      <a:lnTo>
                        <a:pt x="3137" y="5868"/>
                      </a:lnTo>
                      <a:lnTo>
                        <a:pt x="3267" y="5812"/>
                      </a:lnTo>
                      <a:lnTo>
                        <a:pt x="3396" y="5738"/>
                      </a:lnTo>
                      <a:lnTo>
                        <a:pt x="3525" y="5665"/>
                      </a:lnTo>
                      <a:lnTo>
                        <a:pt x="3691" y="5517"/>
                      </a:lnTo>
                      <a:lnTo>
                        <a:pt x="3802" y="5406"/>
                      </a:lnTo>
                      <a:lnTo>
                        <a:pt x="3894" y="5277"/>
                      </a:lnTo>
                      <a:lnTo>
                        <a:pt x="3968" y="5130"/>
                      </a:lnTo>
                      <a:lnTo>
                        <a:pt x="4042" y="4982"/>
                      </a:lnTo>
                      <a:lnTo>
                        <a:pt x="4097" y="4816"/>
                      </a:lnTo>
                      <a:lnTo>
                        <a:pt x="4134" y="4650"/>
                      </a:lnTo>
                      <a:lnTo>
                        <a:pt x="4208" y="4299"/>
                      </a:lnTo>
                      <a:lnTo>
                        <a:pt x="4245" y="3930"/>
                      </a:lnTo>
                      <a:lnTo>
                        <a:pt x="4263" y="3580"/>
                      </a:lnTo>
                      <a:lnTo>
                        <a:pt x="4281" y="2934"/>
                      </a:lnTo>
                      <a:lnTo>
                        <a:pt x="4281" y="2565"/>
                      </a:lnTo>
                      <a:lnTo>
                        <a:pt x="4281" y="2177"/>
                      </a:lnTo>
                      <a:lnTo>
                        <a:pt x="4263" y="2011"/>
                      </a:lnTo>
                      <a:lnTo>
                        <a:pt x="4226" y="1827"/>
                      </a:lnTo>
                      <a:lnTo>
                        <a:pt x="4189" y="1642"/>
                      </a:lnTo>
                      <a:lnTo>
                        <a:pt x="4134" y="1458"/>
                      </a:lnTo>
                      <a:lnTo>
                        <a:pt x="4060" y="1273"/>
                      </a:lnTo>
                      <a:lnTo>
                        <a:pt x="3968" y="1107"/>
                      </a:lnTo>
                      <a:lnTo>
                        <a:pt x="3857" y="941"/>
                      </a:lnTo>
                      <a:lnTo>
                        <a:pt x="3746" y="794"/>
                      </a:lnTo>
                      <a:lnTo>
                        <a:pt x="3599" y="664"/>
                      </a:lnTo>
                      <a:lnTo>
                        <a:pt x="3451" y="535"/>
                      </a:lnTo>
                      <a:lnTo>
                        <a:pt x="3285" y="425"/>
                      </a:lnTo>
                      <a:lnTo>
                        <a:pt x="3119" y="314"/>
                      </a:lnTo>
                      <a:lnTo>
                        <a:pt x="2953" y="222"/>
                      </a:lnTo>
                      <a:lnTo>
                        <a:pt x="2768" y="148"/>
                      </a:lnTo>
                      <a:lnTo>
                        <a:pt x="2565" y="93"/>
                      </a:lnTo>
                      <a:lnTo>
                        <a:pt x="2381" y="37"/>
                      </a:lnTo>
                      <a:lnTo>
                        <a:pt x="2178" y="19"/>
                      </a:lnTo>
                      <a:lnTo>
                        <a:pt x="1975" y="0"/>
                      </a:lnTo>
                      <a:close/>
                    </a:path>
                  </a:pathLst>
                </a:custGeom>
                <a:solidFill>
                  <a:srgbClr val="D99D8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58;p31">
                  <a:extLst>
                    <a:ext uri="{FF2B5EF4-FFF2-40B4-BE49-F238E27FC236}">
                      <a16:creationId xmlns:a16="http://schemas.microsoft.com/office/drawing/2014/main" id="{4BD54D04-2D29-3CF8-D05E-8925CE0AFB5A}"/>
                    </a:ext>
                  </a:extLst>
                </p:cNvPr>
                <p:cNvSpPr/>
                <p:nvPr/>
              </p:nvSpPr>
              <p:spPr>
                <a:xfrm>
                  <a:off x="8462327" y="3726889"/>
                  <a:ext cx="37471" cy="61389"/>
                </a:xfrm>
                <a:custGeom>
                  <a:avLst/>
                  <a:gdLst/>
                  <a:ahLst/>
                  <a:cxnLst/>
                  <a:rect l="l" t="t" r="r" b="b"/>
                  <a:pathLst>
                    <a:path w="1938" h="3175" extrusionOk="0">
                      <a:moveTo>
                        <a:pt x="646" y="1"/>
                      </a:moveTo>
                      <a:lnTo>
                        <a:pt x="554" y="19"/>
                      </a:lnTo>
                      <a:lnTo>
                        <a:pt x="480" y="56"/>
                      </a:lnTo>
                      <a:lnTo>
                        <a:pt x="388" y="93"/>
                      </a:lnTo>
                      <a:lnTo>
                        <a:pt x="314" y="167"/>
                      </a:lnTo>
                      <a:lnTo>
                        <a:pt x="259" y="240"/>
                      </a:lnTo>
                      <a:lnTo>
                        <a:pt x="185" y="314"/>
                      </a:lnTo>
                      <a:lnTo>
                        <a:pt x="148" y="425"/>
                      </a:lnTo>
                      <a:lnTo>
                        <a:pt x="56" y="646"/>
                      </a:lnTo>
                      <a:lnTo>
                        <a:pt x="19" y="905"/>
                      </a:lnTo>
                      <a:lnTo>
                        <a:pt x="0" y="1200"/>
                      </a:lnTo>
                      <a:lnTo>
                        <a:pt x="19" y="1495"/>
                      </a:lnTo>
                      <a:lnTo>
                        <a:pt x="92" y="1827"/>
                      </a:lnTo>
                      <a:lnTo>
                        <a:pt x="185" y="2141"/>
                      </a:lnTo>
                      <a:lnTo>
                        <a:pt x="314" y="2418"/>
                      </a:lnTo>
                      <a:lnTo>
                        <a:pt x="461" y="2658"/>
                      </a:lnTo>
                      <a:lnTo>
                        <a:pt x="646" y="2861"/>
                      </a:lnTo>
                      <a:lnTo>
                        <a:pt x="812" y="3027"/>
                      </a:lnTo>
                      <a:lnTo>
                        <a:pt x="904" y="3082"/>
                      </a:lnTo>
                      <a:lnTo>
                        <a:pt x="1015" y="3137"/>
                      </a:lnTo>
                      <a:lnTo>
                        <a:pt x="1107" y="3174"/>
                      </a:lnTo>
                      <a:lnTo>
                        <a:pt x="1384" y="3174"/>
                      </a:lnTo>
                      <a:lnTo>
                        <a:pt x="1476" y="3137"/>
                      </a:lnTo>
                      <a:lnTo>
                        <a:pt x="1550" y="3082"/>
                      </a:lnTo>
                      <a:lnTo>
                        <a:pt x="1624" y="3027"/>
                      </a:lnTo>
                      <a:lnTo>
                        <a:pt x="1698" y="2953"/>
                      </a:lnTo>
                      <a:lnTo>
                        <a:pt x="1753" y="2861"/>
                      </a:lnTo>
                      <a:lnTo>
                        <a:pt x="1808" y="2768"/>
                      </a:lnTo>
                      <a:lnTo>
                        <a:pt x="1882" y="2547"/>
                      </a:lnTo>
                      <a:lnTo>
                        <a:pt x="1938" y="2289"/>
                      </a:lnTo>
                      <a:lnTo>
                        <a:pt x="1938" y="1993"/>
                      </a:lnTo>
                      <a:lnTo>
                        <a:pt x="1919" y="1680"/>
                      </a:lnTo>
                      <a:lnTo>
                        <a:pt x="1845" y="1366"/>
                      </a:lnTo>
                      <a:lnTo>
                        <a:pt x="1753" y="1052"/>
                      </a:lnTo>
                      <a:lnTo>
                        <a:pt x="1624" y="776"/>
                      </a:lnTo>
                      <a:lnTo>
                        <a:pt x="1476" y="517"/>
                      </a:lnTo>
                      <a:lnTo>
                        <a:pt x="1310" y="314"/>
                      </a:lnTo>
                      <a:lnTo>
                        <a:pt x="1126" y="167"/>
                      </a:lnTo>
                      <a:lnTo>
                        <a:pt x="1033" y="93"/>
                      </a:lnTo>
                      <a:lnTo>
                        <a:pt x="941" y="56"/>
                      </a:lnTo>
                      <a:lnTo>
                        <a:pt x="849" y="19"/>
                      </a:lnTo>
                      <a:lnTo>
                        <a:pt x="757"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59;p31">
                  <a:extLst>
                    <a:ext uri="{FF2B5EF4-FFF2-40B4-BE49-F238E27FC236}">
                      <a16:creationId xmlns:a16="http://schemas.microsoft.com/office/drawing/2014/main" id="{6E428721-F714-A264-E9FB-A62BD45BD228}"/>
                    </a:ext>
                  </a:extLst>
                </p:cNvPr>
                <p:cNvSpPr/>
                <p:nvPr/>
              </p:nvSpPr>
              <p:spPr>
                <a:xfrm>
                  <a:off x="8238292" y="4012641"/>
                  <a:ext cx="212994" cy="455591"/>
                </a:xfrm>
                <a:custGeom>
                  <a:avLst/>
                  <a:gdLst/>
                  <a:ahLst/>
                  <a:cxnLst/>
                  <a:rect l="l" t="t" r="r" b="b"/>
                  <a:pathLst>
                    <a:path w="11016" h="23563" extrusionOk="0">
                      <a:moveTo>
                        <a:pt x="7085" y="1"/>
                      </a:moveTo>
                      <a:lnTo>
                        <a:pt x="6864" y="19"/>
                      </a:lnTo>
                      <a:lnTo>
                        <a:pt x="6624" y="75"/>
                      </a:lnTo>
                      <a:lnTo>
                        <a:pt x="6384" y="148"/>
                      </a:lnTo>
                      <a:lnTo>
                        <a:pt x="6144" y="278"/>
                      </a:lnTo>
                      <a:lnTo>
                        <a:pt x="5904" y="407"/>
                      </a:lnTo>
                      <a:lnTo>
                        <a:pt x="5664" y="573"/>
                      </a:lnTo>
                      <a:lnTo>
                        <a:pt x="5425" y="776"/>
                      </a:lnTo>
                      <a:lnTo>
                        <a:pt x="5185" y="979"/>
                      </a:lnTo>
                      <a:lnTo>
                        <a:pt x="4945" y="1219"/>
                      </a:lnTo>
                      <a:lnTo>
                        <a:pt x="4705" y="1477"/>
                      </a:lnTo>
                      <a:lnTo>
                        <a:pt x="4465" y="1754"/>
                      </a:lnTo>
                      <a:lnTo>
                        <a:pt x="3967" y="2344"/>
                      </a:lnTo>
                      <a:lnTo>
                        <a:pt x="3506" y="3008"/>
                      </a:lnTo>
                      <a:lnTo>
                        <a:pt x="3044" y="3691"/>
                      </a:lnTo>
                      <a:lnTo>
                        <a:pt x="2602" y="4411"/>
                      </a:lnTo>
                      <a:lnTo>
                        <a:pt x="2177" y="5149"/>
                      </a:lnTo>
                      <a:lnTo>
                        <a:pt x="1790" y="5887"/>
                      </a:lnTo>
                      <a:lnTo>
                        <a:pt x="1402" y="6606"/>
                      </a:lnTo>
                      <a:lnTo>
                        <a:pt x="1089" y="7234"/>
                      </a:lnTo>
                      <a:lnTo>
                        <a:pt x="793" y="7879"/>
                      </a:lnTo>
                      <a:lnTo>
                        <a:pt x="498" y="8525"/>
                      </a:lnTo>
                      <a:lnTo>
                        <a:pt x="221" y="9171"/>
                      </a:lnTo>
                      <a:lnTo>
                        <a:pt x="111" y="9448"/>
                      </a:lnTo>
                      <a:lnTo>
                        <a:pt x="55" y="9577"/>
                      </a:lnTo>
                      <a:lnTo>
                        <a:pt x="18" y="9706"/>
                      </a:lnTo>
                      <a:lnTo>
                        <a:pt x="0" y="9817"/>
                      </a:lnTo>
                      <a:lnTo>
                        <a:pt x="0" y="9946"/>
                      </a:lnTo>
                      <a:lnTo>
                        <a:pt x="18" y="10093"/>
                      </a:lnTo>
                      <a:lnTo>
                        <a:pt x="55" y="10241"/>
                      </a:lnTo>
                      <a:lnTo>
                        <a:pt x="166" y="10592"/>
                      </a:lnTo>
                      <a:lnTo>
                        <a:pt x="295" y="10942"/>
                      </a:lnTo>
                      <a:lnTo>
                        <a:pt x="590" y="11606"/>
                      </a:lnTo>
                      <a:lnTo>
                        <a:pt x="886" y="12252"/>
                      </a:lnTo>
                      <a:lnTo>
                        <a:pt x="1218" y="12880"/>
                      </a:lnTo>
                      <a:lnTo>
                        <a:pt x="1587" y="13488"/>
                      </a:lnTo>
                      <a:lnTo>
                        <a:pt x="1956" y="14079"/>
                      </a:lnTo>
                      <a:lnTo>
                        <a:pt x="2362" y="14669"/>
                      </a:lnTo>
                      <a:lnTo>
                        <a:pt x="2768" y="15260"/>
                      </a:lnTo>
                      <a:lnTo>
                        <a:pt x="3192" y="15813"/>
                      </a:lnTo>
                      <a:lnTo>
                        <a:pt x="3635" y="16385"/>
                      </a:lnTo>
                      <a:lnTo>
                        <a:pt x="4299" y="17271"/>
                      </a:lnTo>
                      <a:lnTo>
                        <a:pt x="4945" y="18156"/>
                      </a:lnTo>
                      <a:lnTo>
                        <a:pt x="6218" y="19983"/>
                      </a:lnTo>
                      <a:lnTo>
                        <a:pt x="6532" y="20389"/>
                      </a:lnTo>
                      <a:lnTo>
                        <a:pt x="6864" y="20813"/>
                      </a:lnTo>
                      <a:lnTo>
                        <a:pt x="7177" y="21238"/>
                      </a:lnTo>
                      <a:lnTo>
                        <a:pt x="7510" y="21662"/>
                      </a:lnTo>
                      <a:lnTo>
                        <a:pt x="7805" y="22105"/>
                      </a:lnTo>
                      <a:lnTo>
                        <a:pt x="7934" y="22326"/>
                      </a:lnTo>
                      <a:lnTo>
                        <a:pt x="8063" y="22566"/>
                      </a:lnTo>
                      <a:lnTo>
                        <a:pt x="8174" y="22788"/>
                      </a:lnTo>
                      <a:lnTo>
                        <a:pt x="8284" y="23028"/>
                      </a:lnTo>
                      <a:lnTo>
                        <a:pt x="8358" y="23286"/>
                      </a:lnTo>
                      <a:lnTo>
                        <a:pt x="8432" y="23526"/>
                      </a:lnTo>
                      <a:lnTo>
                        <a:pt x="8598" y="23544"/>
                      </a:lnTo>
                      <a:lnTo>
                        <a:pt x="8764" y="23563"/>
                      </a:lnTo>
                      <a:lnTo>
                        <a:pt x="9096" y="23544"/>
                      </a:lnTo>
                      <a:lnTo>
                        <a:pt x="9428" y="23470"/>
                      </a:lnTo>
                      <a:lnTo>
                        <a:pt x="9761" y="23378"/>
                      </a:lnTo>
                      <a:lnTo>
                        <a:pt x="10074" y="23249"/>
                      </a:lnTo>
                      <a:lnTo>
                        <a:pt x="10388" y="23101"/>
                      </a:lnTo>
                      <a:lnTo>
                        <a:pt x="10683" y="22935"/>
                      </a:lnTo>
                      <a:lnTo>
                        <a:pt x="10978" y="22751"/>
                      </a:lnTo>
                      <a:lnTo>
                        <a:pt x="11015" y="22714"/>
                      </a:lnTo>
                      <a:lnTo>
                        <a:pt x="11015" y="22677"/>
                      </a:lnTo>
                      <a:lnTo>
                        <a:pt x="10997" y="22622"/>
                      </a:lnTo>
                      <a:lnTo>
                        <a:pt x="10941" y="22585"/>
                      </a:lnTo>
                      <a:lnTo>
                        <a:pt x="10886" y="22548"/>
                      </a:lnTo>
                      <a:lnTo>
                        <a:pt x="10683" y="22437"/>
                      </a:lnTo>
                      <a:lnTo>
                        <a:pt x="10499" y="22308"/>
                      </a:lnTo>
                      <a:lnTo>
                        <a:pt x="10351" y="22160"/>
                      </a:lnTo>
                      <a:lnTo>
                        <a:pt x="10222" y="21976"/>
                      </a:lnTo>
                      <a:lnTo>
                        <a:pt x="10093" y="21791"/>
                      </a:lnTo>
                      <a:lnTo>
                        <a:pt x="10000" y="21607"/>
                      </a:lnTo>
                      <a:lnTo>
                        <a:pt x="9816" y="21182"/>
                      </a:lnTo>
                      <a:lnTo>
                        <a:pt x="9318" y="20075"/>
                      </a:lnTo>
                      <a:lnTo>
                        <a:pt x="8783" y="18968"/>
                      </a:lnTo>
                      <a:lnTo>
                        <a:pt x="8248" y="17917"/>
                      </a:lnTo>
                      <a:lnTo>
                        <a:pt x="7694" y="16846"/>
                      </a:lnTo>
                      <a:lnTo>
                        <a:pt x="6569" y="14743"/>
                      </a:lnTo>
                      <a:lnTo>
                        <a:pt x="4613" y="11108"/>
                      </a:lnTo>
                      <a:lnTo>
                        <a:pt x="4428" y="10739"/>
                      </a:lnTo>
                      <a:lnTo>
                        <a:pt x="4336" y="10573"/>
                      </a:lnTo>
                      <a:lnTo>
                        <a:pt x="4281" y="10407"/>
                      </a:lnTo>
                      <a:lnTo>
                        <a:pt x="4225" y="10259"/>
                      </a:lnTo>
                      <a:lnTo>
                        <a:pt x="4225" y="10075"/>
                      </a:lnTo>
                      <a:lnTo>
                        <a:pt x="4244" y="9872"/>
                      </a:lnTo>
                      <a:lnTo>
                        <a:pt x="4299" y="9669"/>
                      </a:lnTo>
                      <a:lnTo>
                        <a:pt x="4373" y="9485"/>
                      </a:lnTo>
                      <a:lnTo>
                        <a:pt x="4447" y="9318"/>
                      </a:lnTo>
                      <a:lnTo>
                        <a:pt x="4631" y="9005"/>
                      </a:lnTo>
                      <a:lnTo>
                        <a:pt x="4853" y="8691"/>
                      </a:lnTo>
                      <a:lnTo>
                        <a:pt x="5074" y="8396"/>
                      </a:lnTo>
                      <a:lnTo>
                        <a:pt x="7842" y="4374"/>
                      </a:lnTo>
                      <a:lnTo>
                        <a:pt x="8118" y="3986"/>
                      </a:lnTo>
                      <a:lnTo>
                        <a:pt x="8377" y="3636"/>
                      </a:lnTo>
                      <a:lnTo>
                        <a:pt x="8506" y="3433"/>
                      </a:lnTo>
                      <a:lnTo>
                        <a:pt x="8598" y="3248"/>
                      </a:lnTo>
                      <a:lnTo>
                        <a:pt x="8690" y="3027"/>
                      </a:lnTo>
                      <a:lnTo>
                        <a:pt x="8783" y="2787"/>
                      </a:lnTo>
                      <a:lnTo>
                        <a:pt x="8838" y="2547"/>
                      </a:lnTo>
                      <a:lnTo>
                        <a:pt x="8856" y="2326"/>
                      </a:lnTo>
                      <a:lnTo>
                        <a:pt x="8875" y="2086"/>
                      </a:lnTo>
                      <a:lnTo>
                        <a:pt x="8875" y="1846"/>
                      </a:lnTo>
                      <a:lnTo>
                        <a:pt x="8838" y="1624"/>
                      </a:lnTo>
                      <a:lnTo>
                        <a:pt x="8783" y="1385"/>
                      </a:lnTo>
                      <a:lnTo>
                        <a:pt x="8690" y="1182"/>
                      </a:lnTo>
                      <a:lnTo>
                        <a:pt x="8561" y="960"/>
                      </a:lnTo>
                      <a:lnTo>
                        <a:pt x="8377" y="702"/>
                      </a:lnTo>
                      <a:lnTo>
                        <a:pt x="8174" y="481"/>
                      </a:lnTo>
                      <a:lnTo>
                        <a:pt x="7971" y="314"/>
                      </a:lnTo>
                      <a:lnTo>
                        <a:pt x="7749" y="167"/>
                      </a:lnTo>
                      <a:lnTo>
                        <a:pt x="7528" y="75"/>
                      </a:lnTo>
                      <a:lnTo>
                        <a:pt x="7307" y="19"/>
                      </a:lnTo>
                      <a:lnTo>
                        <a:pt x="7085"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60;p31">
                  <a:extLst>
                    <a:ext uri="{FF2B5EF4-FFF2-40B4-BE49-F238E27FC236}">
                      <a16:creationId xmlns:a16="http://schemas.microsoft.com/office/drawing/2014/main" id="{BB86B46A-E863-499F-0FB6-0474410A05B8}"/>
                    </a:ext>
                  </a:extLst>
                </p:cNvPr>
                <p:cNvSpPr/>
                <p:nvPr/>
              </p:nvSpPr>
              <p:spPr>
                <a:xfrm>
                  <a:off x="8311050" y="3911693"/>
                  <a:ext cx="198744" cy="209417"/>
                </a:xfrm>
                <a:custGeom>
                  <a:avLst/>
                  <a:gdLst/>
                  <a:ahLst/>
                  <a:cxnLst/>
                  <a:rect l="l" t="t" r="r" b="b"/>
                  <a:pathLst>
                    <a:path w="10279" h="10831" extrusionOk="0">
                      <a:moveTo>
                        <a:pt x="7511" y="0"/>
                      </a:moveTo>
                      <a:lnTo>
                        <a:pt x="7252" y="19"/>
                      </a:lnTo>
                      <a:lnTo>
                        <a:pt x="7012" y="56"/>
                      </a:lnTo>
                      <a:lnTo>
                        <a:pt x="6754" y="111"/>
                      </a:lnTo>
                      <a:lnTo>
                        <a:pt x="6514" y="166"/>
                      </a:lnTo>
                      <a:lnTo>
                        <a:pt x="6256" y="240"/>
                      </a:lnTo>
                      <a:lnTo>
                        <a:pt x="5998" y="332"/>
                      </a:lnTo>
                      <a:lnTo>
                        <a:pt x="5758" y="443"/>
                      </a:lnTo>
                      <a:lnTo>
                        <a:pt x="5499" y="554"/>
                      </a:lnTo>
                      <a:lnTo>
                        <a:pt x="5020" y="794"/>
                      </a:lnTo>
                      <a:lnTo>
                        <a:pt x="4558" y="1089"/>
                      </a:lnTo>
                      <a:lnTo>
                        <a:pt x="4116" y="1402"/>
                      </a:lnTo>
                      <a:lnTo>
                        <a:pt x="3710" y="1735"/>
                      </a:lnTo>
                      <a:lnTo>
                        <a:pt x="3341" y="2067"/>
                      </a:lnTo>
                      <a:lnTo>
                        <a:pt x="3009" y="2417"/>
                      </a:lnTo>
                      <a:lnTo>
                        <a:pt x="2713" y="2768"/>
                      </a:lnTo>
                      <a:lnTo>
                        <a:pt x="2363" y="3211"/>
                      </a:lnTo>
                      <a:lnTo>
                        <a:pt x="1994" y="3653"/>
                      </a:lnTo>
                      <a:lnTo>
                        <a:pt x="1625" y="4115"/>
                      </a:lnTo>
                      <a:lnTo>
                        <a:pt x="1274" y="4576"/>
                      </a:lnTo>
                      <a:lnTo>
                        <a:pt x="924" y="5037"/>
                      </a:lnTo>
                      <a:lnTo>
                        <a:pt x="591" y="5535"/>
                      </a:lnTo>
                      <a:lnTo>
                        <a:pt x="444" y="5775"/>
                      </a:lnTo>
                      <a:lnTo>
                        <a:pt x="315" y="6034"/>
                      </a:lnTo>
                      <a:lnTo>
                        <a:pt x="186" y="6292"/>
                      </a:lnTo>
                      <a:lnTo>
                        <a:pt x="75" y="6550"/>
                      </a:lnTo>
                      <a:lnTo>
                        <a:pt x="19" y="6716"/>
                      </a:lnTo>
                      <a:lnTo>
                        <a:pt x="1" y="6790"/>
                      </a:lnTo>
                      <a:lnTo>
                        <a:pt x="19" y="6864"/>
                      </a:lnTo>
                      <a:lnTo>
                        <a:pt x="56" y="6956"/>
                      </a:lnTo>
                      <a:lnTo>
                        <a:pt x="112" y="7030"/>
                      </a:lnTo>
                      <a:lnTo>
                        <a:pt x="241" y="7159"/>
                      </a:lnTo>
                      <a:lnTo>
                        <a:pt x="887" y="7676"/>
                      </a:lnTo>
                      <a:lnTo>
                        <a:pt x="1551" y="8192"/>
                      </a:lnTo>
                      <a:lnTo>
                        <a:pt x="2234" y="8672"/>
                      </a:lnTo>
                      <a:lnTo>
                        <a:pt x="2916" y="9133"/>
                      </a:lnTo>
                      <a:lnTo>
                        <a:pt x="3617" y="9595"/>
                      </a:lnTo>
                      <a:lnTo>
                        <a:pt x="4337" y="10019"/>
                      </a:lnTo>
                      <a:lnTo>
                        <a:pt x="5057" y="10443"/>
                      </a:lnTo>
                      <a:lnTo>
                        <a:pt x="5795" y="10831"/>
                      </a:lnTo>
                      <a:lnTo>
                        <a:pt x="6108" y="10296"/>
                      </a:lnTo>
                      <a:lnTo>
                        <a:pt x="6883" y="9115"/>
                      </a:lnTo>
                      <a:lnTo>
                        <a:pt x="7695" y="7860"/>
                      </a:lnTo>
                      <a:lnTo>
                        <a:pt x="8027" y="7399"/>
                      </a:lnTo>
                      <a:lnTo>
                        <a:pt x="8212" y="7122"/>
                      </a:lnTo>
                      <a:lnTo>
                        <a:pt x="8544" y="6735"/>
                      </a:lnTo>
                      <a:lnTo>
                        <a:pt x="8876" y="6292"/>
                      </a:lnTo>
                      <a:lnTo>
                        <a:pt x="9208" y="5775"/>
                      </a:lnTo>
                      <a:lnTo>
                        <a:pt x="9522" y="5222"/>
                      </a:lnTo>
                      <a:lnTo>
                        <a:pt x="9669" y="4927"/>
                      </a:lnTo>
                      <a:lnTo>
                        <a:pt x="9798" y="4631"/>
                      </a:lnTo>
                      <a:lnTo>
                        <a:pt x="9928" y="4336"/>
                      </a:lnTo>
                      <a:lnTo>
                        <a:pt x="10020" y="4041"/>
                      </a:lnTo>
                      <a:lnTo>
                        <a:pt x="10112" y="3727"/>
                      </a:lnTo>
                      <a:lnTo>
                        <a:pt x="10186" y="3432"/>
                      </a:lnTo>
                      <a:lnTo>
                        <a:pt x="10241" y="3118"/>
                      </a:lnTo>
                      <a:lnTo>
                        <a:pt x="10278" y="2823"/>
                      </a:lnTo>
                      <a:lnTo>
                        <a:pt x="10278" y="2565"/>
                      </a:lnTo>
                      <a:lnTo>
                        <a:pt x="10278" y="2307"/>
                      </a:lnTo>
                      <a:lnTo>
                        <a:pt x="10241" y="2067"/>
                      </a:lnTo>
                      <a:lnTo>
                        <a:pt x="10186" y="1827"/>
                      </a:lnTo>
                      <a:lnTo>
                        <a:pt x="10094" y="1587"/>
                      </a:lnTo>
                      <a:lnTo>
                        <a:pt x="10001" y="1366"/>
                      </a:lnTo>
                      <a:lnTo>
                        <a:pt x="9872" y="1144"/>
                      </a:lnTo>
                      <a:lnTo>
                        <a:pt x="9706" y="941"/>
                      </a:lnTo>
                      <a:lnTo>
                        <a:pt x="9522" y="738"/>
                      </a:lnTo>
                      <a:lnTo>
                        <a:pt x="9319" y="572"/>
                      </a:lnTo>
                      <a:lnTo>
                        <a:pt x="9116" y="425"/>
                      </a:lnTo>
                      <a:lnTo>
                        <a:pt x="8913" y="295"/>
                      </a:lnTo>
                      <a:lnTo>
                        <a:pt x="8691" y="203"/>
                      </a:lnTo>
                      <a:lnTo>
                        <a:pt x="8470" y="129"/>
                      </a:lnTo>
                      <a:lnTo>
                        <a:pt x="8230" y="74"/>
                      </a:lnTo>
                      <a:lnTo>
                        <a:pt x="7990" y="19"/>
                      </a:lnTo>
                      <a:lnTo>
                        <a:pt x="7750"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61;p31">
                  <a:extLst>
                    <a:ext uri="{FF2B5EF4-FFF2-40B4-BE49-F238E27FC236}">
                      <a16:creationId xmlns:a16="http://schemas.microsoft.com/office/drawing/2014/main" id="{8ADBE370-0F4E-3053-20E9-4CA564CDC04D}"/>
                    </a:ext>
                  </a:extLst>
                </p:cNvPr>
                <p:cNvSpPr/>
                <p:nvPr/>
              </p:nvSpPr>
              <p:spPr>
                <a:xfrm>
                  <a:off x="8404534" y="3538875"/>
                  <a:ext cx="295052" cy="290431"/>
                </a:xfrm>
                <a:custGeom>
                  <a:avLst/>
                  <a:gdLst/>
                  <a:ahLst/>
                  <a:cxnLst/>
                  <a:rect l="l" t="t" r="r" b="b"/>
                  <a:pathLst>
                    <a:path w="15260" h="15021" extrusionOk="0">
                      <a:moveTo>
                        <a:pt x="10739" y="1"/>
                      </a:moveTo>
                      <a:lnTo>
                        <a:pt x="10517" y="38"/>
                      </a:lnTo>
                      <a:lnTo>
                        <a:pt x="10314" y="75"/>
                      </a:lnTo>
                      <a:lnTo>
                        <a:pt x="10093" y="149"/>
                      </a:lnTo>
                      <a:lnTo>
                        <a:pt x="9890" y="222"/>
                      </a:lnTo>
                      <a:lnTo>
                        <a:pt x="9705" y="333"/>
                      </a:lnTo>
                      <a:lnTo>
                        <a:pt x="9521" y="462"/>
                      </a:lnTo>
                      <a:lnTo>
                        <a:pt x="9373" y="573"/>
                      </a:lnTo>
                      <a:lnTo>
                        <a:pt x="9226" y="702"/>
                      </a:lnTo>
                      <a:lnTo>
                        <a:pt x="8949" y="960"/>
                      </a:lnTo>
                      <a:lnTo>
                        <a:pt x="8801" y="1090"/>
                      </a:lnTo>
                      <a:lnTo>
                        <a:pt x="8635" y="1182"/>
                      </a:lnTo>
                      <a:lnTo>
                        <a:pt x="8488" y="1274"/>
                      </a:lnTo>
                      <a:lnTo>
                        <a:pt x="8340" y="1348"/>
                      </a:lnTo>
                      <a:lnTo>
                        <a:pt x="8026" y="1477"/>
                      </a:lnTo>
                      <a:lnTo>
                        <a:pt x="7713" y="1551"/>
                      </a:lnTo>
                      <a:lnTo>
                        <a:pt x="7399" y="1606"/>
                      </a:lnTo>
                      <a:lnTo>
                        <a:pt x="7067" y="1625"/>
                      </a:lnTo>
                      <a:lnTo>
                        <a:pt x="6735" y="1606"/>
                      </a:lnTo>
                      <a:lnTo>
                        <a:pt x="6421" y="1588"/>
                      </a:lnTo>
                      <a:lnTo>
                        <a:pt x="5738" y="1532"/>
                      </a:lnTo>
                      <a:lnTo>
                        <a:pt x="5406" y="1514"/>
                      </a:lnTo>
                      <a:lnTo>
                        <a:pt x="5074" y="1496"/>
                      </a:lnTo>
                      <a:lnTo>
                        <a:pt x="4742" y="1496"/>
                      </a:lnTo>
                      <a:lnTo>
                        <a:pt x="4410" y="1514"/>
                      </a:lnTo>
                      <a:lnTo>
                        <a:pt x="4078" y="1569"/>
                      </a:lnTo>
                      <a:lnTo>
                        <a:pt x="3746" y="1643"/>
                      </a:lnTo>
                      <a:lnTo>
                        <a:pt x="3469" y="1754"/>
                      </a:lnTo>
                      <a:lnTo>
                        <a:pt x="3211" y="1883"/>
                      </a:lnTo>
                      <a:lnTo>
                        <a:pt x="2971" y="2031"/>
                      </a:lnTo>
                      <a:lnTo>
                        <a:pt x="2749" y="2197"/>
                      </a:lnTo>
                      <a:lnTo>
                        <a:pt x="2546" y="2400"/>
                      </a:lnTo>
                      <a:lnTo>
                        <a:pt x="2362" y="2621"/>
                      </a:lnTo>
                      <a:lnTo>
                        <a:pt x="2214" y="2861"/>
                      </a:lnTo>
                      <a:lnTo>
                        <a:pt x="2104" y="3138"/>
                      </a:lnTo>
                      <a:lnTo>
                        <a:pt x="2030" y="3414"/>
                      </a:lnTo>
                      <a:lnTo>
                        <a:pt x="1974" y="3728"/>
                      </a:lnTo>
                      <a:lnTo>
                        <a:pt x="1919" y="4337"/>
                      </a:lnTo>
                      <a:lnTo>
                        <a:pt x="1882" y="4614"/>
                      </a:lnTo>
                      <a:lnTo>
                        <a:pt x="1808" y="4872"/>
                      </a:lnTo>
                      <a:lnTo>
                        <a:pt x="1716" y="5167"/>
                      </a:lnTo>
                      <a:lnTo>
                        <a:pt x="1568" y="5444"/>
                      </a:lnTo>
                      <a:lnTo>
                        <a:pt x="1402" y="5702"/>
                      </a:lnTo>
                      <a:lnTo>
                        <a:pt x="1236" y="5961"/>
                      </a:lnTo>
                      <a:lnTo>
                        <a:pt x="849" y="6440"/>
                      </a:lnTo>
                      <a:lnTo>
                        <a:pt x="646" y="6680"/>
                      </a:lnTo>
                      <a:lnTo>
                        <a:pt x="461" y="6920"/>
                      </a:lnTo>
                      <a:lnTo>
                        <a:pt x="332" y="7141"/>
                      </a:lnTo>
                      <a:lnTo>
                        <a:pt x="222" y="7363"/>
                      </a:lnTo>
                      <a:lnTo>
                        <a:pt x="129" y="7621"/>
                      </a:lnTo>
                      <a:lnTo>
                        <a:pt x="56" y="7861"/>
                      </a:lnTo>
                      <a:lnTo>
                        <a:pt x="19" y="8119"/>
                      </a:lnTo>
                      <a:lnTo>
                        <a:pt x="0" y="8378"/>
                      </a:lnTo>
                      <a:lnTo>
                        <a:pt x="0" y="8636"/>
                      </a:lnTo>
                      <a:lnTo>
                        <a:pt x="19" y="8894"/>
                      </a:lnTo>
                      <a:lnTo>
                        <a:pt x="56" y="9171"/>
                      </a:lnTo>
                      <a:lnTo>
                        <a:pt x="92" y="9448"/>
                      </a:lnTo>
                      <a:lnTo>
                        <a:pt x="166" y="9706"/>
                      </a:lnTo>
                      <a:lnTo>
                        <a:pt x="240" y="9983"/>
                      </a:lnTo>
                      <a:lnTo>
                        <a:pt x="332" y="10241"/>
                      </a:lnTo>
                      <a:lnTo>
                        <a:pt x="425" y="10518"/>
                      </a:lnTo>
                      <a:lnTo>
                        <a:pt x="664" y="11016"/>
                      </a:lnTo>
                      <a:lnTo>
                        <a:pt x="941" y="11514"/>
                      </a:lnTo>
                      <a:lnTo>
                        <a:pt x="1236" y="11994"/>
                      </a:lnTo>
                      <a:lnTo>
                        <a:pt x="1550" y="12455"/>
                      </a:lnTo>
                      <a:lnTo>
                        <a:pt x="1882" y="12898"/>
                      </a:lnTo>
                      <a:lnTo>
                        <a:pt x="2196" y="13286"/>
                      </a:lnTo>
                      <a:lnTo>
                        <a:pt x="2380" y="13452"/>
                      </a:lnTo>
                      <a:lnTo>
                        <a:pt x="2565" y="13618"/>
                      </a:lnTo>
                      <a:lnTo>
                        <a:pt x="2805" y="13747"/>
                      </a:lnTo>
                      <a:lnTo>
                        <a:pt x="3081" y="13858"/>
                      </a:lnTo>
                      <a:lnTo>
                        <a:pt x="3617" y="14061"/>
                      </a:lnTo>
                      <a:lnTo>
                        <a:pt x="4336" y="14319"/>
                      </a:lnTo>
                      <a:lnTo>
                        <a:pt x="5074" y="14540"/>
                      </a:lnTo>
                      <a:lnTo>
                        <a:pt x="5831" y="14725"/>
                      </a:lnTo>
                      <a:lnTo>
                        <a:pt x="6587" y="14854"/>
                      </a:lnTo>
                      <a:lnTo>
                        <a:pt x="7325" y="14946"/>
                      </a:lnTo>
                      <a:lnTo>
                        <a:pt x="8082" y="15020"/>
                      </a:lnTo>
                      <a:lnTo>
                        <a:pt x="8248" y="15020"/>
                      </a:lnTo>
                      <a:lnTo>
                        <a:pt x="8432" y="14983"/>
                      </a:lnTo>
                      <a:lnTo>
                        <a:pt x="8598" y="14946"/>
                      </a:lnTo>
                      <a:lnTo>
                        <a:pt x="8764" y="14891"/>
                      </a:lnTo>
                      <a:lnTo>
                        <a:pt x="9096" y="14762"/>
                      </a:lnTo>
                      <a:lnTo>
                        <a:pt x="9429" y="14614"/>
                      </a:lnTo>
                      <a:lnTo>
                        <a:pt x="9779" y="14448"/>
                      </a:lnTo>
                      <a:lnTo>
                        <a:pt x="10130" y="14264"/>
                      </a:lnTo>
                      <a:lnTo>
                        <a:pt x="10462" y="14061"/>
                      </a:lnTo>
                      <a:lnTo>
                        <a:pt x="10794" y="13821"/>
                      </a:lnTo>
                      <a:lnTo>
                        <a:pt x="11108" y="13526"/>
                      </a:lnTo>
                      <a:lnTo>
                        <a:pt x="11384" y="13212"/>
                      </a:lnTo>
                      <a:lnTo>
                        <a:pt x="11661" y="12898"/>
                      </a:lnTo>
                      <a:lnTo>
                        <a:pt x="11938" y="12566"/>
                      </a:lnTo>
                      <a:lnTo>
                        <a:pt x="12122" y="12308"/>
                      </a:lnTo>
                      <a:lnTo>
                        <a:pt x="12325" y="12031"/>
                      </a:lnTo>
                      <a:lnTo>
                        <a:pt x="12473" y="11736"/>
                      </a:lnTo>
                      <a:lnTo>
                        <a:pt x="12528" y="11588"/>
                      </a:lnTo>
                      <a:lnTo>
                        <a:pt x="12584" y="11441"/>
                      </a:lnTo>
                      <a:lnTo>
                        <a:pt x="12621" y="11238"/>
                      </a:lnTo>
                      <a:lnTo>
                        <a:pt x="12658" y="11053"/>
                      </a:lnTo>
                      <a:lnTo>
                        <a:pt x="12676" y="10647"/>
                      </a:lnTo>
                      <a:lnTo>
                        <a:pt x="12694" y="10463"/>
                      </a:lnTo>
                      <a:lnTo>
                        <a:pt x="12713" y="10260"/>
                      </a:lnTo>
                      <a:lnTo>
                        <a:pt x="12768" y="10075"/>
                      </a:lnTo>
                      <a:lnTo>
                        <a:pt x="12824" y="9891"/>
                      </a:lnTo>
                      <a:lnTo>
                        <a:pt x="12953" y="9669"/>
                      </a:lnTo>
                      <a:lnTo>
                        <a:pt x="13100" y="9485"/>
                      </a:lnTo>
                      <a:lnTo>
                        <a:pt x="13248" y="9282"/>
                      </a:lnTo>
                      <a:lnTo>
                        <a:pt x="13414" y="9079"/>
                      </a:lnTo>
                      <a:lnTo>
                        <a:pt x="13506" y="8913"/>
                      </a:lnTo>
                      <a:lnTo>
                        <a:pt x="13580" y="8747"/>
                      </a:lnTo>
                      <a:lnTo>
                        <a:pt x="13635" y="8562"/>
                      </a:lnTo>
                      <a:lnTo>
                        <a:pt x="13672" y="8378"/>
                      </a:lnTo>
                      <a:lnTo>
                        <a:pt x="13672" y="8175"/>
                      </a:lnTo>
                      <a:lnTo>
                        <a:pt x="13672" y="7990"/>
                      </a:lnTo>
                      <a:lnTo>
                        <a:pt x="13635" y="7603"/>
                      </a:lnTo>
                      <a:lnTo>
                        <a:pt x="13599" y="7215"/>
                      </a:lnTo>
                      <a:lnTo>
                        <a:pt x="13599" y="7012"/>
                      </a:lnTo>
                      <a:lnTo>
                        <a:pt x="13599" y="6828"/>
                      </a:lnTo>
                      <a:lnTo>
                        <a:pt x="13617" y="6643"/>
                      </a:lnTo>
                      <a:lnTo>
                        <a:pt x="13654" y="6459"/>
                      </a:lnTo>
                      <a:lnTo>
                        <a:pt x="13709" y="6274"/>
                      </a:lnTo>
                      <a:lnTo>
                        <a:pt x="13783" y="6090"/>
                      </a:lnTo>
                      <a:lnTo>
                        <a:pt x="13931" y="5887"/>
                      </a:lnTo>
                      <a:lnTo>
                        <a:pt x="14078" y="5684"/>
                      </a:lnTo>
                      <a:lnTo>
                        <a:pt x="14429" y="5333"/>
                      </a:lnTo>
                      <a:lnTo>
                        <a:pt x="14613" y="5149"/>
                      </a:lnTo>
                      <a:lnTo>
                        <a:pt x="14761" y="4983"/>
                      </a:lnTo>
                      <a:lnTo>
                        <a:pt x="14909" y="4780"/>
                      </a:lnTo>
                      <a:lnTo>
                        <a:pt x="15038" y="4558"/>
                      </a:lnTo>
                      <a:lnTo>
                        <a:pt x="15130" y="4337"/>
                      </a:lnTo>
                      <a:lnTo>
                        <a:pt x="15204" y="4116"/>
                      </a:lnTo>
                      <a:lnTo>
                        <a:pt x="15241" y="3876"/>
                      </a:lnTo>
                      <a:lnTo>
                        <a:pt x="15259" y="3636"/>
                      </a:lnTo>
                      <a:lnTo>
                        <a:pt x="15259" y="3396"/>
                      </a:lnTo>
                      <a:lnTo>
                        <a:pt x="15241" y="3156"/>
                      </a:lnTo>
                      <a:lnTo>
                        <a:pt x="15204" y="2916"/>
                      </a:lnTo>
                      <a:lnTo>
                        <a:pt x="15130" y="2695"/>
                      </a:lnTo>
                      <a:lnTo>
                        <a:pt x="15056" y="2510"/>
                      </a:lnTo>
                      <a:lnTo>
                        <a:pt x="14964" y="2326"/>
                      </a:lnTo>
                      <a:lnTo>
                        <a:pt x="14872" y="2160"/>
                      </a:lnTo>
                      <a:lnTo>
                        <a:pt x="14779" y="1994"/>
                      </a:lnTo>
                      <a:lnTo>
                        <a:pt x="14540" y="1680"/>
                      </a:lnTo>
                      <a:lnTo>
                        <a:pt x="14263" y="1403"/>
                      </a:lnTo>
                      <a:lnTo>
                        <a:pt x="13968" y="1126"/>
                      </a:lnTo>
                      <a:lnTo>
                        <a:pt x="13635" y="905"/>
                      </a:lnTo>
                      <a:lnTo>
                        <a:pt x="13303" y="684"/>
                      </a:lnTo>
                      <a:lnTo>
                        <a:pt x="12953" y="499"/>
                      </a:lnTo>
                      <a:lnTo>
                        <a:pt x="12528" y="315"/>
                      </a:lnTo>
                      <a:lnTo>
                        <a:pt x="12086" y="167"/>
                      </a:lnTo>
                      <a:lnTo>
                        <a:pt x="11864" y="112"/>
                      </a:lnTo>
                      <a:lnTo>
                        <a:pt x="11643" y="56"/>
                      </a:lnTo>
                      <a:lnTo>
                        <a:pt x="11421" y="19"/>
                      </a:lnTo>
                      <a:lnTo>
                        <a:pt x="1118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62;p31">
                  <a:extLst>
                    <a:ext uri="{FF2B5EF4-FFF2-40B4-BE49-F238E27FC236}">
                      <a16:creationId xmlns:a16="http://schemas.microsoft.com/office/drawing/2014/main" id="{5C6ABD83-AA77-E8D4-6156-BAE92DDE4075}"/>
                    </a:ext>
                  </a:extLst>
                </p:cNvPr>
                <p:cNvSpPr/>
                <p:nvPr/>
              </p:nvSpPr>
              <p:spPr>
                <a:xfrm>
                  <a:off x="8464106" y="3634139"/>
                  <a:ext cx="181594" cy="236892"/>
                </a:xfrm>
                <a:custGeom>
                  <a:avLst/>
                  <a:gdLst/>
                  <a:ahLst/>
                  <a:cxnLst/>
                  <a:rect l="l" t="t" r="r" b="b"/>
                  <a:pathLst>
                    <a:path w="9392" h="12252" extrusionOk="0">
                      <a:moveTo>
                        <a:pt x="3967" y="0"/>
                      </a:moveTo>
                      <a:lnTo>
                        <a:pt x="3617" y="37"/>
                      </a:lnTo>
                      <a:lnTo>
                        <a:pt x="3285" y="74"/>
                      </a:lnTo>
                      <a:lnTo>
                        <a:pt x="2971" y="166"/>
                      </a:lnTo>
                      <a:lnTo>
                        <a:pt x="2657" y="277"/>
                      </a:lnTo>
                      <a:lnTo>
                        <a:pt x="2362" y="406"/>
                      </a:lnTo>
                      <a:lnTo>
                        <a:pt x="2085" y="591"/>
                      </a:lnTo>
                      <a:lnTo>
                        <a:pt x="1827" y="794"/>
                      </a:lnTo>
                      <a:lnTo>
                        <a:pt x="1698" y="904"/>
                      </a:lnTo>
                      <a:lnTo>
                        <a:pt x="1587" y="1034"/>
                      </a:lnTo>
                      <a:lnTo>
                        <a:pt x="1384" y="1310"/>
                      </a:lnTo>
                      <a:lnTo>
                        <a:pt x="1181" y="1606"/>
                      </a:lnTo>
                      <a:lnTo>
                        <a:pt x="997" y="1901"/>
                      </a:lnTo>
                      <a:lnTo>
                        <a:pt x="812" y="2214"/>
                      </a:lnTo>
                      <a:lnTo>
                        <a:pt x="665" y="2547"/>
                      </a:lnTo>
                      <a:lnTo>
                        <a:pt x="536" y="2879"/>
                      </a:lnTo>
                      <a:lnTo>
                        <a:pt x="406" y="3229"/>
                      </a:lnTo>
                      <a:lnTo>
                        <a:pt x="296" y="3580"/>
                      </a:lnTo>
                      <a:lnTo>
                        <a:pt x="203" y="3930"/>
                      </a:lnTo>
                      <a:lnTo>
                        <a:pt x="148" y="4299"/>
                      </a:lnTo>
                      <a:lnTo>
                        <a:pt x="74" y="4650"/>
                      </a:lnTo>
                      <a:lnTo>
                        <a:pt x="37" y="5019"/>
                      </a:lnTo>
                      <a:lnTo>
                        <a:pt x="19" y="5388"/>
                      </a:lnTo>
                      <a:lnTo>
                        <a:pt x="0" y="5757"/>
                      </a:lnTo>
                      <a:lnTo>
                        <a:pt x="19" y="6126"/>
                      </a:lnTo>
                      <a:lnTo>
                        <a:pt x="37" y="6495"/>
                      </a:lnTo>
                      <a:lnTo>
                        <a:pt x="74" y="6846"/>
                      </a:lnTo>
                      <a:lnTo>
                        <a:pt x="148" y="7196"/>
                      </a:lnTo>
                      <a:lnTo>
                        <a:pt x="222" y="7547"/>
                      </a:lnTo>
                      <a:lnTo>
                        <a:pt x="314" y="7879"/>
                      </a:lnTo>
                      <a:lnTo>
                        <a:pt x="425" y="8211"/>
                      </a:lnTo>
                      <a:lnTo>
                        <a:pt x="554" y="8543"/>
                      </a:lnTo>
                      <a:lnTo>
                        <a:pt x="702" y="8875"/>
                      </a:lnTo>
                      <a:lnTo>
                        <a:pt x="849" y="9189"/>
                      </a:lnTo>
                      <a:lnTo>
                        <a:pt x="1034" y="9503"/>
                      </a:lnTo>
                      <a:lnTo>
                        <a:pt x="1218" y="9798"/>
                      </a:lnTo>
                      <a:lnTo>
                        <a:pt x="1440" y="10075"/>
                      </a:lnTo>
                      <a:lnTo>
                        <a:pt x="1661" y="10351"/>
                      </a:lnTo>
                      <a:lnTo>
                        <a:pt x="1901" y="10610"/>
                      </a:lnTo>
                      <a:lnTo>
                        <a:pt x="2141" y="10850"/>
                      </a:lnTo>
                      <a:lnTo>
                        <a:pt x="2418" y="11089"/>
                      </a:lnTo>
                      <a:lnTo>
                        <a:pt x="2694" y="11292"/>
                      </a:lnTo>
                      <a:lnTo>
                        <a:pt x="2934" y="11458"/>
                      </a:lnTo>
                      <a:lnTo>
                        <a:pt x="3174" y="11606"/>
                      </a:lnTo>
                      <a:lnTo>
                        <a:pt x="3432" y="11735"/>
                      </a:lnTo>
                      <a:lnTo>
                        <a:pt x="3691" y="11864"/>
                      </a:lnTo>
                      <a:lnTo>
                        <a:pt x="3967" y="11957"/>
                      </a:lnTo>
                      <a:lnTo>
                        <a:pt x="4244" y="12049"/>
                      </a:lnTo>
                      <a:lnTo>
                        <a:pt x="4521" y="12141"/>
                      </a:lnTo>
                      <a:lnTo>
                        <a:pt x="4798" y="12196"/>
                      </a:lnTo>
                      <a:lnTo>
                        <a:pt x="5093" y="12233"/>
                      </a:lnTo>
                      <a:lnTo>
                        <a:pt x="5388" y="12252"/>
                      </a:lnTo>
                      <a:lnTo>
                        <a:pt x="5665" y="12252"/>
                      </a:lnTo>
                      <a:lnTo>
                        <a:pt x="5960" y="12233"/>
                      </a:lnTo>
                      <a:lnTo>
                        <a:pt x="6237" y="12196"/>
                      </a:lnTo>
                      <a:lnTo>
                        <a:pt x="6514" y="12123"/>
                      </a:lnTo>
                      <a:lnTo>
                        <a:pt x="6772" y="12030"/>
                      </a:lnTo>
                      <a:lnTo>
                        <a:pt x="7030" y="11901"/>
                      </a:lnTo>
                      <a:lnTo>
                        <a:pt x="7196" y="11809"/>
                      </a:lnTo>
                      <a:lnTo>
                        <a:pt x="7362" y="11698"/>
                      </a:lnTo>
                      <a:lnTo>
                        <a:pt x="7510" y="11588"/>
                      </a:lnTo>
                      <a:lnTo>
                        <a:pt x="7658" y="11458"/>
                      </a:lnTo>
                      <a:lnTo>
                        <a:pt x="7916" y="11200"/>
                      </a:lnTo>
                      <a:lnTo>
                        <a:pt x="8156" y="10905"/>
                      </a:lnTo>
                      <a:lnTo>
                        <a:pt x="8377" y="10573"/>
                      </a:lnTo>
                      <a:lnTo>
                        <a:pt x="8562" y="10241"/>
                      </a:lnTo>
                      <a:lnTo>
                        <a:pt x="8728" y="9872"/>
                      </a:lnTo>
                      <a:lnTo>
                        <a:pt x="8875" y="9503"/>
                      </a:lnTo>
                      <a:lnTo>
                        <a:pt x="9005" y="9115"/>
                      </a:lnTo>
                      <a:lnTo>
                        <a:pt x="9097" y="8728"/>
                      </a:lnTo>
                      <a:lnTo>
                        <a:pt x="9189" y="8340"/>
                      </a:lnTo>
                      <a:lnTo>
                        <a:pt x="9263" y="7953"/>
                      </a:lnTo>
                      <a:lnTo>
                        <a:pt x="9300" y="7565"/>
                      </a:lnTo>
                      <a:lnTo>
                        <a:pt x="9337" y="7178"/>
                      </a:lnTo>
                      <a:lnTo>
                        <a:pt x="9374" y="6809"/>
                      </a:lnTo>
                      <a:lnTo>
                        <a:pt x="9392" y="6440"/>
                      </a:lnTo>
                      <a:lnTo>
                        <a:pt x="9392" y="6015"/>
                      </a:lnTo>
                      <a:lnTo>
                        <a:pt x="9374" y="5591"/>
                      </a:lnTo>
                      <a:lnTo>
                        <a:pt x="9337" y="5167"/>
                      </a:lnTo>
                      <a:lnTo>
                        <a:pt x="9263" y="4742"/>
                      </a:lnTo>
                      <a:lnTo>
                        <a:pt x="9189" y="4318"/>
                      </a:lnTo>
                      <a:lnTo>
                        <a:pt x="9078" y="3894"/>
                      </a:lnTo>
                      <a:lnTo>
                        <a:pt x="8949" y="3488"/>
                      </a:lnTo>
                      <a:lnTo>
                        <a:pt x="8802" y="3100"/>
                      </a:lnTo>
                      <a:lnTo>
                        <a:pt x="8617" y="2713"/>
                      </a:lnTo>
                      <a:lnTo>
                        <a:pt x="8414" y="2344"/>
                      </a:lnTo>
                      <a:lnTo>
                        <a:pt x="8174" y="1993"/>
                      </a:lnTo>
                      <a:lnTo>
                        <a:pt x="7916" y="1661"/>
                      </a:lnTo>
                      <a:lnTo>
                        <a:pt x="7639" y="1347"/>
                      </a:lnTo>
                      <a:lnTo>
                        <a:pt x="7307" y="1071"/>
                      </a:lnTo>
                      <a:lnTo>
                        <a:pt x="6975" y="812"/>
                      </a:lnTo>
                      <a:lnTo>
                        <a:pt x="6587" y="591"/>
                      </a:lnTo>
                      <a:lnTo>
                        <a:pt x="6292" y="462"/>
                      </a:lnTo>
                      <a:lnTo>
                        <a:pt x="5997" y="332"/>
                      </a:lnTo>
                      <a:lnTo>
                        <a:pt x="5683" y="240"/>
                      </a:lnTo>
                      <a:lnTo>
                        <a:pt x="5351" y="148"/>
                      </a:lnTo>
                      <a:lnTo>
                        <a:pt x="5001" y="74"/>
                      </a:lnTo>
                      <a:lnTo>
                        <a:pt x="4669" y="37"/>
                      </a:lnTo>
                      <a:lnTo>
                        <a:pt x="4318"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63;p31">
                  <a:extLst>
                    <a:ext uri="{FF2B5EF4-FFF2-40B4-BE49-F238E27FC236}">
                      <a16:creationId xmlns:a16="http://schemas.microsoft.com/office/drawing/2014/main" id="{E1D47086-BC48-032C-AD37-F8FF9D48E813}"/>
                    </a:ext>
                  </a:extLst>
                </p:cNvPr>
                <p:cNvSpPr/>
                <p:nvPr/>
              </p:nvSpPr>
              <p:spPr>
                <a:xfrm>
                  <a:off x="8438777" y="3614166"/>
                  <a:ext cx="173048" cy="189096"/>
                </a:xfrm>
                <a:custGeom>
                  <a:avLst/>
                  <a:gdLst/>
                  <a:ahLst/>
                  <a:cxnLst/>
                  <a:rect l="l" t="t" r="r" b="b"/>
                  <a:pathLst>
                    <a:path w="8950" h="9780" extrusionOk="0">
                      <a:moveTo>
                        <a:pt x="5776" y="0"/>
                      </a:moveTo>
                      <a:lnTo>
                        <a:pt x="5480" y="19"/>
                      </a:lnTo>
                      <a:lnTo>
                        <a:pt x="5167" y="37"/>
                      </a:lnTo>
                      <a:lnTo>
                        <a:pt x="4890" y="74"/>
                      </a:lnTo>
                      <a:lnTo>
                        <a:pt x="4595" y="129"/>
                      </a:lnTo>
                      <a:lnTo>
                        <a:pt x="4300" y="203"/>
                      </a:lnTo>
                      <a:lnTo>
                        <a:pt x="4023" y="277"/>
                      </a:lnTo>
                      <a:lnTo>
                        <a:pt x="3728" y="369"/>
                      </a:lnTo>
                      <a:lnTo>
                        <a:pt x="3451" y="480"/>
                      </a:lnTo>
                      <a:lnTo>
                        <a:pt x="3174" y="591"/>
                      </a:lnTo>
                      <a:lnTo>
                        <a:pt x="2916" y="720"/>
                      </a:lnTo>
                      <a:lnTo>
                        <a:pt x="2639" y="849"/>
                      </a:lnTo>
                      <a:lnTo>
                        <a:pt x="2381" y="996"/>
                      </a:lnTo>
                      <a:lnTo>
                        <a:pt x="2141" y="1163"/>
                      </a:lnTo>
                      <a:lnTo>
                        <a:pt x="1882" y="1329"/>
                      </a:lnTo>
                      <a:lnTo>
                        <a:pt x="1643" y="1495"/>
                      </a:lnTo>
                      <a:lnTo>
                        <a:pt x="1421" y="1698"/>
                      </a:lnTo>
                      <a:lnTo>
                        <a:pt x="1200" y="1919"/>
                      </a:lnTo>
                      <a:lnTo>
                        <a:pt x="1015" y="2159"/>
                      </a:lnTo>
                      <a:lnTo>
                        <a:pt x="831" y="2417"/>
                      </a:lnTo>
                      <a:lnTo>
                        <a:pt x="683" y="2694"/>
                      </a:lnTo>
                      <a:lnTo>
                        <a:pt x="536" y="2971"/>
                      </a:lnTo>
                      <a:lnTo>
                        <a:pt x="425" y="3266"/>
                      </a:lnTo>
                      <a:lnTo>
                        <a:pt x="314" y="3580"/>
                      </a:lnTo>
                      <a:lnTo>
                        <a:pt x="222" y="3893"/>
                      </a:lnTo>
                      <a:lnTo>
                        <a:pt x="148" y="4207"/>
                      </a:lnTo>
                      <a:lnTo>
                        <a:pt x="93" y="4539"/>
                      </a:lnTo>
                      <a:lnTo>
                        <a:pt x="56" y="4853"/>
                      </a:lnTo>
                      <a:lnTo>
                        <a:pt x="19" y="5185"/>
                      </a:lnTo>
                      <a:lnTo>
                        <a:pt x="19" y="5499"/>
                      </a:lnTo>
                      <a:lnTo>
                        <a:pt x="0" y="5794"/>
                      </a:lnTo>
                      <a:lnTo>
                        <a:pt x="19" y="6107"/>
                      </a:lnTo>
                      <a:lnTo>
                        <a:pt x="37" y="6384"/>
                      </a:lnTo>
                      <a:lnTo>
                        <a:pt x="74" y="6679"/>
                      </a:lnTo>
                      <a:lnTo>
                        <a:pt x="111" y="6975"/>
                      </a:lnTo>
                      <a:lnTo>
                        <a:pt x="185" y="7270"/>
                      </a:lnTo>
                      <a:lnTo>
                        <a:pt x="259" y="7547"/>
                      </a:lnTo>
                      <a:lnTo>
                        <a:pt x="351" y="7823"/>
                      </a:lnTo>
                      <a:lnTo>
                        <a:pt x="443" y="8100"/>
                      </a:lnTo>
                      <a:lnTo>
                        <a:pt x="554" y="8377"/>
                      </a:lnTo>
                      <a:lnTo>
                        <a:pt x="775" y="8838"/>
                      </a:lnTo>
                      <a:lnTo>
                        <a:pt x="941" y="9115"/>
                      </a:lnTo>
                      <a:lnTo>
                        <a:pt x="1107" y="9392"/>
                      </a:lnTo>
                      <a:lnTo>
                        <a:pt x="1218" y="9502"/>
                      </a:lnTo>
                      <a:lnTo>
                        <a:pt x="1310" y="9595"/>
                      </a:lnTo>
                      <a:lnTo>
                        <a:pt x="1421" y="9687"/>
                      </a:lnTo>
                      <a:lnTo>
                        <a:pt x="1532" y="9742"/>
                      </a:lnTo>
                      <a:lnTo>
                        <a:pt x="1661" y="9779"/>
                      </a:lnTo>
                      <a:lnTo>
                        <a:pt x="1772" y="9779"/>
                      </a:lnTo>
                      <a:lnTo>
                        <a:pt x="1901" y="9742"/>
                      </a:lnTo>
                      <a:lnTo>
                        <a:pt x="2030" y="9687"/>
                      </a:lnTo>
                      <a:lnTo>
                        <a:pt x="2104" y="9613"/>
                      </a:lnTo>
                      <a:lnTo>
                        <a:pt x="2178" y="9539"/>
                      </a:lnTo>
                      <a:lnTo>
                        <a:pt x="2307" y="9373"/>
                      </a:lnTo>
                      <a:lnTo>
                        <a:pt x="2418" y="9152"/>
                      </a:lnTo>
                      <a:lnTo>
                        <a:pt x="2491" y="8930"/>
                      </a:lnTo>
                      <a:lnTo>
                        <a:pt x="2547" y="8727"/>
                      </a:lnTo>
                      <a:lnTo>
                        <a:pt x="2565" y="8506"/>
                      </a:lnTo>
                      <a:lnTo>
                        <a:pt x="2584" y="8303"/>
                      </a:lnTo>
                      <a:lnTo>
                        <a:pt x="2565" y="8082"/>
                      </a:lnTo>
                      <a:lnTo>
                        <a:pt x="2547" y="7879"/>
                      </a:lnTo>
                      <a:lnTo>
                        <a:pt x="2510" y="7657"/>
                      </a:lnTo>
                      <a:lnTo>
                        <a:pt x="2418" y="7233"/>
                      </a:lnTo>
                      <a:lnTo>
                        <a:pt x="2325" y="6809"/>
                      </a:lnTo>
                      <a:lnTo>
                        <a:pt x="2251" y="6366"/>
                      </a:lnTo>
                      <a:lnTo>
                        <a:pt x="2233" y="6144"/>
                      </a:lnTo>
                      <a:lnTo>
                        <a:pt x="2215" y="5923"/>
                      </a:lnTo>
                      <a:lnTo>
                        <a:pt x="2215" y="5757"/>
                      </a:lnTo>
                      <a:lnTo>
                        <a:pt x="2251" y="5609"/>
                      </a:lnTo>
                      <a:lnTo>
                        <a:pt x="2307" y="5462"/>
                      </a:lnTo>
                      <a:lnTo>
                        <a:pt x="2381" y="5332"/>
                      </a:lnTo>
                      <a:lnTo>
                        <a:pt x="2473" y="5240"/>
                      </a:lnTo>
                      <a:lnTo>
                        <a:pt x="2584" y="5185"/>
                      </a:lnTo>
                      <a:lnTo>
                        <a:pt x="2805" y="5074"/>
                      </a:lnTo>
                      <a:lnTo>
                        <a:pt x="3414" y="4816"/>
                      </a:lnTo>
                      <a:lnTo>
                        <a:pt x="4023" y="4558"/>
                      </a:lnTo>
                      <a:lnTo>
                        <a:pt x="4300" y="4410"/>
                      </a:lnTo>
                      <a:lnTo>
                        <a:pt x="4595" y="4244"/>
                      </a:lnTo>
                      <a:lnTo>
                        <a:pt x="4871" y="4078"/>
                      </a:lnTo>
                      <a:lnTo>
                        <a:pt x="5130" y="3875"/>
                      </a:lnTo>
                      <a:lnTo>
                        <a:pt x="5388" y="3653"/>
                      </a:lnTo>
                      <a:lnTo>
                        <a:pt x="5646" y="3395"/>
                      </a:lnTo>
                      <a:lnTo>
                        <a:pt x="6126" y="2878"/>
                      </a:lnTo>
                      <a:lnTo>
                        <a:pt x="6366" y="2639"/>
                      </a:lnTo>
                      <a:lnTo>
                        <a:pt x="6606" y="2399"/>
                      </a:lnTo>
                      <a:lnTo>
                        <a:pt x="6883" y="2177"/>
                      </a:lnTo>
                      <a:lnTo>
                        <a:pt x="7159" y="1974"/>
                      </a:lnTo>
                      <a:lnTo>
                        <a:pt x="7473" y="1808"/>
                      </a:lnTo>
                      <a:lnTo>
                        <a:pt x="7805" y="1679"/>
                      </a:lnTo>
                      <a:lnTo>
                        <a:pt x="8137" y="1605"/>
                      </a:lnTo>
                      <a:lnTo>
                        <a:pt x="8488" y="1550"/>
                      </a:lnTo>
                      <a:lnTo>
                        <a:pt x="8709" y="1550"/>
                      </a:lnTo>
                      <a:lnTo>
                        <a:pt x="8949" y="1568"/>
                      </a:lnTo>
                      <a:lnTo>
                        <a:pt x="8875" y="1365"/>
                      </a:lnTo>
                      <a:lnTo>
                        <a:pt x="8783" y="1144"/>
                      </a:lnTo>
                      <a:lnTo>
                        <a:pt x="8709" y="1033"/>
                      </a:lnTo>
                      <a:lnTo>
                        <a:pt x="8599" y="941"/>
                      </a:lnTo>
                      <a:lnTo>
                        <a:pt x="8414" y="757"/>
                      </a:lnTo>
                      <a:lnTo>
                        <a:pt x="8230" y="609"/>
                      </a:lnTo>
                      <a:lnTo>
                        <a:pt x="8064" y="498"/>
                      </a:lnTo>
                      <a:lnTo>
                        <a:pt x="7879" y="406"/>
                      </a:lnTo>
                      <a:lnTo>
                        <a:pt x="7676" y="314"/>
                      </a:lnTo>
                      <a:lnTo>
                        <a:pt x="7289" y="203"/>
                      </a:lnTo>
                      <a:lnTo>
                        <a:pt x="6883" y="111"/>
                      </a:lnTo>
                      <a:lnTo>
                        <a:pt x="6477" y="37"/>
                      </a:lnTo>
                      <a:lnTo>
                        <a:pt x="6071" y="19"/>
                      </a:lnTo>
                      <a:lnTo>
                        <a:pt x="57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64;p31">
                  <a:extLst>
                    <a:ext uri="{FF2B5EF4-FFF2-40B4-BE49-F238E27FC236}">
                      <a16:creationId xmlns:a16="http://schemas.microsoft.com/office/drawing/2014/main" id="{15FFDFAB-6715-0171-D4DB-84B4620DFCFF}"/>
                    </a:ext>
                  </a:extLst>
                </p:cNvPr>
                <p:cNvSpPr/>
                <p:nvPr/>
              </p:nvSpPr>
              <p:spPr>
                <a:xfrm>
                  <a:off x="8547575" y="3792183"/>
                  <a:ext cx="77804" cy="44258"/>
                </a:xfrm>
                <a:custGeom>
                  <a:avLst/>
                  <a:gdLst/>
                  <a:ahLst/>
                  <a:cxnLst/>
                  <a:rect l="l" t="t" r="r" b="b"/>
                  <a:pathLst>
                    <a:path w="4024" h="2289" extrusionOk="0">
                      <a:moveTo>
                        <a:pt x="4023" y="0"/>
                      </a:moveTo>
                      <a:lnTo>
                        <a:pt x="3544" y="203"/>
                      </a:lnTo>
                      <a:lnTo>
                        <a:pt x="3045" y="388"/>
                      </a:lnTo>
                      <a:lnTo>
                        <a:pt x="2547" y="517"/>
                      </a:lnTo>
                      <a:lnTo>
                        <a:pt x="2031" y="627"/>
                      </a:lnTo>
                      <a:lnTo>
                        <a:pt x="1791" y="664"/>
                      </a:lnTo>
                      <a:lnTo>
                        <a:pt x="1532" y="683"/>
                      </a:lnTo>
                      <a:lnTo>
                        <a:pt x="1034" y="720"/>
                      </a:lnTo>
                      <a:lnTo>
                        <a:pt x="19" y="720"/>
                      </a:lnTo>
                      <a:lnTo>
                        <a:pt x="1" y="738"/>
                      </a:lnTo>
                      <a:lnTo>
                        <a:pt x="1" y="757"/>
                      </a:lnTo>
                      <a:lnTo>
                        <a:pt x="19" y="830"/>
                      </a:lnTo>
                      <a:lnTo>
                        <a:pt x="75" y="1033"/>
                      </a:lnTo>
                      <a:lnTo>
                        <a:pt x="204" y="1365"/>
                      </a:lnTo>
                      <a:lnTo>
                        <a:pt x="296" y="1532"/>
                      </a:lnTo>
                      <a:lnTo>
                        <a:pt x="425" y="1698"/>
                      </a:lnTo>
                      <a:lnTo>
                        <a:pt x="555" y="1827"/>
                      </a:lnTo>
                      <a:lnTo>
                        <a:pt x="721" y="1956"/>
                      </a:lnTo>
                      <a:lnTo>
                        <a:pt x="868" y="2048"/>
                      </a:lnTo>
                      <a:lnTo>
                        <a:pt x="1034" y="2122"/>
                      </a:lnTo>
                      <a:lnTo>
                        <a:pt x="1200" y="2196"/>
                      </a:lnTo>
                      <a:lnTo>
                        <a:pt x="1385" y="2233"/>
                      </a:lnTo>
                      <a:lnTo>
                        <a:pt x="1569" y="2270"/>
                      </a:lnTo>
                      <a:lnTo>
                        <a:pt x="1772" y="2288"/>
                      </a:lnTo>
                      <a:lnTo>
                        <a:pt x="1957" y="2288"/>
                      </a:lnTo>
                      <a:lnTo>
                        <a:pt x="2160" y="2270"/>
                      </a:lnTo>
                      <a:lnTo>
                        <a:pt x="2344" y="2233"/>
                      </a:lnTo>
                      <a:lnTo>
                        <a:pt x="2529" y="2196"/>
                      </a:lnTo>
                      <a:lnTo>
                        <a:pt x="2713" y="2122"/>
                      </a:lnTo>
                      <a:lnTo>
                        <a:pt x="2879" y="2048"/>
                      </a:lnTo>
                      <a:lnTo>
                        <a:pt x="3045" y="1956"/>
                      </a:lnTo>
                      <a:lnTo>
                        <a:pt x="3193" y="1845"/>
                      </a:lnTo>
                      <a:lnTo>
                        <a:pt x="3341" y="1735"/>
                      </a:lnTo>
                      <a:lnTo>
                        <a:pt x="3451" y="1587"/>
                      </a:lnTo>
                      <a:lnTo>
                        <a:pt x="3599" y="1421"/>
                      </a:lnTo>
                      <a:lnTo>
                        <a:pt x="3710" y="1218"/>
                      </a:lnTo>
                      <a:lnTo>
                        <a:pt x="3820" y="1015"/>
                      </a:lnTo>
                      <a:lnTo>
                        <a:pt x="3894" y="794"/>
                      </a:lnTo>
                      <a:lnTo>
                        <a:pt x="3968" y="369"/>
                      </a:lnTo>
                      <a:lnTo>
                        <a:pt x="402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65;p31">
                  <a:extLst>
                    <a:ext uri="{FF2B5EF4-FFF2-40B4-BE49-F238E27FC236}">
                      <a16:creationId xmlns:a16="http://schemas.microsoft.com/office/drawing/2014/main" id="{6A3A852B-EA71-7883-286E-0AF8A1E460A8}"/>
                    </a:ext>
                  </a:extLst>
                </p:cNvPr>
                <p:cNvSpPr/>
                <p:nvPr/>
              </p:nvSpPr>
              <p:spPr>
                <a:xfrm>
                  <a:off x="8591098" y="3693362"/>
                  <a:ext cx="48898" cy="22139"/>
                </a:xfrm>
                <a:custGeom>
                  <a:avLst/>
                  <a:gdLst/>
                  <a:ahLst/>
                  <a:cxnLst/>
                  <a:rect l="l" t="t" r="r" b="b"/>
                  <a:pathLst>
                    <a:path w="2529" h="1145" extrusionOk="0">
                      <a:moveTo>
                        <a:pt x="1108" y="0"/>
                      </a:moveTo>
                      <a:lnTo>
                        <a:pt x="813" y="19"/>
                      </a:lnTo>
                      <a:lnTo>
                        <a:pt x="518" y="92"/>
                      </a:lnTo>
                      <a:lnTo>
                        <a:pt x="222" y="185"/>
                      </a:lnTo>
                      <a:lnTo>
                        <a:pt x="167" y="222"/>
                      </a:lnTo>
                      <a:lnTo>
                        <a:pt x="112" y="259"/>
                      </a:lnTo>
                      <a:lnTo>
                        <a:pt x="56" y="314"/>
                      </a:lnTo>
                      <a:lnTo>
                        <a:pt x="38" y="369"/>
                      </a:lnTo>
                      <a:lnTo>
                        <a:pt x="19" y="443"/>
                      </a:lnTo>
                      <a:lnTo>
                        <a:pt x="1" y="498"/>
                      </a:lnTo>
                      <a:lnTo>
                        <a:pt x="19" y="628"/>
                      </a:lnTo>
                      <a:lnTo>
                        <a:pt x="75" y="738"/>
                      </a:lnTo>
                      <a:lnTo>
                        <a:pt x="112" y="794"/>
                      </a:lnTo>
                      <a:lnTo>
                        <a:pt x="149" y="831"/>
                      </a:lnTo>
                      <a:lnTo>
                        <a:pt x="204" y="849"/>
                      </a:lnTo>
                      <a:lnTo>
                        <a:pt x="259" y="867"/>
                      </a:lnTo>
                      <a:lnTo>
                        <a:pt x="333" y="849"/>
                      </a:lnTo>
                      <a:lnTo>
                        <a:pt x="407" y="831"/>
                      </a:lnTo>
                      <a:lnTo>
                        <a:pt x="610" y="757"/>
                      </a:lnTo>
                      <a:lnTo>
                        <a:pt x="813" y="701"/>
                      </a:lnTo>
                      <a:lnTo>
                        <a:pt x="1034" y="683"/>
                      </a:lnTo>
                      <a:lnTo>
                        <a:pt x="1237" y="683"/>
                      </a:lnTo>
                      <a:lnTo>
                        <a:pt x="1440" y="701"/>
                      </a:lnTo>
                      <a:lnTo>
                        <a:pt x="1643" y="775"/>
                      </a:lnTo>
                      <a:lnTo>
                        <a:pt x="1735" y="812"/>
                      </a:lnTo>
                      <a:lnTo>
                        <a:pt x="1809" y="886"/>
                      </a:lnTo>
                      <a:lnTo>
                        <a:pt x="1901" y="960"/>
                      </a:lnTo>
                      <a:lnTo>
                        <a:pt x="1975" y="1033"/>
                      </a:lnTo>
                      <a:lnTo>
                        <a:pt x="2031" y="1089"/>
                      </a:lnTo>
                      <a:lnTo>
                        <a:pt x="2086" y="1126"/>
                      </a:lnTo>
                      <a:lnTo>
                        <a:pt x="2141" y="1144"/>
                      </a:lnTo>
                      <a:lnTo>
                        <a:pt x="2252" y="1144"/>
                      </a:lnTo>
                      <a:lnTo>
                        <a:pt x="2326" y="1126"/>
                      </a:lnTo>
                      <a:lnTo>
                        <a:pt x="2418" y="1052"/>
                      </a:lnTo>
                      <a:lnTo>
                        <a:pt x="2492" y="941"/>
                      </a:lnTo>
                      <a:lnTo>
                        <a:pt x="2510" y="886"/>
                      </a:lnTo>
                      <a:lnTo>
                        <a:pt x="2529" y="831"/>
                      </a:lnTo>
                      <a:lnTo>
                        <a:pt x="2529" y="757"/>
                      </a:lnTo>
                      <a:lnTo>
                        <a:pt x="2510" y="683"/>
                      </a:lnTo>
                      <a:lnTo>
                        <a:pt x="2492" y="628"/>
                      </a:lnTo>
                      <a:lnTo>
                        <a:pt x="2455" y="554"/>
                      </a:lnTo>
                      <a:lnTo>
                        <a:pt x="2344" y="443"/>
                      </a:lnTo>
                      <a:lnTo>
                        <a:pt x="2234" y="351"/>
                      </a:lnTo>
                      <a:lnTo>
                        <a:pt x="2104" y="259"/>
                      </a:lnTo>
                      <a:lnTo>
                        <a:pt x="1975" y="185"/>
                      </a:lnTo>
                      <a:lnTo>
                        <a:pt x="1846" y="129"/>
                      </a:lnTo>
                      <a:lnTo>
                        <a:pt x="1698" y="74"/>
                      </a:lnTo>
                      <a:lnTo>
                        <a:pt x="1551" y="37"/>
                      </a:lnTo>
                      <a:lnTo>
                        <a:pt x="1403" y="19"/>
                      </a:lnTo>
                      <a:lnTo>
                        <a:pt x="11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66;p31">
                  <a:extLst>
                    <a:ext uri="{FF2B5EF4-FFF2-40B4-BE49-F238E27FC236}">
                      <a16:creationId xmlns:a16="http://schemas.microsoft.com/office/drawing/2014/main" id="{B888DCC3-C9BC-F7C1-A2AE-E6908EC2C57C}"/>
                    </a:ext>
                  </a:extLst>
                </p:cNvPr>
                <p:cNvSpPr/>
                <p:nvPr/>
              </p:nvSpPr>
              <p:spPr>
                <a:xfrm>
                  <a:off x="8444132" y="3767570"/>
                  <a:ext cx="42112" cy="54950"/>
                </a:xfrm>
                <a:custGeom>
                  <a:avLst/>
                  <a:gdLst/>
                  <a:ahLst/>
                  <a:cxnLst/>
                  <a:rect l="l" t="t" r="r" b="b"/>
                  <a:pathLst>
                    <a:path w="2178" h="2842" extrusionOk="0">
                      <a:moveTo>
                        <a:pt x="572" y="0"/>
                      </a:moveTo>
                      <a:lnTo>
                        <a:pt x="480" y="18"/>
                      </a:lnTo>
                      <a:lnTo>
                        <a:pt x="388" y="55"/>
                      </a:lnTo>
                      <a:lnTo>
                        <a:pt x="295" y="111"/>
                      </a:lnTo>
                      <a:lnTo>
                        <a:pt x="222" y="166"/>
                      </a:lnTo>
                      <a:lnTo>
                        <a:pt x="166" y="240"/>
                      </a:lnTo>
                      <a:lnTo>
                        <a:pt x="111" y="332"/>
                      </a:lnTo>
                      <a:lnTo>
                        <a:pt x="74" y="424"/>
                      </a:lnTo>
                      <a:lnTo>
                        <a:pt x="37" y="535"/>
                      </a:lnTo>
                      <a:lnTo>
                        <a:pt x="0" y="757"/>
                      </a:lnTo>
                      <a:lnTo>
                        <a:pt x="0" y="1015"/>
                      </a:lnTo>
                      <a:lnTo>
                        <a:pt x="37" y="1292"/>
                      </a:lnTo>
                      <a:lnTo>
                        <a:pt x="129" y="1568"/>
                      </a:lnTo>
                      <a:lnTo>
                        <a:pt x="240" y="1845"/>
                      </a:lnTo>
                      <a:lnTo>
                        <a:pt x="406" y="2122"/>
                      </a:lnTo>
                      <a:lnTo>
                        <a:pt x="591" y="2343"/>
                      </a:lnTo>
                      <a:lnTo>
                        <a:pt x="775" y="2528"/>
                      </a:lnTo>
                      <a:lnTo>
                        <a:pt x="978" y="2694"/>
                      </a:lnTo>
                      <a:lnTo>
                        <a:pt x="1200" y="2786"/>
                      </a:lnTo>
                      <a:lnTo>
                        <a:pt x="1292" y="2823"/>
                      </a:lnTo>
                      <a:lnTo>
                        <a:pt x="1402" y="2841"/>
                      </a:lnTo>
                      <a:lnTo>
                        <a:pt x="1605" y="2841"/>
                      </a:lnTo>
                      <a:lnTo>
                        <a:pt x="1698" y="2823"/>
                      </a:lnTo>
                      <a:lnTo>
                        <a:pt x="1790" y="2786"/>
                      </a:lnTo>
                      <a:lnTo>
                        <a:pt x="1864" y="2731"/>
                      </a:lnTo>
                      <a:lnTo>
                        <a:pt x="1938" y="2657"/>
                      </a:lnTo>
                      <a:lnTo>
                        <a:pt x="1993" y="2583"/>
                      </a:lnTo>
                      <a:lnTo>
                        <a:pt x="2048" y="2509"/>
                      </a:lnTo>
                      <a:lnTo>
                        <a:pt x="2104" y="2417"/>
                      </a:lnTo>
                      <a:lnTo>
                        <a:pt x="2141" y="2306"/>
                      </a:lnTo>
                      <a:lnTo>
                        <a:pt x="2177" y="2085"/>
                      </a:lnTo>
                      <a:lnTo>
                        <a:pt x="2177" y="1827"/>
                      </a:lnTo>
                      <a:lnTo>
                        <a:pt x="2122" y="1550"/>
                      </a:lnTo>
                      <a:lnTo>
                        <a:pt x="2048" y="1273"/>
                      </a:lnTo>
                      <a:lnTo>
                        <a:pt x="1919" y="996"/>
                      </a:lnTo>
                      <a:lnTo>
                        <a:pt x="1771" y="720"/>
                      </a:lnTo>
                      <a:lnTo>
                        <a:pt x="1587" y="498"/>
                      </a:lnTo>
                      <a:lnTo>
                        <a:pt x="1384" y="295"/>
                      </a:lnTo>
                      <a:lnTo>
                        <a:pt x="1181" y="148"/>
                      </a:lnTo>
                      <a:lnTo>
                        <a:pt x="978" y="55"/>
                      </a:lnTo>
                      <a:lnTo>
                        <a:pt x="867" y="18"/>
                      </a:lnTo>
                      <a:lnTo>
                        <a:pt x="775"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67;p31">
                  <a:extLst>
                    <a:ext uri="{FF2B5EF4-FFF2-40B4-BE49-F238E27FC236}">
                      <a16:creationId xmlns:a16="http://schemas.microsoft.com/office/drawing/2014/main" id="{E25E3D43-6A3F-8E02-C7A4-C4D412930241}"/>
                    </a:ext>
                  </a:extLst>
                </p:cNvPr>
                <p:cNvSpPr/>
                <p:nvPr/>
              </p:nvSpPr>
              <p:spPr>
                <a:xfrm>
                  <a:off x="8525823" y="3734739"/>
                  <a:ext cx="18562" cy="33546"/>
                </a:xfrm>
                <a:custGeom>
                  <a:avLst/>
                  <a:gdLst/>
                  <a:ahLst/>
                  <a:cxnLst/>
                  <a:rect l="l" t="t" r="r" b="b"/>
                  <a:pathLst>
                    <a:path w="960" h="1735" extrusionOk="0">
                      <a:moveTo>
                        <a:pt x="333" y="1"/>
                      </a:moveTo>
                      <a:lnTo>
                        <a:pt x="259" y="37"/>
                      </a:lnTo>
                      <a:lnTo>
                        <a:pt x="167" y="93"/>
                      </a:lnTo>
                      <a:lnTo>
                        <a:pt x="111" y="185"/>
                      </a:lnTo>
                      <a:lnTo>
                        <a:pt x="56" y="314"/>
                      </a:lnTo>
                      <a:lnTo>
                        <a:pt x="19" y="443"/>
                      </a:lnTo>
                      <a:lnTo>
                        <a:pt x="0" y="591"/>
                      </a:lnTo>
                      <a:lnTo>
                        <a:pt x="0" y="775"/>
                      </a:lnTo>
                      <a:lnTo>
                        <a:pt x="19" y="942"/>
                      </a:lnTo>
                      <a:lnTo>
                        <a:pt x="56" y="1126"/>
                      </a:lnTo>
                      <a:lnTo>
                        <a:pt x="111" y="1274"/>
                      </a:lnTo>
                      <a:lnTo>
                        <a:pt x="185" y="1421"/>
                      </a:lnTo>
                      <a:lnTo>
                        <a:pt x="259" y="1532"/>
                      </a:lnTo>
                      <a:lnTo>
                        <a:pt x="351" y="1624"/>
                      </a:lnTo>
                      <a:lnTo>
                        <a:pt x="443" y="1698"/>
                      </a:lnTo>
                      <a:lnTo>
                        <a:pt x="536" y="1735"/>
                      </a:lnTo>
                      <a:lnTo>
                        <a:pt x="628" y="1735"/>
                      </a:lnTo>
                      <a:lnTo>
                        <a:pt x="720" y="1698"/>
                      </a:lnTo>
                      <a:lnTo>
                        <a:pt x="794" y="1643"/>
                      </a:lnTo>
                      <a:lnTo>
                        <a:pt x="868" y="1550"/>
                      </a:lnTo>
                      <a:lnTo>
                        <a:pt x="905" y="1440"/>
                      </a:lnTo>
                      <a:lnTo>
                        <a:pt x="941" y="1292"/>
                      </a:lnTo>
                      <a:lnTo>
                        <a:pt x="960" y="1144"/>
                      </a:lnTo>
                      <a:lnTo>
                        <a:pt x="960" y="978"/>
                      </a:lnTo>
                      <a:lnTo>
                        <a:pt x="941" y="794"/>
                      </a:lnTo>
                      <a:lnTo>
                        <a:pt x="905" y="628"/>
                      </a:lnTo>
                      <a:lnTo>
                        <a:pt x="849" y="462"/>
                      </a:lnTo>
                      <a:lnTo>
                        <a:pt x="794" y="314"/>
                      </a:lnTo>
                      <a:lnTo>
                        <a:pt x="702" y="203"/>
                      </a:lnTo>
                      <a:lnTo>
                        <a:pt x="628" y="111"/>
                      </a:lnTo>
                      <a:lnTo>
                        <a:pt x="536" y="37"/>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68;p31">
                  <a:extLst>
                    <a:ext uri="{FF2B5EF4-FFF2-40B4-BE49-F238E27FC236}">
                      <a16:creationId xmlns:a16="http://schemas.microsoft.com/office/drawing/2014/main" id="{C9579FCD-18AD-ECC9-81F0-6C1658542FDC}"/>
                    </a:ext>
                  </a:extLst>
                </p:cNvPr>
                <p:cNvSpPr/>
                <p:nvPr/>
              </p:nvSpPr>
              <p:spPr>
                <a:xfrm>
                  <a:off x="8605019" y="3721533"/>
                  <a:ext cx="17866" cy="34281"/>
                </a:xfrm>
                <a:custGeom>
                  <a:avLst/>
                  <a:gdLst/>
                  <a:ahLst/>
                  <a:cxnLst/>
                  <a:rect l="l" t="t" r="r" b="b"/>
                  <a:pathLst>
                    <a:path w="924" h="1773" extrusionOk="0">
                      <a:moveTo>
                        <a:pt x="443" y="1"/>
                      </a:moveTo>
                      <a:lnTo>
                        <a:pt x="333" y="19"/>
                      </a:lnTo>
                      <a:lnTo>
                        <a:pt x="259" y="75"/>
                      </a:lnTo>
                      <a:lnTo>
                        <a:pt x="185" y="167"/>
                      </a:lnTo>
                      <a:lnTo>
                        <a:pt x="111" y="278"/>
                      </a:lnTo>
                      <a:lnTo>
                        <a:pt x="56" y="407"/>
                      </a:lnTo>
                      <a:lnTo>
                        <a:pt x="19" y="554"/>
                      </a:lnTo>
                      <a:lnTo>
                        <a:pt x="1" y="720"/>
                      </a:lnTo>
                      <a:lnTo>
                        <a:pt x="1" y="905"/>
                      </a:lnTo>
                      <a:lnTo>
                        <a:pt x="1" y="1071"/>
                      </a:lnTo>
                      <a:lnTo>
                        <a:pt x="37" y="1237"/>
                      </a:lnTo>
                      <a:lnTo>
                        <a:pt x="93" y="1385"/>
                      </a:lnTo>
                      <a:lnTo>
                        <a:pt x="148" y="1514"/>
                      </a:lnTo>
                      <a:lnTo>
                        <a:pt x="222" y="1625"/>
                      </a:lnTo>
                      <a:lnTo>
                        <a:pt x="296" y="1698"/>
                      </a:lnTo>
                      <a:lnTo>
                        <a:pt x="388" y="1754"/>
                      </a:lnTo>
                      <a:lnTo>
                        <a:pt x="480" y="1772"/>
                      </a:lnTo>
                      <a:lnTo>
                        <a:pt x="573" y="1754"/>
                      </a:lnTo>
                      <a:lnTo>
                        <a:pt x="665" y="1698"/>
                      </a:lnTo>
                      <a:lnTo>
                        <a:pt x="739" y="1606"/>
                      </a:lnTo>
                      <a:lnTo>
                        <a:pt x="812" y="1495"/>
                      </a:lnTo>
                      <a:lnTo>
                        <a:pt x="868" y="1366"/>
                      </a:lnTo>
                      <a:lnTo>
                        <a:pt x="905" y="1219"/>
                      </a:lnTo>
                      <a:lnTo>
                        <a:pt x="923" y="1053"/>
                      </a:lnTo>
                      <a:lnTo>
                        <a:pt x="923" y="868"/>
                      </a:lnTo>
                      <a:lnTo>
                        <a:pt x="923" y="684"/>
                      </a:lnTo>
                      <a:lnTo>
                        <a:pt x="886" y="517"/>
                      </a:lnTo>
                      <a:lnTo>
                        <a:pt x="831" y="370"/>
                      </a:lnTo>
                      <a:lnTo>
                        <a:pt x="776" y="241"/>
                      </a:lnTo>
                      <a:lnTo>
                        <a:pt x="702" y="148"/>
                      </a:lnTo>
                      <a:lnTo>
                        <a:pt x="628" y="56"/>
                      </a:lnTo>
                      <a:lnTo>
                        <a:pt x="536" y="19"/>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69;p31">
                  <a:extLst>
                    <a:ext uri="{FF2B5EF4-FFF2-40B4-BE49-F238E27FC236}">
                      <a16:creationId xmlns:a16="http://schemas.microsoft.com/office/drawing/2014/main" id="{246D31B5-5DA1-C41D-A2F0-7A08435C5571}"/>
                    </a:ext>
                  </a:extLst>
                </p:cNvPr>
                <p:cNvSpPr/>
                <p:nvPr/>
              </p:nvSpPr>
              <p:spPr>
                <a:xfrm>
                  <a:off x="8499431" y="3705852"/>
                  <a:ext cx="47467" cy="33894"/>
                </a:xfrm>
                <a:custGeom>
                  <a:avLst/>
                  <a:gdLst/>
                  <a:ahLst/>
                  <a:cxnLst/>
                  <a:rect l="l" t="t" r="r" b="b"/>
                  <a:pathLst>
                    <a:path w="2455" h="1753" extrusionOk="0">
                      <a:moveTo>
                        <a:pt x="1882" y="0"/>
                      </a:moveTo>
                      <a:lnTo>
                        <a:pt x="1716" y="18"/>
                      </a:lnTo>
                      <a:lnTo>
                        <a:pt x="1550" y="37"/>
                      </a:lnTo>
                      <a:lnTo>
                        <a:pt x="1384" y="74"/>
                      </a:lnTo>
                      <a:lnTo>
                        <a:pt x="1218" y="129"/>
                      </a:lnTo>
                      <a:lnTo>
                        <a:pt x="1070" y="185"/>
                      </a:lnTo>
                      <a:lnTo>
                        <a:pt x="923" y="258"/>
                      </a:lnTo>
                      <a:lnTo>
                        <a:pt x="793" y="351"/>
                      </a:lnTo>
                      <a:lnTo>
                        <a:pt x="646" y="443"/>
                      </a:lnTo>
                      <a:lnTo>
                        <a:pt x="535" y="554"/>
                      </a:lnTo>
                      <a:lnTo>
                        <a:pt x="406" y="664"/>
                      </a:lnTo>
                      <a:lnTo>
                        <a:pt x="295" y="793"/>
                      </a:lnTo>
                      <a:lnTo>
                        <a:pt x="203" y="941"/>
                      </a:lnTo>
                      <a:lnTo>
                        <a:pt x="111" y="1089"/>
                      </a:lnTo>
                      <a:lnTo>
                        <a:pt x="37" y="1236"/>
                      </a:lnTo>
                      <a:lnTo>
                        <a:pt x="19" y="1310"/>
                      </a:lnTo>
                      <a:lnTo>
                        <a:pt x="0" y="1384"/>
                      </a:lnTo>
                      <a:lnTo>
                        <a:pt x="19" y="1439"/>
                      </a:lnTo>
                      <a:lnTo>
                        <a:pt x="37" y="1513"/>
                      </a:lnTo>
                      <a:lnTo>
                        <a:pt x="55" y="1568"/>
                      </a:lnTo>
                      <a:lnTo>
                        <a:pt x="92" y="1624"/>
                      </a:lnTo>
                      <a:lnTo>
                        <a:pt x="203" y="1697"/>
                      </a:lnTo>
                      <a:lnTo>
                        <a:pt x="314" y="1734"/>
                      </a:lnTo>
                      <a:lnTo>
                        <a:pt x="369" y="1753"/>
                      </a:lnTo>
                      <a:lnTo>
                        <a:pt x="424" y="1734"/>
                      </a:lnTo>
                      <a:lnTo>
                        <a:pt x="480" y="1716"/>
                      </a:lnTo>
                      <a:lnTo>
                        <a:pt x="535" y="1679"/>
                      </a:lnTo>
                      <a:lnTo>
                        <a:pt x="591" y="1642"/>
                      </a:lnTo>
                      <a:lnTo>
                        <a:pt x="627" y="1568"/>
                      </a:lnTo>
                      <a:lnTo>
                        <a:pt x="720" y="1384"/>
                      </a:lnTo>
                      <a:lnTo>
                        <a:pt x="849" y="1199"/>
                      </a:lnTo>
                      <a:lnTo>
                        <a:pt x="1015" y="1033"/>
                      </a:lnTo>
                      <a:lnTo>
                        <a:pt x="1181" y="886"/>
                      </a:lnTo>
                      <a:lnTo>
                        <a:pt x="1384" y="775"/>
                      </a:lnTo>
                      <a:lnTo>
                        <a:pt x="1587" y="701"/>
                      </a:lnTo>
                      <a:lnTo>
                        <a:pt x="1698" y="664"/>
                      </a:lnTo>
                      <a:lnTo>
                        <a:pt x="2030" y="664"/>
                      </a:lnTo>
                      <a:lnTo>
                        <a:pt x="2122" y="683"/>
                      </a:lnTo>
                      <a:lnTo>
                        <a:pt x="2177" y="664"/>
                      </a:lnTo>
                      <a:lnTo>
                        <a:pt x="2251" y="646"/>
                      </a:lnTo>
                      <a:lnTo>
                        <a:pt x="2306" y="609"/>
                      </a:lnTo>
                      <a:lnTo>
                        <a:pt x="2343" y="554"/>
                      </a:lnTo>
                      <a:lnTo>
                        <a:pt x="2399" y="517"/>
                      </a:lnTo>
                      <a:lnTo>
                        <a:pt x="2436" y="387"/>
                      </a:lnTo>
                      <a:lnTo>
                        <a:pt x="2454" y="277"/>
                      </a:lnTo>
                      <a:lnTo>
                        <a:pt x="2454" y="221"/>
                      </a:lnTo>
                      <a:lnTo>
                        <a:pt x="2436" y="166"/>
                      </a:lnTo>
                      <a:lnTo>
                        <a:pt x="2399" y="111"/>
                      </a:lnTo>
                      <a:lnTo>
                        <a:pt x="2343" y="74"/>
                      </a:lnTo>
                      <a:lnTo>
                        <a:pt x="2288" y="37"/>
                      </a:lnTo>
                      <a:lnTo>
                        <a:pt x="2214" y="18"/>
                      </a:lnTo>
                      <a:lnTo>
                        <a:pt x="20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59" name="Rectangle 1">
            <a:extLst>
              <a:ext uri="{FF2B5EF4-FFF2-40B4-BE49-F238E27FC236}">
                <a16:creationId xmlns:a16="http://schemas.microsoft.com/office/drawing/2014/main" id="{97676DEC-5B76-F311-B685-9FD99843DD47}"/>
              </a:ext>
            </a:extLst>
          </p:cNvPr>
          <p:cNvSpPr>
            <a:spLocks noChangeArrowheads="1"/>
          </p:cNvSpPr>
          <p:nvPr/>
        </p:nvSpPr>
        <p:spPr bwMode="auto">
          <a:xfrm>
            <a:off x="7291278" y="4494831"/>
            <a:ext cx="4384105" cy="615553"/>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000" i="1">
                <a:latin typeface="Times New Roman" panose="02020603050405020304" pitchFamily="18" charset="0"/>
                <a:cs typeface="Times New Roman" panose="02020603050405020304" pitchFamily="18" charset="0"/>
              </a:rPr>
              <a:t>Trên giàn hoa lí, vài con ong siêng năng đã bay đi kiếm nhị hoa</a:t>
            </a:r>
            <a:endParaRPr lang="en-US" sz="2000">
              <a:latin typeface="Times New Roman" panose="02020603050405020304" pitchFamily="18" charset="0"/>
              <a:cs typeface="Times New Roman" panose="02020603050405020304" pitchFamily="18" charset="0"/>
            </a:endParaRPr>
          </a:p>
        </p:txBody>
      </p:sp>
      <p:sp>
        <p:nvSpPr>
          <p:cNvPr id="60" name="文本框 23">
            <a:extLst>
              <a:ext uri="{FF2B5EF4-FFF2-40B4-BE49-F238E27FC236}">
                <a16:creationId xmlns:a16="http://schemas.microsoft.com/office/drawing/2014/main" id="{524E2360-AB3F-6D55-F9F8-95C863AFF123}"/>
              </a:ext>
            </a:extLst>
          </p:cNvPr>
          <p:cNvSpPr txBox="1"/>
          <p:nvPr/>
        </p:nvSpPr>
        <p:spPr>
          <a:xfrm>
            <a:off x="5349162" y="4602479"/>
            <a:ext cx="732798" cy="523152"/>
          </a:xfrm>
          <a:prstGeom prst="rect">
            <a:avLst/>
          </a:prstGeom>
          <a:solidFill>
            <a:srgbClr val="F3C900"/>
          </a:solidFill>
          <a:ln w="19050">
            <a:solidFill>
              <a:schemeClr val="tx1"/>
            </a:solidFill>
          </a:ln>
        </p:spPr>
        <p:txBody>
          <a:bodyPr wrap="square" rtlCol="0">
            <a:spAutoFit/>
          </a:bodyPr>
          <a:lstStyle>
            <a:defPPr>
              <a:defRPr lang="zh-CN"/>
            </a:defPPr>
            <a:lvl1pPr>
              <a:defRPr sz="4000">
                <a:solidFill>
                  <a:prstClr val="white"/>
                </a:solidFill>
                <a:latin typeface="+mn-ea"/>
              </a:defRPr>
            </a:lvl1pPr>
          </a:lstStyle>
          <a:p>
            <a:pPr algn="ctr" defTabSz="914309">
              <a:defRPr/>
            </a:pPr>
            <a:r>
              <a:rPr lang="en-US" altLang="zh-CN" sz="2800">
                <a:latin typeface="字魂100号-方方先锋体" panose="00000500000000000000" pitchFamily="2" charset="-122"/>
                <a:ea typeface="字魂100号-方方先锋体" panose="00000500000000000000" pitchFamily="2" charset="-122"/>
              </a:rPr>
              <a:t>b</a:t>
            </a:r>
            <a:endParaRPr lang="zh-CN" altLang="en-US" sz="2800" dirty="0">
              <a:latin typeface="字魂100号-方方先锋体" panose="00000500000000000000" pitchFamily="2" charset="-122"/>
              <a:ea typeface="字魂100号-方方先锋体" panose="00000500000000000000" pitchFamily="2" charset="-122"/>
            </a:endParaRPr>
          </a:p>
        </p:txBody>
      </p:sp>
      <p:sp>
        <p:nvSpPr>
          <p:cNvPr id="61" name="Freeform 37">
            <a:extLst>
              <a:ext uri="{FF2B5EF4-FFF2-40B4-BE49-F238E27FC236}">
                <a16:creationId xmlns:a16="http://schemas.microsoft.com/office/drawing/2014/main" id="{2F4A1A86-A9C9-0A0F-3FF1-7F5E44FCFBEC}"/>
              </a:ext>
            </a:extLst>
          </p:cNvPr>
          <p:cNvSpPr>
            <a:spLocks noEditPoints="1"/>
          </p:cNvSpPr>
          <p:nvPr/>
        </p:nvSpPr>
        <p:spPr bwMode="auto">
          <a:xfrm>
            <a:off x="6420202" y="4660634"/>
            <a:ext cx="532834" cy="440166"/>
          </a:xfrm>
          <a:custGeom>
            <a:avLst/>
            <a:gdLst>
              <a:gd name="T0" fmla="*/ 7 w 184"/>
              <a:gd name="T1" fmla="*/ 0 h 153"/>
              <a:gd name="T2" fmla="*/ 8 w 184"/>
              <a:gd name="T3" fmla="*/ 0 h 153"/>
              <a:gd name="T4" fmla="*/ 177 w 184"/>
              <a:gd name="T5" fmla="*/ 0 h 153"/>
              <a:gd name="T6" fmla="*/ 184 w 184"/>
              <a:gd name="T7" fmla="*/ 8 h 153"/>
              <a:gd name="T8" fmla="*/ 184 w 184"/>
              <a:gd name="T9" fmla="*/ 8 h 153"/>
              <a:gd name="T10" fmla="*/ 184 w 184"/>
              <a:gd name="T11" fmla="*/ 129 h 153"/>
              <a:gd name="T12" fmla="*/ 177 w 184"/>
              <a:gd name="T13" fmla="*/ 136 h 153"/>
              <a:gd name="T14" fmla="*/ 176 w 184"/>
              <a:gd name="T15" fmla="*/ 136 h 153"/>
              <a:gd name="T16" fmla="*/ 99 w 184"/>
              <a:gd name="T17" fmla="*/ 136 h 153"/>
              <a:gd name="T18" fmla="*/ 99 w 184"/>
              <a:gd name="T19" fmla="*/ 144 h 153"/>
              <a:gd name="T20" fmla="*/ 99 w 184"/>
              <a:gd name="T21" fmla="*/ 145 h 153"/>
              <a:gd name="T22" fmla="*/ 138 w 184"/>
              <a:gd name="T23" fmla="*/ 145 h 153"/>
              <a:gd name="T24" fmla="*/ 142 w 184"/>
              <a:gd name="T25" fmla="*/ 149 h 153"/>
              <a:gd name="T26" fmla="*/ 138 w 184"/>
              <a:gd name="T27" fmla="*/ 153 h 153"/>
              <a:gd name="T28" fmla="*/ 46 w 184"/>
              <a:gd name="T29" fmla="*/ 153 h 153"/>
              <a:gd name="T30" fmla="*/ 42 w 184"/>
              <a:gd name="T31" fmla="*/ 149 h 153"/>
              <a:gd name="T32" fmla="*/ 46 w 184"/>
              <a:gd name="T33" fmla="*/ 145 h 153"/>
              <a:gd name="T34" fmla="*/ 85 w 184"/>
              <a:gd name="T35" fmla="*/ 145 h 153"/>
              <a:gd name="T36" fmla="*/ 85 w 184"/>
              <a:gd name="T37" fmla="*/ 144 h 153"/>
              <a:gd name="T38" fmla="*/ 85 w 184"/>
              <a:gd name="T39" fmla="*/ 136 h 153"/>
              <a:gd name="T40" fmla="*/ 7 w 184"/>
              <a:gd name="T41" fmla="*/ 136 h 153"/>
              <a:gd name="T42" fmla="*/ 0 w 184"/>
              <a:gd name="T43" fmla="*/ 129 h 153"/>
              <a:gd name="T44" fmla="*/ 0 w 184"/>
              <a:gd name="T45" fmla="*/ 129 h 153"/>
              <a:gd name="T46" fmla="*/ 0 w 184"/>
              <a:gd name="T47" fmla="*/ 8 h 153"/>
              <a:gd name="T48" fmla="*/ 7 w 184"/>
              <a:gd name="T49" fmla="*/ 0 h 153"/>
              <a:gd name="T50" fmla="*/ 157 w 184"/>
              <a:gd name="T51" fmla="*/ 102 h 153"/>
              <a:gd name="T52" fmla="*/ 157 w 184"/>
              <a:gd name="T53" fmla="*/ 102 h 153"/>
              <a:gd name="T54" fmla="*/ 150 w 184"/>
              <a:gd name="T55" fmla="*/ 109 h 153"/>
              <a:gd name="T56" fmla="*/ 157 w 184"/>
              <a:gd name="T57" fmla="*/ 117 h 153"/>
              <a:gd name="T58" fmla="*/ 164 w 184"/>
              <a:gd name="T59" fmla="*/ 109 h 153"/>
              <a:gd name="T60" fmla="*/ 157 w 184"/>
              <a:gd name="T61" fmla="*/ 102 h 153"/>
              <a:gd name="T62" fmla="*/ 170 w 184"/>
              <a:gd name="T63" fmla="*/ 15 h 153"/>
              <a:gd name="T64" fmla="*/ 170 w 184"/>
              <a:gd name="T65" fmla="*/ 15 h 153"/>
              <a:gd name="T66" fmla="*/ 14 w 184"/>
              <a:gd name="T67" fmla="*/ 15 h 153"/>
              <a:gd name="T68" fmla="*/ 14 w 184"/>
              <a:gd name="T69" fmla="*/ 122 h 153"/>
              <a:gd name="T70" fmla="*/ 170 w 184"/>
              <a:gd name="T71" fmla="*/ 122 h 153"/>
              <a:gd name="T72" fmla="*/ 170 w 184"/>
              <a:gd name="T73" fmla="*/ 1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 h="153">
                <a:moveTo>
                  <a:pt x="7" y="0"/>
                </a:moveTo>
                <a:cubicBezTo>
                  <a:pt x="8" y="0"/>
                  <a:pt x="8" y="0"/>
                  <a:pt x="8" y="0"/>
                </a:cubicBezTo>
                <a:cubicBezTo>
                  <a:pt x="177" y="0"/>
                  <a:pt x="177" y="0"/>
                  <a:pt x="177" y="0"/>
                </a:cubicBezTo>
                <a:cubicBezTo>
                  <a:pt x="181" y="0"/>
                  <a:pt x="184" y="4"/>
                  <a:pt x="184" y="8"/>
                </a:cubicBezTo>
                <a:cubicBezTo>
                  <a:pt x="184" y="8"/>
                  <a:pt x="184" y="8"/>
                  <a:pt x="184" y="8"/>
                </a:cubicBezTo>
                <a:cubicBezTo>
                  <a:pt x="184" y="129"/>
                  <a:pt x="184" y="129"/>
                  <a:pt x="184" y="129"/>
                </a:cubicBezTo>
                <a:cubicBezTo>
                  <a:pt x="184" y="133"/>
                  <a:pt x="181" y="136"/>
                  <a:pt x="177" y="136"/>
                </a:cubicBezTo>
                <a:cubicBezTo>
                  <a:pt x="176" y="136"/>
                  <a:pt x="176" y="136"/>
                  <a:pt x="176" y="136"/>
                </a:cubicBezTo>
                <a:cubicBezTo>
                  <a:pt x="99" y="136"/>
                  <a:pt x="99" y="136"/>
                  <a:pt x="99" y="136"/>
                </a:cubicBezTo>
                <a:cubicBezTo>
                  <a:pt x="99" y="144"/>
                  <a:pt x="99" y="144"/>
                  <a:pt x="99" y="144"/>
                </a:cubicBezTo>
                <a:cubicBezTo>
                  <a:pt x="99" y="145"/>
                  <a:pt x="99" y="145"/>
                  <a:pt x="99" y="145"/>
                </a:cubicBezTo>
                <a:cubicBezTo>
                  <a:pt x="138" y="145"/>
                  <a:pt x="138" y="145"/>
                  <a:pt x="138" y="145"/>
                </a:cubicBezTo>
                <a:cubicBezTo>
                  <a:pt x="141" y="145"/>
                  <a:pt x="142" y="147"/>
                  <a:pt x="142" y="149"/>
                </a:cubicBezTo>
                <a:cubicBezTo>
                  <a:pt x="142" y="151"/>
                  <a:pt x="141" y="153"/>
                  <a:pt x="138" y="153"/>
                </a:cubicBezTo>
                <a:cubicBezTo>
                  <a:pt x="46" y="153"/>
                  <a:pt x="46" y="153"/>
                  <a:pt x="46" y="153"/>
                </a:cubicBezTo>
                <a:cubicBezTo>
                  <a:pt x="44" y="153"/>
                  <a:pt x="42" y="151"/>
                  <a:pt x="42" y="149"/>
                </a:cubicBezTo>
                <a:cubicBezTo>
                  <a:pt x="42" y="147"/>
                  <a:pt x="44" y="145"/>
                  <a:pt x="46" y="145"/>
                </a:cubicBezTo>
                <a:cubicBezTo>
                  <a:pt x="85" y="145"/>
                  <a:pt x="85" y="145"/>
                  <a:pt x="85" y="145"/>
                </a:cubicBezTo>
                <a:cubicBezTo>
                  <a:pt x="85" y="144"/>
                  <a:pt x="85" y="144"/>
                  <a:pt x="85" y="144"/>
                </a:cubicBezTo>
                <a:cubicBezTo>
                  <a:pt x="85" y="136"/>
                  <a:pt x="85" y="136"/>
                  <a:pt x="85" y="136"/>
                </a:cubicBezTo>
                <a:cubicBezTo>
                  <a:pt x="7" y="136"/>
                  <a:pt x="7" y="136"/>
                  <a:pt x="7" y="136"/>
                </a:cubicBezTo>
                <a:cubicBezTo>
                  <a:pt x="4" y="136"/>
                  <a:pt x="0" y="133"/>
                  <a:pt x="0" y="129"/>
                </a:cubicBezTo>
                <a:cubicBezTo>
                  <a:pt x="0" y="129"/>
                  <a:pt x="0" y="129"/>
                  <a:pt x="0" y="129"/>
                </a:cubicBezTo>
                <a:cubicBezTo>
                  <a:pt x="0" y="8"/>
                  <a:pt x="0" y="8"/>
                  <a:pt x="0" y="8"/>
                </a:cubicBezTo>
                <a:cubicBezTo>
                  <a:pt x="0" y="4"/>
                  <a:pt x="4" y="0"/>
                  <a:pt x="7" y="0"/>
                </a:cubicBezTo>
                <a:close/>
                <a:moveTo>
                  <a:pt x="157" y="102"/>
                </a:moveTo>
                <a:cubicBezTo>
                  <a:pt x="157" y="102"/>
                  <a:pt x="157" y="102"/>
                  <a:pt x="157" y="102"/>
                </a:cubicBezTo>
                <a:cubicBezTo>
                  <a:pt x="153" y="102"/>
                  <a:pt x="150" y="106"/>
                  <a:pt x="150" y="109"/>
                </a:cubicBezTo>
                <a:cubicBezTo>
                  <a:pt x="150" y="113"/>
                  <a:pt x="153" y="117"/>
                  <a:pt x="157" y="117"/>
                </a:cubicBezTo>
                <a:cubicBezTo>
                  <a:pt x="161" y="117"/>
                  <a:pt x="164" y="113"/>
                  <a:pt x="164" y="109"/>
                </a:cubicBezTo>
                <a:cubicBezTo>
                  <a:pt x="164" y="106"/>
                  <a:pt x="161" y="102"/>
                  <a:pt x="157" y="102"/>
                </a:cubicBezTo>
                <a:close/>
                <a:moveTo>
                  <a:pt x="170" y="15"/>
                </a:moveTo>
                <a:cubicBezTo>
                  <a:pt x="170" y="15"/>
                  <a:pt x="170" y="15"/>
                  <a:pt x="170" y="15"/>
                </a:cubicBezTo>
                <a:cubicBezTo>
                  <a:pt x="14" y="15"/>
                  <a:pt x="14" y="15"/>
                  <a:pt x="14" y="15"/>
                </a:cubicBezTo>
                <a:cubicBezTo>
                  <a:pt x="14" y="50"/>
                  <a:pt x="14" y="86"/>
                  <a:pt x="14" y="122"/>
                </a:cubicBezTo>
                <a:cubicBezTo>
                  <a:pt x="66" y="122"/>
                  <a:pt x="118" y="122"/>
                  <a:pt x="170" y="122"/>
                </a:cubicBezTo>
                <a:cubicBezTo>
                  <a:pt x="170" y="86"/>
                  <a:pt x="170" y="50"/>
                  <a:pt x="170" y="15"/>
                </a:cubicBezTo>
                <a:close/>
              </a:path>
            </a:pathLst>
          </a:custGeom>
          <a:solidFill>
            <a:srgbClr val="F3C900"/>
          </a:solidFill>
          <a:ln>
            <a:noFill/>
          </a:ln>
        </p:spPr>
        <p:txBody>
          <a:bodyPr vert="horz" wrap="square" lIns="91428" tIns="45714" rIns="91428" bIns="45714" numCol="1" anchor="t" anchorCtr="0" compatLnSpc="1">
            <a:prstTxWarp prst="textNoShape">
              <a:avLst/>
            </a:prstTxWarp>
          </a:bodyPr>
          <a:lstStyle/>
          <a:p>
            <a:pPr defTabSz="914309">
              <a:defRPr/>
            </a:pPr>
            <a:endParaRPr lang="zh-CN" altLang="en-US" dirty="0">
              <a:solidFill>
                <a:prstClr val="black"/>
              </a:solidFill>
              <a:latin typeface="字魂100号-方方先锋体" panose="00000500000000000000" pitchFamily="2" charset="-122"/>
              <a:ea typeface="字魂100号-方方先锋体" panose="00000500000000000000" pitchFamily="2" charset="-122"/>
            </a:endParaRPr>
          </a:p>
        </p:txBody>
      </p:sp>
      <p:sp>
        <p:nvSpPr>
          <p:cNvPr id="62" name="Rectangle 1">
            <a:extLst>
              <a:ext uri="{FF2B5EF4-FFF2-40B4-BE49-F238E27FC236}">
                <a16:creationId xmlns:a16="http://schemas.microsoft.com/office/drawing/2014/main" id="{4634A185-3C95-16DC-7ABA-D92D7FE1A419}"/>
              </a:ext>
            </a:extLst>
          </p:cNvPr>
          <p:cNvSpPr>
            <a:spLocks noChangeArrowheads="1"/>
          </p:cNvSpPr>
          <p:nvPr/>
        </p:nvSpPr>
        <p:spPr bwMode="auto">
          <a:xfrm>
            <a:off x="7325317" y="1929190"/>
            <a:ext cx="4384106" cy="1538883"/>
          </a:xfrm>
          <a:prstGeom prst="rect">
            <a:avLst/>
          </a:prstGeom>
          <a:noFill/>
          <a:ln>
            <a:noFill/>
          </a:ln>
          <a:effectLst/>
        </p:spPr>
        <p:txBody>
          <a:bodyPr vert="horz" wrap="square" lIns="0" tIns="0" rIns="0" bIns="0" numCol="1" anchor="ctr" anchorCtr="0" compatLnSpc="1">
            <a:prstTxWarp prst="textNoShape">
              <a:avLst/>
            </a:prstTxWarp>
            <a:spAutoFit/>
          </a:bodyPr>
          <a:lstStyle/>
          <a:p>
            <a:pPr algn="just"/>
            <a:r>
              <a:rPr lang="en-US" sz="2000" i="1">
                <a:latin typeface="Times New Roman" panose="02020603050405020304" pitchFamily="18" charset="0"/>
                <a:cs typeface="Times New Roman" panose="02020603050405020304" pitchFamily="18" charset="0"/>
              </a:rPr>
              <a:t>Chàng trai kia yêu mùa xuân, phải chăng là tại lúc đôi mùa giao tiễn nhau, chàng tưởng như nghe thấy đồi núi chuyển mình, sông hồ rung động trong cuộc đổi thay thường xuyên của cuộc đời?</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3" name="文本框 28">
            <a:extLst>
              <a:ext uri="{FF2B5EF4-FFF2-40B4-BE49-F238E27FC236}">
                <a16:creationId xmlns:a16="http://schemas.microsoft.com/office/drawing/2014/main" id="{DE1579B6-465B-6A2D-BC08-69C484198E54}"/>
              </a:ext>
            </a:extLst>
          </p:cNvPr>
          <p:cNvSpPr txBox="1"/>
          <p:nvPr/>
        </p:nvSpPr>
        <p:spPr>
          <a:xfrm>
            <a:off x="5370318" y="2474198"/>
            <a:ext cx="732796" cy="523152"/>
          </a:xfrm>
          <a:prstGeom prst="rect">
            <a:avLst/>
          </a:prstGeom>
          <a:solidFill>
            <a:srgbClr val="B9C9E7"/>
          </a:solidFill>
          <a:ln w="19050">
            <a:solidFill>
              <a:schemeClr val="tx1"/>
            </a:solidFill>
          </a:ln>
        </p:spPr>
        <p:txBody>
          <a:bodyPr wrap="square" rtlCol="0">
            <a:spAutoFit/>
          </a:bodyPr>
          <a:lstStyle/>
          <a:p>
            <a:pPr algn="ctr" defTabSz="914309">
              <a:defRPr/>
            </a:pPr>
            <a:r>
              <a:rPr lang="en-US" altLang="zh-CN" sz="2800">
                <a:solidFill>
                  <a:prstClr val="white"/>
                </a:solidFill>
                <a:latin typeface="字魂100号-方方先锋体" panose="00000500000000000000" pitchFamily="2" charset="-122"/>
                <a:ea typeface="字魂100号-方方先锋体" panose="00000500000000000000" pitchFamily="2" charset="-122"/>
              </a:rPr>
              <a:t>a</a:t>
            </a:r>
            <a:endParaRPr lang="zh-CN" altLang="en-US" sz="2800" dirty="0">
              <a:solidFill>
                <a:prstClr val="white"/>
              </a:solidFill>
              <a:latin typeface="字魂100号-方方先锋体" panose="00000500000000000000" pitchFamily="2" charset="-122"/>
              <a:ea typeface="字魂100号-方方先锋体" panose="00000500000000000000" pitchFamily="2" charset="-122"/>
            </a:endParaRPr>
          </a:p>
        </p:txBody>
      </p:sp>
      <p:sp>
        <p:nvSpPr>
          <p:cNvPr id="64" name="Freeform 59">
            <a:extLst>
              <a:ext uri="{FF2B5EF4-FFF2-40B4-BE49-F238E27FC236}">
                <a16:creationId xmlns:a16="http://schemas.microsoft.com/office/drawing/2014/main" id="{FC6A72F2-F86D-9D0C-44A1-F1A862DC0AE7}"/>
              </a:ext>
            </a:extLst>
          </p:cNvPr>
          <p:cNvSpPr>
            <a:spLocks noEditPoints="1"/>
          </p:cNvSpPr>
          <p:nvPr/>
        </p:nvSpPr>
        <p:spPr bwMode="auto">
          <a:xfrm>
            <a:off x="6441357" y="2510191"/>
            <a:ext cx="416999" cy="513529"/>
          </a:xfrm>
          <a:custGeom>
            <a:avLst/>
            <a:gdLst>
              <a:gd name="T0" fmla="*/ 113 w 144"/>
              <a:gd name="T1" fmla="*/ 33 h 178"/>
              <a:gd name="T2" fmla="*/ 106 w 144"/>
              <a:gd name="T3" fmla="*/ 7 h 178"/>
              <a:gd name="T4" fmla="*/ 61 w 144"/>
              <a:gd name="T5" fmla="*/ 26 h 178"/>
              <a:gd name="T6" fmla="*/ 34 w 144"/>
              <a:gd name="T7" fmla="*/ 33 h 178"/>
              <a:gd name="T8" fmla="*/ 30 w 144"/>
              <a:gd name="T9" fmla="*/ 63 h 178"/>
              <a:gd name="T10" fmla="*/ 1 w 144"/>
              <a:gd name="T11" fmla="*/ 128 h 178"/>
              <a:gd name="T12" fmla="*/ 100 w 144"/>
              <a:gd name="T13" fmla="*/ 177 h 178"/>
              <a:gd name="T14" fmla="*/ 105 w 144"/>
              <a:gd name="T15" fmla="*/ 175 h 178"/>
              <a:gd name="T16" fmla="*/ 140 w 144"/>
              <a:gd name="T17" fmla="*/ 135 h 178"/>
              <a:gd name="T18" fmla="*/ 144 w 144"/>
              <a:gd name="T19" fmla="*/ 37 h 178"/>
              <a:gd name="T20" fmla="*/ 87 w 144"/>
              <a:gd name="T21" fmla="*/ 8 h 178"/>
              <a:gd name="T22" fmla="*/ 100 w 144"/>
              <a:gd name="T23" fmla="*/ 13 h 178"/>
              <a:gd name="T24" fmla="*/ 100 w 144"/>
              <a:gd name="T25" fmla="*/ 38 h 178"/>
              <a:gd name="T26" fmla="*/ 75 w 144"/>
              <a:gd name="T27" fmla="*/ 38 h 178"/>
              <a:gd name="T28" fmla="*/ 72 w 144"/>
              <a:gd name="T29" fmla="*/ 35 h 178"/>
              <a:gd name="T30" fmla="*/ 72 w 144"/>
              <a:gd name="T31" fmla="*/ 35 h 178"/>
              <a:gd name="T32" fmla="*/ 72 w 144"/>
              <a:gd name="T33" fmla="*/ 35 h 178"/>
              <a:gd name="T34" fmla="*/ 69 w 144"/>
              <a:gd name="T35" fmla="*/ 26 h 178"/>
              <a:gd name="T36" fmla="*/ 99 w 144"/>
              <a:gd name="T37" fmla="*/ 167 h 178"/>
              <a:gd name="T38" fmla="*/ 11 w 144"/>
              <a:gd name="T39" fmla="*/ 127 h 178"/>
              <a:gd name="T40" fmla="*/ 30 w 144"/>
              <a:gd name="T41" fmla="*/ 131 h 178"/>
              <a:gd name="T42" fmla="*/ 114 w 144"/>
              <a:gd name="T43" fmla="*/ 135 h 178"/>
              <a:gd name="T44" fmla="*/ 136 w 144"/>
              <a:gd name="T45" fmla="*/ 127 h 178"/>
              <a:gd name="T46" fmla="*/ 39 w 144"/>
              <a:gd name="T47" fmla="*/ 127 h 178"/>
              <a:gd name="T48" fmla="*/ 66 w 144"/>
              <a:gd name="T49" fmla="*/ 41 h 178"/>
              <a:gd name="T50" fmla="*/ 87 w 144"/>
              <a:gd name="T51" fmla="*/ 52 h 178"/>
              <a:gd name="T52" fmla="*/ 109 w 144"/>
              <a:gd name="T53" fmla="*/ 41 h 178"/>
              <a:gd name="T54" fmla="*/ 136 w 144"/>
              <a:gd name="T55" fmla="*/ 127 h 178"/>
              <a:gd name="T56" fmla="*/ 61 w 144"/>
              <a:gd name="T57" fmla="*/ 84 h 178"/>
              <a:gd name="T58" fmla="*/ 51 w 144"/>
              <a:gd name="T59" fmla="*/ 93 h 178"/>
              <a:gd name="T60" fmla="*/ 72 w 144"/>
              <a:gd name="T61" fmla="*/ 115 h 178"/>
              <a:gd name="T62" fmla="*/ 125 w 144"/>
              <a:gd name="T63" fmla="*/ 72 h 178"/>
              <a:gd name="T64" fmla="*/ 115 w 144"/>
              <a:gd name="T65" fmla="*/ 62 h 178"/>
              <a:gd name="T66" fmla="*/ 61 w 144"/>
              <a:gd name="T67" fmla="*/ 8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78">
                <a:moveTo>
                  <a:pt x="140" y="33"/>
                </a:moveTo>
                <a:cubicBezTo>
                  <a:pt x="113" y="33"/>
                  <a:pt x="113" y="33"/>
                  <a:pt x="113" y="33"/>
                </a:cubicBezTo>
                <a:cubicBezTo>
                  <a:pt x="113" y="30"/>
                  <a:pt x="114" y="28"/>
                  <a:pt x="114" y="26"/>
                </a:cubicBezTo>
                <a:cubicBezTo>
                  <a:pt x="114" y="19"/>
                  <a:pt x="111" y="12"/>
                  <a:pt x="106" y="7"/>
                </a:cubicBezTo>
                <a:cubicBezTo>
                  <a:pt x="101" y="2"/>
                  <a:pt x="94" y="0"/>
                  <a:pt x="87" y="0"/>
                </a:cubicBezTo>
                <a:cubicBezTo>
                  <a:pt x="73" y="0"/>
                  <a:pt x="61" y="11"/>
                  <a:pt x="61" y="26"/>
                </a:cubicBezTo>
                <a:cubicBezTo>
                  <a:pt x="61" y="28"/>
                  <a:pt x="61" y="31"/>
                  <a:pt x="62" y="33"/>
                </a:cubicBezTo>
                <a:cubicBezTo>
                  <a:pt x="34" y="33"/>
                  <a:pt x="34" y="33"/>
                  <a:pt x="34" y="33"/>
                </a:cubicBezTo>
                <a:cubicBezTo>
                  <a:pt x="32" y="33"/>
                  <a:pt x="30" y="35"/>
                  <a:pt x="30" y="37"/>
                </a:cubicBezTo>
                <a:cubicBezTo>
                  <a:pt x="30" y="63"/>
                  <a:pt x="30" y="63"/>
                  <a:pt x="30" y="63"/>
                </a:cubicBezTo>
                <a:cubicBezTo>
                  <a:pt x="1" y="128"/>
                  <a:pt x="1" y="128"/>
                  <a:pt x="1" y="128"/>
                </a:cubicBezTo>
                <a:cubicBezTo>
                  <a:pt x="1" y="128"/>
                  <a:pt x="1" y="128"/>
                  <a:pt x="1" y="128"/>
                </a:cubicBezTo>
                <a:cubicBezTo>
                  <a:pt x="0" y="130"/>
                  <a:pt x="1" y="132"/>
                  <a:pt x="3" y="133"/>
                </a:cubicBezTo>
                <a:cubicBezTo>
                  <a:pt x="100" y="177"/>
                  <a:pt x="100" y="177"/>
                  <a:pt x="100" y="177"/>
                </a:cubicBezTo>
                <a:cubicBezTo>
                  <a:pt x="100" y="177"/>
                  <a:pt x="100" y="177"/>
                  <a:pt x="100" y="177"/>
                </a:cubicBezTo>
                <a:cubicBezTo>
                  <a:pt x="102" y="178"/>
                  <a:pt x="104" y="177"/>
                  <a:pt x="105" y="175"/>
                </a:cubicBezTo>
                <a:cubicBezTo>
                  <a:pt x="123" y="135"/>
                  <a:pt x="123" y="135"/>
                  <a:pt x="123" y="135"/>
                </a:cubicBezTo>
                <a:cubicBezTo>
                  <a:pt x="140" y="135"/>
                  <a:pt x="140" y="135"/>
                  <a:pt x="140" y="135"/>
                </a:cubicBezTo>
                <a:cubicBezTo>
                  <a:pt x="142" y="135"/>
                  <a:pt x="144" y="133"/>
                  <a:pt x="144" y="131"/>
                </a:cubicBezTo>
                <a:cubicBezTo>
                  <a:pt x="144" y="37"/>
                  <a:pt x="144" y="37"/>
                  <a:pt x="144" y="37"/>
                </a:cubicBezTo>
                <a:cubicBezTo>
                  <a:pt x="144" y="35"/>
                  <a:pt x="142" y="33"/>
                  <a:pt x="140" y="33"/>
                </a:cubicBezTo>
                <a:close/>
                <a:moveTo>
                  <a:pt x="87" y="8"/>
                </a:moveTo>
                <a:cubicBezTo>
                  <a:pt x="87" y="8"/>
                  <a:pt x="87" y="8"/>
                  <a:pt x="87" y="8"/>
                </a:cubicBezTo>
                <a:cubicBezTo>
                  <a:pt x="92" y="8"/>
                  <a:pt x="97" y="10"/>
                  <a:pt x="100" y="13"/>
                </a:cubicBezTo>
                <a:cubicBezTo>
                  <a:pt x="103" y="16"/>
                  <a:pt x="105" y="21"/>
                  <a:pt x="105" y="26"/>
                </a:cubicBezTo>
                <a:cubicBezTo>
                  <a:pt x="105" y="31"/>
                  <a:pt x="103" y="35"/>
                  <a:pt x="100" y="38"/>
                </a:cubicBezTo>
                <a:cubicBezTo>
                  <a:pt x="97" y="42"/>
                  <a:pt x="92" y="44"/>
                  <a:pt x="87" y="44"/>
                </a:cubicBezTo>
                <a:cubicBezTo>
                  <a:pt x="82" y="44"/>
                  <a:pt x="78" y="42"/>
                  <a:pt x="75" y="38"/>
                </a:cubicBezTo>
                <a:cubicBezTo>
                  <a:pt x="74" y="37"/>
                  <a:pt x="73" y="36"/>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0" y="32"/>
                  <a:pt x="69" y="29"/>
                  <a:pt x="69" y="26"/>
                </a:cubicBezTo>
                <a:cubicBezTo>
                  <a:pt x="69" y="16"/>
                  <a:pt x="77" y="8"/>
                  <a:pt x="87" y="8"/>
                </a:cubicBezTo>
                <a:close/>
                <a:moveTo>
                  <a:pt x="99" y="167"/>
                </a:moveTo>
                <a:cubicBezTo>
                  <a:pt x="99" y="167"/>
                  <a:pt x="99" y="167"/>
                  <a:pt x="99" y="167"/>
                </a:cubicBezTo>
                <a:cubicBezTo>
                  <a:pt x="11" y="127"/>
                  <a:pt x="11" y="127"/>
                  <a:pt x="11" y="127"/>
                </a:cubicBezTo>
                <a:cubicBezTo>
                  <a:pt x="30" y="84"/>
                  <a:pt x="30" y="84"/>
                  <a:pt x="30" y="84"/>
                </a:cubicBezTo>
                <a:cubicBezTo>
                  <a:pt x="30" y="131"/>
                  <a:pt x="30" y="131"/>
                  <a:pt x="30" y="131"/>
                </a:cubicBezTo>
                <a:cubicBezTo>
                  <a:pt x="30" y="133"/>
                  <a:pt x="32" y="135"/>
                  <a:pt x="34" y="135"/>
                </a:cubicBezTo>
                <a:cubicBezTo>
                  <a:pt x="114" y="135"/>
                  <a:pt x="114" y="135"/>
                  <a:pt x="114" y="135"/>
                </a:cubicBezTo>
                <a:cubicBezTo>
                  <a:pt x="99" y="167"/>
                  <a:pt x="99" y="167"/>
                  <a:pt x="99" y="167"/>
                </a:cubicBezTo>
                <a:close/>
                <a:moveTo>
                  <a:pt x="136" y="127"/>
                </a:moveTo>
                <a:cubicBezTo>
                  <a:pt x="136" y="127"/>
                  <a:pt x="136" y="127"/>
                  <a:pt x="136" y="127"/>
                </a:cubicBezTo>
                <a:cubicBezTo>
                  <a:pt x="39" y="127"/>
                  <a:pt x="39" y="127"/>
                  <a:pt x="39" y="127"/>
                </a:cubicBezTo>
                <a:cubicBezTo>
                  <a:pt x="39" y="41"/>
                  <a:pt x="39" y="41"/>
                  <a:pt x="39" y="41"/>
                </a:cubicBezTo>
                <a:cubicBezTo>
                  <a:pt x="66" y="41"/>
                  <a:pt x="66" y="41"/>
                  <a:pt x="66" y="41"/>
                </a:cubicBezTo>
                <a:cubicBezTo>
                  <a:pt x="67" y="42"/>
                  <a:pt x="68" y="43"/>
                  <a:pt x="69" y="44"/>
                </a:cubicBezTo>
                <a:cubicBezTo>
                  <a:pt x="73" y="49"/>
                  <a:pt x="80" y="52"/>
                  <a:pt x="87" y="52"/>
                </a:cubicBezTo>
                <a:cubicBezTo>
                  <a:pt x="94" y="52"/>
                  <a:pt x="101" y="49"/>
                  <a:pt x="106" y="44"/>
                </a:cubicBezTo>
                <a:cubicBezTo>
                  <a:pt x="107" y="43"/>
                  <a:pt x="108" y="42"/>
                  <a:pt x="109" y="41"/>
                </a:cubicBezTo>
                <a:cubicBezTo>
                  <a:pt x="136" y="41"/>
                  <a:pt x="136" y="41"/>
                  <a:pt x="136" y="41"/>
                </a:cubicBezTo>
                <a:cubicBezTo>
                  <a:pt x="136" y="127"/>
                  <a:pt x="136" y="127"/>
                  <a:pt x="136" y="127"/>
                </a:cubicBezTo>
                <a:close/>
                <a:moveTo>
                  <a:pt x="61" y="84"/>
                </a:moveTo>
                <a:cubicBezTo>
                  <a:pt x="61" y="84"/>
                  <a:pt x="61" y="84"/>
                  <a:pt x="61" y="84"/>
                </a:cubicBezTo>
                <a:cubicBezTo>
                  <a:pt x="58" y="81"/>
                  <a:pt x="54" y="81"/>
                  <a:pt x="51" y="83"/>
                </a:cubicBezTo>
                <a:cubicBezTo>
                  <a:pt x="48" y="86"/>
                  <a:pt x="48" y="91"/>
                  <a:pt x="51" y="93"/>
                </a:cubicBezTo>
                <a:cubicBezTo>
                  <a:pt x="72" y="114"/>
                  <a:pt x="72" y="114"/>
                  <a:pt x="72" y="114"/>
                </a:cubicBezTo>
                <a:cubicBezTo>
                  <a:pt x="72" y="115"/>
                  <a:pt x="72" y="115"/>
                  <a:pt x="72" y="115"/>
                </a:cubicBezTo>
                <a:cubicBezTo>
                  <a:pt x="75" y="117"/>
                  <a:pt x="80" y="117"/>
                  <a:pt x="82" y="115"/>
                </a:cubicBezTo>
                <a:cubicBezTo>
                  <a:pt x="125" y="72"/>
                  <a:pt x="125" y="72"/>
                  <a:pt x="125" y="72"/>
                </a:cubicBezTo>
                <a:cubicBezTo>
                  <a:pt x="128" y="69"/>
                  <a:pt x="128" y="65"/>
                  <a:pt x="125" y="62"/>
                </a:cubicBezTo>
                <a:cubicBezTo>
                  <a:pt x="122" y="59"/>
                  <a:pt x="118" y="59"/>
                  <a:pt x="115" y="62"/>
                </a:cubicBezTo>
                <a:cubicBezTo>
                  <a:pt x="77" y="100"/>
                  <a:pt x="77" y="100"/>
                  <a:pt x="77" y="100"/>
                </a:cubicBezTo>
                <a:cubicBezTo>
                  <a:pt x="61" y="84"/>
                  <a:pt x="61" y="84"/>
                  <a:pt x="61" y="84"/>
                </a:cubicBezTo>
                <a:close/>
              </a:path>
            </a:pathLst>
          </a:custGeom>
          <a:solidFill>
            <a:srgbClr val="B9C9E7"/>
          </a:solidFill>
          <a:ln>
            <a:noFill/>
          </a:ln>
        </p:spPr>
        <p:txBody>
          <a:bodyPr vert="horz" wrap="square" lIns="91428" tIns="45714" rIns="91428" bIns="45714" numCol="1" anchor="t" anchorCtr="0" compatLnSpc="1">
            <a:prstTxWarp prst="textNoShape">
              <a:avLst/>
            </a:prstTxWarp>
          </a:bodyPr>
          <a:lstStyle/>
          <a:p>
            <a:pPr defTabSz="914309">
              <a:defRPr/>
            </a:pPr>
            <a:endParaRPr lang="zh-CN" altLang="en-US" dirty="0">
              <a:solidFill>
                <a:prstClr val="black"/>
              </a:solidFill>
              <a:latin typeface="字魂100号-方方先锋体" panose="00000500000000000000" pitchFamily="2" charset="-122"/>
              <a:ea typeface="字魂100号-方方先锋体" panose="00000500000000000000" pitchFamily="2" charset="-122"/>
            </a:endParaRPr>
          </a:p>
        </p:txBody>
      </p:sp>
    </p:spTree>
    <p:extLst>
      <p:ext uri="{BB962C8B-B14F-4D97-AF65-F5344CB8AC3E}">
        <p14:creationId xmlns:p14="http://schemas.microsoft.com/office/powerpoint/2010/main" val="380519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1" grpId="0" animBg="1"/>
      <p:bldP spid="62" grpId="0"/>
      <p:bldP spid="63" grpId="0" animBg="1"/>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00468"/>
            <a:ext cx="12190413" cy="802828"/>
            <a:chOff x="0" y="573485"/>
            <a:chExt cx="12190413" cy="80282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855094" y="573485"/>
              <a:ext cx="44802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3 </a:t>
              </a:r>
              <a:endParaRPr kumimoji="0" lang="zh-CN" alt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 name="图片 31">
            <a:extLst>
              <a:ext uri="{FF2B5EF4-FFF2-40B4-BE49-F238E27FC236}">
                <a16:creationId xmlns:a16="http://schemas.microsoft.com/office/drawing/2014/main" id="{41B9BD00-F795-5AC4-2A4A-798F536F1057}"/>
              </a:ext>
            </a:extLst>
          </p:cNvPr>
          <p:cNvPicPr>
            <a:picLocks noChangeAspect="1"/>
          </p:cNvPicPr>
          <p:nvPr/>
        </p:nvPicPr>
        <p:blipFill rotWithShape="1">
          <a:blip r:embed="rId3">
            <a:extLst>
              <a:ext uri="{28A0092B-C50C-407E-A947-70E740481C1C}">
                <a14:useLocalDpi xmlns:a14="http://schemas.microsoft.com/office/drawing/2010/main" val="0"/>
              </a:ext>
            </a:extLst>
          </a:blip>
          <a:srcRect l="28194" t="23704" r="40139" b="10617"/>
          <a:stretch/>
        </p:blipFill>
        <p:spPr>
          <a:xfrm>
            <a:off x="8744628" y="3276885"/>
            <a:ext cx="3070889" cy="3582703"/>
          </a:xfrm>
          <a:prstGeom prst="rect">
            <a:avLst/>
          </a:prstGeom>
        </p:spPr>
      </p:pic>
      <p:grpSp>
        <p:nvGrpSpPr>
          <p:cNvPr id="3" name="组合 6">
            <a:extLst>
              <a:ext uri="{FF2B5EF4-FFF2-40B4-BE49-F238E27FC236}">
                <a16:creationId xmlns:a16="http://schemas.microsoft.com/office/drawing/2014/main" id="{51F25A62-9AA3-C7F1-D7E5-C7569F70A950}"/>
              </a:ext>
            </a:extLst>
          </p:cNvPr>
          <p:cNvGrpSpPr/>
          <p:nvPr/>
        </p:nvGrpSpPr>
        <p:grpSpPr>
          <a:xfrm>
            <a:off x="8388326" y="2126552"/>
            <a:ext cx="1701677" cy="1103473"/>
            <a:chOff x="2901494" y="1275873"/>
            <a:chExt cx="1918156" cy="1143000"/>
          </a:xfrm>
        </p:grpSpPr>
        <p:sp>
          <p:nvSpPr>
            <p:cNvPr id="4" name="思想气泡: 云 4">
              <a:extLst>
                <a:ext uri="{FF2B5EF4-FFF2-40B4-BE49-F238E27FC236}">
                  <a16:creationId xmlns:a16="http://schemas.microsoft.com/office/drawing/2014/main" id="{53D90369-BE02-7994-8643-22E29A76CD46}"/>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5" name="文本框 5">
              <a:extLst>
                <a:ext uri="{FF2B5EF4-FFF2-40B4-BE49-F238E27FC236}">
                  <a16:creationId xmlns:a16="http://schemas.microsoft.com/office/drawing/2014/main" id="{D5EB488C-C625-8CA9-772A-FDE26574C26F}"/>
                </a:ext>
              </a:extLst>
            </p:cNvPr>
            <p:cNvSpPr txBox="1"/>
            <p:nvPr/>
          </p:nvSpPr>
          <p:spPr>
            <a:xfrm>
              <a:off x="3007912" y="1480018"/>
              <a:ext cx="1705318" cy="5419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0000">
                      <a:lumMod val="85000"/>
                      <a:lumOff val="15000"/>
                    </a:srgb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Câu a</a:t>
              </a:r>
              <a:endParaRPr kumimoji="0" lang="zh-CN" altLang="en-US" sz="28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grpSp>
        <p:nvGrpSpPr>
          <p:cNvPr id="6" name="组合 10">
            <a:extLst>
              <a:ext uri="{FF2B5EF4-FFF2-40B4-BE49-F238E27FC236}">
                <a16:creationId xmlns:a16="http://schemas.microsoft.com/office/drawing/2014/main" id="{576EC71B-4D4B-508B-7737-666ECCC2B2B9}"/>
              </a:ext>
            </a:extLst>
          </p:cNvPr>
          <p:cNvGrpSpPr/>
          <p:nvPr/>
        </p:nvGrpSpPr>
        <p:grpSpPr>
          <a:xfrm>
            <a:off x="1457227" y="2076865"/>
            <a:ext cx="6282055" cy="1153160"/>
            <a:chOff x="2522" y="5757"/>
            <a:chExt cx="9893" cy="1816"/>
          </a:xfrm>
        </p:grpSpPr>
        <p:grpSp>
          <p:nvGrpSpPr>
            <p:cNvPr id="7" name="组合 11">
              <a:extLst>
                <a:ext uri="{FF2B5EF4-FFF2-40B4-BE49-F238E27FC236}">
                  <a16:creationId xmlns:a16="http://schemas.microsoft.com/office/drawing/2014/main" id="{0BBB2C4E-5A1A-5C34-F8E2-BDE037FA0A6E}"/>
                </a:ext>
              </a:extLst>
            </p:cNvPr>
            <p:cNvGrpSpPr/>
            <p:nvPr/>
          </p:nvGrpSpPr>
          <p:grpSpPr>
            <a:xfrm>
              <a:off x="2522" y="6427"/>
              <a:ext cx="1146" cy="1146"/>
              <a:chOff x="3250" y="6121"/>
              <a:chExt cx="1146" cy="1146"/>
            </a:xfrm>
          </p:grpSpPr>
          <p:sp>
            <p:nvSpPr>
              <p:cNvPr id="10" name="椭圆 1">
                <a:extLst>
                  <a:ext uri="{FF2B5EF4-FFF2-40B4-BE49-F238E27FC236}">
                    <a16:creationId xmlns:a16="http://schemas.microsoft.com/office/drawing/2014/main" id="{0AA5D88E-BC8D-CD1D-3102-5831E5E9E20D}"/>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3" name="TextBox 32">
                <a:extLst>
                  <a:ext uri="{FF2B5EF4-FFF2-40B4-BE49-F238E27FC236}">
                    <a16:creationId xmlns:a16="http://schemas.microsoft.com/office/drawing/2014/main" id="{E8AFC725-C55C-0E63-8EAB-B4E0667856C9}"/>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9" name="TextBox 76">
              <a:extLst>
                <a:ext uri="{FF2B5EF4-FFF2-40B4-BE49-F238E27FC236}">
                  <a16:creationId xmlns:a16="http://schemas.microsoft.com/office/drawing/2014/main" id="{547D227F-E1F0-110E-F61E-077205C41B7F}"/>
                </a:ext>
              </a:extLst>
            </p:cNvPr>
            <p:cNvSpPr txBox="1"/>
            <p:nvPr/>
          </p:nvSpPr>
          <p:spPr>
            <a:xfrm>
              <a:off x="5092" y="5757"/>
              <a:ext cx="7323" cy="1115"/>
            </a:xfrm>
            <a:prstGeom prst="rect">
              <a:avLst/>
            </a:prstGeom>
            <a:noFill/>
          </p:spPr>
          <p:txBody>
            <a:bodyPr wrap="square" rtlCol="0">
              <a:spAutoFit/>
            </a:bodyPr>
            <a:lstStyle/>
            <a:p>
              <a:pPr algn="just">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Nhân hóa</a:t>
              </a:r>
              <a:r>
                <a:rPr lang="en-US" sz="2000">
                  <a:effectLst/>
                  <a:latin typeface="Times New Roman" panose="02020603050405020304" pitchFamily="18" charset="0"/>
                  <a:ea typeface="Calibri" panose="020F0502020204030204" pitchFamily="34" charset="0"/>
                  <a:cs typeface="Times New Roman" panose="02020603050405020304" pitchFamily="18" charset="0"/>
                </a:rPr>
                <a:t>: đôi mùa giao tiễn nhau,  đồi núi chuyển mình, sông hồ rung động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图片 2">
            <a:extLst>
              <a:ext uri="{FF2B5EF4-FFF2-40B4-BE49-F238E27FC236}">
                <a16:creationId xmlns:a16="http://schemas.microsoft.com/office/drawing/2014/main" id="{ECBF6378-A01F-129E-0F66-79F8C8D0E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7500" y="1875001"/>
            <a:ext cx="1701677" cy="1701677"/>
          </a:xfrm>
          <a:prstGeom prst="rect">
            <a:avLst/>
          </a:prstGeom>
        </p:spPr>
      </p:pic>
      <p:grpSp>
        <p:nvGrpSpPr>
          <p:cNvPr id="15" name="组合 33">
            <a:extLst>
              <a:ext uri="{FF2B5EF4-FFF2-40B4-BE49-F238E27FC236}">
                <a16:creationId xmlns:a16="http://schemas.microsoft.com/office/drawing/2014/main" id="{0DA2E86E-7509-07D6-BF8F-EEB4F3CFD870}"/>
              </a:ext>
            </a:extLst>
          </p:cNvPr>
          <p:cNvGrpSpPr/>
          <p:nvPr/>
        </p:nvGrpSpPr>
        <p:grpSpPr>
          <a:xfrm>
            <a:off x="799367" y="4205273"/>
            <a:ext cx="6644640" cy="2134235"/>
            <a:chOff x="6744" y="6427"/>
            <a:chExt cx="10464" cy="3361"/>
          </a:xfrm>
        </p:grpSpPr>
        <p:grpSp>
          <p:nvGrpSpPr>
            <p:cNvPr id="16" name="组合 34">
              <a:extLst>
                <a:ext uri="{FF2B5EF4-FFF2-40B4-BE49-F238E27FC236}">
                  <a16:creationId xmlns:a16="http://schemas.microsoft.com/office/drawing/2014/main" id="{FEEF6B79-689E-B163-C66C-4E39F53354F0}"/>
                </a:ext>
              </a:extLst>
            </p:cNvPr>
            <p:cNvGrpSpPr/>
            <p:nvPr/>
          </p:nvGrpSpPr>
          <p:grpSpPr>
            <a:xfrm>
              <a:off x="6744" y="6427"/>
              <a:ext cx="1146" cy="1146"/>
              <a:chOff x="11167" y="6123"/>
              <a:chExt cx="1146" cy="1146"/>
            </a:xfrm>
          </p:grpSpPr>
          <p:sp>
            <p:nvSpPr>
              <p:cNvPr id="18" name="椭圆 1">
                <a:extLst>
                  <a:ext uri="{FF2B5EF4-FFF2-40B4-BE49-F238E27FC236}">
                    <a16:creationId xmlns:a16="http://schemas.microsoft.com/office/drawing/2014/main" id="{4C274776-F4CD-958C-FCF8-3C7B56357EC8}"/>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9" name="TextBox 32">
                <a:extLst>
                  <a:ext uri="{FF2B5EF4-FFF2-40B4-BE49-F238E27FC236}">
                    <a16:creationId xmlns:a16="http://schemas.microsoft.com/office/drawing/2014/main" id="{293E1709-E461-9EC7-7BE1-31C217C16A5D}"/>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7" name="TextBox 76">
              <a:extLst>
                <a:ext uri="{FF2B5EF4-FFF2-40B4-BE49-F238E27FC236}">
                  <a16:creationId xmlns:a16="http://schemas.microsoft.com/office/drawing/2014/main" id="{945923C1-33A3-4DA3-B53B-70ABAA564B12}"/>
                </a:ext>
              </a:extLst>
            </p:cNvPr>
            <p:cNvSpPr txBox="1"/>
            <p:nvPr/>
          </p:nvSpPr>
          <p:spPr>
            <a:xfrm>
              <a:off x="9025" y="6427"/>
              <a:ext cx="8183" cy="336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dụng: </a:t>
              </a: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 hiện những rung động của nhà văn lan tỏa vào cảnh vật, thiên nhiên phóng khoáng chiếu nội tâm con người</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287020" algn="just" defTabSz="914400" rtl="0" eaLnBrk="1" fontAlgn="auto" latinLnBrk="0" hangingPunct="1">
                <a:spcBef>
                  <a:spcPts val="0"/>
                </a:spcBef>
                <a:spcAft>
                  <a:spcPts val="0"/>
                </a:spcAft>
                <a:buClrTx/>
                <a:buSzTx/>
                <a:buFontTx/>
                <a:buNone/>
                <a:tabLst/>
                <a:defRPr/>
              </a:pPr>
              <a:endParaRPr kumimoji="0" lang="en-US" sz="66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20" name="图片 40">
            <a:extLst>
              <a:ext uri="{FF2B5EF4-FFF2-40B4-BE49-F238E27FC236}">
                <a16:creationId xmlns:a16="http://schemas.microsoft.com/office/drawing/2014/main" id="{0C49E312-5BFA-9B2D-822F-1D0B5AC31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260" y="3923331"/>
            <a:ext cx="1701677" cy="1701677"/>
          </a:xfrm>
          <a:prstGeom prst="rect">
            <a:avLst/>
          </a:prstGeom>
        </p:spPr>
      </p:pic>
    </p:spTree>
    <p:extLst>
      <p:ext uri="{BB962C8B-B14F-4D97-AF65-F5344CB8AC3E}">
        <p14:creationId xmlns:p14="http://schemas.microsoft.com/office/powerpoint/2010/main" val="251085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1+#ppt_w/2"/>
                                          </p:val>
                                        </p:tav>
                                        <p:tav tm="100000">
                                          <p:val>
                                            <p:strVal val="#ppt_x"/>
                                          </p:val>
                                        </p:tav>
                                      </p:tavLst>
                                    </p:anim>
                                    <p:anim calcmode="lin" valueType="num">
                                      <p:cBhvr additive="base">
                                        <p:cTn id="22"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750" fill="hold"/>
                                        <p:tgtEl>
                                          <p:spTgt spid="20"/>
                                        </p:tgtEl>
                                        <p:attrNameLst>
                                          <p:attrName>ppt_x</p:attrName>
                                        </p:attrNameLst>
                                      </p:cBhvr>
                                      <p:tavLst>
                                        <p:tav tm="0">
                                          <p:val>
                                            <p:strVal val="1+#ppt_w/2"/>
                                          </p:val>
                                        </p:tav>
                                        <p:tav tm="100000">
                                          <p:val>
                                            <p:strVal val="#ppt_x"/>
                                          </p:val>
                                        </p:tav>
                                      </p:tavLst>
                                    </p:anim>
                                    <p:anim calcmode="lin" valueType="num">
                                      <p:cBhvr additive="base">
                                        <p:cTn id="3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750" fill="hold"/>
                                        <p:tgtEl>
                                          <p:spTgt spid="15"/>
                                        </p:tgtEl>
                                        <p:attrNameLst>
                                          <p:attrName>ppt_x</p:attrName>
                                        </p:attrNameLst>
                                      </p:cBhvr>
                                      <p:tavLst>
                                        <p:tav tm="0">
                                          <p:val>
                                            <p:strVal val="#ppt_x"/>
                                          </p:val>
                                        </p:tav>
                                        <p:tav tm="100000">
                                          <p:val>
                                            <p:strVal val="#ppt_x"/>
                                          </p:val>
                                        </p:tav>
                                      </p:tavLst>
                                    </p:anim>
                                    <p:anim calcmode="lin" valueType="num">
                                      <p:cBhvr additive="base">
                                        <p:cTn id="40"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00468"/>
            <a:ext cx="12190413" cy="802828"/>
            <a:chOff x="0" y="573485"/>
            <a:chExt cx="12190413" cy="80282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855094" y="573485"/>
              <a:ext cx="44802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3 </a:t>
              </a:r>
              <a:endParaRPr kumimoji="0" lang="zh-CN" alt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3" name="组合 6">
            <a:extLst>
              <a:ext uri="{FF2B5EF4-FFF2-40B4-BE49-F238E27FC236}">
                <a16:creationId xmlns:a16="http://schemas.microsoft.com/office/drawing/2014/main" id="{51F25A62-9AA3-C7F1-D7E5-C7569F70A950}"/>
              </a:ext>
            </a:extLst>
          </p:cNvPr>
          <p:cNvGrpSpPr/>
          <p:nvPr/>
        </p:nvGrpSpPr>
        <p:grpSpPr>
          <a:xfrm>
            <a:off x="8388326" y="2126552"/>
            <a:ext cx="1701677" cy="1103473"/>
            <a:chOff x="2901494" y="1275873"/>
            <a:chExt cx="1918156" cy="1143000"/>
          </a:xfrm>
        </p:grpSpPr>
        <p:sp>
          <p:nvSpPr>
            <p:cNvPr id="4" name="思想气泡: 云 4">
              <a:extLst>
                <a:ext uri="{FF2B5EF4-FFF2-40B4-BE49-F238E27FC236}">
                  <a16:creationId xmlns:a16="http://schemas.microsoft.com/office/drawing/2014/main" id="{53D90369-BE02-7994-8643-22E29A76CD46}"/>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5" name="文本框 5">
              <a:extLst>
                <a:ext uri="{FF2B5EF4-FFF2-40B4-BE49-F238E27FC236}">
                  <a16:creationId xmlns:a16="http://schemas.microsoft.com/office/drawing/2014/main" id="{D5EB488C-C625-8CA9-772A-FDE26574C26F}"/>
                </a:ext>
              </a:extLst>
            </p:cNvPr>
            <p:cNvSpPr txBox="1"/>
            <p:nvPr/>
          </p:nvSpPr>
          <p:spPr>
            <a:xfrm>
              <a:off x="3007912" y="1480018"/>
              <a:ext cx="1705318" cy="5419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0000">
                      <a:lumMod val="85000"/>
                      <a:lumOff val="15000"/>
                    </a:srgb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Câu b</a:t>
              </a:r>
              <a:endParaRPr kumimoji="0" lang="zh-CN" altLang="en-US" sz="28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grpSp>
        <p:nvGrpSpPr>
          <p:cNvPr id="6" name="组合 10">
            <a:extLst>
              <a:ext uri="{FF2B5EF4-FFF2-40B4-BE49-F238E27FC236}">
                <a16:creationId xmlns:a16="http://schemas.microsoft.com/office/drawing/2014/main" id="{576EC71B-4D4B-508B-7737-666ECCC2B2B9}"/>
              </a:ext>
            </a:extLst>
          </p:cNvPr>
          <p:cNvGrpSpPr/>
          <p:nvPr/>
        </p:nvGrpSpPr>
        <p:grpSpPr>
          <a:xfrm>
            <a:off x="1457227" y="2155605"/>
            <a:ext cx="6351905" cy="1074420"/>
            <a:chOff x="2522" y="5881"/>
            <a:chExt cx="10003" cy="1692"/>
          </a:xfrm>
        </p:grpSpPr>
        <p:grpSp>
          <p:nvGrpSpPr>
            <p:cNvPr id="7" name="组合 11">
              <a:extLst>
                <a:ext uri="{FF2B5EF4-FFF2-40B4-BE49-F238E27FC236}">
                  <a16:creationId xmlns:a16="http://schemas.microsoft.com/office/drawing/2014/main" id="{0BBB2C4E-5A1A-5C34-F8E2-BDE037FA0A6E}"/>
                </a:ext>
              </a:extLst>
            </p:cNvPr>
            <p:cNvGrpSpPr/>
            <p:nvPr/>
          </p:nvGrpSpPr>
          <p:grpSpPr>
            <a:xfrm>
              <a:off x="2522" y="6427"/>
              <a:ext cx="1146" cy="1146"/>
              <a:chOff x="3250" y="6121"/>
              <a:chExt cx="1146" cy="1146"/>
            </a:xfrm>
          </p:grpSpPr>
          <p:sp>
            <p:nvSpPr>
              <p:cNvPr id="10" name="椭圆 1">
                <a:extLst>
                  <a:ext uri="{FF2B5EF4-FFF2-40B4-BE49-F238E27FC236}">
                    <a16:creationId xmlns:a16="http://schemas.microsoft.com/office/drawing/2014/main" id="{0AA5D88E-BC8D-CD1D-3102-5831E5E9E20D}"/>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3" name="TextBox 32">
                <a:extLst>
                  <a:ext uri="{FF2B5EF4-FFF2-40B4-BE49-F238E27FC236}">
                    <a16:creationId xmlns:a16="http://schemas.microsoft.com/office/drawing/2014/main" id="{E8AFC725-C55C-0E63-8EAB-B4E0667856C9}"/>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9" name="TextBox 76">
              <a:extLst>
                <a:ext uri="{FF2B5EF4-FFF2-40B4-BE49-F238E27FC236}">
                  <a16:creationId xmlns:a16="http://schemas.microsoft.com/office/drawing/2014/main" id="{547D227F-E1F0-110E-F61E-077205C41B7F}"/>
                </a:ext>
              </a:extLst>
            </p:cNvPr>
            <p:cNvSpPr txBox="1"/>
            <p:nvPr/>
          </p:nvSpPr>
          <p:spPr>
            <a:xfrm>
              <a:off x="5202" y="5881"/>
              <a:ext cx="7323" cy="795"/>
            </a:xfrm>
            <a:prstGeom prst="rect">
              <a:avLst/>
            </a:prstGeom>
            <a:noFill/>
          </p:spPr>
          <p:txBody>
            <a:bodyPr wrap="square" rtlCol="0">
              <a:spAutoFit/>
            </a:bodyPr>
            <a:lstStyle/>
            <a:p>
              <a:pPr algn="just">
                <a:lnSpc>
                  <a:spcPct val="150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BPTT: </a:t>
              </a:r>
              <a:r>
                <a:rPr lang="en-US" sz="2000">
                  <a:effectLst/>
                  <a:latin typeface="Times New Roman" panose="02020603050405020304" pitchFamily="18" charset="0"/>
                  <a:ea typeface="Calibri" panose="020F0502020204030204" pitchFamily="34" charset="0"/>
                  <a:cs typeface="Times New Roman" panose="02020603050405020304" pitchFamily="18" charset="0"/>
                </a:rPr>
                <a:t>nhân hóa: con ong siêng năng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图片 2">
            <a:extLst>
              <a:ext uri="{FF2B5EF4-FFF2-40B4-BE49-F238E27FC236}">
                <a16:creationId xmlns:a16="http://schemas.microsoft.com/office/drawing/2014/main" id="{ECBF6378-A01F-129E-0F66-79F8C8D0E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500" y="1875001"/>
            <a:ext cx="1701677" cy="1701677"/>
          </a:xfrm>
          <a:prstGeom prst="rect">
            <a:avLst/>
          </a:prstGeom>
        </p:spPr>
      </p:pic>
      <p:grpSp>
        <p:nvGrpSpPr>
          <p:cNvPr id="15" name="组合 33">
            <a:extLst>
              <a:ext uri="{FF2B5EF4-FFF2-40B4-BE49-F238E27FC236}">
                <a16:creationId xmlns:a16="http://schemas.microsoft.com/office/drawing/2014/main" id="{0DA2E86E-7509-07D6-BF8F-EEB4F3CFD870}"/>
              </a:ext>
            </a:extLst>
          </p:cNvPr>
          <p:cNvGrpSpPr/>
          <p:nvPr/>
        </p:nvGrpSpPr>
        <p:grpSpPr>
          <a:xfrm>
            <a:off x="799367" y="4205273"/>
            <a:ext cx="7040880" cy="2226310"/>
            <a:chOff x="6744" y="6427"/>
            <a:chExt cx="11088" cy="3506"/>
          </a:xfrm>
        </p:grpSpPr>
        <p:grpSp>
          <p:nvGrpSpPr>
            <p:cNvPr id="16" name="组合 34">
              <a:extLst>
                <a:ext uri="{FF2B5EF4-FFF2-40B4-BE49-F238E27FC236}">
                  <a16:creationId xmlns:a16="http://schemas.microsoft.com/office/drawing/2014/main" id="{FEEF6B79-689E-B163-C66C-4E39F53354F0}"/>
                </a:ext>
              </a:extLst>
            </p:cNvPr>
            <p:cNvGrpSpPr/>
            <p:nvPr/>
          </p:nvGrpSpPr>
          <p:grpSpPr>
            <a:xfrm>
              <a:off x="6744" y="6427"/>
              <a:ext cx="1146" cy="1146"/>
              <a:chOff x="11167" y="6123"/>
              <a:chExt cx="1146" cy="1146"/>
            </a:xfrm>
          </p:grpSpPr>
          <p:sp>
            <p:nvSpPr>
              <p:cNvPr id="18" name="椭圆 1">
                <a:extLst>
                  <a:ext uri="{FF2B5EF4-FFF2-40B4-BE49-F238E27FC236}">
                    <a16:creationId xmlns:a16="http://schemas.microsoft.com/office/drawing/2014/main" id="{4C274776-F4CD-958C-FCF8-3C7B56357EC8}"/>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9" name="TextBox 32">
                <a:extLst>
                  <a:ext uri="{FF2B5EF4-FFF2-40B4-BE49-F238E27FC236}">
                    <a16:creationId xmlns:a16="http://schemas.microsoft.com/office/drawing/2014/main" id="{293E1709-E461-9EC7-7BE1-31C217C16A5D}"/>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7" name="TextBox 76">
              <a:extLst>
                <a:ext uri="{FF2B5EF4-FFF2-40B4-BE49-F238E27FC236}">
                  <a16:creationId xmlns:a16="http://schemas.microsoft.com/office/drawing/2014/main" id="{945923C1-33A3-4DA3-B53B-70ABAA564B12}"/>
                </a:ext>
              </a:extLst>
            </p:cNvPr>
            <p:cNvSpPr txBox="1"/>
            <p:nvPr/>
          </p:nvSpPr>
          <p:spPr>
            <a:xfrm>
              <a:off x="9088" y="6427"/>
              <a:ext cx="8744" cy="3506"/>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dụng: </a:t>
              </a: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Tăng sức gợi hình gợi cảm đồng thời làm cho hình ảnh của con ong trở nên sinh động như một con người đang làm việc chăm chỉ, cần mẫn</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287020" algn="just" defTabSz="914400" rtl="0" eaLnBrk="1" fontAlgn="auto" latinLnBrk="0" hangingPunct="1">
                <a:spcBef>
                  <a:spcPts val="0"/>
                </a:spcBef>
                <a:spcAft>
                  <a:spcPts val="0"/>
                </a:spcAft>
                <a:buClrTx/>
                <a:buSzTx/>
                <a:buFontTx/>
                <a:buNone/>
                <a:tabLst/>
                <a:defRPr/>
              </a:pPr>
              <a:endParaRPr kumimoji="0" lang="en-US" sz="72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20" name="图片 40">
            <a:extLst>
              <a:ext uri="{FF2B5EF4-FFF2-40B4-BE49-F238E27FC236}">
                <a16:creationId xmlns:a16="http://schemas.microsoft.com/office/drawing/2014/main" id="{0C49E312-5BFA-9B2D-822F-1D0B5AC31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260" y="3923331"/>
            <a:ext cx="1701677" cy="1701677"/>
          </a:xfrm>
          <a:prstGeom prst="rect">
            <a:avLst/>
          </a:prstGeom>
        </p:spPr>
      </p:pic>
      <p:pic>
        <p:nvPicPr>
          <p:cNvPr id="21" name="图片 1">
            <a:extLst>
              <a:ext uri="{FF2B5EF4-FFF2-40B4-BE49-F238E27FC236}">
                <a16:creationId xmlns:a16="http://schemas.microsoft.com/office/drawing/2014/main" id="{CC376526-C307-B705-178B-5F2950458C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9716" y="3398319"/>
            <a:ext cx="3497437" cy="346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217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750" fill="hold"/>
                                        <p:tgtEl>
                                          <p:spTgt spid="14"/>
                                        </p:tgtEl>
                                        <p:attrNameLst>
                                          <p:attrName>ppt_x</p:attrName>
                                        </p:attrNameLst>
                                      </p:cBhvr>
                                      <p:tavLst>
                                        <p:tav tm="0">
                                          <p:val>
                                            <p:strVal val="1+#ppt_w/2"/>
                                          </p:val>
                                        </p:tav>
                                        <p:tav tm="100000">
                                          <p:val>
                                            <p:strVal val="#ppt_x"/>
                                          </p:val>
                                        </p:tav>
                                      </p:tavLst>
                                    </p:anim>
                                    <p:anim calcmode="lin" valueType="num">
                                      <p:cBhvr additive="base">
                                        <p:cTn id="23"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750" fill="hold"/>
                                        <p:tgtEl>
                                          <p:spTgt spid="6"/>
                                        </p:tgtEl>
                                        <p:attrNameLst>
                                          <p:attrName>ppt_x</p:attrName>
                                        </p:attrNameLst>
                                      </p:cBhvr>
                                      <p:tavLst>
                                        <p:tav tm="0">
                                          <p:val>
                                            <p:strVal val="#ppt_x"/>
                                          </p:val>
                                        </p:tav>
                                        <p:tav tm="100000">
                                          <p:val>
                                            <p:strVal val="#ppt_x"/>
                                          </p:val>
                                        </p:tav>
                                      </p:tavLst>
                                    </p:anim>
                                    <p:anim calcmode="lin" valueType="num">
                                      <p:cBhvr additive="base">
                                        <p:cTn id="29"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750" fill="hold"/>
                                        <p:tgtEl>
                                          <p:spTgt spid="20"/>
                                        </p:tgtEl>
                                        <p:attrNameLst>
                                          <p:attrName>ppt_x</p:attrName>
                                        </p:attrNameLst>
                                      </p:cBhvr>
                                      <p:tavLst>
                                        <p:tav tm="0">
                                          <p:val>
                                            <p:strVal val="1+#ppt_w/2"/>
                                          </p:val>
                                        </p:tav>
                                        <p:tav tm="100000">
                                          <p:val>
                                            <p:strVal val="#ppt_x"/>
                                          </p:val>
                                        </p:tav>
                                      </p:tavLst>
                                    </p:anim>
                                    <p:anim calcmode="lin" valueType="num">
                                      <p:cBhvr additive="base">
                                        <p:cTn id="35"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750" fill="hold"/>
                                        <p:tgtEl>
                                          <p:spTgt spid="15"/>
                                        </p:tgtEl>
                                        <p:attrNameLst>
                                          <p:attrName>ppt_x</p:attrName>
                                        </p:attrNameLst>
                                      </p:cBhvr>
                                      <p:tavLst>
                                        <p:tav tm="0">
                                          <p:val>
                                            <p:strVal val="#ppt_x"/>
                                          </p:val>
                                        </p:tav>
                                        <p:tav tm="100000">
                                          <p:val>
                                            <p:strVal val="#ppt_x"/>
                                          </p:val>
                                        </p:tav>
                                      </p:tavLst>
                                    </p:anim>
                                    <p:anim calcmode="lin" valueType="num">
                                      <p:cBhvr additive="base">
                                        <p:cTn id="4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5686A01-6C04-4E07-96C6-3E54C7EB8C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A0025DA9-9F83-4F2D-9CE9-39F4973E6CAE}"/>
              </a:ext>
            </a:extLst>
          </p:cNvPr>
          <p:cNvGrpSpPr/>
          <p:nvPr/>
        </p:nvGrpSpPr>
        <p:grpSpPr>
          <a:xfrm>
            <a:off x="3420101" y="2463217"/>
            <a:ext cx="5540838" cy="1933152"/>
            <a:chOff x="4067637" y="1295343"/>
            <a:chExt cx="4395601" cy="1623816"/>
          </a:xfrm>
        </p:grpSpPr>
        <p:sp>
          <p:nvSpPr>
            <p:cNvPr id="13" name="矩形 12">
              <a:extLst>
                <a:ext uri="{FF2B5EF4-FFF2-40B4-BE49-F238E27FC236}">
                  <a16:creationId xmlns:a16="http://schemas.microsoft.com/office/drawing/2014/main" id="{A041D34B-45B7-45B6-8639-F3524E856085}"/>
                </a:ext>
              </a:extLst>
            </p:cNvPr>
            <p:cNvSpPr/>
            <p:nvPr/>
          </p:nvSpPr>
          <p:spPr>
            <a:xfrm>
              <a:off x="4067637" y="1295343"/>
              <a:ext cx="828978" cy="1623816"/>
            </a:xfrm>
            <a:prstGeom prst="rect">
              <a:avLst/>
            </a:prstGeom>
            <a:solidFill>
              <a:srgbClr val="1FAD99"/>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800" b="1">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04</a:t>
              </a:r>
              <a:endParaRPr lang="zh-CN" altLang="en-US" sz="4800" b="1" dirty="0">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14" name="文本框 3">
              <a:extLst>
                <a:ext uri="{FF2B5EF4-FFF2-40B4-BE49-F238E27FC236}">
                  <a16:creationId xmlns:a16="http://schemas.microsoft.com/office/drawing/2014/main" id="{C85A1F93-7941-47EF-94BD-7D651C14E267}"/>
                </a:ext>
              </a:extLst>
            </p:cNvPr>
            <p:cNvSpPr txBox="1"/>
            <p:nvPr/>
          </p:nvSpPr>
          <p:spPr>
            <a:xfrm>
              <a:off x="5119618" y="1756542"/>
              <a:ext cx="3343620" cy="853140"/>
            </a:xfrm>
            <a:prstGeom prst="rect">
              <a:avLst/>
            </a:prstGeom>
            <a:noFill/>
            <a:ln w="12700">
              <a:solidFill>
                <a:srgbClr val="F78631"/>
              </a:solidFill>
            </a:ln>
          </p:spPr>
          <p:txBody>
            <a:bodyPr wrap="square" rtlCol="0">
              <a:spAutoFit/>
            </a:bodyPr>
            <a:lstStyle/>
            <a:p>
              <a:pPr algn="ctr"/>
              <a:r>
                <a:rPr kumimoji="1" lang="en-US" altLang="zh-CN" sz="6000" b="1">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Bài tập 4</a:t>
              </a:r>
              <a:endParaRPr kumimoji="1" lang="zh-CN" altLang="en-US" sz="6000" b="1" dirty="0">
                <a:solidFill>
                  <a:srgbClr val="F7863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grpSp>
    </p:spTree>
    <p:extLst>
      <p:ext uri="{BB962C8B-B14F-4D97-AF65-F5344CB8AC3E}">
        <p14:creationId xmlns:p14="http://schemas.microsoft.com/office/powerpoint/2010/main" val="2393151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250" fill="hold"/>
                                        <p:tgtEl>
                                          <p:spTgt spid="12"/>
                                        </p:tgtEl>
                                        <p:attrNameLst>
                                          <p:attrName>ppt_x</p:attrName>
                                        </p:attrNameLst>
                                      </p:cBhvr>
                                      <p:tavLst>
                                        <p:tav tm="0">
                                          <p:val>
                                            <p:strVal val="0-#ppt_w/2"/>
                                          </p:val>
                                        </p:tav>
                                        <p:tav tm="100000">
                                          <p:val>
                                            <p:strVal val="#ppt_x"/>
                                          </p:val>
                                        </p:tav>
                                      </p:tavLst>
                                    </p:anim>
                                    <p:anim calcmode="lin" valueType="num">
                                      <p:cBhvr additive="base">
                                        <p:cTn id="13"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4</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272" t="32416"/>
          <a:stretch>
            <a:fillRect/>
          </a:stretch>
        </p:blipFill>
        <p:spPr>
          <a:xfrm rot="10721006">
            <a:off x="1481371" y="1172741"/>
            <a:ext cx="538491" cy="523584"/>
          </a:xfrm>
          <a:prstGeom prst="rect">
            <a:avLst/>
          </a:prstGeom>
        </p:spPr>
      </p:pic>
      <p:pic>
        <p:nvPicPr>
          <p:cNvPr id="2" name="图片 8">
            <a:extLst>
              <a:ext uri="{FF2B5EF4-FFF2-40B4-BE49-F238E27FC236}">
                <a16:creationId xmlns:a16="http://schemas.microsoft.com/office/drawing/2014/main" id="{92C18A7C-69A1-27DE-D26B-7EBB1486349B}"/>
              </a:ext>
            </a:extLst>
          </p:cNvPr>
          <p:cNvPicPr>
            <a:picLocks noChangeAspect="1"/>
          </p:cNvPicPr>
          <p:nvPr/>
        </p:nvPicPr>
        <p:blipFill rotWithShape="1">
          <a:blip r:embed="rId5">
            <a:extLst>
              <a:ext uri="{28A0092B-C50C-407E-A947-70E740481C1C}">
                <a14:useLocalDpi xmlns:a14="http://schemas.microsoft.com/office/drawing/2010/main" val="0"/>
              </a:ext>
            </a:extLst>
          </a:blip>
          <a:srcRect l="16830" t="18507" r="21214" b="27951"/>
          <a:stretch/>
        </p:blipFill>
        <p:spPr>
          <a:xfrm>
            <a:off x="1661131" y="1223142"/>
            <a:ext cx="9053855" cy="5339355"/>
          </a:xfrm>
          <a:prstGeom prst="rect">
            <a:avLst/>
          </a:prstGeom>
        </p:spPr>
      </p:pic>
      <p:sp>
        <p:nvSpPr>
          <p:cNvPr id="3" name="TextBox 2">
            <a:extLst>
              <a:ext uri="{FF2B5EF4-FFF2-40B4-BE49-F238E27FC236}">
                <a16:creationId xmlns:a16="http://schemas.microsoft.com/office/drawing/2014/main" id="{103A66DB-0A44-7A26-F564-307D785A62A7}"/>
              </a:ext>
            </a:extLst>
          </p:cNvPr>
          <p:cNvSpPr txBox="1"/>
          <p:nvPr/>
        </p:nvSpPr>
        <p:spPr>
          <a:xfrm>
            <a:off x="3445733" y="2879311"/>
            <a:ext cx="5539050" cy="2677656"/>
          </a:xfrm>
          <a:prstGeom prst="rect">
            <a:avLst/>
          </a:prstGeom>
          <a:noFill/>
        </p:spPr>
        <p:txBody>
          <a:bodyPr wrap="square">
            <a:spAutoFit/>
          </a:bodyPr>
          <a:lstStyle/>
          <a:p>
            <a:pPr algn="just"/>
            <a:r>
              <a:rPr lang="en-US" sz="2400" i="1" u="sng">
                <a:solidFill>
                  <a:schemeClr val="bg1"/>
                </a:solidFill>
                <a:latin typeface="Times New Roman" panose="02020603050405020304" pitchFamily="18" charset="0"/>
                <a:cs typeface="Times New Roman" panose="02020603050405020304" pitchFamily="18" charset="0"/>
              </a:rPr>
              <a:t>Đọc câu văn sau và thực hiện các yêu cầu:</a:t>
            </a:r>
            <a:endParaRPr lang="en-US" sz="2400" u="sng">
              <a:solidFill>
                <a:schemeClr val="bg1"/>
              </a:solidFill>
              <a:latin typeface="Times New Roman" panose="02020603050405020304" pitchFamily="18" charset="0"/>
              <a:cs typeface="Times New Roman" panose="02020603050405020304" pitchFamily="18" charset="0"/>
            </a:endParaRPr>
          </a:p>
          <a:p>
            <a:pPr algn="just"/>
            <a:r>
              <a:rPr lang="en-US" sz="2400" i="1">
                <a:solidFill>
                  <a:schemeClr val="bg1"/>
                </a:solidFill>
                <a:latin typeface="Times New Roman" panose="02020603050405020304" pitchFamily="18" charset="0"/>
                <a:cs typeface="Times New Roman" panose="02020603050405020304" pitchFamily="18" charset="0"/>
              </a:rPr>
              <a:t>   Ai bảo được non đừng thương nước, bướm đừng thương hoa, trăng đừng thương gió: ai cấm được trai thương gái, ai cấm được mẹ yêu con, ai cấm được cô giá còn son nhớ chồng thì mới hết được người mê luyến mùa xuân</a:t>
            </a: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016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descr="df2efac5b64d287f63289893aed64758">
            <a:extLst>
              <a:ext uri="{FF2B5EF4-FFF2-40B4-BE49-F238E27FC236}">
                <a16:creationId xmlns:a16="http://schemas.microsoft.com/office/drawing/2014/main" id="{D8DE9665-204B-4050-3865-247945F9F9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25101" y="1634685"/>
            <a:ext cx="46894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4</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3272" t="32416"/>
          <a:stretch>
            <a:fillRect/>
          </a:stretch>
        </p:blipFill>
        <p:spPr>
          <a:xfrm rot="10721006">
            <a:off x="1481371" y="1172741"/>
            <a:ext cx="538491" cy="523584"/>
          </a:xfrm>
          <a:prstGeom prst="rect">
            <a:avLst/>
          </a:prstGeom>
        </p:spPr>
      </p:pic>
      <p:pic>
        <p:nvPicPr>
          <p:cNvPr id="4" name="图片 7" descr="999ba5066198f2db59d550c4dbd2090b">
            <a:extLst>
              <a:ext uri="{FF2B5EF4-FFF2-40B4-BE49-F238E27FC236}">
                <a16:creationId xmlns:a16="http://schemas.microsoft.com/office/drawing/2014/main" id="{777BEF68-7D81-C249-C9B9-9DE78AB5D5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2135" y="2862263"/>
            <a:ext cx="11607730" cy="30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0">
            <a:extLst>
              <a:ext uri="{FF2B5EF4-FFF2-40B4-BE49-F238E27FC236}">
                <a16:creationId xmlns:a16="http://schemas.microsoft.com/office/drawing/2014/main" id="{5D1C438F-650D-D173-30F8-6940AE87F8FD}"/>
              </a:ext>
            </a:extLst>
          </p:cNvPr>
          <p:cNvSpPr txBox="1"/>
          <p:nvPr/>
        </p:nvSpPr>
        <p:spPr bwMode="auto">
          <a:xfrm>
            <a:off x="943718" y="3485540"/>
            <a:ext cx="2445108" cy="1938992"/>
          </a:xfrm>
          <a:prstGeom prst="rect">
            <a:avLst/>
          </a:prstGeom>
          <a:noFill/>
        </p:spPr>
        <p:txBody>
          <a:bodyPr wrap="square">
            <a:spAutoFit/>
          </a:bodyPr>
          <a:lstStyle/>
          <a:p>
            <a:pPr algn="just"/>
            <a:r>
              <a:rPr lang="en-US" sz="2400" i="1">
                <a:latin typeface="Times New Roman" panose="02020603050405020304" pitchFamily="18" charset="0"/>
                <a:cs typeface="Times New Roman" panose="02020603050405020304" pitchFamily="18" charset="0"/>
              </a:rPr>
              <a:t>a. Chỉ ra biện pháp tu từ ở những cụm từ in đậm trong câu văn trên.</a:t>
            </a:r>
            <a:endParaRPr lang="en-US" sz="2400">
              <a:latin typeface="Times New Roman" panose="02020603050405020304" pitchFamily="18" charset="0"/>
              <a:cs typeface="Times New Roman" panose="02020603050405020304" pitchFamily="18" charset="0"/>
            </a:endParaRPr>
          </a:p>
        </p:txBody>
      </p:sp>
      <p:sp>
        <p:nvSpPr>
          <p:cNvPr id="6" name=" 220">
            <a:extLst>
              <a:ext uri="{FF2B5EF4-FFF2-40B4-BE49-F238E27FC236}">
                <a16:creationId xmlns:a16="http://schemas.microsoft.com/office/drawing/2014/main" id="{5957AF65-552A-EB12-BBD8-D6C584EA177E}"/>
              </a:ext>
            </a:extLst>
          </p:cNvPr>
          <p:cNvSpPr/>
          <p:nvPr/>
        </p:nvSpPr>
        <p:spPr>
          <a:xfrm>
            <a:off x="-87313" y="2308225"/>
            <a:ext cx="3240088" cy="647700"/>
          </a:xfrm>
          <a:prstGeom prst="homePlate">
            <a:avLst/>
          </a:prstGeom>
          <a:solidFill>
            <a:srgbClr val="92D050"/>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FFF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7" name=" 220">
            <a:extLst>
              <a:ext uri="{FF2B5EF4-FFF2-40B4-BE49-F238E27FC236}">
                <a16:creationId xmlns:a16="http://schemas.microsoft.com/office/drawing/2014/main" id="{9F88AD6A-0DA7-7DEA-D093-0C3DCFCDA6A4}"/>
              </a:ext>
            </a:extLst>
          </p:cNvPr>
          <p:cNvSpPr/>
          <p:nvPr/>
        </p:nvSpPr>
        <p:spPr>
          <a:xfrm rot="10800000">
            <a:off x="9004300" y="2308225"/>
            <a:ext cx="3240088" cy="647700"/>
          </a:xfrm>
          <a:prstGeom prst="homePlate">
            <a:avLst/>
          </a:prstGeom>
          <a:solidFill>
            <a:srgbClr val="FF9933"/>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FFF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9" name="文本框 8">
            <a:extLst>
              <a:ext uri="{FF2B5EF4-FFF2-40B4-BE49-F238E27FC236}">
                <a16:creationId xmlns:a16="http://schemas.microsoft.com/office/drawing/2014/main" id="{CF2F3919-E10A-3626-DE7E-D1D0B190ACAD}"/>
              </a:ext>
            </a:extLst>
          </p:cNvPr>
          <p:cNvSpPr txBox="1">
            <a:spLocks noChangeArrowheads="1"/>
          </p:cNvSpPr>
          <p:nvPr/>
        </p:nvSpPr>
        <p:spPr bwMode="auto">
          <a:xfrm>
            <a:off x="4681270" y="3429000"/>
            <a:ext cx="263393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en-US" sz="2400" i="1">
                <a:latin typeface="Times New Roman" panose="02020603050405020304" pitchFamily="18" charset="0"/>
                <a:cs typeface="Times New Roman" panose="02020603050405020304" pitchFamily="18" charset="0"/>
              </a:rPr>
              <a:t>b. Biện pháp tu từ đó còn được thể hiện ở những từ ngữ nào khác trong câu?</a:t>
            </a:r>
            <a:endParaRPr lang="en-US" sz="24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BD3B1BE-68D5-1AEA-6EB6-8E3ACF159238}"/>
              </a:ext>
            </a:extLst>
          </p:cNvPr>
          <p:cNvSpPr txBox="1"/>
          <p:nvPr/>
        </p:nvSpPr>
        <p:spPr>
          <a:xfrm>
            <a:off x="8654344" y="3616402"/>
            <a:ext cx="2462979" cy="1200329"/>
          </a:xfrm>
          <a:prstGeom prst="rect">
            <a:avLst/>
          </a:prstGeom>
          <a:noFill/>
        </p:spPr>
        <p:txBody>
          <a:bodyPr wrap="square">
            <a:spAutoFit/>
          </a:bodyPr>
          <a:lstStyle/>
          <a:p>
            <a:pPr algn="just"/>
            <a:r>
              <a:rPr lang="en-US" sz="2400" i="1">
                <a:latin typeface="Times New Roman" panose="02020603050405020304" pitchFamily="18" charset="0"/>
                <a:cs typeface="Times New Roman" panose="02020603050405020304" pitchFamily="18" charset="0"/>
              </a:rPr>
              <a:t>c. Nêu tác dụng của biện pháp tu từ đó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9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4</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 name="Google Shape;418;p22">
            <a:extLst>
              <a:ext uri="{FF2B5EF4-FFF2-40B4-BE49-F238E27FC236}">
                <a16:creationId xmlns:a16="http://schemas.microsoft.com/office/drawing/2014/main" id="{5C8768A8-9BAC-8506-D7FC-632B1BD21327}"/>
              </a:ext>
            </a:extLst>
          </p:cNvPr>
          <p:cNvGrpSpPr/>
          <p:nvPr/>
        </p:nvGrpSpPr>
        <p:grpSpPr>
          <a:xfrm>
            <a:off x="320172" y="2033546"/>
            <a:ext cx="3218157" cy="2849188"/>
            <a:chOff x="797400" y="238125"/>
            <a:chExt cx="6025175" cy="5238750"/>
          </a:xfrm>
        </p:grpSpPr>
        <p:sp>
          <p:nvSpPr>
            <p:cNvPr id="3" name="Google Shape;419;p22">
              <a:extLst>
                <a:ext uri="{FF2B5EF4-FFF2-40B4-BE49-F238E27FC236}">
                  <a16:creationId xmlns:a16="http://schemas.microsoft.com/office/drawing/2014/main" id="{89D187ED-BDEE-00EF-0B97-FE3DFE36DD1A}"/>
                </a:ext>
              </a:extLst>
            </p:cNvPr>
            <p:cNvSpPr/>
            <p:nvPr/>
          </p:nvSpPr>
          <p:spPr>
            <a:xfrm>
              <a:off x="2759300" y="2497875"/>
              <a:ext cx="2101375" cy="2914775"/>
            </a:xfrm>
            <a:custGeom>
              <a:avLst/>
              <a:gdLst/>
              <a:ahLst/>
              <a:cxnLst/>
              <a:rect l="l" t="t" r="r" b="b"/>
              <a:pathLst>
                <a:path w="84055" h="116591" extrusionOk="0">
                  <a:moveTo>
                    <a:pt x="41242" y="1"/>
                  </a:moveTo>
                  <a:lnTo>
                    <a:pt x="40443" y="14"/>
                  </a:lnTo>
                  <a:lnTo>
                    <a:pt x="38819" y="68"/>
                  </a:lnTo>
                  <a:lnTo>
                    <a:pt x="37182" y="147"/>
                  </a:lnTo>
                  <a:lnTo>
                    <a:pt x="35518" y="254"/>
                  </a:lnTo>
                  <a:lnTo>
                    <a:pt x="33840" y="387"/>
                  </a:lnTo>
                  <a:lnTo>
                    <a:pt x="32150" y="547"/>
                  </a:lnTo>
                  <a:lnTo>
                    <a:pt x="30459" y="733"/>
                  </a:lnTo>
                  <a:lnTo>
                    <a:pt x="28768" y="933"/>
                  </a:lnTo>
                  <a:lnTo>
                    <a:pt x="27078" y="1159"/>
                  </a:lnTo>
                  <a:lnTo>
                    <a:pt x="25400" y="1412"/>
                  </a:lnTo>
                  <a:lnTo>
                    <a:pt x="23750" y="1692"/>
                  </a:lnTo>
                  <a:lnTo>
                    <a:pt x="22099" y="1971"/>
                  </a:lnTo>
                  <a:lnTo>
                    <a:pt x="20488" y="2277"/>
                  </a:lnTo>
                  <a:lnTo>
                    <a:pt x="18891" y="2597"/>
                  </a:lnTo>
                  <a:lnTo>
                    <a:pt x="17333" y="2930"/>
                  </a:lnTo>
                  <a:lnTo>
                    <a:pt x="15829" y="3289"/>
                  </a:lnTo>
                  <a:lnTo>
                    <a:pt x="14351" y="3649"/>
                  </a:lnTo>
                  <a:lnTo>
                    <a:pt x="12927" y="4008"/>
                  </a:lnTo>
                  <a:lnTo>
                    <a:pt x="11556" y="4394"/>
                  </a:lnTo>
                  <a:lnTo>
                    <a:pt x="10251" y="4780"/>
                  </a:lnTo>
                  <a:lnTo>
                    <a:pt x="9000" y="5166"/>
                  </a:lnTo>
                  <a:lnTo>
                    <a:pt x="7815" y="5566"/>
                  </a:lnTo>
                  <a:lnTo>
                    <a:pt x="6710" y="5965"/>
                  </a:lnTo>
                  <a:lnTo>
                    <a:pt x="5685" y="6364"/>
                  </a:lnTo>
                  <a:lnTo>
                    <a:pt x="5206" y="6564"/>
                  </a:lnTo>
                  <a:lnTo>
                    <a:pt x="4740" y="6764"/>
                  </a:lnTo>
                  <a:lnTo>
                    <a:pt x="4300" y="6963"/>
                  </a:lnTo>
                  <a:lnTo>
                    <a:pt x="3888" y="7176"/>
                  </a:lnTo>
                  <a:lnTo>
                    <a:pt x="3488" y="7376"/>
                  </a:lnTo>
                  <a:lnTo>
                    <a:pt x="3129" y="7576"/>
                  </a:lnTo>
                  <a:lnTo>
                    <a:pt x="2783" y="7775"/>
                  </a:lnTo>
                  <a:lnTo>
                    <a:pt x="2450" y="7975"/>
                  </a:lnTo>
                  <a:lnTo>
                    <a:pt x="2157" y="8161"/>
                  </a:lnTo>
                  <a:lnTo>
                    <a:pt x="1891" y="8361"/>
                  </a:lnTo>
                  <a:lnTo>
                    <a:pt x="1651" y="8561"/>
                  </a:lnTo>
                  <a:lnTo>
                    <a:pt x="1438" y="8747"/>
                  </a:lnTo>
                  <a:lnTo>
                    <a:pt x="1252" y="8934"/>
                  </a:lnTo>
                  <a:lnTo>
                    <a:pt x="1092" y="9133"/>
                  </a:lnTo>
                  <a:lnTo>
                    <a:pt x="959" y="9320"/>
                  </a:lnTo>
                  <a:lnTo>
                    <a:pt x="866" y="9506"/>
                  </a:lnTo>
                  <a:lnTo>
                    <a:pt x="733" y="9812"/>
                  </a:lnTo>
                  <a:lnTo>
                    <a:pt x="613" y="10145"/>
                  </a:lnTo>
                  <a:lnTo>
                    <a:pt x="506" y="10518"/>
                  </a:lnTo>
                  <a:lnTo>
                    <a:pt x="413" y="10891"/>
                  </a:lnTo>
                  <a:lnTo>
                    <a:pt x="320" y="11303"/>
                  </a:lnTo>
                  <a:lnTo>
                    <a:pt x="253" y="11729"/>
                  </a:lnTo>
                  <a:lnTo>
                    <a:pt x="187" y="12182"/>
                  </a:lnTo>
                  <a:lnTo>
                    <a:pt x="134" y="12661"/>
                  </a:lnTo>
                  <a:lnTo>
                    <a:pt x="94" y="13154"/>
                  </a:lnTo>
                  <a:lnTo>
                    <a:pt x="54" y="13673"/>
                  </a:lnTo>
                  <a:lnTo>
                    <a:pt x="27" y="14205"/>
                  </a:lnTo>
                  <a:lnTo>
                    <a:pt x="14" y="14764"/>
                  </a:lnTo>
                  <a:lnTo>
                    <a:pt x="0" y="15337"/>
                  </a:lnTo>
                  <a:lnTo>
                    <a:pt x="0" y="15936"/>
                  </a:lnTo>
                  <a:lnTo>
                    <a:pt x="27" y="17187"/>
                  </a:lnTo>
                  <a:lnTo>
                    <a:pt x="80" y="18505"/>
                  </a:lnTo>
                  <a:lnTo>
                    <a:pt x="173" y="19903"/>
                  </a:lnTo>
                  <a:lnTo>
                    <a:pt x="280" y="21367"/>
                  </a:lnTo>
                  <a:lnTo>
                    <a:pt x="413" y="22885"/>
                  </a:lnTo>
                  <a:lnTo>
                    <a:pt x="573" y="24482"/>
                  </a:lnTo>
                  <a:lnTo>
                    <a:pt x="746" y="26120"/>
                  </a:lnTo>
                  <a:lnTo>
                    <a:pt x="932" y="27824"/>
                  </a:lnTo>
                  <a:lnTo>
                    <a:pt x="1132" y="29581"/>
                  </a:lnTo>
                  <a:lnTo>
                    <a:pt x="1585" y="33229"/>
                  </a:lnTo>
                  <a:lnTo>
                    <a:pt x="2064" y="37063"/>
                  </a:lnTo>
                  <a:lnTo>
                    <a:pt x="2556" y="41043"/>
                  </a:lnTo>
                  <a:lnTo>
                    <a:pt x="3049" y="45143"/>
                  </a:lnTo>
                  <a:lnTo>
                    <a:pt x="3289" y="47247"/>
                  </a:lnTo>
                  <a:lnTo>
                    <a:pt x="3528" y="49363"/>
                  </a:lnTo>
                  <a:lnTo>
                    <a:pt x="3741" y="51493"/>
                  </a:lnTo>
                  <a:lnTo>
                    <a:pt x="3954" y="53650"/>
                  </a:lnTo>
                  <a:lnTo>
                    <a:pt x="4154" y="55820"/>
                  </a:lnTo>
                  <a:lnTo>
                    <a:pt x="4327" y="57990"/>
                  </a:lnTo>
                  <a:lnTo>
                    <a:pt x="4487" y="60173"/>
                  </a:lnTo>
                  <a:lnTo>
                    <a:pt x="4620" y="62369"/>
                  </a:lnTo>
                  <a:lnTo>
                    <a:pt x="4686" y="63568"/>
                  </a:lnTo>
                  <a:lnTo>
                    <a:pt x="4726" y="64846"/>
                  </a:lnTo>
                  <a:lnTo>
                    <a:pt x="4740" y="66230"/>
                  </a:lnTo>
                  <a:lnTo>
                    <a:pt x="4753" y="67694"/>
                  </a:lnTo>
                  <a:lnTo>
                    <a:pt x="4740" y="69225"/>
                  </a:lnTo>
                  <a:lnTo>
                    <a:pt x="4726" y="70836"/>
                  </a:lnTo>
                  <a:lnTo>
                    <a:pt x="4686" y="72500"/>
                  </a:lnTo>
                  <a:lnTo>
                    <a:pt x="4633" y="74231"/>
                  </a:lnTo>
                  <a:lnTo>
                    <a:pt x="4580" y="76015"/>
                  </a:lnTo>
                  <a:lnTo>
                    <a:pt x="4513" y="77838"/>
                  </a:lnTo>
                  <a:lnTo>
                    <a:pt x="4354" y="81593"/>
                  </a:lnTo>
                  <a:lnTo>
                    <a:pt x="4154" y="85466"/>
                  </a:lnTo>
                  <a:lnTo>
                    <a:pt x="3941" y="89380"/>
                  </a:lnTo>
                  <a:lnTo>
                    <a:pt x="3715" y="93294"/>
                  </a:lnTo>
                  <a:lnTo>
                    <a:pt x="3475" y="97168"/>
                  </a:lnTo>
                  <a:lnTo>
                    <a:pt x="3022" y="104570"/>
                  </a:lnTo>
                  <a:lnTo>
                    <a:pt x="2823" y="108004"/>
                  </a:lnTo>
                  <a:lnTo>
                    <a:pt x="2636" y="111186"/>
                  </a:lnTo>
                  <a:lnTo>
                    <a:pt x="2490" y="114061"/>
                  </a:lnTo>
                  <a:lnTo>
                    <a:pt x="2370" y="116591"/>
                  </a:lnTo>
                  <a:lnTo>
                    <a:pt x="81672" y="116591"/>
                  </a:lnTo>
                  <a:lnTo>
                    <a:pt x="81565" y="114061"/>
                  </a:lnTo>
                  <a:lnTo>
                    <a:pt x="81419" y="111186"/>
                  </a:lnTo>
                  <a:lnTo>
                    <a:pt x="81232" y="108004"/>
                  </a:lnTo>
                  <a:lnTo>
                    <a:pt x="81033" y="104570"/>
                  </a:lnTo>
                  <a:lnTo>
                    <a:pt x="80567" y="97168"/>
                  </a:lnTo>
                  <a:lnTo>
                    <a:pt x="80340" y="93294"/>
                  </a:lnTo>
                  <a:lnTo>
                    <a:pt x="80114" y="89380"/>
                  </a:lnTo>
                  <a:lnTo>
                    <a:pt x="79901" y="85466"/>
                  </a:lnTo>
                  <a:lnTo>
                    <a:pt x="79701" y="81593"/>
                  </a:lnTo>
                  <a:lnTo>
                    <a:pt x="79542" y="77838"/>
                  </a:lnTo>
                  <a:lnTo>
                    <a:pt x="79475" y="76015"/>
                  </a:lnTo>
                  <a:lnTo>
                    <a:pt x="79409" y="74231"/>
                  </a:lnTo>
                  <a:lnTo>
                    <a:pt x="79369" y="72500"/>
                  </a:lnTo>
                  <a:lnTo>
                    <a:pt x="79329" y="70836"/>
                  </a:lnTo>
                  <a:lnTo>
                    <a:pt x="79315" y="69225"/>
                  </a:lnTo>
                  <a:lnTo>
                    <a:pt x="79302" y="67694"/>
                  </a:lnTo>
                  <a:lnTo>
                    <a:pt x="79302" y="66230"/>
                  </a:lnTo>
                  <a:lnTo>
                    <a:pt x="79329" y="64846"/>
                  </a:lnTo>
                  <a:lnTo>
                    <a:pt x="79369" y="63568"/>
                  </a:lnTo>
                  <a:lnTo>
                    <a:pt x="79422" y="62369"/>
                  </a:lnTo>
                  <a:lnTo>
                    <a:pt x="79568" y="60173"/>
                  </a:lnTo>
                  <a:lnTo>
                    <a:pt x="79728" y="57990"/>
                  </a:lnTo>
                  <a:lnTo>
                    <a:pt x="79901" y="55820"/>
                  </a:lnTo>
                  <a:lnTo>
                    <a:pt x="80101" y="53650"/>
                  </a:lnTo>
                  <a:lnTo>
                    <a:pt x="80314" y="51493"/>
                  </a:lnTo>
                  <a:lnTo>
                    <a:pt x="80527" y="49363"/>
                  </a:lnTo>
                  <a:lnTo>
                    <a:pt x="80766" y="47247"/>
                  </a:lnTo>
                  <a:lnTo>
                    <a:pt x="81006" y="45143"/>
                  </a:lnTo>
                  <a:lnTo>
                    <a:pt x="81499" y="41043"/>
                  </a:lnTo>
                  <a:lnTo>
                    <a:pt x="81991" y="37063"/>
                  </a:lnTo>
                  <a:lnTo>
                    <a:pt x="82470" y="33229"/>
                  </a:lnTo>
                  <a:lnTo>
                    <a:pt x="82910" y="29581"/>
                  </a:lnTo>
                  <a:lnTo>
                    <a:pt x="83123" y="27824"/>
                  </a:lnTo>
                  <a:lnTo>
                    <a:pt x="83309" y="26120"/>
                  </a:lnTo>
                  <a:lnTo>
                    <a:pt x="83482" y="24482"/>
                  </a:lnTo>
                  <a:lnTo>
                    <a:pt x="83642" y="22885"/>
                  </a:lnTo>
                  <a:lnTo>
                    <a:pt x="83775" y="21367"/>
                  </a:lnTo>
                  <a:lnTo>
                    <a:pt x="83882" y="19903"/>
                  </a:lnTo>
                  <a:lnTo>
                    <a:pt x="83975" y="18505"/>
                  </a:lnTo>
                  <a:lnTo>
                    <a:pt x="84028" y="17187"/>
                  </a:lnTo>
                  <a:lnTo>
                    <a:pt x="84055" y="15936"/>
                  </a:lnTo>
                  <a:lnTo>
                    <a:pt x="84055" y="15337"/>
                  </a:lnTo>
                  <a:lnTo>
                    <a:pt x="84041" y="14764"/>
                  </a:lnTo>
                  <a:lnTo>
                    <a:pt x="84028" y="14205"/>
                  </a:lnTo>
                  <a:lnTo>
                    <a:pt x="84001" y="13673"/>
                  </a:lnTo>
                  <a:lnTo>
                    <a:pt x="83961" y="13154"/>
                  </a:lnTo>
                  <a:lnTo>
                    <a:pt x="83922" y="12661"/>
                  </a:lnTo>
                  <a:lnTo>
                    <a:pt x="83868" y="12182"/>
                  </a:lnTo>
                  <a:lnTo>
                    <a:pt x="83802" y="11729"/>
                  </a:lnTo>
                  <a:lnTo>
                    <a:pt x="83722" y="11303"/>
                  </a:lnTo>
                  <a:lnTo>
                    <a:pt x="83642" y="10891"/>
                  </a:lnTo>
                  <a:lnTo>
                    <a:pt x="83549" y="10518"/>
                  </a:lnTo>
                  <a:lnTo>
                    <a:pt x="83442" y="10145"/>
                  </a:lnTo>
                  <a:lnTo>
                    <a:pt x="83322" y="9812"/>
                  </a:lnTo>
                  <a:lnTo>
                    <a:pt x="83189" y="9506"/>
                  </a:lnTo>
                  <a:lnTo>
                    <a:pt x="83109" y="9346"/>
                  </a:lnTo>
                  <a:lnTo>
                    <a:pt x="83003" y="9200"/>
                  </a:lnTo>
                  <a:lnTo>
                    <a:pt x="82896" y="9040"/>
                  </a:lnTo>
                  <a:lnTo>
                    <a:pt x="82750" y="8880"/>
                  </a:lnTo>
                  <a:lnTo>
                    <a:pt x="82590" y="8721"/>
                  </a:lnTo>
                  <a:lnTo>
                    <a:pt x="82417" y="8574"/>
                  </a:lnTo>
                  <a:lnTo>
                    <a:pt x="82218" y="8414"/>
                  </a:lnTo>
                  <a:lnTo>
                    <a:pt x="82005" y="8255"/>
                  </a:lnTo>
                  <a:lnTo>
                    <a:pt x="81778" y="8082"/>
                  </a:lnTo>
                  <a:lnTo>
                    <a:pt x="81525" y="7922"/>
                  </a:lnTo>
                  <a:lnTo>
                    <a:pt x="81259" y="7762"/>
                  </a:lnTo>
                  <a:lnTo>
                    <a:pt x="80979" y="7602"/>
                  </a:lnTo>
                  <a:lnTo>
                    <a:pt x="80367" y="7270"/>
                  </a:lnTo>
                  <a:lnTo>
                    <a:pt x="79675" y="6937"/>
                  </a:lnTo>
                  <a:lnTo>
                    <a:pt x="78943" y="6604"/>
                  </a:lnTo>
                  <a:lnTo>
                    <a:pt x="78144" y="6271"/>
                  </a:lnTo>
                  <a:lnTo>
                    <a:pt x="77292" y="5952"/>
                  </a:lnTo>
                  <a:lnTo>
                    <a:pt x="76387" y="5619"/>
                  </a:lnTo>
                  <a:lnTo>
                    <a:pt x="75428" y="5286"/>
                  </a:lnTo>
                  <a:lnTo>
                    <a:pt x="74416" y="4967"/>
                  </a:lnTo>
                  <a:lnTo>
                    <a:pt x="73378" y="4647"/>
                  </a:lnTo>
                  <a:lnTo>
                    <a:pt x="72287" y="4328"/>
                  </a:lnTo>
                  <a:lnTo>
                    <a:pt x="70649" y="3888"/>
                  </a:lnTo>
                  <a:lnTo>
                    <a:pt x="68958" y="3462"/>
                  </a:lnTo>
                  <a:lnTo>
                    <a:pt x="67188" y="3036"/>
                  </a:lnTo>
                  <a:lnTo>
                    <a:pt x="65364" y="2650"/>
                  </a:lnTo>
                  <a:lnTo>
                    <a:pt x="63500" y="2264"/>
                  </a:lnTo>
                  <a:lnTo>
                    <a:pt x="61583" y="1905"/>
                  </a:lnTo>
                  <a:lnTo>
                    <a:pt x="59640" y="1572"/>
                  </a:lnTo>
                  <a:lnTo>
                    <a:pt x="57683" y="1266"/>
                  </a:lnTo>
                  <a:lnTo>
                    <a:pt x="55699" y="986"/>
                  </a:lnTo>
                  <a:lnTo>
                    <a:pt x="53702" y="746"/>
                  </a:lnTo>
                  <a:lnTo>
                    <a:pt x="52704" y="627"/>
                  </a:lnTo>
                  <a:lnTo>
                    <a:pt x="51706" y="520"/>
                  </a:lnTo>
                  <a:lnTo>
                    <a:pt x="50720" y="427"/>
                  </a:lnTo>
                  <a:lnTo>
                    <a:pt x="49722" y="347"/>
                  </a:lnTo>
                  <a:lnTo>
                    <a:pt x="48737" y="267"/>
                  </a:lnTo>
                  <a:lnTo>
                    <a:pt x="47765" y="201"/>
                  </a:lnTo>
                  <a:lnTo>
                    <a:pt x="46780" y="134"/>
                  </a:lnTo>
                  <a:lnTo>
                    <a:pt x="45808" y="94"/>
                  </a:lnTo>
                  <a:lnTo>
                    <a:pt x="44850" y="54"/>
                  </a:lnTo>
                  <a:lnTo>
                    <a:pt x="43905" y="28"/>
                  </a:lnTo>
                  <a:lnTo>
                    <a:pt x="42959" y="1"/>
                  </a:lnTo>
                  <a:close/>
                </a:path>
              </a:pathLst>
            </a:custGeom>
            <a:solidFill>
              <a:srgbClr val="3B4B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420;p22">
              <a:extLst>
                <a:ext uri="{FF2B5EF4-FFF2-40B4-BE49-F238E27FC236}">
                  <a16:creationId xmlns:a16="http://schemas.microsoft.com/office/drawing/2014/main" id="{0C36E98C-43F1-F5AA-9B65-671653DF98BA}"/>
                </a:ext>
              </a:extLst>
            </p:cNvPr>
            <p:cNvSpPr/>
            <p:nvPr/>
          </p:nvSpPr>
          <p:spPr>
            <a:xfrm>
              <a:off x="3325400" y="2497875"/>
              <a:ext cx="969175" cy="1046400"/>
            </a:xfrm>
            <a:custGeom>
              <a:avLst/>
              <a:gdLst/>
              <a:ahLst/>
              <a:cxnLst/>
              <a:rect l="l" t="t" r="r" b="b"/>
              <a:pathLst>
                <a:path w="38767" h="41856" extrusionOk="0">
                  <a:moveTo>
                    <a:pt x="18212" y="1"/>
                  </a:moveTo>
                  <a:lnTo>
                    <a:pt x="17041" y="28"/>
                  </a:lnTo>
                  <a:lnTo>
                    <a:pt x="15842" y="68"/>
                  </a:lnTo>
                  <a:lnTo>
                    <a:pt x="14644" y="134"/>
                  </a:lnTo>
                  <a:lnTo>
                    <a:pt x="13433" y="201"/>
                  </a:lnTo>
                  <a:lnTo>
                    <a:pt x="12208" y="294"/>
                  </a:lnTo>
                  <a:lnTo>
                    <a:pt x="10983" y="400"/>
                  </a:lnTo>
                  <a:lnTo>
                    <a:pt x="9759" y="520"/>
                  </a:lnTo>
                  <a:lnTo>
                    <a:pt x="8521" y="640"/>
                  </a:lnTo>
                  <a:lnTo>
                    <a:pt x="7296" y="786"/>
                  </a:lnTo>
                  <a:lnTo>
                    <a:pt x="6058" y="946"/>
                  </a:lnTo>
                  <a:lnTo>
                    <a:pt x="4833" y="1106"/>
                  </a:lnTo>
                  <a:lnTo>
                    <a:pt x="3622" y="1292"/>
                  </a:lnTo>
                  <a:lnTo>
                    <a:pt x="2397" y="1479"/>
                  </a:lnTo>
                  <a:lnTo>
                    <a:pt x="1199" y="1678"/>
                  </a:lnTo>
                  <a:lnTo>
                    <a:pt x="1" y="1891"/>
                  </a:lnTo>
                  <a:lnTo>
                    <a:pt x="254" y="2930"/>
                  </a:lnTo>
                  <a:lnTo>
                    <a:pt x="507" y="3968"/>
                  </a:lnTo>
                  <a:lnTo>
                    <a:pt x="773" y="4993"/>
                  </a:lnTo>
                  <a:lnTo>
                    <a:pt x="1052" y="6005"/>
                  </a:lnTo>
                  <a:lnTo>
                    <a:pt x="1332" y="7017"/>
                  </a:lnTo>
                  <a:lnTo>
                    <a:pt x="1625" y="8028"/>
                  </a:lnTo>
                  <a:lnTo>
                    <a:pt x="1918" y="9013"/>
                  </a:lnTo>
                  <a:lnTo>
                    <a:pt x="2211" y="9999"/>
                  </a:lnTo>
                  <a:lnTo>
                    <a:pt x="2517" y="10984"/>
                  </a:lnTo>
                  <a:lnTo>
                    <a:pt x="2836" y="11942"/>
                  </a:lnTo>
                  <a:lnTo>
                    <a:pt x="3156" y="12901"/>
                  </a:lnTo>
                  <a:lnTo>
                    <a:pt x="3475" y="13846"/>
                  </a:lnTo>
                  <a:lnTo>
                    <a:pt x="4141" y="15710"/>
                  </a:lnTo>
                  <a:lnTo>
                    <a:pt x="4806" y="17533"/>
                  </a:lnTo>
                  <a:lnTo>
                    <a:pt x="5499" y="19304"/>
                  </a:lnTo>
                  <a:lnTo>
                    <a:pt x="6204" y="21035"/>
                  </a:lnTo>
                  <a:lnTo>
                    <a:pt x="6910" y="22712"/>
                  </a:lnTo>
                  <a:lnTo>
                    <a:pt x="7629" y="24323"/>
                  </a:lnTo>
                  <a:lnTo>
                    <a:pt x="8348" y="25894"/>
                  </a:lnTo>
                  <a:lnTo>
                    <a:pt x="9066" y="27398"/>
                  </a:lnTo>
                  <a:lnTo>
                    <a:pt x="9785" y="28849"/>
                  </a:lnTo>
                  <a:lnTo>
                    <a:pt x="10504" y="30233"/>
                  </a:lnTo>
                  <a:lnTo>
                    <a:pt x="11210" y="31551"/>
                  </a:lnTo>
                  <a:lnTo>
                    <a:pt x="11915" y="32803"/>
                  </a:lnTo>
                  <a:lnTo>
                    <a:pt x="12608" y="33974"/>
                  </a:lnTo>
                  <a:lnTo>
                    <a:pt x="13286" y="35092"/>
                  </a:lnTo>
                  <a:lnTo>
                    <a:pt x="13939" y="36117"/>
                  </a:lnTo>
                  <a:lnTo>
                    <a:pt x="14578" y="37076"/>
                  </a:lnTo>
                  <a:lnTo>
                    <a:pt x="15203" y="37955"/>
                  </a:lnTo>
                  <a:lnTo>
                    <a:pt x="15789" y="38753"/>
                  </a:lnTo>
                  <a:lnTo>
                    <a:pt x="16362" y="39459"/>
                  </a:lnTo>
                  <a:lnTo>
                    <a:pt x="16628" y="39778"/>
                  </a:lnTo>
                  <a:lnTo>
                    <a:pt x="16894" y="40085"/>
                  </a:lnTo>
                  <a:lnTo>
                    <a:pt x="17160" y="40364"/>
                  </a:lnTo>
                  <a:lnTo>
                    <a:pt x="17413" y="40617"/>
                  </a:lnTo>
                  <a:lnTo>
                    <a:pt x="17653" y="40843"/>
                  </a:lnTo>
                  <a:lnTo>
                    <a:pt x="17879" y="41056"/>
                  </a:lnTo>
                  <a:lnTo>
                    <a:pt x="18106" y="41243"/>
                  </a:lnTo>
                  <a:lnTo>
                    <a:pt x="18319" y="41402"/>
                  </a:lnTo>
                  <a:lnTo>
                    <a:pt x="18518" y="41536"/>
                  </a:lnTo>
                  <a:lnTo>
                    <a:pt x="18718" y="41655"/>
                  </a:lnTo>
                  <a:lnTo>
                    <a:pt x="18904" y="41749"/>
                  </a:lnTo>
                  <a:lnTo>
                    <a:pt x="19077" y="41802"/>
                  </a:lnTo>
                  <a:lnTo>
                    <a:pt x="19237" y="41842"/>
                  </a:lnTo>
                  <a:lnTo>
                    <a:pt x="19384" y="41855"/>
                  </a:lnTo>
                  <a:lnTo>
                    <a:pt x="19530" y="41842"/>
                  </a:lnTo>
                  <a:lnTo>
                    <a:pt x="19690" y="41802"/>
                  </a:lnTo>
                  <a:lnTo>
                    <a:pt x="19863" y="41749"/>
                  </a:lnTo>
                  <a:lnTo>
                    <a:pt x="20049" y="41655"/>
                  </a:lnTo>
                  <a:lnTo>
                    <a:pt x="20249" y="41536"/>
                  </a:lnTo>
                  <a:lnTo>
                    <a:pt x="20448" y="41402"/>
                  </a:lnTo>
                  <a:lnTo>
                    <a:pt x="20661" y="41243"/>
                  </a:lnTo>
                  <a:lnTo>
                    <a:pt x="20888" y="41056"/>
                  </a:lnTo>
                  <a:lnTo>
                    <a:pt x="21114" y="40843"/>
                  </a:lnTo>
                  <a:lnTo>
                    <a:pt x="21354" y="40617"/>
                  </a:lnTo>
                  <a:lnTo>
                    <a:pt x="21607" y="40364"/>
                  </a:lnTo>
                  <a:lnTo>
                    <a:pt x="21860" y="40085"/>
                  </a:lnTo>
                  <a:lnTo>
                    <a:pt x="22126" y="39778"/>
                  </a:lnTo>
                  <a:lnTo>
                    <a:pt x="22405" y="39459"/>
                  </a:lnTo>
                  <a:lnTo>
                    <a:pt x="22978" y="38753"/>
                  </a:lnTo>
                  <a:lnTo>
                    <a:pt x="23564" y="37955"/>
                  </a:lnTo>
                  <a:lnTo>
                    <a:pt x="24189" y="37076"/>
                  </a:lnTo>
                  <a:lnTo>
                    <a:pt x="24828" y="36117"/>
                  </a:lnTo>
                  <a:lnTo>
                    <a:pt x="25481" y="35092"/>
                  </a:lnTo>
                  <a:lnTo>
                    <a:pt x="26160" y="33974"/>
                  </a:lnTo>
                  <a:lnTo>
                    <a:pt x="26852" y="32803"/>
                  </a:lnTo>
                  <a:lnTo>
                    <a:pt x="27544" y="31551"/>
                  </a:lnTo>
                  <a:lnTo>
                    <a:pt x="28263" y="30233"/>
                  </a:lnTo>
                  <a:lnTo>
                    <a:pt x="28982" y="28849"/>
                  </a:lnTo>
                  <a:lnTo>
                    <a:pt x="29701" y="27398"/>
                  </a:lnTo>
                  <a:lnTo>
                    <a:pt x="30419" y="25894"/>
                  </a:lnTo>
                  <a:lnTo>
                    <a:pt x="31138" y="24323"/>
                  </a:lnTo>
                  <a:lnTo>
                    <a:pt x="31857" y="22712"/>
                  </a:lnTo>
                  <a:lnTo>
                    <a:pt x="32563" y="21035"/>
                  </a:lnTo>
                  <a:lnTo>
                    <a:pt x="33268" y="19304"/>
                  </a:lnTo>
                  <a:lnTo>
                    <a:pt x="33947" y="17533"/>
                  </a:lnTo>
                  <a:lnTo>
                    <a:pt x="34626" y="15710"/>
                  </a:lnTo>
                  <a:lnTo>
                    <a:pt x="35292" y="13846"/>
                  </a:lnTo>
                  <a:lnTo>
                    <a:pt x="35611" y="12901"/>
                  </a:lnTo>
                  <a:lnTo>
                    <a:pt x="35931" y="11942"/>
                  </a:lnTo>
                  <a:lnTo>
                    <a:pt x="36237" y="10984"/>
                  </a:lnTo>
                  <a:lnTo>
                    <a:pt x="36543" y="9999"/>
                  </a:lnTo>
                  <a:lnTo>
                    <a:pt x="36849" y="9013"/>
                  </a:lnTo>
                  <a:lnTo>
                    <a:pt x="37142" y="8028"/>
                  </a:lnTo>
                  <a:lnTo>
                    <a:pt x="37435" y="7017"/>
                  </a:lnTo>
                  <a:lnTo>
                    <a:pt x="37715" y="6005"/>
                  </a:lnTo>
                  <a:lnTo>
                    <a:pt x="37981" y="4993"/>
                  </a:lnTo>
                  <a:lnTo>
                    <a:pt x="38247" y="3968"/>
                  </a:lnTo>
                  <a:lnTo>
                    <a:pt x="38513" y="2930"/>
                  </a:lnTo>
                  <a:lnTo>
                    <a:pt x="38766" y="1891"/>
                  </a:lnTo>
                  <a:lnTo>
                    <a:pt x="37568" y="1678"/>
                  </a:lnTo>
                  <a:lnTo>
                    <a:pt x="36357" y="1479"/>
                  </a:lnTo>
                  <a:lnTo>
                    <a:pt x="35145" y="1292"/>
                  </a:lnTo>
                  <a:lnTo>
                    <a:pt x="33934" y="1106"/>
                  </a:lnTo>
                  <a:lnTo>
                    <a:pt x="32696" y="946"/>
                  </a:lnTo>
                  <a:lnTo>
                    <a:pt x="31471" y="786"/>
                  </a:lnTo>
                  <a:lnTo>
                    <a:pt x="30233" y="640"/>
                  </a:lnTo>
                  <a:lnTo>
                    <a:pt x="29008" y="520"/>
                  </a:lnTo>
                  <a:lnTo>
                    <a:pt x="27784" y="400"/>
                  </a:lnTo>
                  <a:lnTo>
                    <a:pt x="26559" y="294"/>
                  </a:lnTo>
                  <a:lnTo>
                    <a:pt x="25334" y="201"/>
                  </a:lnTo>
                  <a:lnTo>
                    <a:pt x="24123" y="134"/>
                  </a:lnTo>
                  <a:lnTo>
                    <a:pt x="22911" y="68"/>
                  </a:lnTo>
                  <a:lnTo>
                    <a:pt x="21726" y="28"/>
                  </a:lnTo>
                  <a:lnTo>
                    <a:pt x="20542" y="1"/>
                  </a:ln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421;p22">
              <a:extLst>
                <a:ext uri="{FF2B5EF4-FFF2-40B4-BE49-F238E27FC236}">
                  <a16:creationId xmlns:a16="http://schemas.microsoft.com/office/drawing/2014/main" id="{07667D1A-908C-0400-CD14-1DB221EA079C}"/>
                </a:ext>
              </a:extLst>
            </p:cNvPr>
            <p:cNvSpPr/>
            <p:nvPr/>
          </p:nvSpPr>
          <p:spPr>
            <a:xfrm>
              <a:off x="3618950" y="3110925"/>
              <a:ext cx="382075" cy="583425"/>
            </a:xfrm>
            <a:custGeom>
              <a:avLst/>
              <a:gdLst/>
              <a:ahLst/>
              <a:cxnLst/>
              <a:rect l="l" t="t" r="r" b="b"/>
              <a:pathLst>
                <a:path w="15283" h="23337" extrusionOk="0">
                  <a:moveTo>
                    <a:pt x="7229" y="0"/>
                  </a:moveTo>
                  <a:lnTo>
                    <a:pt x="6829" y="14"/>
                  </a:lnTo>
                  <a:lnTo>
                    <a:pt x="6084" y="67"/>
                  </a:lnTo>
                  <a:lnTo>
                    <a:pt x="5392" y="133"/>
                  </a:lnTo>
                  <a:lnTo>
                    <a:pt x="4793" y="213"/>
                  </a:lnTo>
                  <a:lnTo>
                    <a:pt x="4300" y="293"/>
                  </a:lnTo>
                  <a:lnTo>
                    <a:pt x="3941" y="360"/>
                  </a:lnTo>
                  <a:lnTo>
                    <a:pt x="3621" y="426"/>
                  </a:lnTo>
                  <a:lnTo>
                    <a:pt x="0" y="19476"/>
                  </a:lnTo>
                  <a:lnTo>
                    <a:pt x="173" y="19649"/>
                  </a:lnTo>
                  <a:lnTo>
                    <a:pt x="373" y="19836"/>
                  </a:lnTo>
                  <a:lnTo>
                    <a:pt x="653" y="20075"/>
                  </a:lnTo>
                  <a:lnTo>
                    <a:pt x="999" y="20368"/>
                  </a:lnTo>
                  <a:lnTo>
                    <a:pt x="1411" y="20701"/>
                  </a:lnTo>
                  <a:lnTo>
                    <a:pt x="1864" y="21047"/>
                  </a:lnTo>
                  <a:lnTo>
                    <a:pt x="2383" y="21407"/>
                  </a:lnTo>
                  <a:lnTo>
                    <a:pt x="2942" y="21766"/>
                  </a:lnTo>
                  <a:lnTo>
                    <a:pt x="3235" y="21939"/>
                  </a:lnTo>
                  <a:lnTo>
                    <a:pt x="3541" y="22112"/>
                  </a:lnTo>
                  <a:lnTo>
                    <a:pt x="3847" y="22285"/>
                  </a:lnTo>
                  <a:lnTo>
                    <a:pt x="4180" y="22445"/>
                  </a:lnTo>
                  <a:lnTo>
                    <a:pt x="4500" y="22591"/>
                  </a:lnTo>
                  <a:lnTo>
                    <a:pt x="4833" y="22725"/>
                  </a:lnTo>
                  <a:lnTo>
                    <a:pt x="5179" y="22858"/>
                  </a:lnTo>
                  <a:lnTo>
                    <a:pt x="5512" y="22978"/>
                  </a:lnTo>
                  <a:lnTo>
                    <a:pt x="5858" y="23084"/>
                  </a:lnTo>
                  <a:lnTo>
                    <a:pt x="6217" y="23164"/>
                  </a:lnTo>
                  <a:lnTo>
                    <a:pt x="6563" y="23244"/>
                  </a:lnTo>
                  <a:lnTo>
                    <a:pt x="6923" y="23284"/>
                  </a:lnTo>
                  <a:lnTo>
                    <a:pt x="7282" y="23324"/>
                  </a:lnTo>
                  <a:lnTo>
                    <a:pt x="7642" y="23337"/>
                  </a:lnTo>
                  <a:lnTo>
                    <a:pt x="8001" y="23324"/>
                  </a:lnTo>
                  <a:lnTo>
                    <a:pt x="8360" y="23284"/>
                  </a:lnTo>
                  <a:lnTo>
                    <a:pt x="8706" y="23244"/>
                  </a:lnTo>
                  <a:lnTo>
                    <a:pt x="9066" y="23164"/>
                  </a:lnTo>
                  <a:lnTo>
                    <a:pt x="9412" y="23084"/>
                  </a:lnTo>
                  <a:lnTo>
                    <a:pt x="9771" y="22978"/>
                  </a:lnTo>
                  <a:lnTo>
                    <a:pt x="10104" y="22858"/>
                  </a:lnTo>
                  <a:lnTo>
                    <a:pt x="10450" y="22725"/>
                  </a:lnTo>
                  <a:lnTo>
                    <a:pt x="10783" y="22591"/>
                  </a:lnTo>
                  <a:lnTo>
                    <a:pt x="11103" y="22445"/>
                  </a:lnTo>
                  <a:lnTo>
                    <a:pt x="11422" y="22285"/>
                  </a:lnTo>
                  <a:lnTo>
                    <a:pt x="11742" y="22112"/>
                  </a:lnTo>
                  <a:lnTo>
                    <a:pt x="12048" y="21939"/>
                  </a:lnTo>
                  <a:lnTo>
                    <a:pt x="12341" y="21766"/>
                  </a:lnTo>
                  <a:lnTo>
                    <a:pt x="12900" y="21407"/>
                  </a:lnTo>
                  <a:lnTo>
                    <a:pt x="13406" y="21047"/>
                  </a:lnTo>
                  <a:lnTo>
                    <a:pt x="13872" y="20701"/>
                  </a:lnTo>
                  <a:lnTo>
                    <a:pt x="14284" y="20368"/>
                  </a:lnTo>
                  <a:lnTo>
                    <a:pt x="14630" y="20075"/>
                  </a:lnTo>
                  <a:lnTo>
                    <a:pt x="14910" y="19836"/>
                  </a:lnTo>
                  <a:lnTo>
                    <a:pt x="15110" y="19649"/>
                  </a:lnTo>
                  <a:lnTo>
                    <a:pt x="15283" y="19476"/>
                  </a:lnTo>
                  <a:lnTo>
                    <a:pt x="11662" y="426"/>
                  </a:lnTo>
                  <a:lnTo>
                    <a:pt x="11342" y="360"/>
                  </a:lnTo>
                  <a:lnTo>
                    <a:pt x="10970" y="293"/>
                  </a:lnTo>
                  <a:lnTo>
                    <a:pt x="10477" y="213"/>
                  </a:lnTo>
                  <a:lnTo>
                    <a:pt x="9891" y="133"/>
                  </a:lnTo>
                  <a:lnTo>
                    <a:pt x="9199" y="67"/>
                  </a:lnTo>
                  <a:lnTo>
                    <a:pt x="8454" y="14"/>
                  </a:lnTo>
                  <a:lnTo>
                    <a:pt x="8054" y="0"/>
                  </a:lnTo>
                  <a:close/>
                </a:path>
              </a:pathLst>
            </a:custGeom>
            <a:solidFill>
              <a:srgbClr val="F570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422;p22">
              <a:extLst>
                <a:ext uri="{FF2B5EF4-FFF2-40B4-BE49-F238E27FC236}">
                  <a16:creationId xmlns:a16="http://schemas.microsoft.com/office/drawing/2014/main" id="{BE7A314E-154A-7CB8-F61C-058EAF0DD87E}"/>
                </a:ext>
              </a:extLst>
            </p:cNvPr>
            <p:cNvSpPr/>
            <p:nvPr/>
          </p:nvSpPr>
          <p:spPr>
            <a:xfrm>
              <a:off x="3632925" y="2827375"/>
              <a:ext cx="353800" cy="310200"/>
            </a:xfrm>
            <a:custGeom>
              <a:avLst/>
              <a:gdLst/>
              <a:ahLst/>
              <a:cxnLst/>
              <a:rect l="l" t="t" r="r" b="b"/>
              <a:pathLst>
                <a:path w="14152" h="12408" extrusionOk="0">
                  <a:moveTo>
                    <a:pt x="7083" y="0"/>
                  </a:moveTo>
                  <a:lnTo>
                    <a:pt x="6790" y="80"/>
                  </a:lnTo>
                  <a:lnTo>
                    <a:pt x="6044" y="293"/>
                  </a:lnTo>
                  <a:lnTo>
                    <a:pt x="5525" y="453"/>
                  </a:lnTo>
                  <a:lnTo>
                    <a:pt x="4966" y="653"/>
                  </a:lnTo>
                  <a:lnTo>
                    <a:pt x="4353" y="879"/>
                  </a:lnTo>
                  <a:lnTo>
                    <a:pt x="3714" y="1118"/>
                  </a:lnTo>
                  <a:lnTo>
                    <a:pt x="3075" y="1398"/>
                  </a:lnTo>
                  <a:lnTo>
                    <a:pt x="2450" y="1691"/>
                  </a:lnTo>
                  <a:lnTo>
                    <a:pt x="2144" y="1851"/>
                  </a:lnTo>
                  <a:lnTo>
                    <a:pt x="1851" y="2010"/>
                  </a:lnTo>
                  <a:lnTo>
                    <a:pt x="1571" y="2170"/>
                  </a:lnTo>
                  <a:lnTo>
                    <a:pt x="1305" y="2343"/>
                  </a:lnTo>
                  <a:lnTo>
                    <a:pt x="1065" y="2516"/>
                  </a:lnTo>
                  <a:lnTo>
                    <a:pt x="839" y="2703"/>
                  </a:lnTo>
                  <a:lnTo>
                    <a:pt x="639" y="2889"/>
                  </a:lnTo>
                  <a:lnTo>
                    <a:pt x="453" y="3075"/>
                  </a:lnTo>
                  <a:lnTo>
                    <a:pt x="307" y="3262"/>
                  </a:lnTo>
                  <a:lnTo>
                    <a:pt x="187" y="3448"/>
                  </a:lnTo>
                  <a:lnTo>
                    <a:pt x="94" y="3648"/>
                  </a:lnTo>
                  <a:lnTo>
                    <a:pt x="67" y="3754"/>
                  </a:lnTo>
                  <a:lnTo>
                    <a:pt x="40" y="3848"/>
                  </a:lnTo>
                  <a:lnTo>
                    <a:pt x="14" y="4061"/>
                  </a:lnTo>
                  <a:lnTo>
                    <a:pt x="0" y="4300"/>
                  </a:lnTo>
                  <a:lnTo>
                    <a:pt x="14" y="4553"/>
                  </a:lnTo>
                  <a:lnTo>
                    <a:pt x="40" y="4833"/>
                  </a:lnTo>
                  <a:lnTo>
                    <a:pt x="94" y="5125"/>
                  </a:lnTo>
                  <a:lnTo>
                    <a:pt x="147" y="5432"/>
                  </a:lnTo>
                  <a:lnTo>
                    <a:pt x="227" y="5751"/>
                  </a:lnTo>
                  <a:lnTo>
                    <a:pt x="307" y="6084"/>
                  </a:lnTo>
                  <a:lnTo>
                    <a:pt x="520" y="6790"/>
                  </a:lnTo>
                  <a:lnTo>
                    <a:pt x="759" y="7495"/>
                  </a:lnTo>
                  <a:lnTo>
                    <a:pt x="1025" y="8227"/>
                  </a:lnTo>
                  <a:lnTo>
                    <a:pt x="1292" y="8933"/>
                  </a:lnTo>
                  <a:lnTo>
                    <a:pt x="1585" y="9625"/>
                  </a:lnTo>
                  <a:lnTo>
                    <a:pt x="1864" y="10264"/>
                  </a:lnTo>
                  <a:lnTo>
                    <a:pt x="2357" y="11369"/>
                  </a:lnTo>
                  <a:lnTo>
                    <a:pt x="2716" y="12128"/>
                  </a:lnTo>
                  <a:lnTo>
                    <a:pt x="2862" y="12407"/>
                  </a:lnTo>
                  <a:lnTo>
                    <a:pt x="11303" y="12407"/>
                  </a:lnTo>
                  <a:lnTo>
                    <a:pt x="11449" y="12128"/>
                  </a:lnTo>
                  <a:lnTo>
                    <a:pt x="11808" y="11369"/>
                  </a:lnTo>
                  <a:lnTo>
                    <a:pt x="12301" y="10264"/>
                  </a:lnTo>
                  <a:lnTo>
                    <a:pt x="12581" y="9625"/>
                  </a:lnTo>
                  <a:lnTo>
                    <a:pt x="12860" y="8933"/>
                  </a:lnTo>
                  <a:lnTo>
                    <a:pt x="13140" y="8227"/>
                  </a:lnTo>
                  <a:lnTo>
                    <a:pt x="13406" y="7495"/>
                  </a:lnTo>
                  <a:lnTo>
                    <a:pt x="13646" y="6790"/>
                  </a:lnTo>
                  <a:lnTo>
                    <a:pt x="13859" y="6084"/>
                  </a:lnTo>
                  <a:lnTo>
                    <a:pt x="13938" y="5751"/>
                  </a:lnTo>
                  <a:lnTo>
                    <a:pt x="14018" y="5432"/>
                  </a:lnTo>
                  <a:lnTo>
                    <a:pt x="14071" y="5125"/>
                  </a:lnTo>
                  <a:lnTo>
                    <a:pt x="14111" y="4833"/>
                  </a:lnTo>
                  <a:lnTo>
                    <a:pt x="14151" y="4553"/>
                  </a:lnTo>
                  <a:lnTo>
                    <a:pt x="14151" y="4300"/>
                  </a:lnTo>
                  <a:lnTo>
                    <a:pt x="14151" y="4061"/>
                  </a:lnTo>
                  <a:lnTo>
                    <a:pt x="14125" y="3848"/>
                  </a:lnTo>
                  <a:lnTo>
                    <a:pt x="14098" y="3754"/>
                  </a:lnTo>
                  <a:lnTo>
                    <a:pt x="14071" y="3648"/>
                  </a:lnTo>
                  <a:lnTo>
                    <a:pt x="13978" y="3448"/>
                  </a:lnTo>
                  <a:lnTo>
                    <a:pt x="13859" y="3262"/>
                  </a:lnTo>
                  <a:lnTo>
                    <a:pt x="13699" y="3075"/>
                  </a:lnTo>
                  <a:lnTo>
                    <a:pt x="13526" y="2889"/>
                  </a:lnTo>
                  <a:lnTo>
                    <a:pt x="13326" y="2703"/>
                  </a:lnTo>
                  <a:lnTo>
                    <a:pt x="13100" y="2516"/>
                  </a:lnTo>
                  <a:lnTo>
                    <a:pt x="12847" y="2343"/>
                  </a:lnTo>
                  <a:lnTo>
                    <a:pt x="12594" y="2170"/>
                  </a:lnTo>
                  <a:lnTo>
                    <a:pt x="12314" y="2010"/>
                  </a:lnTo>
                  <a:lnTo>
                    <a:pt x="12021" y="1851"/>
                  </a:lnTo>
                  <a:lnTo>
                    <a:pt x="11715" y="1691"/>
                  </a:lnTo>
                  <a:lnTo>
                    <a:pt x="11090" y="1398"/>
                  </a:lnTo>
                  <a:lnTo>
                    <a:pt x="10451" y="1118"/>
                  </a:lnTo>
                  <a:lnTo>
                    <a:pt x="9812" y="879"/>
                  </a:lnTo>
                  <a:lnTo>
                    <a:pt x="9199" y="653"/>
                  </a:lnTo>
                  <a:lnTo>
                    <a:pt x="8640" y="453"/>
                  </a:lnTo>
                  <a:lnTo>
                    <a:pt x="8121" y="293"/>
                  </a:lnTo>
                  <a:lnTo>
                    <a:pt x="7362" y="80"/>
                  </a:lnTo>
                  <a:lnTo>
                    <a:pt x="7083" y="0"/>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423;p22">
              <a:extLst>
                <a:ext uri="{FF2B5EF4-FFF2-40B4-BE49-F238E27FC236}">
                  <a16:creationId xmlns:a16="http://schemas.microsoft.com/office/drawing/2014/main" id="{82D6FE40-82CF-1676-B2B3-A0897673937F}"/>
                </a:ext>
              </a:extLst>
            </p:cNvPr>
            <p:cNvSpPr/>
            <p:nvPr/>
          </p:nvSpPr>
          <p:spPr>
            <a:xfrm>
              <a:off x="3103750" y="2543150"/>
              <a:ext cx="1412475" cy="1249400"/>
            </a:xfrm>
            <a:custGeom>
              <a:avLst/>
              <a:gdLst/>
              <a:ahLst/>
              <a:cxnLst/>
              <a:rect l="l" t="t" r="r" b="b"/>
              <a:pathLst>
                <a:path w="56499" h="49976" extrusionOk="0">
                  <a:moveTo>
                    <a:pt x="8853" y="0"/>
                  </a:moveTo>
                  <a:lnTo>
                    <a:pt x="7682" y="200"/>
                  </a:lnTo>
                  <a:lnTo>
                    <a:pt x="6537" y="426"/>
                  </a:lnTo>
                  <a:lnTo>
                    <a:pt x="5392" y="653"/>
                  </a:lnTo>
                  <a:lnTo>
                    <a:pt x="4274" y="892"/>
                  </a:lnTo>
                  <a:lnTo>
                    <a:pt x="3169" y="1132"/>
                  </a:lnTo>
                  <a:lnTo>
                    <a:pt x="2091" y="1385"/>
                  </a:lnTo>
                  <a:lnTo>
                    <a:pt x="1039" y="1638"/>
                  </a:lnTo>
                  <a:lnTo>
                    <a:pt x="1" y="1891"/>
                  </a:lnTo>
                  <a:lnTo>
                    <a:pt x="520" y="3448"/>
                  </a:lnTo>
                  <a:lnTo>
                    <a:pt x="1079" y="5072"/>
                  </a:lnTo>
                  <a:lnTo>
                    <a:pt x="1678" y="6790"/>
                  </a:lnTo>
                  <a:lnTo>
                    <a:pt x="2304" y="8560"/>
                  </a:lnTo>
                  <a:lnTo>
                    <a:pt x="2983" y="10397"/>
                  </a:lnTo>
                  <a:lnTo>
                    <a:pt x="3688" y="12288"/>
                  </a:lnTo>
                  <a:lnTo>
                    <a:pt x="4420" y="14218"/>
                  </a:lnTo>
                  <a:lnTo>
                    <a:pt x="5179" y="16175"/>
                  </a:lnTo>
                  <a:lnTo>
                    <a:pt x="5978" y="18159"/>
                  </a:lnTo>
                  <a:lnTo>
                    <a:pt x="6803" y="20155"/>
                  </a:lnTo>
                  <a:lnTo>
                    <a:pt x="7655" y="22152"/>
                  </a:lnTo>
                  <a:lnTo>
                    <a:pt x="8521" y="24162"/>
                  </a:lnTo>
                  <a:lnTo>
                    <a:pt x="9413" y="26146"/>
                  </a:lnTo>
                  <a:lnTo>
                    <a:pt x="10331" y="28116"/>
                  </a:lnTo>
                  <a:lnTo>
                    <a:pt x="11263" y="30046"/>
                  </a:lnTo>
                  <a:lnTo>
                    <a:pt x="11729" y="31005"/>
                  </a:lnTo>
                  <a:lnTo>
                    <a:pt x="12208" y="31950"/>
                  </a:lnTo>
                  <a:lnTo>
                    <a:pt x="12687" y="32882"/>
                  </a:lnTo>
                  <a:lnTo>
                    <a:pt x="13167" y="33801"/>
                  </a:lnTo>
                  <a:lnTo>
                    <a:pt x="13659" y="34706"/>
                  </a:lnTo>
                  <a:lnTo>
                    <a:pt x="14152" y="35598"/>
                  </a:lnTo>
                  <a:lnTo>
                    <a:pt x="14644" y="36476"/>
                  </a:lnTo>
                  <a:lnTo>
                    <a:pt x="15137" y="37328"/>
                  </a:lnTo>
                  <a:lnTo>
                    <a:pt x="15629" y="38167"/>
                  </a:lnTo>
                  <a:lnTo>
                    <a:pt x="16135" y="38992"/>
                  </a:lnTo>
                  <a:lnTo>
                    <a:pt x="16628" y="39791"/>
                  </a:lnTo>
                  <a:lnTo>
                    <a:pt x="17134" y="40563"/>
                  </a:lnTo>
                  <a:lnTo>
                    <a:pt x="17640" y="41322"/>
                  </a:lnTo>
                  <a:lnTo>
                    <a:pt x="18145" y="42054"/>
                  </a:lnTo>
                  <a:lnTo>
                    <a:pt x="18665" y="42760"/>
                  </a:lnTo>
                  <a:lnTo>
                    <a:pt x="19170" y="43439"/>
                  </a:lnTo>
                  <a:lnTo>
                    <a:pt x="19676" y="44091"/>
                  </a:lnTo>
                  <a:lnTo>
                    <a:pt x="20182" y="44717"/>
                  </a:lnTo>
                  <a:lnTo>
                    <a:pt x="20701" y="45316"/>
                  </a:lnTo>
                  <a:lnTo>
                    <a:pt x="21207" y="45875"/>
                  </a:lnTo>
                  <a:lnTo>
                    <a:pt x="21713" y="46407"/>
                  </a:lnTo>
                  <a:lnTo>
                    <a:pt x="22232" y="46913"/>
                  </a:lnTo>
                  <a:lnTo>
                    <a:pt x="22738" y="47379"/>
                  </a:lnTo>
                  <a:lnTo>
                    <a:pt x="23244" y="47819"/>
                  </a:lnTo>
                  <a:lnTo>
                    <a:pt x="23750" y="48205"/>
                  </a:lnTo>
                  <a:lnTo>
                    <a:pt x="24269" y="48564"/>
                  </a:lnTo>
                  <a:lnTo>
                    <a:pt x="24522" y="48737"/>
                  </a:lnTo>
                  <a:lnTo>
                    <a:pt x="24762" y="48883"/>
                  </a:lnTo>
                  <a:lnTo>
                    <a:pt x="25015" y="49030"/>
                  </a:lnTo>
                  <a:lnTo>
                    <a:pt x="25268" y="49176"/>
                  </a:lnTo>
                  <a:lnTo>
                    <a:pt x="25520" y="49296"/>
                  </a:lnTo>
                  <a:lnTo>
                    <a:pt x="25773" y="49416"/>
                  </a:lnTo>
                  <a:lnTo>
                    <a:pt x="26026" y="49522"/>
                  </a:lnTo>
                  <a:lnTo>
                    <a:pt x="26279" y="49616"/>
                  </a:lnTo>
                  <a:lnTo>
                    <a:pt x="26519" y="49696"/>
                  </a:lnTo>
                  <a:lnTo>
                    <a:pt x="26772" y="49775"/>
                  </a:lnTo>
                  <a:lnTo>
                    <a:pt x="27025" y="49829"/>
                  </a:lnTo>
                  <a:lnTo>
                    <a:pt x="27264" y="49882"/>
                  </a:lnTo>
                  <a:lnTo>
                    <a:pt x="27517" y="49922"/>
                  </a:lnTo>
                  <a:lnTo>
                    <a:pt x="27757" y="49948"/>
                  </a:lnTo>
                  <a:lnTo>
                    <a:pt x="28010" y="49975"/>
                  </a:lnTo>
                  <a:lnTo>
                    <a:pt x="28489" y="49975"/>
                  </a:lnTo>
                  <a:lnTo>
                    <a:pt x="28742" y="49948"/>
                  </a:lnTo>
                  <a:lnTo>
                    <a:pt x="28982" y="49922"/>
                  </a:lnTo>
                  <a:lnTo>
                    <a:pt x="29235" y="49882"/>
                  </a:lnTo>
                  <a:lnTo>
                    <a:pt x="29474" y="49829"/>
                  </a:lnTo>
                  <a:lnTo>
                    <a:pt x="29727" y="49775"/>
                  </a:lnTo>
                  <a:lnTo>
                    <a:pt x="29980" y="49696"/>
                  </a:lnTo>
                  <a:lnTo>
                    <a:pt x="30220" y="49616"/>
                  </a:lnTo>
                  <a:lnTo>
                    <a:pt x="30473" y="49522"/>
                  </a:lnTo>
                  <a:lnTo>
                    <a:pt x="30726" y="49416"/>
                  </a:lnTo>
                  <a:lnTo>
                    <a:pt x="30979" y="49296"/>
                  </a:lnTo>
                  <a:lnTo>
                    <a:pt x="31231" y="49176"/>
                  </a:lnTo>
                  <a:lnTo>
                    <a:pt x="31471" y="49030"/>
                  </a:lnTo>
                  <a:lnTo>
                    <a:pt x="31724" y="48883"/>
                  </a:lnTo>
                  <a:lnTo>
                    <a:pt x="31977" y="48737"/>
                  </a:lnTo>
                  <a:lnTo>
                    <a:pt x="32230" y="48564"/>
                  </a:lnTo>
                  <a:lnTo>
                    <a:pt x="32736" y="48205"/>
                  </a:lnTo>
                  <a:lnTo>
                    <a:pt x="33255" y="47819"/>
                  </a:lnTo>
                  <a:lnTo>
                    <a:pt x="33761" y="47379"/>
                  </a:lnTo>
                  <a:lnTo>
                    <a:pt x="34267" y="46913"/>
                  </a:lnTo>
                  <a:lnTo>
                    <a:pt x="34773" y="46407"/>
                  </a:lnTo>
                  <a:lnTo>
                    <a:pt x="35292" y="45875"/>
                  </a:lnTo>
                  <a:lnTo>
                    <a:pt x="35798" y="45316"/>
                  </a:lnTo>
                  <a:lnTo>
                    <a:pt x="36303" y="44717"/>
                  </a:lnTo>
                  <a:lnTo>
                    <a:pt x="36823" y="44091"/>
                  </a:lnTo>
                  <a:lnTo>
                    <a:pt x="37329" y="43439"/>
                  </a:lnTo>
                  <a:lnTo>
                    <a:pt x="37834" y="42760"/>
                  </a:lnTo>
                  <a:lnTo>
                    <a:pt x="38340" y="42054"/>
                  </a:lnTo>
                  <a:lnTo>
                    <a:pt x="38859" y="41322"/>
                  </a:lnTo>
                  <a:lnTo>
                    <a:pt x="39352" y="40563"/>
                  </a:lnTo>
                  <a:lnTo>
                    <a:pt x="39858" y="39791"/>
                  </a:lnTo>
                  <a:lnTo>
                    <a:pt x="40364" y="38992"/>
                  </a:lnTo>
                  <a:lnTo>
                    <a:pt x="40870" y="38167"/>
                  </a:lnTo>
                  <a:lnTo>
                    <a:pt x="41362" y="37328"/>
                  </a:lnTo>
                  <a:lnTo>
                    <a:pt x="41855" y="36476"/>
                  </a:lnTo>
                  <a:lnTo>
                    <a:pt x="42347" y="35598"/>
                  </a:lnTo>
                  <a:lnTo>
                    <a:pt x="42840" y="34706"/>
                  </a:lnTo>
                  <a:lnTo>
                    <a:pt x="43332" y="33801"/>
                  </a:lnTo>
                  <a:lnTo>
                    <a:pt x="43812" y="32882"/>
                  </a:lnTo>
                  <a:lnTo>
                    <a:pt x="44291" y="31950"/>
                  </a:lnTo>
                  <a:lnTo>
                    <a:pt x="44770" y="31005"/>
                  </a:lnTo>
                  <a:lnTo>
                    <a:pt x="45236" y="30046"/>
                  </a:lnTo>
                  <a:lnTo>
                    <a:pt x="46168" y="28116"/>
                  </a:lnTo>
                  <a:lnTo>
                    <a:pt x="47086" y="26146"/>
                  </a:lnTo>
                  <a:lnTo>
                    <a:pt x="47978" y="24162"/>
                  </a:lnTo>
                  <a:lnTo>
                    <a:pt x="48844" y="22152"/>
                  </a:lnTo>
                  <a:lnTo>
                    <a:pt x="49696" y="20155"/>
                  </a:lnTo>
                  <a:lnTo>
                    <a:pt x="50521" y="18159"/>
                  </a:lnTo>
                  <a:lnTo>
                    <a:pt x="51307" y="16175"/>
                  </a:lnTo>
                  <a:lnTo>
                    <a:pt x="52079" y="14218"/>
                  </a:lnTo>
                  <a:lnTo>
                    <a:pt x="52811" y="12288"/>
                  </a:lnTo>
                  <a:lnTo>
                    <a:pt x="53516" y="10397"/>
                  </a:lnTo>
                  <a:lnTo>
                    <a:pt x="54195" y="8560"/>
                  </a:lnTo>
                  <a:lnTo>
                    <a:pt x="54821" y="6790"/>
                  </a:lnTo>
                  <a:lnTo>
                    <a:pt x="55420" y="5072"/>
                  </a:lnTo>
                  <a:lnTo>
                    <a:pt x="55979" y="3448"/>
                  </a:lnTo>
                  <a:lnTo>
                    <a:pt x="56498" y="1891"/>
                  </a:lnTo>
                  <a:lnTo>
                    <a:pt x="55460" y="1638"/>
                  </a:lnTo>
                  <a:lnTo>
                    <a:pt x="54408" y="1385"/>
                  </a:lnTo>
                  <a:lnTo>
                    <a:pt x="53317" y="1132"/>
                  </a:lnTo>
                  <a:lnTo>
                    <a:pt x="52225" y="892"/>
                  </a:lnTo>
                  <a:lnTo>
                    <a:pt x="51107" y="653"/>
                  </a:lnTo>
                  <a:lnTo>
                    <a:pt x="49962" y="426"/>
                  </a:lnTo>
                  <a:lnTo>
                    <a:pt x="48817" y="200"/>
                  </a:lnTo>
                  <a:lnTo>
                    <a:pt x="47646" y="0"/>
                  </a:lnTo>
                  <a:lnTo>
                    <a:pt x="47393" y="1039"/>
                  </a:lnTo>
                  <a:lnTo>
                    <a:pt x="47140" y="2077"/>
                  </a:lnTo>
                  <a:lnTo>
                    <a:pt x="46874" y="3102"/>
                  </a:lnTo>
                  <a:lnTo>
                    <a:pt x="46594" y="4127"/>
                  </a:lnTo>
                  <a:lnTo>
                    <a:pt x="46314" y="5139"/>
                  </a:lnTo>
                  <a:lnTo>
                    <a:pt x="46035" y="6137"/>
                  </a:lnTo>
                  <a:lnTo>
                    <a:pt x="45742" y="7136"/>
                  </a:lnTo>
                  <a:lnTo>
                    <a:pt x="45436" y="8121"/>
                  </a:lnTo>
                  <a:lnTo>
                    <a:pt x="45130" y="9106"/>
                  </a:lnTo>
                  <a:lnTo>
                    <a:pt x="44823" y="10078"/>
                  </a:lnTo>
                  <a:lnTo>
                    <a:pt x="44504" y="11036"/>
                  </a:lnTo>
                  <a:lnTo>
                    <a:pt x="44171" y="11982"/>
                  </a:lnTo>
                  <a:lnTo>
                    <a:pt x="43519" y="13845"/>
                  </a:lnTo>
                  <a:lnTo>
                    <a:pt x="42840" y="15669"/>
                  </a:lnTo>
                  <a:lnTo>
                    <a:pt x="42148" y="17453"/>
                  </a:lnTo>
                  <a:lnTo>
                    <a:pt x="41442" y="19184"/>
                  </a:lnTo>
                  <a:lnTo>
                    <a:pt x="40737" y="20861"/>
                  </a:lnTo>
                  <a:lnTo>
                    <a:pt x="40018" y="22485"/>
                  </a:lnTo>
                  <a:lnTo>
                    <a:pt x="39299" y="24043"/>
                  </a:lnTo>
                  <a:lnTo>
                    <a:pt x="38580" y="25560"/>
                  </a:lnTo>
                  <a:lnTo>
                    <a:pt x="37861" y="27011"/>
                  </a:lnTo>
                  <a:lnTo>
                    <a:pt x="37142" y="28396"/>
                  </a:lnTo>
                  <a:lnTo>
                    <a:pt x="36423" y="29714"/>
                  </a:lnTo>
                  <a:lnTo>
                    <a:pt x="35731" y="30965"/>
                  </a:lnTo>
                  <a:lnTo>
                    <a:pt x="35039" y="32150"/>
                  </a:lnTo>
                  <a:lnTo>
                    <a:pt x="34360" y="33268"/>
                  </a:lnTo>
                  <a:lnTo>
                    <a:pt x="33694" y="34293"/>
                  </a:lnTo>
                  <a:lnTo>
                    <a:pt x="33055" y="35252"/>
                  </a:lnTo>
                  <a:lnTo>
                    <a:pt x="32443" y="36130"/>
                  </a:lnTo>
                  <a:lnTo>
                    <a:pt x="31844" y="36929"/>
                  </a:lnTo>
                  <a:lnTo>
                    <a:pt x="31551" y="37302"/>
                  </a:lnTo>
                  <a:lnTo>
                    <a:pt x="31271" y="37635"/>
                  </a:lnTo>
                  <a:lnTo>
                    <a:pt x="31005" y="37967"/>
                  </a:lnTo>
                  <a:lnTo>
                    <a:pt x="30739" y="38260"/>
                  </a:lnTo>
                  <a:lnTo>
                    <a:pt x="30473" y="38540"/>
                  </a:lnTo>
                  <a:lnTo>
                    <a:pt x="30233" y="38806"/>
                  </a:lnTo>
                  <a:lnTo>
                    <a:pt x="29980" y="39032"/>
                  </a:lnTo>
                  <a:lnTo>
                    <a:pt x="29754" y="39245"/>
                  </a:lnTo>
                  <a:lnTo>
                    <a:pt x="29527" y="39432"/>
                  </a:lnTo>
                  <a:lnTo>
                    <a:pt x="29314" y="39591"/>
                  </a:lnTo>
                  <a:lnTo>
                    <a:pt x="29115" y="39725"/>
                  </a:lnTo>
                  <a:lnTo>
                    <a:pt x="28915" y="39844"/>
                  </a:lnTo>
                  <a:lnTo>
                    <a:pt x="28729" y="39938"/>
                  </a:lnTo>
                  <a:lnTo>
                    <a:pt x="28556" y="39991"/>
                  </a:lnTo>
                  <a:lnTo>
                    <a:pt x="28396" y="40031"/>
                  </a:lnTo>
                  <a:lnTo>
                    <a:pt x="28250" y="40044"/>
                  </a:lnTo>
                  <a:lnTo>
                    <a:pt x="28103" y="40031"/>
                  </a:lnTo>
                  <a:lnTo>
                    <a:pt x="27930" y="39991"/>
                  </a:lnTo>
                  <a:lnTo>
                    <a:pt x="27757" y="39938"/>
                  </a:lnTo>
                  <a:lnTo>
                    <a:pt x="27584" y="39844"/>
                  </a:lnTo>
                  <a:lnTo>
                    <a:pt x="27384" y="39725"/>
                  </a:lnTo>
                  <a:lnTo>
                    <a:pt x="27185" y="39591"/>
                  </a:lnTo>
                  <a:lnTo>
                    <a:pt x="26972" y="39432"/>
                  </a:lnTo>
                  <a:lnTo>
                    <a:pt x="26745" y="39245"/>
                  </a:lnTo>
                  <a:lnTo>
                    <a:pt x="26506" y="39032"/>
                  </a:lnTo>
                  <a:lnTo>
                    <a:pt x="26266" y="38806"/>
                  </a:lnTo>
                  <a:lnTo>
                    <a:pt x="26026" y="38540"/>
                  </a:lnTo>
                  <a:lnTo>
                    <a:pt x="25760" y="38260"/>
                  </a:lnTo>
                  <a:lnTo>
                    <a:pt x="25494" y="37967"/>
                  </a:lnTo>
                  <a:lnTo>
                    <a:pt x="25228" y="37635"/>
                  </a:lnTo>
                  <a:lnTo>
                    <a:pt x="24935" y="37302"/>
                  </a:lnTo>
                  <a:lnTo>
                    <a:pt x="24655" y="36929"/>
                  </a:lnTo>
                  <a:lnTo>
                    <a:pt x="24056" y="36130"/>
                  </a:lnTo>
                  <a:lnTo>
                    <a:pt x="23444" y="35252"/>
                  </a:lnTo>
                  <a:lnTo>
                    <a:pt x="22791" y="34293"/>
                  </a:lnTo>
                  <a:lnTo>
                    <a:pt x="22139" y="33268"/>
                  </a:lnTo>
                  <a:lnTo>
                    <a:pt x="21460" y="32150"/>
                  </a:lnTo>
                  <a:lnTo>
                    <a:pt x="20768" y="30965"/>
                  </a:lnTo>
                  <a:lnTo>
                    <a:pt x="20062" y="29714"/>
                  </a:lnTo>
                  <a:lnTo>
                    <a:pt x="19357" y="28396"/>
                  </a:lnTo>
                  <a:lnTo>
                    <a:pt x="18638" y="27011"/>
                  </a:lnTo>
                  <a:lnTo>
                    <a:pt x="17919" y="25560"/>
                  </a:lnTo>
                  <a:lnTo>
                    <a:pt x="17200" y="24043"/>
                  </a:lnTo>
                  <a:lnTo>
                    <a:pt x="16481" y="22485"/>
                  </a:lnTo>
                  <a:lnTo>
                    <a:pt x="15763" y="20861"/>
                  </a:lnTo>
                  <a:lnTo>
                    <a:pt x="15044" y="19184"/>
                  </a:lnTo>
                  <a:lnTo>
                    <a:pt x="14351" y="17453"/>
                  </a:lnTo>
                  <a:lnTo>
                    <a:pt x="13659" y="15669"/>
                  </a:lnTo>
                  <a:lnTo>
                    <a:pt x="12980" y="13845"/>
                  </a:lnTo>
                  <a:lnTo>
                    <a:pt x="12315" y="11982"/>
                  </a:lnTo>
                  <a:lnTo>
                    <a:pt x="11995" y="11036"/>
                  </a:lnTo>
                  <a:lnTo>
                    <a:pt x="11676" y="10078"/>
                  </a:lnTo>
                  <a:lnTo>
                    <a:pt x="11369" y="9106"/>
                  </a:lnTo>
                  <a:lnTo>
                    <a:pt x="11063" y="8121"/>
                  </a:lnTo>
                  <a:lnTo>
                    <a:pt x="10757" y="7136"/>
                  </a:lnTo>
                  <a:lnTo>
                    <a:pt x="10464" y="6137"/>
                  </a:lnTo>
                  <a:lnTo>
                    <a:pt x="10185" y="5139"/>
                  </a:lnTo>
                  <a:lnTo>
                    <a:pt x="9892" y="4127"/>
                  </a:lnTo>
                  <a:lnTo>
                    <a:pt x="9626" y="3102"/>
                  </a:lnTo>
                  <a:lnTo>
                    <a:pt x="9359" y="2077"/>
                  </a:lnTo>
                  <a:lnTo>
                    <a:pt x="9106" y="1039"/>
                  </a:lnTo>
                  <a:lnTo>
                    <a:pt x="8853" y="0"/>
                  </a:ln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424;p22">
              <a:extLst>
                <a:ext uri="{FF2B5EF4-FFF2-40B4-BE49-F238E27FC236}">
                  <a16:creationId xmlns:a16="http://schemas.microsoft.com/office/drawing/2014/main" id="{EB556132-E28E-DA6C-B33C-45BC26A3B94E}"/>
                </a:ext>
              </a:extLst>
            </p:cNvPr>
            <p:cNvSpPr/>
            <p:nvPr/>
          </p:nvSpPr>
          <p:spPr>
            <a:xfrm>
              <a:off x="3363025" y="2372750"/>
              <a:ext cx="893925" cy="751175"/>
            </a:xfrm>
            <a:custGeom>
              <a:avLst/>
              <a:gdLst/>
              <a:ahLst/>
              <a:cxnLst/>
              <a:rect l="l" t="t" r="r" b="b"/>
              <a:pathLst>
                <a:path w="35757" h="30047" extrusionOk="0">
                  <a:moveTo>
                    <a:pt x="8999" y="1"/>
                  </a:moveTo>
                  <a:lnTo>
                    <a:pt x="8680" y="14"/>
                  </a:lnTo>
                  <a:lnTo>
                    <a:pt x="8360" y="27"/>
                  </a:lnTo>
                  <a:lnTo>
                    <a:pt x="8054" y="54"/>
                  </a:lnTo>
                  <a:lnTo>
                    <a:pt x="7761" y="94"/>
                  </a:lnTo>
                  <a:lnTo>
                    <a:pt x="7482" y="134"/>
                  </a:lnTo>
                  <a:lnTo>
                    <a:pt x="6776" y="280"/>
                  </a:lnTo>
                  <a:lnTo>
                    <a:pt x="6124" y="413"/>
                  </a:lnTo>
                  <a:lnTo>
                    <a:pt x="5511" y="560"/>
                  </a:lnTo>
                  <a:lnTo>
                    <a:pt x="4926" y="706"/>
                  </a:lnTo>
                  <a:lnTo>
                    <a:pt x="4659" y="799"/>
                  </a:lnTo>
                  <a:lnTo>
                    <a:pt x="4393" y="892"/>
                  </a:lnTo>
                  <a:lnTo>
                    <a:pt x="4127" y="986"/>
                  </a:lnTo>
                  <a:lnTo>
                    <a:pt x="3887" y="1105"/>
                  </a:lnTo>
                  <a:lnTo>
                    <a:pt x="3634" y="1212"/>
                  </a:lnTo>
                  <a:lnTo>
                    <a:pt x="3408" y="1345"/>
                  </a:lnTo>
                  <a:lnTo>
                    <a:pt x="3182" y="1478"/>
                  </a:lnTo>
                  <a:lnTo>
                    <a:pt x="2955" y="1638"/>
                  </a:lnTo>
                  <a:lnTo>
                    <a:pt x="2742" y="1798"/>
                  </a:lnTo>
                  <a:lnTo>
                    <a:pt x="2543" y="1984"/>
                  </a:lnTo>
                  <a:lnTo>
                    <a:pt x="2343" y="2170"/>
                  </a:lnTo>
                  <a:lnTo>
                    <a:pt x="2143" y="2383"/>
                  </a:lnTo>
                  <a:lnTo>
                    <a:pt x="1957" y="2610"/>
                  </a:lnTo>
                  <a:lnTo>
                    <a:pt x="1771" y="2849"/>
                  </a:lnTo>
                  <a:lnTo>
                    <a:pt x="1597" y="3116"/>
                  </a:lnTo>
                  <a:lnTo>
                    <a:pt x="1424" y="3395"/>
                  </a:lnTo>
                  <a:lnTo>
                    <a:pt x="1251" y="3701"/>
                  </a:lnTo>
                  <a:lnTo>
                    <a:pt x="1078" y="4034"/>
                  </a:lnTo>
                  <a:lnTo>
                    <a:pt x="919" y="4380"/>
                  </a:lnTo>
                  <a:lnTo>
                    <a:pt x="772" y="4753"/>
                  </a:lnTo>
                  <a:lnTo>
                    <a:pt x="612" y="5152"/>
                  </a:lnTo>
                  <a:lnTo>
                    <a:pt x="466" y="5565"/>
                  </a:lnTo>
                  <a:lnTo>
                    <a:pt x="320" y="6018"/>
                  </a:lnTo>
                  <a:lnTo>
                    <a:pt x="173" y="6497"/>
                  </a:lnTo>
                  <a:lnTo>
                    <a:pt x="107" y="6750"/>
                  </a:lnTo>
                  <a:lnTo>
                    <a:pt x="53" y="7016"/>
                  </a:lnTo>
                  <a:lnTo>
                    <a:pt x="27" y="7309"/>
                  </a:lnTo>
                  <a:lnTo>
                    <a:pt x="0" y="7615"/>
                  </a:lnTo>
                  <a:lnTo>
                    <a:pt x="0" y="7948"/>
                  </a:lnTo>
                  <a:lnTo>
                    <a:pt x="0" y="8281"/>
                  </a:lnTo>
                  <a:lnTo>
                    <a:pt x="27" y="8640"/>
                  </a:lnTo>
                  <a:lnTo>
                    <a:pt x="53" y="9013"/>
                  </a:lnTo>
                  <a:lnTo>
                    <a:pt x="107" y="9386"/>
                  </a:lnTo>
                  <a:lnTo>
                    <a:pt x="160" y="9785"/>
                  </a:lnTo>
                  <a:lnTo>
                    <a:pt x="226" y="10198"/>
                  </a:lnTo>
                  <a:lnTo>
                    <a:pt x="306" y="10610"/>
                  </a:lnTo>
                  <a:lnTo>
                    <a:pt x="493" y="11476"/>
                  </a:lnTo>
                  <a:lnTo>
                    <a:pt x="719" y="12381"/>
                  </a:lnTo>
                  <a:lnTo>
                    <a:pt x="985" y="13313"/>
                  </a:lnTo>
                  <a:lnTo>
                    <a:pt x="1278" y="14271"/>
                  </a:lnTo>
                  <a:lnTo>
                    <a:pt x="1584" y="15257"/>
                  </a:lnTo>
                  <a:lnTo>
                    <a:pt x="1930" y="16242"/>
                  </a:lnTo>
                  <a:lnTo>
                    <a:pt x="2290" y="17240"/>
                  </a:lnTo>
                  <a:lnTo>
                    <a:pt x="2662" y="18252"/>
                  </a:lnTo>
                  <a:lnTo>
                    <a:pt x="3049" y="19237"/>
                  </a:lnTo>
                  <a:lnTo>
                    <a:pt x="3435" y="20235"/>
                  </a:lnTo>
                  <a:lnTo>
                    <a:pt x="3834" y="21207"/>
                  </a:lnTo>
                  <a:lnTo>
                    <a:pt x="4233" y="22152"/>
                  </a:lnTo>
                  <a:lnTo>
                    <a:pt x="5019" y="23976"/>
                  </a:lnTo>
                  <a:lnTo>
                    <a:pt x="5764" y="25640"/>
                  </a:lnTo>
                  <a:lnTo>
                    <a:pt x="6443" y="27105"/>
                  </a:lnTo>
                  <a:lnTo>
                    <a:pt x="7029" y="28316"/>
                  </a:lnTo>
                  <a:lnTo>
                    <a:pt x="7468" y="29248"/>
                  </a:lnTo>
                  <a:lnTo>
                    <a:pt x="7868" y="30047"/>
                  </a:lnTo>
                  <a:lnTo>
                    <a:pt x="17879" y="19357"/>
                  </a:lnTo>
                  <a:lnTo>
                    <a:pt x="27889" y="30047"/>
                  </a:lnTo>
                  <a:lnTo>
                    <a:pt x="28289" y="29248"/>
                  </a:lnTo>
                  <a:lnTo>
                    <a:pt x="28728" y="28316"/>
                  </a:lnTo>
                  <a:lnTo>
                    <a:pt x="29314" y="27105"/>
                  </a:lnTo>
                  <a:lnTo>
                    <a:pt x="29979" y="25640"/>
                  </a:lnTo>
                  <a:lnTo>
                    <a:pt x="30725" y="23976"/>
                  </a:lnTo>
                  <a:lnTo>
                    <a:pt x="31524" y="22152"/>
                  </a:lnTo>
                  <a:lnTo>
                    <a:pt x="31923" y="21207"/>
                  </a:lnTo>
                  <a:lnTo>
                    <a:pt x="32309" y="20235"/>
                  </a:lnTo>
                  <a:lnTo>
                    <a:pt x="32708" y="19237"/>
                  </a:lnTo>
                  <a:lnTo>
                    <a:pt x="33095" y="18252"/>
                  </a:lnTo>
                  <a:lnTo>
                    <a:pt x="33467" y="17240"/>
                  </a:lnTo>
                  <a:lnTo>
                    <a:pt x="33827" y="16242"/>
                  </a:lnTo>
                  <a:lnTo>
                    <a:pt x="34173" y="15257"/>
                  </a:lnTo>
                  <a:lnTo>
                    <a:pt x="34479" y="14271"/>
                  </a:lnTo>
                  <a:lnTo>
                    <a:pt x="34772" y="13313"/>
                  </a:lnTo>
                  <a:lnTo>
                    <a:pt x="35038" y="12381"/>
                  </a:lnTo>
                  <a:lnTo>
                    <a:pt x="35264" y="11476"/>
                  </a:lnTo>
                  <a:lnTo>
                    <a:pt x="35451" y="10610"/>
                  </a:lnTo>
                  <a:lnTo>
                    <a:pt x="35531" y="10198"/>
                  </a:lnTo>
                  <a:lnTo>
                    <a:pt x="35597" y="9785"/>
                  </a:lnTo>
                  <a:lnTo>
                    <a:pt x="35651" y="9386"/>
                  </a:lnTo>
                  <a:lnTo>
                    <a:pt x="35704" y="9013"/>
                  </a:lnTo>
                  <a:lnTo>
                    <a:pt x="35730" y="8640"/>
                  </a:lnTo>
                  <a:lnTo>
                    <a:pt x="35757" y="8281"/>
                  </a:lnTo>
                  <a:lnTo>
                    <a:pt x="35757" y="7948"/>
                  </a:lnTo>
                  <a:lnTo>
                    <a:pt x="35757" y="7615"/>
                  </a:lnTo>
                  <a:lnTo>
                    <a:pt x="35730" y="7309"/>
                  </a:lnTo>
                  <a:lnTo>
                    <a:pt x="35704" y="7016"/>
                  </a:lnTo>
                  <a:lnTo>
                    <a:pt x="35651" y="6750"/>
                  </a:lnTo>
                  <a:lnTo>
                    <a:pt x="35584" y="6497"/>
                  </a:lnTo>
                  <a:lnTo>
                    <a:pt x="35438" y="6018"/>
                  </a:lnTo>
                  <a:lnTo>
                    <a:pt x="35291" y="5565"/>
                  </a:lnTo>
                  <a:lnTo>
                    <a:pt x="35145" y="5152"/>
                  </a:lnTo>
                  <a:lnTo>
                    <a:pt x="34985" y="4753"/>
                  </a:lnTo>
                  <a:lnTo>
                    <a:pt x="34838" y="4380"/>
                  </a:lnTo>
                  <a:lnTo>
                    <a:pt x="34665" y="4034"/>
                  </a:lnTo>
                  <a:lnTo>
                    <a:pt x="34506" y="3701"/>
                  </a:lnTo>
                  <a:lnTo>
                    <a:pt x="34333" y="3395"/>
                  </a:lnTo>
                  <a:lnTo>
                    <a:pt x="34160" y="3116"/>
                  </a:lnTo>
                  <a:lnTo>
                    <a:pt x="33986" y="2849"/>
                  </a:lnTo>
                  <a:lnTo>
                    <a:pt x="33800" y="2610"/>
                  </a:lnTo>
                  <a:lnTo>
                    <a:pt x="33614" y="2383"/>
                  </a:lnTo>
                  <a:lnTo>
                    <a:pt x="33414" y="2170"/>
                  </a:lnTo>
                  <a:lnTo>
                    <a:pt x="33214" y="1984"/>
                  </a:lnTo>
                  <a:lnTo>
                    <a:pt x="33015" y="1798"/>
                  </a:lnTo>
                  <a:lnTo>
                    <a:pt x="32802" y="1638"/>
                  </a:lnTo>
                  <a:lnTo>
                    <a:pt x="32575" y="1478"/>
                  </a:lnTo>
                  <a:lnTo>
                    <a:pt x="32349" y="1345"/>
                  </a:lnTo>
                  <a:lnTo>
                    <a:pt x="32123" y="1212"/>
                  </a:lnTo>
                  <a:lnTo>
                    <a:pt x="31870" y="1105"/>
                  </a:lnTo>
                  <a:lnTo>
                    <a:pt x="31630" y="986"/>
                  </a:lnTo>
                  <a:lnTo>
                    <a:pt x="31364" y="892"/>
                  </a:lnTo>
                  <a:lnTo>
                    <a:pt x="31098" y="799"/>
                  </a:lnTo>
                  <a:lnTo>
                    <a:pt x="30831" y="706"/>
                  </a:lnTo>
                  <a:lnTo>
                    <a:pt x="30246" y="560"/>
                  </a:lnTo>
                  <a:lnTo>
                    <a:pt x="29633" y="413"/>
                  </a:lnTo>
                  <a:lnTo>
                    <a:pt x="28981" y="280"/>
                  </a:lnTo>
                  <a:lnTo>
                    <a:pt x="28275" y="134"/>
                  </a:lnTo>
                  <a:lnTo>
                    <a:pt x="27996" y="94"/>
                  </a:lnTo>
                  <a:lnTo>
                    <a:pt x="27703" y="54"/>
                  </a:lnTo>
                  <a:lnTo>
                    <a:pt x="27397" y="27"/>
                  </a:lnTo>
                  <a:lnTo>
                    <a:pt x="27077" y="14"/>
                  </a:lnTo>
                  <a:lnTo>
                    <a:pt x="26758" y="1"/>
                  </a:lnTo>
                  <a:lnTo>
                    <a:pt x="26425" y="14"/>
                  </a:lnTo>
                  <a:lnTo>
                    <a:pt x="25733" y="40"/>
                  </a:lnTo>
                  <a:lnTo>
                    <a:pt x="25027" y="94"/>
                  </a:lnTo>
                  <a:lnTo>
                    <a:pt x="24295" y="187"/>
                  </a:lnTo>
                  <a:lnTo>
                    <a:pt x="23563" y="293"/>
                  </a:lnTo>
                  <a:lnTo>
                    <a:pt x="22831" y="427"/>
                  </a:lnTo>
                  <a:lnTo>
                    <a:pt x="22112" y="560"/>
                  </a:lnTo>
                  <a:lnTo>
                    <a:pt x="21393" y="719"/>
                  </a:lnTo>
                  <a:lnTo>
                    <a:pt x="20714" y="879"/>
                  </a:lnTo>
                  <a:lnTo>
                    <a:pt x="20048" y="1039"/>
                  </a:lnTo>
                  <a:lnTo>
                    <a:pt x="18864" y="1358"/>
                  </a:lnTo>
                  <a:lnTo>
                    <a:pt x="17879" y="1651"/>
                  </a:lnTo>
                  <a:lnTo>
                    <a:pt x="16893" y="1358"/>
                  </a:lnTo>
                  <a:lnTo>
                    <a:pt x="15695" y="1039"/>
                  </a:lnTo>
                  <a:lnTo>
                    <a:pt x="15043" y="879"/>
                  </a:lnTo>
                  <a:lnTo>
                    <a:pt x="14364" y="719"/>
                  </a:lnTo>
                  <a:lnTo>
                    <a:pt x="13645" y="560"/>
                  </a:lnTo>
                  <a:lnTo>
                    <a:pt x="12926" y="427"/>
                  </a:lnTo>
                  <a:lnTo>
                    <a:pt x="12194" y="293"/>
                  </a:lnTo>
                  <a:lnTo>
                    <a:pt x="11462" y="187"/>
                  </a:lnTo>
                  <a:lnTo>
                    <a:pt x="10730" y="94"/>
                  </a:lnTo>
                  <a:lnTo>
                    <a:pt x="10024" y="40"/>
                  </a:lnTo>
                  <a:lnTo>
                    <a:pt x="9332" y="14"/>
                  </a:lnTo>
                  <a:lnTo>
                    <a:pt x="8999" y="1"/>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425;p22">
              <a:extLst>
                <a:ext uri="{FF2B5EF4-FFF2-40B4-BE49-F238E27FC236}">
                  <a16:creationId xmlns:a16="http://schemas.microsoft.com/office/drawing/2014/main" id="{D8BA8111-B19C-F70F-81DD-E6E5DBEEA5F2}"/>
                </a:ext>
              </a:extLst>
            </p:cNvPr>
            <p:cNvSpPr/>
            <p:nvPr/>
          </p:nvSpPr>
          <p:spPr>
            <a:xfrm>
              <a:off x="3477500" y="2187700"/>
              <a:ext cx="664975" cy="613725"/>
            </a:xfrm>
            <a:custGeom>
              <a:avLst/>
              <a:gdLst/>
              <a:ahLst/>
              <a:cxnLst/>
              <a:rect l="l" t="t" r="r" b="b"/>
              <a:pathLst>
                <a:path w="26599" h="24549" extrusionOk="0">
                  <a:moveTo>
                    <a:pt x="3368" y="1"/>
                  </a:moveTo>
                  <a:lnTo>
                    <a:pt x="0" y="13992"/>
                  </a:lnTo>
                  <a:lnTo>
                    <a:pt x="280" y="14445"/>
                  </a:lnTo>
                  <a:lnTo>
                    <a:pt x="613" y="14964"/>
                  </a:lnTo>
                  <a:lnTo>
                    <a:pt x="1079" y="15643"/>
                  </a:lnTo>
                  <a:lnTo>
                    <a:pt x="1651" y="16442"/>
                  </a:lnTo>
                  <a:lnTo>
                    <a:pt x="1984" y="16881"/>
                  </a:lnTo>
                  <a:lnTo>
                    <a:pt x="2343" y="17334"/>
                  </a:lnTo>
                  <a:lnTo>
                    <a:pt x="2716" y="17813"/>
                  </a:lnTo>
                  <a:lnTo>
                    <a:pt x="3116" y="18292"/>
                  </a:lnTo>
                  <a:lnTo>
                    <a:pt x="3542" y="18785"/>
                  </a:lnTo>
                  <a:lnTo>
                    <a:pt x="3994" y="19277"/>
                  </a:lnTo>
                  <a:lnTo>
                    <a:pt x="4460" y="19770"/>
                  </a:lnTo>
                  <a:lnTo>
                    <a:pt x="4939" y="20262"/>
                  </a:lnTo>
                  <a:lnTo>
                    <a:pt x="5445" y="20742"/>
                  </a:lnTo>
                  <a:lnTo>
                    <a:pt x="5978" y="21207"/>
                  </a:lnTo>
                  <a:lnTo>
                    <a:pt x="6510" y="21673"/>
                  </a:lnTo>
                  <a:lnTo>
                    <a:pt x="7069" y="22099"/>
                  </a:lnTo>
                  <a:lnTo>
                    <a:pt x="7642" y="22512"/>
                  </a:lnTo>
                  <a:lnTo>
                    <a:pt x="7935" y="22712"/>
                  </a:lnTo>
                  <a:lnTo>
                    <a:pt x="8227" y="22898"/>
                  </a:lnTo>
                  <a:lnTo>
                    <a:pt x="8520" y="23085"/>
                  </a:lnTo>
                  <a:lnTo>
                    <a:pt x="8827" y="23258"/>
                  </a:lnTo>
                  <a:lnTo>
                    <a:pt x="9133" y="23417"/>
                  </a:lnTo>
                  <a:lnTo>
                    <a:pt x="9439" y="23577"/>
                  </a:lnTo>
                  <a:lnTo>
                    <a:pt x="9745" y="23724"/>
                  </a:lnTo>
                  <a:lnTo>
                    <a:pt x="10051" y="23857"/>
                  </a:lnTo>
                  <a:lnTo>
                    <a:pt x="10371" y="23990"/>
                  </a:lnTo>
                  <a:lnTo>
                    <a:pt x="10690" y="24096"/>
                  </a:lnTo>
                  <a:lnTo>
                    <a:pt x="11010" y="24203"/>
                  </a:lnTo>
                  <a:lnTo>
                    <a:pt x="11329" y="24296"/>
                  </a:lnTo>
                  <a:lnTo>
                    <a:pt x="11649" y="24376"/>
                  </a:lnTo>
                  <a:lnTo>
                    <a:pt x="11982" y="24429"/>
                  </a:lnTo>
                  <a:lnTo>
                    <a:pt x="12301" y="24482"/>
                  </a:lnTo>
                  <a:lnTo>
                    <a:pt x="12634" y="24522"/>
                  </a:lnTo>
                  <a:lnTo>
                    <a:pt x="12967" y="24549"/>
                  </a:lnTo>
                  <a:lnTo>
                    <a:pt x="13619" y="24549"/>
                  </a:lnTo>
                  <a:lnTo>
                    <a:pt x="13952" y="24522"/>
                  </a:lnTo>
                  <a:lnTo>
                    <a:pt x="14285" y="24482"/>
                  </a:lnTo>
                  <a:lnTo>
                    <a:pt x="14617" y="24429"/>
                  </a:lnTo>
                  <a:lnTo>
                    <a:pt x="14937" y="24376"/>
                  </a:lnTo>
                  <a:lnTo>
                    <a:pt x="15256" y="24296"/>
                  </a:lnTo>
                  <a:lnTo>
                    <a:pt x="15576" y="24203"/>
                  </a:lnTo>
                  <a:lnTo>
                    <a:pt x="15895" y="24096"/>
                  </a:lnTo>
                  <a:lnTo>
                    <a:pt x="16215" y="23990"/>
                  </a:lnTo>
                  <a:lnTo>
                    <a:pt x="16534" y="23857"/>
                  </a:lnTo>
                  <a:lnTo>
                    <a:pt x="16841" y="23724"/>
                  </a:lnTo>
                  <a:lnTo>
                    <a:pt x="17147" y="23577"/>
                  </a:lnTo>
                  <a:lnTo>
                    <a:pt x="17453" y="23417"/>
                  </a:lnTo>
                  <a:lnTo>
                    <a:pt x="17759" y="23258"/>
                  </a:lnTo>
                  <a:lnTo>
                    <a:pt x="18065" y="23085"/>
                  </a:lnTo>
                  <a:lnTo>
                    <a:pt x="18358" y="22898"/>
                  </a:lnTo>
                  <a:lnTo>
                    <a:pt x="18651" y="22712"/>
                  </a:lnTo>
                  <a:lnTo>
                    <a:pt x="18944" y="22512"/>
                  </a:lnTo>
                  <a:lnTo>
                    <a:pt x="19516" y="22099"/>
                  </a:lnTo>
                  <a:lnTo>
                    <a:pt x="20076" y="21673"/>
                  </a:lnTo>
                  <a:lnTo>
                    <a:pt x="20621" y="21207"/>
                  </a:lnTo>
                  <a:lnTo>
                    <a:pt x="21140" y="20742"/>
                  </a:lnTo>
                  <a:lnTo>
                    <a:pt x="21646" y="20262"/>
                  </a:lnTo>
                  <a:lnTo>
                    <a:pt x="22139" y="19770"/>
                  </a:lnTo>
                  <a:lnTo>
                    <a:pt x="22605" y="19277"/>
                  </a:lnTo>
                  <a:lnTo>
                    <a:pt x="23044" y="18785"/>
                  </a:lnTo>
                  <a:lnTo>
                    <a:pt x="23470" y="18292"/>
                  </a:lnTo>
                  <a:lnTo>
                    <a:pt x="23883" y="17799"/>
                  </a:lnTo>
                  <a:lnTo>
                    <a:pt x="24256" y="17334"/>
                  </a:lnTo>
                  <a:lnTo>
                    <a:pt x="24615" y="16881"/>
                  </a:lnTo>
                  <a:lnTo>
                    <a:pt x="24935" y="16442"/>
                  </a:lnTo>
                  <a:lnTo>
                    <a:pt x="25520" y="15643"/>
                  </a:lnTo>
                  <a:lnTo>
                    <a:pt x="25973" y="14964"/>
                  </a:lnTo>
                  <a:lnTo>
                    <a:pt x="26319" y="14445"/>
                  </a:lnTo>
                  <a:lnTo>
                    <a:pt x="26599" y="13992"/>
                  </a:lnTo>
                  <a:lnTo>
                    <a:pt x="23231" y="1"/>
                  </a:lnTo>
                  <a:lnTo>
                    <a:pt x="22978" y="81"/>
                  </a:lnTo>
                  <a:lnTo>
                    <a:pt x="22272" y="267"/>
                  </a:lnTo>
                  <a:lnTo>
                    <a:pt x="21207" y="547"/>
                  </a:lnTo>
                  <a:lnTo>
                    <a:pt x="20555" y="693"/>
                  </a:lnTo>
                  <a:lnTo>
                    <a:pt x="19849" y="853"/>
                  </a:lnTo>
                  <a:lnTo>
                    <a:pt x="19090" y="1013"/>
                  </a:lnTo>
                  <a:lnTo>
                    <a:pt x="18292" y="1172"/>
                  </a:lnTo>
                  <a:lnTo>
                    <a:pt x="17466" y="1319"/>
                  </a:lnTo>
                  <a:lnTo>
                    <a:pt x="16628" y="1439"/>
                  </a:lnTo>
                  <a:lnTo>
                    <a:pt x="15776" y="1558"/>
                  </a:lnTo>
                  <a:lnTo>
                    <a:pt x="14937" y="1638"/>
                  </a:lnTo>
                  <a:lnTo>
                    <a:pt x="14098" y="1692"/>
                  </a:lnTo>
                  <a:lnTo>
                    <a:pt x="13699" y="1705"/>
                  </a:lnTo>
                  <a:lnTo>
                    <a:pt x="12900" y="1705"/>
                  </a:lnTo>
                  <a:lnTo>
                    <a:pt x="12487" y="1692"/>
                  </a:lnTo>
                  <a:lnTo>
                    <a:pt x="11662" y="1638"/>
                  </a:lnTo>
                  <a:lnTo>
                    <a:pt x="10810" y="1558"/>
                  </a:lnTo>
                  <a:lnTo>
                    <a:pt x="9958" y="1439"/>
                  </a:lnTo>
                  <a:lnTo>
                    <a:pt x="9119" y="1319"/>
                  </a:lnTo>
                  <a:lnTo>
                    <a:pt x="8294" y="1172"/>
                  </a:lnTo>
                  <a:lnTo>
                    <a:pt x="7509" y="1013"/>
                  </a:lnTo>
                  <a:lnTo>
                    <a:pt x="6750" y="853"/>
                  </a:lnTo>
                  <a:lnTo>
                    <a:pt x="6044" y="693"/>
                  </a:lnTo>
                  <a:lnTo>
                    <a:pt x="5392" y="547"/>
                  </a:lnTo>
                  <a:lnTo>
                    <a:pt x="4327" y="267"/>
                  </a:lnTo>
                  <a:lnTo>
                    <a:pt x="3621" y="81"/>
                  </a:lnTo>
                  <a:lnTo>
                    <a:pt x="3368" y="1"/>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426;p22">
              <a:extLst>
                <a:ext uri="{FF2B5EF4-FFF2-40B4-BE49-F238E27FC236}">
                  <a16:creationId xmlns:a16="http://schemas.microsoft.com/office/drawing/2014/main" id="{0AAB1D0A-B94B-BAE6-EBD1-6E203F966107}"/>
                </a:ext>
              </a:extLst>
            </p:cNvPr>
            <p:cNvSpPr/>
            <p:nvPr/>
          </p:nvSpPr>
          <p:spPr>
            <a:xfrm>
              <a:off x="3304775" y="1115400"/>
              <a:ext cx="1010425" cy="1221425"/>
            </a:xfrm>
            <a:custGeom>
              <a:avLst/>
              <a:gdLst/>
              <a:ahLst/>
              <a:cxnLst/>
              <a:rect l="l" t="t" r="r" b="b"/>
              <a:pathLst>
                <a:path w="40417" h="48857" extrusionOk="0">
                  <a:moveTo>
                    <a:pt x="19516" y="0"/>
                  </a:moveTo>
                  <a:lnTo>
                    <a:pt x="18837" y="27"/>
                  </a:lnTo>
                  <a:lnTo>
                    <a:pt x="18172" y="67"/>
                  </a:lnTo>
                  <a:lnTo>
                    <a:pt x="17519" y="120"/>
                  </a:lnTo>
                  <a:lnTo>
                    <a:pt x="16880" y="187"/>
                  </a:lnTo>
                  <a:lnTo>
                    <a:pt x="16255" y="280"/>
                  </a:lnTo>
                  <a:lnTo>
                    <a:pt x="15642" y="373"/>
                  </a:lnTo>
                  <a:lnTo>
                    <a:pt x="15043" y="493"/>
                  </a:lnTo>
                  <a:lnTo>
                    <a:pt x="14471" y="626"/>
                  </a:lnTo>
                  <a:lnTo>
                    <a:pt x="13898" y="759"/>
                  </a:lnTo>
                  <a:lnTo>
                    <a:pt x="13339" y="919"/>
                  </a:lnTo>
                  <a:lnTo>
                    <a:pt x="12794" y="1092"/>
                  </a:lnTo>
                  <a:lnTo>
                    <a:pt x="12261" y="1278"/>
                  </a:lnTo>
                  <a:lnTo>
                    <a:pt x="11742" y="1478"/>
                  </a:lnTo>
                  <a:lnTo>
                    <a:pt x="11236" y="1691"/>
                  </a:lnTo>
                  <a:lnTo>
                    <a:pt x="10743" y="1917"/>
                  </a:lnTo>
                  <a:lnTo>
                    <a:pt x="10264" y="2157"/>
                  </a:lnTo>
                  <a:lnTo>
                    <a:pt x="9798" y="2410"/>
                  </a:lnTo>
                  <a:lnTo>
                    <a:pt x="9346" y="2663"/>
                  </a:lnTo>
                  <a:lnTo>
                    <a:pt x="8906" y="2942"/>
                  </a:lnTo>
                  <a:lnTo>
                    <a:pt x="8467" y="3235"/>
                  </a:lnTo>
                  <a:lnTo>
                    <a:pt x="8054" y="3528"/>
                  </a:lnTo>
                  <a:lnTo>
                    <a:pt x="7642" y="3848"/>
                  </a:lnTo>
                  <a:lnTo>
                    <a:pt x="7242" y="4167"/>
                  </a:lnTo>
                  <a:lnTo>
                    <a:pt x="6870" y="4500"/>
                  </a:lnTo>
                  <a:lnTo>
                    <a:pt x="6497" y="4846"/>
                  </a:lnTo>
                  <a:lnTo>
                    <a:pt x="6137" y="5206"/>
                  </a:lnTo>
                  <a:lnTo>
                    <a:pt x="5778" y="5578"/>
                  </a:lnTo>
                  <a:lnTo>
                    <a:pt x="5445" y="5951"/>
                  </a:lnTo>
                  <a:lnTo>
                    <a:pt x="5126" y="6337"/>
                  </a:lnTo>
                  <a:lnTo>
                    <a:pt x="4806" y="6736"/>
                  </a:lnTo>
                  <a:lnTo>
                    <a:pt x="4500" y="7149"/>
                  </a:lnTo>
                  <a:lnTo>
                    <a:pt x="4207" y="7575"/>
                  </a:lnTo>
                  <a:lnTo>
                    <a:pt x="3927" y="8001"/>
                  </a:lnTo>
                  <a:lnTo>
                    <a:pt x="3648" y="8440"/>
                  </a:lnTo>
                  <a:lnTo>
                    <a:pt x="3395" y="8880"/>
                  </a:lnTo>
                  <a:lnTo>
                    <a:pt x="3142" y="9346"/>
                  </a:lnTo>
                  <a:lnTo>
                    <a:pt x="2902" y="9812"/>
                  </a:lnTo>
                  <a:lnTo>
                    <a:pt x="2676" y="10278"/>
                  </a:lnTo>
                  <a:lnTo>
                    <a:pt x="2450" y="10770"/>
                  </a:lnTo>
                  <a:lnTo>
                    <a:pt x="2237" y="11263"/>
                  </a:lnTo>
                  <a:lnTo>
                    <a:pt x="2050" y="11755"/>
                  </a:lnTo>
                  <a:lnTo>
                    <a:pt x="1851" y="12261"/>
                  </a:lnTo>
                  <a:lnTo>
                    <a:pt x="1678" y="12780"/>
                  </a:lnTo>
                  <a:lnTo>
                    <a:pt x="1505" y="13299"/>
                  </a:lnTo>
                  <a:lnTo>
                    <a:pt x="1345" y="13832"/>
                  </a:lnTo>
                  <a:lnTo>
                    <a:pt x="1198" y="14378"/>
                  </a:lnTo>
                  <a:lnTo>
                    <a:pt x="1052" y="14910"/>
                  </a:lnTo>
                  <a:lnTo>
                    <a:pt x="919" y="15469"/>
                  </a:lnTo>
                  <a:lnTo>
                    <a:pt x="799" y="16028"/>
                  </a:lnTo>
                  <a:lnTo>
                    <a:pt x="693" y="16588"/>
                  </a:lnTo>
                  <a:lnTo>
                    <a:pt x="586" y="17160"/>
                  </a:lnTo>
                  <a:lnTo>
                    <a:pt x="493" y="17732"/>
                  </a:lnTo>
                  <a:lnTo>
                    <a:pt x="400" y="18318"/>
                  </a:lnTo>
                  <a:lnTo>
                    <a:pt x="320" y="18904"/>
                  </a:lnTo>
                  <a:lnTo>
                    <a:pt x="253" y="19503"/>
                  </a:lnTo>
                  <a:lnTo>
                    <a:pt x="187" y="20102"/>
                  </a:lnTo>
                  <a:lnTo>
                    <a:pt x="133" y="20701"/>
                  </a:lnTo>
                  <a:lnTo>
                    <a:pt x="94" y="21314"/>
                  </a:lnTo>
                  <a:lnTo>
                    <a:pt x="54" y="21926"/>
                  </a:lnTo>
                  <a:lnTo>
                    <a:pt x="27" y="22552"/>
                  </a:lnTo>
                  <a:lnTo>
                    <a:pt x="14" y="23164"/>
                  </a:lnTo>
                  <a:lnTo>
                    <a:pt x="0" y="24429"/>
                  </a:lnTo>
                  <a:lnTo>
                    <a:pt x="0" y="25054"/>
                  </a:lnTo>
                  <a:lnTo>
                    <a:pt x="14" y="25680"/>
                  </a:lnTo>
                  <a:lnTo>
                    <a:pt x="40" y="26306"/>
                  </a:lnTo>
                  <a:lnTo>
                    <a:pt x="80" y="26931"/>
                  </a:lnTo>
                  <a:lnTo>
                    <a:pt x="133" y="27544"/>
                  </a:lnTo>
                  <a:lnTo>
                    <a:pt x="200" y="28143"/>
                  </a:lnTo>
                  <a:lnTo>
                    <a:pt x="267" y="28755"/>
                  </a:lnTo>
                  <a:lnTo>
                    <a:pt x="346" y="29354"/>
                  </a:lnTo>
                  <a:lnTo>
                    <a:pt x="440" y="29940"/>
                  </a:lnTo>
                  <a:lnTo>
                    <a:pt x="546" y="30526"/>
                  </a:lnTo>
                  <a:lnTo>
                    <a:pt x="653" y="31111"/>
                  </a:lnTo>
                  <a:lnTo>
                    <a:pt x="772" y="31697"/>
                  </a:lnTo>
                  <a:lnTo>
                    <a:pt x="906" y="32256"/>
                  </a:lnTo>
                  <a:lnTo>
                    <a:pt x="1052" y="32829"/>
                  </a:lnTo>
                  <a:lnTo>
                    <a:pt x="1212" y="33388"/>
                  </a:lnTo>
                  <a:lnTo>
                    <a:pt x="1372" y="33934"/>
                  </a:lnTo>
                  <a:lnTo>
                    <a:pt x="1545" y="34479"/>
                  </a:lnTo>
                  <a:lnTo>
                    <a:pt x="1731" y="35012"/>
                  </a:lnTo>
                  <a:lnTo>
                    <a:pt x="1931" y="35544"/>
                  </a:lnTo>
                  <a:lnTo>
                    <a:pt x="2130" y="36077"/>
                  </a:lnTo>
                  <a:lnTo>
                    <a:pt x="2357" y="36583"/>
                  </a:lnTo>
                  <a:lnTo>
                    <a:pt x="2570" y="37089"/>
                  </a:lnTo>
                  <a:lnTo>
                    <a:pt x="2809" y="37595"/>
                  </a:lnTo>
                  <a:lnTo>
                    <a:pt x="3049" y="38087"/>
                  </a:lnTo>
                  <a:lnTo>
                    <a:pt x="3315" y="38566"/>
                  </a:lnTo>
                  <a:lnTo>
                    <a:pt x="3568" y="39046"/>
                  </a:lnTo>
                  <a:lnTo>
                    <a:pt x="3848" y="39512"/>
                  </a:lnTo>
                  <a:lnTo>
                    <a:pt x="4127" y="39964"/>
                  </a:lnTo>
                  <a:lnTo>
                    <a:pt x="4420" y="40417"/>
                  </a:lnTo>
                  <a:lnTo>
                    <a:pt x="4726" y="40856"/>
                  </a:lnTo>
                  <a:lnTo>
                    <a:pt x="5032" y="41282"/>
                  </a:lnTo>
                  <a:lnTo>
                    <a:pt x="5352" y="41695"/>
                  </a:lnTo>
                  <a:lnTo>
                    <a:pt x="5685" y="42107"/>
                  </a:lnTo>
                  <a:lnTo>
                    <a:pt x="6031" y="42507"/>
                  </a:lnTo>
                  <a:lnTo>
                    <a:pt x="6377" y="42893"/>
                  </a:lnTo>
                  <a:lnTo>
                    <a:pt x="6736" y="43279"/>
                  </a:lnTo>
                  <a:lnTo>
                    <a:pt x="7096" y="43652"/>
                  </a:lnTo>
                  <a:lnTo>
                    <a:pt x="7469" y="43998"/>
                  </a:lnTo>
                  <a:lnTo>
                    <a:pt x="7855" y="44344"/>
                  </a:lnTo>
                  <a:lnTo>
                    <a:pt x="8254" y="44690"/>
                  </a:lnTo>
                  <a:lnTo>
                    <a:pt x="8653" y="45010"/>
                  </a:lnTo>
                  <a:lnTo>
                    <a:pt x="9066" y="45316"/>
                  </a:lnTo>
                  <a:lnTo>
                    <a:pt x="9479" y="45622"/>
                  </a:lnTo>
                  <a:lnTo>
                    <a:pt x="9918" y="45915"/>
                  </a:lnTo>
                  <a:lnTo>
                    <a:pt x="10344" y="46181"/>
                  </a:lnTo>
                  <a:lnTo>
                    <a:pt x="10797" y="46447"/>
                  </a:lnTo>
                  <a:lnTo>
                    <a:pt x="11249" y="46700"/>
                  </a:lnTo>
                  <a:lnTo>
                    <a:pt x="11715" y="46940"/>
                  </a:lnTo>
                  <a:lnTo>
                    <a:pt x="12181" y="47166"/>
                  </a:lnTo>
                  <a:lnTo>
                    <a:pt x="12660" y="47379"/>
                  </a:lnTo>
                  <a:lnTo>
                    <a:pt x="13153" y="47579"/>
                  </a:lnTo>
                  <a:lnTo>
                    <a:pt x="13646" y="47765"/>
                  </a:lnTo>
                  <a:lnTo>
                    <a:pt x="14151" y="47925"/>
                  </a:lnTo>
                  <a:lnTo>
                    <a:pt x="14657" y="48085"/>
                  </a:lnTo>
                  <a:lnTo>
                    <a:pt x="15176" y="48231"/>
                  </a:lnTo>
                  <a:lnTo>
                    <a:pt x="15709" y="48364"/>
                  </a:lnTo>
                  <a:lnTo>
                    <a:pt x="16241" y="48471"/>
                  </a:lnTo>
                  <a:lnTo>
                    <a:pt x="16787" y="48577"/>
                  </a:lnTo>
                  <a:lnTo>
                    <a:pt x="17333" y="48657"/>
                  </a:lnTo>
                  <a:lnTo>
                    <a:pt x="17892" y="48737"/>
                  </a:lnTo>
                  <a:lnTo>
                    <a:pt x="18465" y="48790"/>
                  </a:lnTo>
                  <a:lnTo>
                    <a:pt x="19037" y="48830"/>
                  </a:lnTo>
                  <a:lnTo>
                    <a:pt x="19623" y="48843"/>
                  </a:lnTo>
                  <a:lnTo>
                    <a:pt x="20209" y="48857"/>
                  </a:lnTo>
                  <a:lnTo>
                    <a:pt x="20794" y="48843"/>
                  </a:lnTo>
                  <a:lnTo>
                    <a:pt x="21380" y="48830"/>
                  </a:lnTo>
                  <a:lnTo>
                    <a:pt x="21952" y="48790"/>
                  </a:lnTo>
                  <a:lnTo>
                    <a:pt x="22525" y="48737"/>
                  </a:lnTo>
                  <a:lnTo>
                    <a:pt x="23084" y="48657"/>
                  </a:lnTo>
                  <a:lnTo>
                    <a:pt x="23630" y="48577"/>
                  </a:lnTo>
                  <a:lnTo>
                    <a:pt x="24176" y="48471"/>
                  </a:lnTo>
                  <a:lnTo>
                    <a:pt x="24708" y="48364"/>
                  </a:lnTo>
                  <a:lnTo>
                    <a:pt x="25241" y="48231"/>
                  </a:lnTo>
                  <a:lnTo>
                    <a:pt x="25760" y="48085"/>
                  </a:lnTo>
                  <a:lnTo>
                    <a:pt x="26266" y="47925"/>
                  </a:lnTo>
                  <a:lnTo>
                    <a:pt x="26772" y="47765"/>
                  </a:lnTo>
                  <a:lnTo>
                    <a:pt x="27264" y="47579"/>
                  </a:lnTo>
                  <a:lnTo>
                    <a:pt x="27757" y="47379"/>
                  </a:lnTo>
                  <a:lnTo>
                    <a:pt x="28236" y="47166"/>
                  </a:lnTo>
                  <a:lnTo>
                    <a:pt x="28702" y="46940"/>
                  </a:lnTo>
                  <a:lnTo>
                    <a:pt x="29168" y="46700"/>
                  </a:lnTo>
                  <a:lnTo>
                    <a:pt x="29620" y="46447"/>
                  </a:lnTo>
                  <a:lnTo>
                    <a:pt x="30060" y="46181"/>
                  </a:lnTo>
                  <a:lnTo>
                    <a:pt x="30499" y="45915"/>
                  </a:lnTo>
                  <a:lnTo>
                    <a:pt x="30925" y="45622"/>
                  </a:lnTo>
                  <a:lnTo>
                    <a:pt x="31351" y="45316"/>
                  </a:lnTo>
                  <a:lnTo>
                    <a:pt x="31764" y="45010"/>
                  </a:lnTo>
                  <a:lnTo>
                    <a:pt x="32163" y="44690"/>
                  </a:lnTo>
                  <a:lnTo>
                    <a:pt x="32562" y="44344"/>
                  </a:lnTo>
                  <a:lnTo>
                    <a:pt x="32935" y="43998"/>
                  </a:lnTo>
                  <a:lnTo>
                    <a:pt x="33321" y="43652"/>
                  </a:lnTo>
                  <a:lnTo>
                    <a:pt x="33681" y="43279"/>
                  </a:lnTo>
                  <a:lnTo>
                    <a:pt x="34040" y="42893"/>
                  </a:lnTo>
                  <a:lnTo>
                    <a:pt x="34386" y="42507"/>
                  </a:lnTo>
                  <a:lnTo>
                    <a:pt x="34732" y="42107"/>
                  </a:lnTo>
                  <a:lnTo>
                    <a:pt x="35052" y="41695"/>
                  </a:lnTo>
                  <a:lnTo>
                    <a:pt x="35385" y="41282"/>
                  </a:lnTo>
                  <a:lnTo>
                    <a:pt x="35691" y="40856"/>
                  </a:lnTo>
                  <a:lnTo>
                    <a:pt x="35997" y="40417"/>
                  </a:lnTo>
                  <a:lnTo>
                    <a:pt x="36290" y="39964"/>
                  </a:lnTo>
                  <a:lnTo>
                    <a:pt x="36569" y="39512"/>
                  </a:lnTo>
                  <a:lnTo>
                    <a:pt x="36836" y="39046"/>
                  </a:lnTo>
                  <a:lnTo>
                    <a:pt x="37102" y="38566"/>
                  </a:lnTo>
                  <a:lnTo>
                    <a:pt x="37355" y="38087"/>
                  </a:lnTo>
                  <a:lnTo>
                    <a:pt x="37608" y="37595"/>
                  </a:lnTo>
                  <a:lnTo>
                    <a:pt x="37834" y="37089"/>
                  </a:lnTo>
                  <a:lnTo>
                    <a:pt x="38060" y="36583"/>
                  </a:lnTo>
                  <a:lnTo>
                    <a:pt x="38273" y="36077"/>
                  </a:lnTo>
                  <a:lnTo>
                    <a:pt x="38486" y="35544"/>
                  </a:lnTo>
                  <a:lnTo>
                    <a:pt x="38673" y="35012"/>
                  </a:lnTo>
                  <a:lnTo>
                    <a:pt x="38859" y="34479"/>
                  </a:lnTo>
                  <a:lnTo>
                    <a:pt x="39045" y="33934"/>
                  </a:lnTo>
                  <a:lnTo>
                    <a:pt x="39205" y="33388"/>
                  </a:lnTo>
                  <a:lnTo>
                    <a:pt x="39352" y="32829"/>
                  </a:lnTo>
                  <a:lnTo>
                    <a:pt x="39498" y="32256"/>
                  </a:lnTo>
                  <a:lnTo>
                    <a:pt x="39631" y="31697"/>
                  </a:lnTo>
                  <a:lnTo>
                    <a:pt x="39764" y="31111"/>
                  </a:lnTo>
                  <a:lnTo>
                    <a:pt x="39871" y="30526"/>
                  </a:lnTo>
                  <a:lnTo>
                    <a:pt x="39977" y="29940"/>
                  </a:lnTo>
                  <a:lnTo>
                    <a:pt x="40071" y="29354"/>
                  </a:lnTo>
                  <a:lnTo>
                    <a:pt x="40150" y="28755"/>
                  </a:lnTo>
                  <a:lnTo>
                    <a:pt x="40217" y="28143"/>
                  </a:lnTo>
                  <a:lnTo>
                    <a:pt x="40284" y="27544"/>
                  </a:lnTo>
                  <a:lnTo>
                    <a:pt x="40323" y="26931"/>
                  </a:lnTo>
                  <a:lnTo>
                    <a:pt x="40363" y="26306"/>
                  </a:lnTo>
                  <a:lnTo>
                    <a:pt x="40390" y="25680"/>
                  </a:lnTo>
                  <a:lnTo>
                    <a:pt x="40417" y="25054"/>
                  </a:lnTo>
                  <a:lnTo>
                    <a:pt x="40417" y="24429"/>
                  </a:lnTo>
                  <a:lnTo>
                    <a:pt x="40403" y="23164"/>
                  </a:lnTo>
                  <a:lnTo>
                    <a:pt x="40377" y="22552"/>
                  </a:lnTo>
                  <a:lnTo>
                    <a:pt x="40350" y="21926"/>
                  </a:lnTo>
                  <a:lnTo>
                    <a:pt x="40323" y="21314"/>
                  </a:lnTo>
                  <a:lnTo>
                    <a:pt x="40270" y="20701"/>
                  </a:lnTo>
                  <a:lnTo>
                    <a:pt x="40217" y="20102"/>
                  </a:lnTo>
                  <a:lnTo>
                    <a:pt x="40164" y="19503"/>
                  </a:lnTo>
                  <a:lnTo>
                    <a:pt x="40097" y="18904"/>
                  </a:lnTo>
                  <a:lnTo>
                    <a:pt x="40017" y="18318"/>
                  </a:lnTo>
                  <a:lnTo>
                    <a:pt x="39924" y="17732"/>
                  </a:lnTo>
                  <a:lnTo>
                    <a:pt x="39831" y="17160"/>
                  </a:lnTo>
                  <a:lnTo>
                    <a:pt x="39724" y="16588"/>
                  </a:lnTo>
                  <a:lnTo>
                    <a:pt x="39618" y="16028"/>
                  </a:lnTo>
                  <a:lnTo>
                    <a:pt x="39498" y="15469"/>
                  </a:lnTo>
                  <a:lnTo>
                    <a:pt x="39365" y="14910"/>
                  </a:lnTo>
                  <a:lnTo>
                    <a:pt x="39219" y="14378"/>
                  </a:lnTo>
                  <a:lnTo>
                    <a:pt x="39072" y="13832"/>
                  </a:lnTo>
                  <a:lnTo>
                    <a:pt x="38912" y="13299"/>
                  </a:lnTo>
                  <a:lnTo>
                    <a:pt x="38739" y="12780"/>
                  </a:lnTo>
                  <a:lnTo>
                    <a:pt x="38553" y="12261"/>
                  </a:lnTo>
                  <a:lnTo>
                    <a:pt x="38367" y="11755"/>
                  </a:lnTo>
                  <a:lnTo>
                    <a:pt x="38167" y="11263"/>
                  </a:lnTo>
                  <a:lnTo>
                    <a:pt x="37967" y="10770"/>
                  </a:lnTo>
                  <a:lnTo>
                    <a:pt x="37741" y="10278"/>
                  </a:lnTo>
                  <a:lnTo>
                    <a:pt x="37515" y="9812"/>
                  </a:lnTo>
                  <a:lnTo>
                    <a:pt x="37275" y="9346"/>
                  </a:lnTo>
                  <a:lnTo>
                    <a:pt x="37022" y="8880"/>
                  </a:lnTo>
                  <a:lnTo>
                    <a:pt x="36756" y="8440"/>
                  </a:lnTo>
                  <a:lnTo>
                    <a:pt x="36490" y="8001"/>
                  </a:lnTo>
                  <a:lnTo>
                    <a:pt x="36210" y="7575"/>
                  </a:lnTo>
                  <a:lnTo>
                    <a:pt x="35917" y="7149"/>
                  </a:lnTo>
                  <a:lnTo>
                    <a:pt x="35611" y="6736"/>
                  </a:lnTo>
                  <a:lnTo>
                    <a:pt x="35291" y="6337"/>
                  </a:lnTo>
                  <a:lnTo>
                    <a:pt x="34972" y="5951"/>
                  </a:lnTo>
                  <a:lnTo>
                    <a:pt x="34626" y="5578"/>
                  </a:lnTo>
                  <a:lnTo>
                    <a:pt x="34280" y="5206"/>
                  </a:lnTo>
                  <a:lnTo>
                    <a:pt x="33920" y="4846"/>
                  </a:lnTo>
                  <a:lnTo>
                    <a:pt x="33547" y="4500"/>
                  </a:lnTo>
                  <a:lnTo>
                    <a:pt x="33161" y="4167"/>
                  </a:lnTo>
                  <a:lnTo>
                    <a:pt x="32775" y="3848"/>
                  </a:lnTo>
                  <a:lnTo>
                    <a:pt x="32363" y="3528"/>
                  </a:lnTo>
                  <a:lnTo>
                    <a:pt x="31950" y="3235"/>
                  </a:lnTo>
                  <a:lnTo>
                    <a:pt x="31511" y="2942"/>
                  </a:lnTo>
                  <a:lnTo>
                    <a:pt x="31071" y="2663"/>
                  </a:lnTo>
                  <a:lnTo>
                    <a:pt x="30619" y="2410"/>
                  </a:lnTo>
                  <a:lnTo>
                    <a:pt x="30153" y="2157"/>
                  </a:lnTo>
                  <a:lnTo>
                    <a:pt x="29674" y="1917"/>
                  </a:lnTo>
                  <a:lnTo>
                    <a:pt x="29168" y="1691"/>
                  </a:lnTo>
                  <a:lnTo>
                    <a:pt x="28675" y="1478"/>
                  </a:lnTo>
                  <a:lnTo>
                    <a:pt x="28156" y="1278"/>
                  </a:lnTo>
                  <a:lnTo>
                    <a:pt x="27623" y="1092"/>
                  </a:lnTo>
                  <a:lnTo>
                    <a:pt x="27078" y="919"/>
                  </a:lnTo>
                  <a:lnTo>
                    <a:pt x="26519" y="759"/>
                  </a:lnTo>
                  <a:lnTo>
                    <a:pt x="25946" y="626"/>
                  </a:lnTo>
                  <a:lnTo>
                    <a:pt x="25360" y="493"/>
                  </a:lnTo>
                  <a:lnTo>
                    <a:pt x="24761" y="373"/>
                  </a:lnTo>
                  <a:lnTo>
                    <a:pt x="24162" y="280"/>
                  </a:lnTo>
                  <a:lnTo>
                    <a:pt x="23537" y="187"/>
                  </a:lnTo>
                  <a:lnTo>
                    <a:pt x="22898" y="120"/>
                  </a:lnTo>
                  <a:lnTo>
                    <a:pt x="22245" y="67"/>
                  </a:lnTo>
                  <a:lnTo>
                    <a:pt x="21580" y="27"/>
                  </a:lnTo>
                  <a:lnTo>
                    <a:pt x="20901"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427;p22">
              <a:extLst>
                <a:ext uri="{FF2B5EF4-FFF2-40B4-BE49-F238E27FC236}">
                  <a16:creationId xmlns:a16="http://schemas.microsoft.com/office/drawing/2014/main" id="{D39A8231-C062-E1DF-D790-264427CAB8BF}"/>
                </a:ext>
              </a:extLst>
            </p:cNvPr>
            <p:cNvSpPr/>
            <p:nvPr/>
          </p:nvSpPr>
          <p:spPr>
            <a:xfrm>
              <a:off x="4212000" y="1654550"/>
              <a:ext cx="241650" cy="324500"/>
            </a:xfrm>
            <a:custGeom>
              <a:avLst/>
              <a:gdLst/>
              <a:ahLst/>
              <a:cxnLst/>
              <a:rect l="l" t="t" r="r" b="b"/>
              <a:pathLst>
                <a:path w="9666" h="12980" extrusionOk="0">
                  <a:moveTo>
                    <a:pt x="6843" y="0"/>
                  </a:moveTo>
                  <a:lnTo>
                    <a:pt x="6551" y="14"/>
                  </a:lnTo>
                  <a:lnTo>
                    <a:pt x="6244" y="54"/>
                  </a:lnTo>
                  <a:lnTo>
                    <a:pt x="5938" y="120"/>
                  </a:lnTo>
                  <a:lnTo>
                    <a:pt x="5632" y="213"/>
                  </a:lnTo>
                  <a:lnTo>
                    <a:pt x="5326" y="333"/>
                  </a:lnTo>
                  <a:lnTo>
                    <a:pt x="5020" y="466"/>
                  </a:lnTo>
                  <a:lnTo>
                    <a:pt x="4700" y="626"/>
                  </a:lnTo>
                  <a:lnTo>
                    <a:pt x="4394" y="799"/>
                  </a:lnTo>
                  <a:lnTo>
                    <a:pt x="4088" y="986"/>
                  </a:lnTo>
                  <a:lnTo>
                    <a:pt x="3795" y="1199"/>
                  </a:lnTo>
                  <a:lnTo>
                    <a:pt x="3502" y="1425"/>
                  </a:lnTo>
                  <a:lnTo>
                    <a:pt x="3222" y="1664"/>
                  </a:lnTo>
                  <a:lnTo>
                    <a:pt x="2943" y="1917"/>
                  </a:lnTo>
                  <a:lnTo>
                    <a:pt x="2677" y="2184"/>
                  </a:lnTo>
                  <a:lnTo>
                    <a:pt x="2424" y="2450"/>
                  </a:lnTo>
                  <a:lnTo>
                    <a:pt x="2184" y="2743"/>
                  </a:lnTo>
                  <a:lnTo>
                    <a:pt x="1958" y="3036"/>
                  </a:lnTo>
                  <a:lnTo>
                    <a:pt x="1745" y="3342"/>
                  </a:lnTo>
                  <a:lnTo>
                    <a:pt x="1558" y="3648"/>
                  </a:lnTo>
                  <a:lnTo>
                    <a:pt x="1385" y="3968"/>
                  </a:lnTo>
                  <a:lnTo>
                    <a:pt x="1226" y="4287"/>
                  </a:lnTo>
                  <a:lnTo>
                    <a:pt x="1079" y="4633"/>
                  </a:lnTo>
                  <a:lnTo>
                    <a:pt x="933" y="4979"/>
                  </a:lnTo>
                  <a:lnTo>
                    <a:pt x="786" y="5352"/>
                  </a:lnTo>
                  <a:lnTo>
                    <a:pt x="666" y="5725"/>
                  </a:lnTo>
                  <a:lnTo>
                    <a:pt x="547" y="6111"/>
                  </a:lnTo>
                  <a:lnTo>
                    <a:pt x="427" y="6497"/>
                  </a:lnTo>
                  <a:lnTo>
                    <a:pt x="334" y="6896"/>
                  </a:lnTo>
                  <a:lnTo>
                    <a:pt x="240" y="7296"/>
                  </a:lnTo>
                  <a:lnTo>
                    <a:pt x="174" y="7695"/>
                  </a:lnTo>
                  <a:lnTo>
                    <a:pt x="107" y="8094"/>
                  </a:lnTo>
                  <a:lnTo>
                    <a:pt x="54" y="8494"/>
                  </a:lnTo>
                  <a:lnTo>
                    <a:pt x="27" y="8880"/>
                  </a:lnTo>
                  <a:lnTo>
                    <a:pt x="14" y="9266"/>
                  </a:lnTo>
                  <a:lnTo>
                    <a:pt x="1" y="9639"/>
                  </a:lnTo>
                  <a:lnTo>
                    <a:pt x="27" y="10011"/>
                  </a:lnTo>
                  <a:lnTo>
                    <a:pt x="54" y="10357"/>
                  </a:lnTo>
                  <a:lnTo>
                    <a:pt x="107" y="10704"/>
                  </a:lnTo>
                  <a:lnTo>
                    <a:pt x="174" y="11023"/>
                  </a:lnTo>
                  <a:lnTo>
                    <a:pt x="267" y="11329"/>
                  </a:lnTo>
                  <a:lnTo>
                    <a:pt x="374" y="11609"/>
                  </a:lnTo>
                  <a:lnTo>
                    <a:pt x="507" y="11875"/>
                  </a:lnTo>
                  <a:lnTo>
                    <a:pt x="573" y="12008"/>
                  </a:lnTo>
                  <a:lnTo>
                    <a:pt x="653" y="12115"/>
                  </a:lnTo>
                  <a:lnTo>
                    <a:pt x="746" y="12235"/>
                  </a:lnTo>
                  <a:lnTo>
                    <a:pt x="840" y="12328"/>
                  </a:lnTo>
                  <a:lnTo>
                    <a:pt x="933" y="12434"/>
                  </a:lnTo>
                  <a:lnTo>
                    <a:pt x="1026" y="12514"/>
                  </a:lnTo>
                  <a:lnTo>
                    <a:pt x="1146" y="12607"/>
                  </a:lnTo>
                  <a:lnTo>
                    <a:pt x="1252" y="12674"/>
                  </a:lnTo>
                  <a:lnTo>
                    <a:pt x="1372" y="12740"/>
                  </a:lnTo>
                  <a:lnTo>
                    <a:pt x="1505" y="12807"/>
                  </a:lnTo>
                  <a:lnTo>
                    <a:pt x="1638" y="12860"/>
                  </a:lnTo>
                  <a:lnTo>
                    <a:pt x="1771" y="12900"/>
                  </a:lnTo>
                  <a:lnTo>
                    <a:pt x="1918" y="12940"/>
                  </a:lnTo>
                  <a:lnTo>
                    <a:pt x="2078" y="12953"/>
                  </a:lnTo>
                  <a:lnTo>
                    <a:pt x="2237" y="12980"/>
                  </a:lnTo>
                  <a:lnTo>
                    <a:pt x="2583" y="12980"/>
                  </a:lnTo>
                  <a:lnTo>
                    <a:pt x="2756" y="12967"/>
                  </a:lnTo>
                  <a:lnTo>
                    <a:pt x="2943" y="12940"/>
                  </a:lnTo>
                  <a:lnTo>
                    <a:pt x="3143" y="12913"/>
                  </a:lnTo>
                  <a:lnTo>
                    <a:pt x="3542" y="12820"/>
                  </a:lnTo>
                  <a:lnTo>
                    <a:pt x="3928" y="12700"/>
                  </a:lnTo>
                  <a:lnTo>
                    <a:pt x="4301" y="12554"/>
                  </a:lnTo>
                  <a:lnTo>
                    <a:pt x="4673" y="12394"/>
                  </a:lnTo>
                  <a:lnTo>
                    <a:pt x="5046" y="12208"/>
                  </a:lnTo>
                  <a:lnTo>
                    <a:pt x="5392" y="11995"/>
                  </a:lnTo>
                  <a:lnTo>
                    <a:pt x="5738" y="11755"/>
                  </a:lnTo>
                  <a:lnTo>
                    <a:pt x="6071" y="11502"/>
                  </a:lnTo>
                  <a:lnTo>
                    <a:pt x="6391" y="11236"/>
                  </a:lnTo>
                  <a:lnTo>
                    <a:pt x="6710" y="10943"/>
                  </a:lnTo>
                  <a:lnTo>
                    <a:pt x="7003" y="10637"/>
                  </a:lnTo>
                  <a:lnTo>
                    <a:pt x="7296" y="10318"/>
                  </a:lnTo>
                  <a:lnTo>
                    <a:pt x="7562" y="9985"/>
                  </a:lnTo>
                  <a:lnTo>
                    <a:pt x="7829" y="9625"/>
                  </a:lnTo>
                  <a:lnTo>
                    <a:pt x="8068" y="9266"/>
                  </a:lnTo>
                  <a:lnTo>
                    <a:pt x="8308" y="8893"/>
                  </a:lnTo>
                  <a:lnTo>
                    <a:pt x="8521" y="8507"/>
                  </a:lnTo>
                  <a:lnTo>
                    <a:pt x="8720" y="8121"/>
                  </a:lnTo>
                  <a:lnTo>
                    <a:pt x="8893" y="7708"/>
                  </a:lnTo>
                  <a:lnTo>
                    <a:pt x="9053" y="7309"/>
                  </a:lnTo>
                  <a:lnTo>
                    <a:pt x="9200" y="6896"/>
                  </a:lnTo>
                  <a:lnTo>
                    <a:pt x="9333" y="6470"/>
                  </a:lnTo>
                  <a:lnTo>
                    <a:pt x="9439" y="6044"/>
                  </a:lnTo>
                  <a:lnTo>
                    <a:pt x="9519" y="5618"/>
                  </a:lnTo>
                  <a:lnTo>
                    <a:pt x="9586" y="5192"/>
                  </a:lnTo>
                  <a:lnTo>
                    <a:pt x="9639" y="4766"/>
                  </a:lnTo>
                  <a:lnTo>
                    <a:pt x="9666" y="4340"/>
                  </a:lnTo>
                  <a:lnTo>
                    <a:pt x="9666" y="3914"/>
                  </a:lnTo>
                  <a:lnTo>
                    <a:pt x="9639" y="3488"/>
                  </a:lnTo>
                  <a:lnTo>
                    <a:pt x="9599" y="3076"/>
                  </a:lnTo>
                  <a:lnTo>
                    <a:pt x="9532" y="2650"/>
                  </a:lnTo>
                  <a:lnTo>
                    <a:pt x="9426" y="2250"/>
                  </a:lnTo>
                  <a:lnTo>
                    <a:pt x="9373" y="2051"/>
                  </a:lnTo>
                  <a:lnTo>
                    <a:pt x="9319" y="1864"/>
                  </a:lnTo>
                  <a:lnTo>
                    <a:pt x="9253" y="1678"/>
                  </a:lnTo>
                  <a:lnTo>
                    <a:pt x="9173" y="1518"/>
                  </a:lnTo>
                  <a:lnTo>
                    <a:pt x="9093" y="1358"/>
                  </a:lnTo>
                  <a:lnTo>
                    <a:pt x="9013" y="1212"/>
                  </a:lnTo>
                  <a:lnTo>
                    <a:pt x="8920" y="1065"/>
                  </a:lnTo>
                  <a:lnTo>
                    <a:pt x="8827" y="946"/>
                  </a:lnTo>
                  <a:lnTo>
                    <a:pt x="8734" y="813"/>
                  </a:lnTo>
                  <a:lnTo>
                    <a:pt x="8627" y="706"/>
                  </a:lnTo>
                  <a:lnTo>
                    <a:pt x="8534" y="600"/>
                  </a:lnTo>
                  <a:lnTo>
                    <a:pt x="8414" y="506"/>
                  </a:lnTo>
                  <a:lnTo>
                    <a:pt x="8308" y="426"/>
                  </a:lnTo>
                  <a:lnTo>
                    <a:pt x="8188" y="347"/>
                  </a:lnTo>
                  <a:lnTo>
                    <a:pt x="8068" y="280"/>
                  </a:lnTo>
                  <a:lnTo>
                    <a:pt x="7935" y="213"/>
                  </a:lnTo>
                  <a:lnTo>
                    <a:pt x="7815" y="160"/>
                  </a:lnTo>
                  <a:lnTo>
                    <a:pt x="7682" y="120"/>
                  </a:lnTo>
                  <a:lnTo>
                    <a:pt x="7549" y="80"/>
                  </a:lnTo>
                  <a:lnTo>
                    <a:pt x="7416" y="54"/>
                  </a:lnTo>
                  <a:lnTo>
                    <a:pt x="7136" y="14"/>
                  </a:lnTo>
                  <a:lnTo>
                    <a:pt x="6843"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428;p22">
              <a:extLst>
                <a:ext uri="{FF2B5EF4-FFF2-40B4-BE49-F238E27FC236}">
                  <a16:creationId xmlns:a16="http://schemas.microsoft.com/office/drawing/2014/main" id="{7249C919-9B96-0913-9BC7-B66FF831425A}"/>
                </a:ext>
              </a:extLst>
            </p:cNvPr>
            <p:cNvSpPr/>
            <p:nvPr/>
          </p:nvSpPr>
          <p:spPr>
            <a:xfrm>
              <a:off x="3166325" y="1654550"/>
              <a:ext cx="241300" cy="324500"/>
            </a:xfrm>
            <a:custGeom>
              <a:avLst/>
              <a:gdLst/>
              <a:ahLst/>
              <a:cxnLst/>
              <a:rect l="l" t="t" r="r" b="b"/>
              <a:pathLst>
                <a:path w="9652" h="12980" extrusionOk="0">
                  <a:moveTo>
                    <a:pt x="2237" y="0"/>
                  </a:moveTo>
                  <a:lnTo>
                    <a:pt x="2077" y="27"/>
                  </a:lnTo>
                  <a:lnTo>
                    <a:pt x="1917" y="40"/>
                  </a:lnTo>
                  <a:lnTo>
                    <a:pt x="1771" y="80"/>
                  </a:lnTo>
                  <a:lnTo>
                    <a:pt x="1625" y="120"/>
                  </a:lnTo>
                  <a:lnTo>
                    <a:pt x="1491" y="174"/>
                  </a:lnTo>
                  <a:lnTo>
                    <a:pt x="1372" y="240"/>
                  </a:lnTo>
                  <a:lnTo>
                    <a:pt x="1252" y="307"/>
                  </a:lnTo>
                  <a:lnTo>
                    <a:pt x="1132" y="373"/>
                  </a:lnTo>
                  <a:lnTo>
                    <a:pt x="1025" y="466"/>
                  </a:lnTo>
                  <a:lnTo>
                    <a:pt x="919" y="546"/>
                  </a:lnTo>
                  <a:lnTo>
                    <a:pt x="826" y="653"/>
                  </a:lnTo>
                  <a:lnTo>
                    <a:pt x="733" y="746"/>
                  </a:lnTo>
                  <a:lnTo>
                    <a:pt x="653" y="866"/>
                  </a:lnTo>
                  <a:lnTo>
                    <a:pt x="573" y="972"/>
                  </a:lnTo>
                  <a:lnTo>
                    <a:pt x="493" y="1105"/>
                  </a:lnTo>
                  <a:lnTo>
                    <a:pt x="373" y="1358"/>
                  </a:lnTo>
                  <a:lnTo>
                    <a:pt x="253" y="1651"/>
                  </a:lnTo>
                  <a:lnTo>
                    <a:pt x="173" y="1957"/>
                  </a:lnTo>
                  <a:lnTo>
                    <a:pt x="94" y="2277"/>
                  </a:lnTo>
                  <a:lnTo>
                    <a:pt x="54" y="2623"/>
                  </a:lnTo>
                  <a:lnTo>
                    <a:pt x="14" y="2969"/>
                  </a:lnTo>
                  <a:lnTo>
                    <a:pt x="0" y="3329"/>
                  </a:lnTo>
                  <a:lnTo>
                    <a:pt x="0" y="3715"/>
                  </a:lnTo>
                  <a:lnTo>
                    <a:pt x="27" y="4101"/>
                  </a:lnTo>
                  <a:lnTo>
                    <a:pt x="54" y="4487"/>
                  </a:lnTo>
                  <a:lnTo>
                    <a:pt x="107" y="4886"/>
                  </a:lnTo>
                  <a:lnTo>
                    <a:pt x="160" y="5285"/>
                  </a:lnTo>
                  <a:lnTo>
                    <a:pt x="240" y="5685"/>
                  </a:lnTo>
                  <a:lnTo>
                    <a:pt x="320" y="6084"/>
                  </a:lnTo>
                  <a:lnTo>
                    <a:pt x="426" y="6470"/>
                  </a:lnTo>
                  <a:lnTo>
                    <a:pt x="533" y="6870"/>
                  </a:lnTo>
                  <a:lnTo>
                    <a:pt x="653" y="7256"/>
                  </a:lnTo>
                  <a:lnTo>
                    <a:pt x="786" y="7628"/>
                  </a:lnTo>
                  <a:lnTo>
                    <a:pt x="919" y="8001"/>
                  </a:lnTo>
                  <a:lnTo>
                    <a:pt x="1065" y="8347"/>
                  </a:lnTo>
                  <a:lnTo>
                    <a:pt x="1225" y="8693"/>
                  </a:lnTo>
                  <a:lnTo>
                    <a:pt x="1385" y="9013"/>
                  </a:lnTo>
                  <a:lnTo>
                    <a:pt x="1558" y="9332"/>
                  </a:lnTo>
                  <a:lnTo>
                    <a:pt x="1744" y="9639"/>
                  </a:lnTo>
                  <a:lnTo>
                    <a:pt x="1957" y="9945"/>
                  </a:lnTo>
                  <a:lnTo>
                    <a:pt x="2184" y="10238"/>
                  </a:lnTo>
                  <a:lnTo>
                    <a:pt x="2423" y="10531"/>
                  </a:lnTo>
                  <a:lnTo>
                    <a:pt x="2676" y="10797"/>
                  </a:lnTo>
                  <a:lnTo>
                    <a:pt x="2929" y="11063"/>
                  </a:lnTo>
                  <a:lnTo>
                    <a:pt x="3209" y="11316"/>
                  </a:lnTo>
                  <a:lnTo>
                    <a:pt x="3488" y="11556"/>
                  </a:lnTo>
                  <a:lnTo>
                    <a:pt x="3781" y="11782"/>
                  </a:lnTo>
                  <a:lnTo>
                    <a:pt x="4087" y="11995"/>
                  </a:lnTo>
                  <a:lnTo>
                    <a:pt x="4393" y="12181"/>
                  </a:lnTo>
                  <a:lnTo>
                    <a:pt x="4700" y="12354"/>
                  </a:lnTo>
                  <a:lnTo>
                    <a:pt x="5006" y="12514"/>
                  </a:lnTo>
                  <a:lnTo>
                    <a:pt x="5312" y="12647"/>
                  </a:lnTo>
                  <a:lnTo>
                    <a:pt x="5632" y="12767"/>
                  </a:lnTo>
                  <a:lnTo>
                    <a:pt x="5938" y="12860"/>
                  </a:lnTo>
                  <a:lnTo>
                    <a:pt x="6244" y="12927"/>
                  </a:lnTo>
                  <a:lnTo>
                    <a:pt x="6550" y="12967"/>
                  </a:lnTo>
                  <a:lnTo>
                    <a:pt x="6843" y="12980"/>
                  </a:lnTo>
                  <a:lnTo>
                    <a:pt x="7123" y="12980"/>
                  </a:lnTo>
                  <a:lnTo>
                    <a:pt x="7402" y="12940"/>
                  </a:lnTo>
                  <a:lnTo>
                    <a:pt x="7549" y="12900"/>
                  </a:lnTo>
                  <a:lnTo>
                    <a:pt x="7682" y="12860"/>
                  </a:lnTo>
                  <a:lnTo>
                    <a:pt x="7801" y="12820"/>
                  </a:lnTo>
                  <a:lnTo>
                    <a:pt x="7935" y="12767"/>
                  </a:lnTo>
                  <a:lnTo>
                    <a:pt x="8054" y="12700"/>
                  </a:lnTo>
                  <a:lnTo>
                    <a:pt x="8174" y="12634"/>
                  </a:lnTo>
                  <a:lnTo>
                    <a:pt x="8294" y="12554"/>
                  </a:lnTo>
                  <a:lnTo>
                    <a:pt x="8414" y="12474"/>
                  </a:lnTo>
                  <a:lnTo>
                    <a:pt x="8520" y="12381"/>
                  </a:lnTo>
                  <a:lnTo>
                    <a:pt x="8627" y="12274"/>
                  </a:lnTo>
                  <a:lnTo>
                    <a:pt x="8733" y="12168"/>
                  </a:lnTo>
                  <a:lnTo>
                    <a:pt x="8826" y="12048"/>
                  </a:lnTo>
                  <a:lnTo>
                    <a:pt x="8920" y="11915"/>
                  </a:lnTo>
                  <a:lnTo>
                    <a:pt x="9013" y="11769"/>
                  </a:lnTo>
                  <a:lnTo>
                    <a:pt x="9093" y="11622"/>
                  </a:lnTo>
                  <a:lnTo>
                    <a:pt x="9173" y="11462"/>
                  </a:lnTo>
                  <a:lnTo>
                    <a:pt x="9239" y="11303"/>
                  </a:lnTo>
                  <a:lnTo>
                    <a:pt x="9306" y="11116"/>
                  </a:lnTo>
                  <a:lnTo>
                    <a:pt x="9372" y="10930"/>
                  </a:lnTo>
                  <a:lnTo>
                    <a:pt x="9426" y="10730"/>
                  </a:lnTo>
                  <a:lnTo>
                    <a:pt x="9519" y="10331"/>
                  </a:lnTo>
                  <a:lnTo>
                    <a:pt x="9585" y="9918"/>
                  </a:lnTo>
                  <a:lnTo>
                    <a:pt x="9639" y="9492"/>
                  </a:lnTo>
                  <a:lnTo>
                    <a:pt x="9652" y="9066"/>
                  </a:lnTo>
                  <a:lnTo>
                    <a:pt x="9652" y="8640"/>
                  </a:lnTo>
                  <a:lnTo>
                    <a:pt x="9625" y="8214"/>
                  </a:lnTo>
                  <a:lnTo>
                    <a:pt x="9585" y="7788"/>
                  </a:lnTo>
                  <a:lnTo>
                    <a:pt x="9519" y="7362"/>
                  </a:lnTo>
                  <a:lnTo>
                    <a:pt x="9426" y="6936"/>
                  </a:lnTo>
                  <a:lnTo>
                    <a:pt x="9319" y="6510"/>
                  </a:lnTo>
                  <a:lnTo>
                    <a:pt x="9199" y="6098"/>
                  </a:lnTo>
                  <a:lnTo>
                    <a:pt x="9053" y="5672"/>
                  </a:lnTo>
                  <a:lnTo>
                    <a:pt x="8880" y="5272"/>
                  </a:lnTo>
                  <a:lnTo>
                    <a:pt x="8707" y="4873"/>
                  </a:lnTo>
                  <a:lnTo>
                    <a:pt x="8507" y="4473"/>
                  </a:lnTo>
                  <a:lnTo>
                    <a:pt x="8294" y="4087"/>
                  </a:lnTo>
                  <a:lnTo>
                    <a:pt x="8068" y="3715"/>
                  </a:lnTo>
                  <a:lnTo>
                    <a:pt x="7815" y="3355"/>
                  </a:lnTo>
                  <a:lnTo>
                    <a:pt x="7562" y="3009"/>
                  </a:lnTo>
                  <a:lnTo>
                    <a:pt x="7282" y="2663"/>
                  </a:lnTo>
                  <a:lnTo>
                    <a:pt x="7003" y="2343"/>
                  </a:lnTo>
                  <a:lnTo>
                    <a:pt x="6697" y="2037"/>
                  </a:lnTo>
                  <a:lnTo>
                    <a:pt x="6390" y="1744"/>
                  </a:lnTo>
                  <a:lnTo>
                    <a:pt x="6071" y="1478"/>
                  </a:lnTo>
                  <a:lnTo>
                    <a:pt x="5738" y="1225"/>
                  </a:lnTo>
                  <a:lnTo>
                    <a:pt x="5392" y="986"/>
                  </a:lnTo>
                  <a:lnTo>
                    <a:pt x="5032" y="773"/>
                  </a:lnTo>
                  <a:lnTo>
                    <a:pt x="4673" y="586"/>
                  </a:lnTo>
                  <a:lnTo>
                    <a:pt x="4300" y="426"/>
                  </a:lnTo>
                  <a:lnTo>
                    <a:pt x="3914" y="280"/>
                  </a:lnTo>
                  <a:lnTo>
                    <a:pt x="3528" y="160"/>
                  </a:lnTo>
                  <a:lnTo>
                    <a:pt x="3142" y="67"/>
                  </a:lnTo>
                  <a:lnTo>
                    <a:pt x="2942" y="40"/>
                  </a:lnTo>
                  <a:lnTo>
                    <a:pt x="2756" y="14"/>
                  </a:lnTo>
                  <a:lnTo>
                    <a:pt x="2570"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429;p22">
              <a:extLst>
                <a:ext uri="{FF2B5EF4-FFF2-40B4-BE49-F238E27FC236}">
                  <a16:creationId xmlns:a16="http://schemas.microsoft.com/office/drawing/2014/main" id="{91A96950-2CBF-3589-0CC9-369864759EAF}"/>
                </a:ext>
              </a:extLst>
            </p:cNvPr>
            <p:cNvSpPr/>
            <p:nvPr/>
          </p:nvSpPr>
          <p:spPr>
            <a:xfrm>
              <a:off x="3802650" y="1707800"/>
              <a:ext cx="69575" cy="263600"/>
            </a:xfrm>
            <a:custGeom>
              <a:avLst/>
              <a:gdLst/>
              <a:ahLst/>
              <a:cxnLst/>
              <a:rect l="l" t="t" r="r" b="b"/>
              <a:pathLst>
                <a:path w="2783" h="10544" extrusionOk="0">
                  <a:moveTo>
                    <a:pt x="520" y="0"/>
                  </a:moveTo>
                  <a:lnTo>
                    <a:pt x="427" y="360"/>
                  </a:lnTo>
                  <a:lnTo>
                    <a:pt x="333" y="733"/>
                  </a:lnTo>
                  <a:lnTo>
                    <a:pt x="267" y="1092"/>
                  </a:lnTo>
                  <a:lnTo>
                    <a:pt x="200" y="1465"/>
                  </a:lnTo>
                  <a:lnTo>
                    <a:pt x="147" y="1838"/>
                  </a:lnTo>
                  <a:lnTo>
                    <a:pt x="107" y="2210"/>
                  </a:lnTo>
                  <a:lnTo>
                    <a:pt x="67" y="2583"/>
                  </a:lnTo>
                  <a:lnTo>
                    <a:pt x="41" y="2956"/>
                  </a:lnTo>
                  <a:lnTo>
                    <a:pt x="27" y="3329"/>
                  </a:lnTo>
                  <a:lnTo>
                    <a:pt x="14" y="3715"/>
                  </a:lnTo>
                  <a:lnTo>
                    <a:pt x="27" y="4101"/>
                  </a:lnTo>
                  <a:lnTo>
                    <a:pt x="54" y="4487"/>
                  </a:lnTo>
                  <a:lnTo>
                    <a:pt x="107" y="4886"/>
                  </a:lnTo>
                  <a:lnTo>
                    <a:pt x="147" y="5099"/>
                  </a:lnTo>
                  <a:lnTo>
                    <a:pt x="200" y="5299"/>
                  </a:lnTo>
                  <a:lnTo>
                    <a:pt x="267" y="5525"/>
                  </a:lnTo>
                  <a:lnTo>
                    <a:pt x="307" y="5645"/>
                  </a:lnTo>
                  <a:lnTo>
                    <a:pt x="347" y="5738"/>
                  </a:lnTo>
                  <a:lnTo>
                    <a:pt x="520" y="6111"/>
                  </a:lnTo>
                  <a:lnTo>
                    <a:pt x="720" y="6457"/>
                  </a:lnTo>
                  <a:lnTo>
                    <a:pt x="906" y="6776"/>
                  </a:lnTo>
                  <a:lnTo>
                    <a:pt x="1079" y="7069"/>
                  </a:lnTo>
                  <a:lnTo>
                    <a:pt x="1212" y="7336"/>
                  </a:lnTo>
                  <a:lnTo>
                    <a:pt x="1252" y="7442"/>
                  </a:lnTo>
                  <a:lnTo>
                    <a:pt x="1292" y="7549"/>
                  </a:lnTo>
                  <a:lnTo>
                    <a:pt x="1305" y="7655"/>
                  </a:lnTo>
                  <a:lnTo>
                    <a:pt x="1319" y="7748"/>
                  </a:lnTo>
                  <a:lnTo>
                    <a:pt x="1319" y="7855"/>
                  </a:lnTo>
                  <a:lnTo>
                    <a:pt x="1305" y="7975"/>
                  </a:lnTo>
                  <a:lnTo>
                    <a:pt x="1292" y="8094"/>
                  </a:lnTo>
                  <a:lnTo>
                    <a:pt x="1252" y="8227"/>
                  </a:lnTo>
                  <a:lnTo>
                    <a:pt x="1172" y="8507"/>
                  </a:lnTo>
                  <a:lnTo>
                    <a:pt x="1119" y="8653"/>
                  </a:lnTo>
                  <a:lnTo>
                    <a:pt x="1066" y="8787"/>
                  </a:lnTo>
                  <a:lnTo>
                    <a:pt x="946" y="9079"/>
                  </a:lnTo>
                  <a:lnTo>
                    <a:pt x="813" y="9359"/>
                  </a:lnTo>
                  <a:lnTo>
                    <a:pt x="653" y="9639"/>
                  </a:lnTo>
                  <a:lnTo>
                    <a:pt x="480" y="9931"/>
                  </a:lnTo>
                  <a:lnTo>
                    <a:pt x="254" y="10211"/>
                  </a:lnTo>
                  <a:lnTo>
                    <a:pt x="134" y="10357"/>
                  </a:lnTo>
                  <a:lnTo>
                    <a:pt x="1" y="10517"/>
                  </a:lnTo>
                  <a:lnTo>
                    <a:pt x="94" y="10531"/>
                  </a:lnTo>
                  <a:lnTo>
                    <a:pt x="200" y="10544"/>
                  </a:lnTo>
                  <a:lnTo>
                    <a:pt x="413" y="10531"/>
                  </a:lnTo>
                  <a:lnTo>
                    <a:pt x="626" y="10504"/>
                  </a:lnTo>
                  <a:lnTo>
                    <a:pt x="826" y="10451"/>
                  </a:lnTo>
                  <a:lnTo>
                    <a:pt x="1026" y="10384"/>
                  </a:lnTo>
                  <a:lnTo>
                    <a:pt x="1225" y="10291"/>
                  </a:lnTo>
                  <a:lnTo>
                    <a:pt x="1412" y="10184"/>
                  </a:lnTo>
                  <a:lnTo>
                    <a:pt x="1598" y="10065"/>
                  </a:lnTo>
                  <a:lnTo>
                    <a:pt x="1758" y="9918"/>
                  </a:lnTo>
                  <a:lnTo>
                    <a:pt x="1918" y="9772"/>
                  </a:lnTo>
                  <a:lnTo>
                    <a:pt x="2064" y="9612"/>
                  </a:lnTo>
                  <a:lnTo>
                    <a:pt x="2197" y="9439"/>
                  </a:lnTo>
                  <a:lnTo>
                    <a:pt x="2317" y="9266"/>
                  </a:lnTo>
                  <a:lnTo>
                    <a:pt x="2437" y="9079"/>
                  </a:lnTo>
                  <a:lnTo>
                    <a:pt x="2530" y="8880"/>
                  </a:lnTo>
                  <a:lnTo>
                    <a:pt x="2610" y="8680"/>
                  </a:lnTo>
                  <a:lnTo>
                    <a:pt x="2690" y="8454"/>
                  </a:lnTo>
                  <a:lnTo>
                    <a:pt x="2743" y="8214"/>
                  </a:lnTo>
                  <a:lnTo>
                    <a:pt x="2783" y="7975"/>
                  </a:lnTo>
                  <a:lnTo>
                    <a:pt x="2783" y="7708"/>
                  </a:lnTo>
                  <a:lnTo>
                    <a:pt x="2783" y="7575"/>
                  </a:lnTo>
                  <a:lnTo>
                    <a:pt x="2770" y="7442"/>
                  </a:lnTo>
                  <a:lnTo>
                    <a:pt x="2716" y="7189"/>
                  </a:lnTo>
                  <a:lnTo>
                    <a:pt x="2636" y="6936"/>
                  </a:lnTo>
                  <a:lnTo>
                    <a:pt x="2543" y="6710"/>
                  </a:lnTo>
                  <a:lnTo>
                    <a:pt x="2437" y="6510"/>
                  </a:lnTo>
                  <a:lnTo>
                    <a:pt x="2330" y="6324"/>
                  </a:lnTo>
                  <a:lnTo>
                    <a:pt x="2117" y="5991"/>
                  </a:lnTo>
                  <a:lnTo>
                    <a:pt x="1918" y="5698"/>
                  </a:lnTo>
                  <a:lnTo>
                    <a:pt x="1718" y="5419"/>
                  </a:lnTo>
                  <a:lnTo>
                    <a:pt x="1558" y="5152"/>
                  </a:lnTo>
                  <a:lnTo>
                    <a:pt x="1532" y="5112"/>
                  </a:lnTo>
                  <a:lnTo>
                    <a:pt x="1518" y="5099"/>
                  </a:lnTo>
                  <a:lnTo>
                    <a:pt x="1518" y="5086"/>
                  </a:lnTo>
                  <a:lnTo>
                    <a:pt x="1492" y="5033"/>
                  </a:lnTo>
                  <a:lnTo>
                    <a:pt x="1425" y="4899"/>
                  </a:lnTo>
                  <a:lnTo>
                    <a:pt x="1332" y="4607"/>
                  </a:lnTo>
                  <a:lnTo>
                    <a:pt x="1239" y="4287"/>
                  </a:lnTo>
                  <a:lnTo>
                    <a:pt x="1159" y="3954"/>
                  </a:lnTo>
                  <a:lnTo>
                    <a:pt x="1092" y="3608"/>
                  </a:lnTo>
                  <a:lnTo>
                    <a:pt x="972" y="2903"/>
                  </a:lnTo>
                  <a:lnTo>
                    <a:pt x="759" y="1465"/>
                  </a:lnTo>
                  <a:lnTo>
                    <a:pt x="640" y="733"/>
                  </a:lnTo>
                  <a:lnTo>
                    <a:pt x="520"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430;p22">
              <a:extLst>
                <a:ext uri="{FF2B5EF4-FFF2-40B4-BE49-F238E27FC236}">
                  <a16:creationId xmlns:a16="http://schemas.microsoft.com/office/drawing/2014/main" id="{3A79FC4C-575C-800F-81E9-01DEB4F6DB05}"/>
                </a:ext>
              </a:extLst>
            </p:cNvPr>
            <p:cNvSpPr/>
            <p:nvPr/>
          </p:nvSpPr>
          <p:spPr>
            <a:xfrm>
              <a:off x="3586650" y="1962075"/>
              <a:ext cx="446675" cy="227325"/>
            </a:xfrm>
            <a:custGeom>
              <a:avLst/>
              <a:gdLst/>
              <a:ahLst/>
              <a:cxnLst/>
              <a:rect l="l" t="t" r="r" b="b"/>
              <a:pathLst>
                <a:path w="17867" h="9093" extrusionOk="0">
                  <a:moveTo>
                    <a:pt x="1825" y="0"/>
                  </a:moveTo>
                  <a:lnTo>
                    <a:pt x="1665" y="27"/>
                  </a:lnTo>
                  <a:lnTo>
                    <a:pt x="1519" y="53"/>
                  </a:lnTo>
                  <a:lnTo>
                    <a:pt x="1359" y="93"/>
                  </a:lnTo>
                  <a:lnTo>
                    <a:pt x="1212" y="147"/>
                  </a:lnTo>
                  <a:lnTo>
                    <a:pt x="1053" y="213"/>
                  </a:lnTo>
                  <a:lnTo>
                    <a:pt x="919" y="293"/>
                  </a:lnTo>
                  <a:lnTo>
                    <a:pt x="786" y="386"/>
                  </a:lnTo>
                  <a:lnTo>
                    <a:pt x="653" y="493"/>
                  </a:lnTo>
                  <a:lnTo>
                    <a:pt x="533" y="599"/>
                  </a:lnTo>
                  <a:lnTo>
                    <a:pt x="414" y="732"/>
                  </a:lnTo>
                  <a:lnTo>
                    <a:pt x="320" y="865"/>
                  </a:lnTo>
                  <a:lnTo>
                    <a:pt x="227" y="1012"/>
                  </a:lnTo>
                  <a:lnTo>
                    <a:pt x="147" y="1172"/>
                  </a:lnTo>
                  <a:lnTo>
                    <a:pt x="94" y="1331"/>
                  </a:lnTo>
                  <a:lnTo>
                    <a:pt x="41" y="1518"/>
                  </a:lnTo>
                  <a:lnTo>
                    <a:pt x="14" y="1704"/>
                  </a:lnTo>
                  <a:lnTo>
                    <a:pt x="1" y="1904"/>
                  </a:lnTo>
                  <a:lnTo>
                    <a:pt x="1" y="2117"/>
                  </a:lnTo>
                  <a:lnTo>
                    <a:pt x="28" y="2330"/>
                  </a:lnTo>
                  <a:lnTo>
                    <a:pt x="67" y="2569"/>
                  </a:lnTo>
                  <a:lnTo>
                    <a:pt x="134" y="2809"/>
                  </a:lnTo>
                  <a:lnTo>
                    <a:pt x="214" y="3062"/>
                  </a:lnTo>
                  <a:lnTo>
                    <a:pt x="320" y="3315"/>
                  </a:lnTo>
                  <a:lnTo>
                    <a:pt x="454" y="3594"/>
                  </a:lnTo>
                  <a:lnTo>
                    <a:pt x="613" y="3874"/>
                  </a:lnTo>
                  <a:lnTo>
                    <a:pt x="800" y="4167"/>
                  </a:lnTo>
                  <a:lnTo>
                    <a:pt x="1013" y="4460"/>
                  </a:lnTo>
                  <a:lnTo>
                    <a:pt x="1266" y="4766"/>
                  </a:lnTo>
                  <a:lnTo>
                    <a:pt x="1519" y="5072"/>
                  </a:lnTo>
                  <a:lnTo>
                    <a:pt x="1771" y="5365"/>
                  </a:lnTo>
                  <a:lnTo>
                    <a:pt x="2038" y="5645"/>
                  </a:lnTo>
                  <a:lnTo>
                    <a:pt x="2291" y="5911"/>
                  </a:lnTo>
                  <a:lnTo>
                    <a:pt x="2544" y="6177"/>
                  </a:lnTo>
                  <a:lnTo>
                    <a:pt x="2797" y="6417"/>
                  </a:lnTo>
                  <a:lnTo>
                    <a:pt x="3036" y="6643"/>
                  </a:lnTo>
                  <a:lnTo>
                    <a:pt x="3289" y="6856"/>
                  </a:lnTo>
                  <a:lnTo>
                    <a:pt x="3542" y="7069"/>
                  </a:lnTo>
                  <a:lnTo>
                    <a:pt x="3782" y="7255"/>
                  </a:lnTo>
                  <a:lnTo>
                    <a:pt x="4035" y="7442"/>
                  </a:lnTo>
                  <a:lnTo>
                    <a:pt x="4274" y="7615"/>
                  </a:lnTo>
                  <a:lnTo>
                    <a:pt x="4527" y="7774"/>
                  </a:lnTo>
                  <a:lnTo>
                    <a:pt x="4767" y="7921"/>
                  </a:lnTo>
                  <a:lnTo>
                    <a:pt x="5006" y="8054"/>
                  </a:lnTo>
                  <a:lnTo>
                    <a:pt x="5246" y="8187"/>
                  </a:lnTo>
                  <a:lnTo>
                    <a:pt x="5486" y="8307"/>
                  </a:lnTo>
                  <a:lnTo>
                    <a:pt x="5725" y="8413"/>
                  </a:lnTo>
                  <a:lnTo>
                    <a:pt x="5965" y="8520"/>
                  </a:lnTo>
                  <a:lnTo>
                    <a:pt x="6191" y="8613"/>
                  </a:lnTo>
                  <a:lnTo>
                    <a:pt x="6657" y="8773"/>
                  </a:lnTo>
                  <a:lnTo>
                    <a:pt x="7123" y="8893"/>
                  </a:lnTo>
                  <a:lnTo>
                    <a:pt x="7589" y="8986"/>
                  </a:lnTo>
                  <a:lnTo>
                    <a:pt x="8042" y="9052"/>
                  </a:lnTo>
                  <a:lnTo>
                    <a:pt x="8494" y="9092"/>
                  </a:lnTo>
                  <a:lnTo>
                    <a:pt x="9373" y="9092"/>
                  </a:lnTo>
                  <a:lnTo>
                    <a:pt x="9825" y="9052"/>
                  </a:lnTo>
                  <a:lnTo>
                    <a:pt x="10278" y="8986"/>
                  </a:lnTo>
                  <a:lnTo>
                    <a:pt x="10744" y="8893"/>
                  </a:lnTo>
                  <a:lnTo>
                    <a:pt x="11210" y="8773"/>
                  </a:lnTo>
                  <a:lnTo>
                    <a:pt x="11676" y="8613"/>
                  </a:lnTo>
                  <a:lnTo>
                    <a:pt x="11902" y="8520"/>
                  </a:lnTo>
                  <a:lnTo>
                    <a:pt x="12142" y="8413"/>
                  </a:lnTo>
                  <a:lnTo>
                    <a:pt x="12381" y="8307"/>
                  </a:lnTo>
                  <a:lnTo>
                    <a:pt x="12621" y="8187"/>
                  </a:lnTo>
                  <a:lnTo>
                    <a:pt x="12861" y="8054"/>
                  </a:lnTo>
                  <a:lnTo>
                    <a:pt x="13100" y="7921"/>
                  </a:lnTo>
                  <a:lnTo>
                    <a:pt x="13340" y="7774"/>
                  </a:lnTo>
                  <a:lnTo>
                    <a:pt x="13593" y="7615"/>
                  </a:lnTo>
                  <a:lnTo>
                    <a:pt x="13832" y="7442"/>
                  </a:lnTo>
                  <a:lnTo>
                    <a:pt x="14085" y="7255"/>
                  </a:lnTo>
                  <a:lnTo>
                    <a:pt x="14325" y="7069"/>
                  </a:lnTo>
                  <a:lnTo>
                    <a:pt x="14578" y="6856"/>
                  </a:lnTo>
                  <a:lnTo>
                    <a:pt x="14831" y="6643"/>
                  </a:lnTo>
                  <a:lnTo>
                    <a:pt x="15071" y="6417"/>
                  </a:lnTo>
                  <a:lnTo>
                    <a:pt x="15323" y="6177"/>
                  </a:lnTo>
                  <a:lnTo>
                    <a:pt x="15576" y="5911"/>
                  </a:lnTo>
                  <a:lnTo>
                    <a:pt x="15829" y="5645"/>
                  </a:lnTo>
                  <a:lnTo>
                    <a:pt x="16096" y="5365"/>
                  </a:lnTo>
                  <a:lnTo>
                    <a:pt x="16348" y="5072"/>
                  </a:lnTo>
                  <a:lnTo>
                    <a:pt x="16601" y="4766"/>
                  </a:lnTo>
                  <a:lnTo>
                    <a:pt x="16854" y="4460"/>
                  </a:lnTo>
                  <a:lnTo>
                    <a:pt x="17067" y="4167"/>
                  </a:lnTo>
                  <a:lnTo>
                    <a:pt x="17254" y="3874"/>
                  </a:lnTo>
                  <a:lnTo>
                    <a:pt x="17413" y="3594"/>
                  </a:lnTo>
                  <a:lnTo>
                    <a:pt x="17547" y="3315"/>
                  </a:lnTo>
                  <a:lnTo>
                    <a:pt x="17653" y="3062"/>
                  </a:lnTo>
                  <a:lnTo>
                    <a:pt x="17733" y="2809"/>
                  </a:lnTo>
                  <a:lnTo>
                    <a:pt x="17800" y="2569"/>
                  </a:lnTo>
                  <a:lnTo>
                    <a:pt x="17839" y="2330"/>
                  </a:lnTo>
                  <a:lnTo>
                    <a:pt x="17866" y="2117"/>
                  </a:lnTo>
                  <a:lnTo>
                    <a:pt x="17866" y="1904"/>
                  </a:lnTo>
                  <a:lnTo>
                    <a:pt x="17853" y="1704"/>
                  </a:lnTo>
                  <a:lnTo>
                    <a:pt x="17826" y="1518"/>
                  </a:lnTo>
                  <a:lnTo>
                    <a:pt x="17773" y="1331"/>
                  </a:lnTo>
                  <a:lnTo>
                    <a:pt x="17720" y="1172"/>
                  </a:lnTo>
                  <a:lnTo>
                    <a:pt x="17640" y="1012"/>
                  </a:lnTo>
                  <a:lnTo>
                    <a:pt x="17547" y="865"/>
                  </a:lnTo>
                  <a:lnTo>
                    <a:pt x="17453" y="732"/>
                  </a:lnTo>
                  <a:lnTo>
                    <a:pt x="17334" y="599"/>
                  </a:lnTo>
                  <a:lnTo>
                    <a:pt x="17214" y="493"/>
                  </a:lnTo>
                  <a:lnTo>
                    <a:pt x="17081" y="386"/>
                  </a:lnTo>
                  <a:lnTo>
                    <a:pt x="16948" y="293"/>
                  </a:lnTo>
                  <a:lnTo>
                    <a:pt x="16801" y="213"/>
                  </a:lnTo>
                  <a:lnTo>
                    <a:pt x="16655" y="147"/>
                  </a:lnTo>
                  <a:lnTo>
                    <a:pt x="16508" y="93"/>
                  </a:lnTo>
                  <a:lnTo>
                    <a:pt x="16348" y="53"/>
                  </a:lnTo>
                  <a:lnTo>
                    <a:pt x="16202" y="27"/>
                  </a:lnTo>
                  <a:lnTo>
                    <a:pt x="16042" y="0"/>
                  </a:lnTo>
                  <a:lnTo>
                    <a:pt x="15723" y="0"/>
                  </a:lnTo>
                  <a:lnTo>
                    <a:pt x="15576" y="13"/>
                  </a:lnTo>
                  <a:lnTo>
                    <a:pt x="15430" y="53"/>
                  </a:lnTo>
                  <a:lnTo>
                    <a:pt x="15110" y="133"/>
                  </a:lnTo>
                  <a:lnTo>
                    <a:pt x="14764" y="253"/>
                  </a:lnTo>
                  <a:lnTo>
                    <a:pt x="13992" y="519"/>
                  </a:lnTo>
                  <a:lnTo>
                    <a:pt x="13140" y="839"/>
                  </a:lnTo>
                  <a:lnTo>
                    <a:pt x="12248" y="1185"/>
                  </a:lnTo>
                  <a:lnTo>
                    <a:pt x="11796" y="1345"/>
                  </a:lnTo>
                  <a:lnTo>
                    <a:pt x="11356" y="1504"/>
                  </a:lnTo>
                  <a:lnTo>
                    <a:pt x="10904" y="1637"/>
                  </a:lnTo>
                  <a:lnTo>
                    <a:pt x="10478" y="1771"/>
                  </a:lnTo>
                  <a:lnTo>
                    <a:pt x="10052" y="1864"/>
                  </a:lnTo>
                  <a:lnTo>
                    <a:pt x="9652" y="1944"/>
                  </a:lnTo>
                  <a:lnTo>
                    <a:pt x="9280" y="1997"/>
                  </a:lnTo>
                  <a:lnTo>
                    <a:pt x="9107" y="2010"/>
                  </a:lnTo>
                  <a:lnTo>
                    <a:pt x="8760" y="2010"/>
                  </a:lnTo>
                  <a:lnTo>
                    <a:pt x="8587" y="1997"/>
                  </a:lnTo>
                  <a:lnTo>
                    <a:pt x="8215" y="1944"/>
                  </a:lnTo>
                  <a:lnTo>
                    <a:pt x="7815" y="1864"/>
                  </a:lnTo>
                  <a:lnTo>
                    <a:pt x="7389" y="1771"/>
                  </a:lnTo>
                  <a:lnTo>
                    <a:pt x="6963" y="1637"/>
                  </a:lnTo>
                  <a:lnTo>
                    <a:pt x="6511" y="1504"/>
                  </a:lnTo>
                  <a:lnTo>
                    <a:pt x="6071" y="1345"/>
                  </a:lnTo>
                  <a:lnTo>
                    <a:pt x="5619" y="1185"/>
                  </a:lnTo>
                  <a:lnTo>
                    <a:pt x="4727" y="839"/>
                  </a:lnTo>
                  <a:lnTo>
                    <a:pt x="3875" y="519"/>
                  </a:lnTo>
                  <a:lnTo>
                    <a:pt x="3103" y="253"/>
                  </a:lnTo>
                  <a:lnTo>
                    <a:pt x="2757" y="133"/>
                  </a:lnTo>
                  <a:lnTo>
                    <a:pt x="2437" y="53"/>
                  </a:lnTo>
                  <a:lnTo>
                    <a:pt x="2291" y="13"/>
                  </a:lnTo>
                  <a:lnTo>
                    <a:pt x="214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431;p22">
              <a:extLst>
                <a:ext uri="{FF2B5EF4-FFF2-40B4-BE49-F238E27FC236}">
                  <a16:creationId xmlns:a16="http://schemas.microsoft.com/office/drawing/2014/main" id="{7997FB70-6404-639A-D004-15837A2B7289}"/>
                </a:ext>
              </a:extLst>
            </p:cNvPr>
            <p:cNvSpPr/>
            <p:nvPr/>
          </p:nvSpPr>
          <p:spPr>
            <a:xfrm>
              <a:off x="3909825" y="1598300"/>
              <a:ext cx="222675" cy="57275"/>
            </a:xfrm>
            <a:custGeom>
              <a:avLst/>
              <a:gdLst/>
              <a:ahLst/>
              <a:cxnLst/>
              <a:rect l="l" t="t" r="r" b="b"/>
              <a:pathLst>
                <a:path w="8907" h="2291" extrusionOk="0">
                  <a:moveTo>
                    <a:pt x="1105" y="1665"/>
                  </a:moveTo>
                  <a:lnTo>
                    <a:pt x="1049" y="1681"/>
                  </a:lnTo>
                  <a:lnTo>
                    <a:pt x="1049" y="1681"/>
                  </a:lnTo>
                  <a:lnTo>
                    <a:pt x="1025" y="1691"/>
                  </a:lnTo>
                  <a:lnTo>
                    <a:pt x="1105" y="1665"/>
                  </a:lnTo>
                  <a:close/>
                  <a:moveTo>
                    <a:pt x="3315" y="1"/>
                  </a:moveTo>
                  <a:lnTo>
                    <a:pt x="2862" y="14"/>
                  </a:lnTo>
                  <a:lnTo>
                    <a:pt x="2410" y="67"/>
                  </a:lnTo>
                  <a:lnTo>
                    <a:pt x="2183" y="107"/>
                  </a:lnTo>
                  <a:lnTo>
                    <a:pt x="1970" y="147"/>
                  </a:lnTo>
                  <a:lnTo>
                    <a:pt x="1744" y="200"/>
                  </a:lnTo>
                  <a:lnTo>
                    <a:pt x="1531" y="267"/>
                  </a:lnTo>
                  <a:lnTo>
                    <a:pt x="1158" y="387"/>
                  </a:lnTo>
                  <a:lnTo>
                    <a:pt x="985" y="467"/>
                  </a:lnTo>
                  <a:lnTo>
                    <a:pt x="812" y="546"/>
                  </a:lnTo>
                  <a:lnTo>
                    <a:pt x="639" y="640"/>
                  </a:lnTo>
                  <a:lnTo>
                    <a:pt x="479" y="733"/>
                  </a:lnTo>
                  <a:lnTo>
                    <a:pt x="320" y="839"/>
                  </a:lnTo>
                  <a:lnTo>
                    <a:pt x="160" y="959"/>
                  </a:lnTo>
                  <a:lnTo>
                    <a:pt x="93" y="1026"/>
                  </a:lnTo>
                  <a:lnTo>
                    <a:pt x="40" y="1119"/>
                  </a:lnTo>
                  <a:lnTo>
                    <a:pt x="14" y="1212"/>
                  </a:lnTo>
                  <a:lnTo>
                    <a:pt x="0" y="1305"/>
                  </a:lnTo>
                  <a:lnTo>
                    <a:pt x="14" y="1398"/>
                  </a:lnTo>
                  <a:lnTo>
                    <a:pt x="27" y="1505"/>
                  </a:lnTo>
                  <a:lnTo>
                    <a:pt x="67" y="1585"/>
                  </a:lnTo>
                  <a:lnTo>
                    <a:pt x="120" y="1665"/>
                  </a:lnTo>
                  <a:lnTo>
                    <a:pt x="187" y="1745"/>
                  </a:lnTo>
                  <a:lnTo>
                    <a:pt x="266" y="1798"/>
                  </a:lnTo>
                  <a:lnTo>
                    <a:pt x="346" y="1838"/>
                  </a:lnTo>
                  <a:lnTo>
                    <a:pt x="440" y="1864"/>
                  </a:lnTo>
                  <a:lnTo>
                    <a:pt x="533" y="1878"/>
                  </a:lnTo>
                  <a:lnTo>
                    <a:pt x="626" y="1878"/>
                  </a:lnTo>
                  <a:lnTo>
                    <a:pt x="719" y="1851"/>
                  </a:lnTo>
                  <a:lnTo>
                    <a:pt x="812" y="1811"/>
                  </a:lnTo>
                  <a:lnTo>
                    <a:pt x="1012" y="1691"/>
                  </a:lnTo>
                  <a:lnTo>
                    <a:pt x="1049" y="1681"/>
                  </a:lnTo>
                  <a:lnTo>
                    <a:pt x="1049" y="1681"/>
                  </a:lnTo>
                  <a:lnTo>
                    <a:pt x="1145" y="1638"/>
                  </a:lnTo>
                  <a:lnTo>
                    <a:pt x="1438" y="1558"/>
                  </a:lnTo>
                  <a:lnTo>
                    <a:pt x="1718" y="1492"/>
                  </a:lnTo>
                  <a:lnTo>
                    <a:pt x="1977" y="1448"/>
                  </a:lnTo>
                  <a:lnTo>
                    <a:pt x="1977" y="1448"/>
                  </a:lnTo>
                  <a:lnTo>
                    <a:pt x="2077" y="1438"/>
                  </a:lnTo>
                  <a:lnTo>
                    <a:pt x="2263" y="1412"/>
                  </a:lnTo>
                  <a:lnTo>
                    <a:pt x="2636" y="1385"/>
                  </a:lnTo>
                  <a:lnTo>
                    <a:pt x="3022" y="1359"/>
                  </a:lnTo>
                  <a:lnTo>
                    <a:pt x="3448" y="1345"/>
                  </a:lnTo>
                  <a:lnTo>
                    <a:pt x="3874" y="1359"/>
                  </a:lnTo>
                  <a:lnTo>
                    <a:pt x="4300" y="1398"/>
                  </a:lnTo>
                  <a:lnTo>
                    <a:pt x="4726" y="1438"/>
                  </a:lnTo>
                  <a:lnTo>
                    <a:pt x="4660" y="1438"/>
                  </a:lnTo>
                  <a:lnTo>
                    <a:pt x="4819" y="1452"/>
                  </a:lnTo>
                  <a:lnTo>
                    <a:pt x="5019" y="1492"/>
                  </a:lnTo>
                  <a:lnTo>
                    <a:pt x="5325" y="1545"/>
                  </a:lnTo>
                  <a:lnTo>
                    <a:pt x="5645" y="1585"/>
                  </a:lnTo>
                  <a:lnTo>
                    <a:pt x="5591" y="1585"/>
                  </a:lnTo>
                  <a:lnTo>
                    <a:pt x="5751" y="1611"/>
                  </a:lnTo>
                  <a:lnTo>
                    <a:pt x="5964" y="1638"/>
                  </a:lnTo>
                  <a:lnTo>
                    <a:pt x="6457" y="1745"/>
                  </a:lnTo>
                  <a:lnTo>
                    <a:pt x="7003" y="1864"/>
                  </a:lnTo>
                  <a:lnTo>
                    <a:pt x="7548" y="1984"/>
                  </a:lnTo>
                  <a:lnTo>
                    <a:pt x="7828" y="2037"/>
                  </a:lnTo>
                  <a:lnTo>
                    <a:pt x="8094" y="2077"/>
                  </a:lnTo>
                  <a:lnTo>
                    <a:pt x="8241" y="2104"/>
                  </a:lnTo>
                  <a:lnTo>
                    <a:pt x="8360" y="2157"/>
                  </a:lnTo>
                  <a:lnTo>
                    <a:pt x="8613" y="2264"/>
                  </a:lnTo>
                  <a:lnTo>
                    <a:pt x="8667" y="2277"/>
                  </a:lnTo>
                  <a:lnTo>
                    <a:pt x="8707" y="2290"/>
                  </a:lnTo>
                  <a:lnTo>
                    <a:pt x="8773" y="2277"/>
                  </a:lnTo>
                  <a:lnTo>
                    <a:pt x="8840" y="2237"/>
                  </a:lnTo>
                  <a:lnTo>
                    <a:pt x="8893" y="2184"/>
                  </a:lnTo>
                  <a:lnTo>
                    <a:pt x="8906" y="2117"/>
                  </a:lnTo>
                  <a:lnTo>
                    <a:pt x="8906" y="2051"/>
                  </a:lnTo>
                  <a:lnTo>
                    <a:pt x="8880" y="1984"/>
                  </a:lnTo>
                  <a:lnTo>
                    <a:pt x="8853" y="1944"/>
                  </a:lnTo>
                  <a:lnTo>
                    <a:pt x="8826" y="1918"/>
                  </a:lnTo>
                  <a:lnTo>
                    <a:pt x="8613" y="1771"/>
                  </a:lnTo>
                  <a:lnTo>
                    <a:pt x="8507" y="1691"/>
                  </a:lnTo>
                  <a:lnTo>
                    <a:pt x="8414" y="1611"/>
                  </a:lnTo>
                  <a:lnTo>
                    <a:pt x="8214" y="1412"/>
                  </a:lnTo>
                  <a:lnTo>
                    <a:pt x="8107" y="1319"/>
                  </a:lnTo>
                  <a:lnTo>
                    <a:pt x="8001" y="1239"/>
                  </a:lnTo>
                  <a:lnTo>
                    <a:pt x="7788" y="1092"/>
                  </a:lnTo>
                  <a:lnTo>
                    <a:pt x="7562" y="959"/>
                  </a:lnTo>
                  <a:lnTo>
                    <a:pt x="7349" y="826"/>
                  </a:lnTo>
                  <a:lnTo>
                    <a:pt x="7109" y="720"/>
                  </a:lnTo>
                  <a:lnTo>
                    <a:pt x="6590" y="507"/>
                  </a:lnTo>
                  <a:lnTo>
                    <a:pt x="6057" y="320"/>
                  </a:lnTo>
                  <a:lnTo>
                    <a:pt x="5831" y="254"/>
                  </a:lnTo>
                  <a:lnTo>
                    <a:pt x="5591" y="200"/>
                  </a:lnTo>
                  <a:lnTo>
                    <a:pt x="5352" y="160"/>
                  </a:lnTo>
                  <a:lnTo>
                    <a:pt x="5112" y="120"/>
                  </a:lnTo>
                  <a:lnTo>
                    <a:pt x="4660" y="67"/>
                  </a:lnTo>
                  <a:lnTo>
                    <a:pt x="4220" y="27"/>
                  </a:lnTo>
                  <a:lnTo>
                    <a:pt x="3768"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432;p22">
              <a:extLst>
                <a:ext uri="{FF2B5EF4-FFF2-40B4-BE49-F238E27FC236}">
                  <a16:creationId xmlns:a16="http://schemas.microsoft.com/office/drawing/2014/main" id="{B33D5681-9C92-C00B-5460-8467A0A74D32}"/>
                </a:ext>
              </a:extLst>
            </p:cNvPr>
            <p:cNvSpPr/>
            <p:nvPr/>
          </p:nvSpPr>
          <p:spPr>
            <a:xfrm>
              <a:off x="3487150" y="1598300"/>
              <a:ext cx="222675" cy="57275"/>
            </a:xfrm>
            <a:custGeom>
              <a:avLst/>
              <a:gdLst/>
              <a:ahLst/>
              <a:cxnLst/>
              <a:rect l="l" t="t" r="r" b="b"/>
              <a:pathLst>
                <a:path w="8907" h="2291" extrusionOk="0">
                  <a:moveTo>
                    <a:pt x="6896" y="1438"/>
                  </a:moveTo>
                  <a:lnTo>
                    <a:pt x="6990" y="1452"/>
                  </a:lnTo>
                  <a:lnTo>
                    <a:pt x="6915" y="1440"/>
                  </a:lnTo>
                  <a:lnTo>
                    <a:pt x="6896" y="1438"/>
                  </a:lnTo>
                  <a:close/>
                  <a:moveTo>
                    <a:pt x="7802" y="1651"/>
                  </a:moveTo>
                  <a:lnTo>
                    <a:pt x="7868" y="1678"/>
                  </a:lnTo>
                  <a:lnTo>
                    <a:pt x="7883" y="1686"/>
                  </a:lnTo>
                  <a:lnTo>
                    <a:pt x="7883" y="1686"/>
                  </a:lnTo>
                  <a:lnTo>
                    <a:pt x="7802" y="1651"/>
                  </a:lnTo>
                  <a:close/>
                  <a:moveTo>
                    <a:pt x="5499" y="1"/>
                  </a:moveTo>
                  <a:lnTo>
                    <a:pt x="5059" y="14"/>
                  </a:lnTo>
                  <a:lnTo>
                    <a:pt x="4620" y="27"/>
                  </a:lnTo>
                  <a:lnTo>
                    <a:pt x="4181" y="67"/>
                  </a:lnTo>
                  <a:lnTo>
                    <a:pt x="3635" y="147"/>
                  </a:lnTo>
                  <a:lnTo>
                    <a:pt x="3355" y="187"/>
                  </a:lnTo>
                  <a:lnTo>
                    <a:pt x="3089" y="254"/>
                  </a:lnTo>
                  <a:lnTo>
                    <a:pt x="2610" y="400"/>
                  </a:lnTo>
                  <a:lnTo>
                    <a:pt x="2144" y="586"/>
                  </a:lnTo>
                  <a:lnTo>
                    <a:pt x="1838" y="706"/>
                  </a:lnTo>
                  <a:lnTo>
                    <a:pt x="1691" y="773"/>
                  </a:lnTo>
                  <a:lnTo>
                    <a:pt x="1545" y="853"/>
                  </a:lnTo>
                  <a:lnTo>
                    <a:pt x="1279" y="1012"/>
                  </a:lnTo>
                  <a:lnTo>
                    <a:pt x="1026" y="1172"/>
                  </a:lnTo>
                  <a:lnTo>
                    <a:pt x="786" y="1345"/>
                  </a:lnTo>
                  <a:lnTo>
                    <a:pt x="666" y="1452"/>
                  </a:lnTo>
                  <a:lnTo>
                    <a:pt x="560" y="1558"/>
                  </a:lnTo>
                  <a:lnTo>
                    <a:pt x="453" y="1651"/>
                  </a:lnTo>
                  <a:lnTo>
                    <a:pt x="347" y="1745"/>
                  </a:lnTo>
                  <a:lnTo>
                    <a:pt x="94" y="1918"/>
                  </a:lnTo>
                  <a:lnTo>
                    <a:pt x="67" y="1944"/>
                  </a:lnTo>
                  <a:lnTo>
                    <a:pt x="40" y="1984"/>
                  </a:lnTo>
                  <a:lnTo>
                    <a:pt x="1" y="2051"/>
                  </a:lnTo>
                  <a:lnTo>
                    <a:pt x="1" y="2117"/>
                  </a:lnTo>
                  <a:lnTo>
                    <a:pt x="27" y="2184"/>
                  </a:lnTo>
                  <a:lnTo>
                    <a:pt x="80" y="2237"/>
                  </a:lnTo>
                  <a:lnTo>
                    <a:pt x="134" y="2277"/>
                  </a:lnTo>
                  <a:lnTo>
                    <a:pt x="214" y="2290"/>
                  </a:lnTo>
                  <a:lnTo>
                    <a:pt x="253" y="2277"/>
                  </a:lnTo>
                  <a:lnTo>
                    <a:pt x="293" y="2264"/>
                  </a:lnTo>
                  <a:lnTo>
                    <a:pt x="506" y="2157"/>
                  </a:lnTo>
                  <a:lnTo>
                    <a:pt x="626" y="2117"/>
                  </a:lnTo>
                  <a:lnTo>
                    <a:pt x="733" y="2091"/>
                  </a:lnTo>
                  <a:lnTo>
                    <a:pt x="986" y="2064"/>
                  </a:lnTo>
                  <a:lnTo>
                    <a:pt x="1119" y="2037"/>
                  </a:lnTo>
                  <a:lnTo>
                    <a:pt x="1252" y="2011"/>
                  </a:lnTo>
                  <a:lnTo>
                    <a:pt x="1492" y="1958"/>
                  </a:lnTo>
                  <a:lnTo>
                    <a:pt x="1731" y="1904"/>
                  </a:lnTo>
                  <a:lnTo>
                    <a:pt x="1971" y="1851"/>
                  </a:lnTo>
                  <a:lnTo>
                    <a:pt x="2210" y="1798"/>
                  </a:lnTo>
                  <a:lnTo>
                    <a:pt x="2690" y="1691"/>
                  </a:lnTo>
                  <a:lnTo>
                    <a:pt x="3169" y="1611"/>
                  </a:lnTo>
                  <a:lnTo>
                    <a:pt x="3329" y="1585"/>
                  </a:lnTo>
                  <a:lnTo>
                    <a:pt x="3275" y="1585"/>
                  </a:lnTo>
                  <a:lnTo>
                    <a:pt x="3448" y="1572"/>
                  </a:lnTo>
                  <a:lnTo>
                    <a:pt x="3621" y="1545"/>
                  </a:lnTo>
                  <a:lnTo>
                    <a:pt x="4087" y="1452"/>
                  </a:lnTo>
                  <a:lnTo>
                    <a:pt x="4247" y="1438"/>
                  </a:lnTo>
                  <a:lnTo>
                    <a:pt x="4181" y="1438"/>
                  </a:lnTo>
                  <a:lnTo>
                    <a:pt x="4380" y="1412"/>
                  </a:lnTo>
                  <a:lnTo>
                    <a:pt x="4846" y="1372"/>
                  </a:lnTo>
                  <a:lnTo>
                    <a:pt x="5259" y="1345"/>
                  </a:lnTo>
                  <a:lnTo>
                    <a:pt x="5685" y="1345"/>
                  </a:lnTo>
                  <a:lnTo>
                    <a:pt x="6071" y="1359"/>
                  </a:lnTo>
                  <a:lnTo>
                    <a:pt x="6470" y="1398"/>
                  </a:lnTo>
                  <a:lnTo>
                    <a:pt x="6816" y="1425"/>
                  </a:lnTo>
                  <a:lnTo>
                    <a:pt x="6915" y="1440"/>
                  </a:lnTo>
                  <a:lnTo>
                    <a:pt x="7029" y="1452"/>
                  </a:lnTo>
                  <a:lnTo>
                    <a:pt x="7362" y="1518"/>
                  </a:lnTo>
                  <a:lnTo>
                    <a:pt x="7535" y="1572"/>
                  </a:lnTo>
                  <a:lnTo>
                    <a:pt x="7695" y="1611"/>
                  </a:lnTo>
                  <a:lnTo>
                    <a:pt x="7828" y="1665"/>
                  </a:lnTo>
                  <a:lnTo>
                    <a:pt x="7885" y="1688"/>
                  </a:lnTo>
                  <a:lnTo>
                    <a:pt x="7885" y="1688"/>
                  </a:lnTo>
                  <a:lnTo>
                    <a:pt x="7988" y="1745"/>
                  </a:lnTo>
                  <a:lnTo>
                    <a:pt x="8108" y="1811"/>
                  </a:lnTo>
                  <a:lnTo>
                    <a:pt x="8188" y="1851"/>
                  </a:lnTo>
                  <a:lnTo>
                    <a:pt x="8281" y="1878"/>
                  </a:lnTo>
                  <a:lnTo>
                    <a:pt x="8387" y="1878"/>
                  </a:lnTo>
                  <a:lnTo>
                    <a:pt x="8480" y="1864"/>
                  </a:lnTo>
                  <a:lnTo>
                    <a:pt x="8574" y="1838"/>
                  </a:lnTo>
                  <a:lnTo>
                    <a:pt x="8654" y="1798"/>
                  </a:lnTo>
                  <a:lnTo>
                    <a:pt x="8733" y="1745"/>
                  </a:lnTo>
                  <a:lnTo>
                    <a:pt x="8800" y="1665"/>
                  </a:lnTo>
                  <a:lnTo>
                    <a:pt x="8853" y="1585"/>
                  </a:lnTo>
                  <a:lnTo>
                    <a:pt x="8880" y="1505"/>
                  </a:lnTo>
                  <a:lnTo>
                    <a:pt x="8906" y="1398"/>
                  </a:lnTo>
                  <a:lnTo>
                    <a:pt x="8906" y="1305"/>
                  </a:lnTo>
                  <a:lnTo>
                    <a:pt x="8906" y="1212"/>
                  </a:lnTo>
                  <a:lnTo>
                    <a:pt x="8867" y="1119"/>
                  </a:lnTo>
                  <a:lnTo>
                    <a:pt x="8827" y="1026"/>
                  </a:lnTo>
                  <a:lnTo>
                    <a:pt x="8760" y="959"/>
                  </a:lnTo>
                  <a:lnTo>
                    <a:pt x="8614" y="839"/>
                  </a:lnTo>
                  <a:lnTo>
                    <a:pt x="8454" y="733"/>
                  </a:lnTo>
                  <a:lnTo>
                    <a:pt x="8294" y="640"/>
                  </a:lnTo>
                  <a:lnTo>
                    <a:pt x="8121" y="546"/>
                  </a:lnTo>
                  <a:lnTo>
                    <a:pt x="7948" y="467"/>
                  </a:lnTo>
                  <a:lnTo>
                    <a:pt x="7775" y="400"/>
                  </a:lnTo>
                  <a:lnTo>
                    <a:pt x="7429" y="267"/>
                  </a:lnTo>
                  <a:lnTo>
                    <a:pt x="7056" y="174"/>
                  </a:lnTo>
                  <a:lnTo>
                    <a:pt x="6683" y="94"/>
                  </a:lnTo>
                  <a:lnTo>
                    <a:pt x="6311" y="54"/>
                  </a:lnTo>
                  <a:lnTo>
                    <a:pt x="5938" y="14"/>
                  </a:lnTo>
                  <a:lnTo>
                    <a:pt x="5499"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433;p22">
              <a:extLst>
                <a:ext uri="{FF2B5EF4-FFF2-40B4-BE49-F238E27FC236}">
                  <a16:creationId xmlns:a16="http://schemas.microsoft.com/office/drawing/2014/main" id="{8E23920A-07B7-E19D-756E-744A243BF510}"/>
                </a:ext>
              </a:extLst>
            </p:cNvPr>
            <p:cNvSpPr/>
            <p:nvPr/>
          </p:nvSpPr>
          <p:spPr>
            <a:xfrm>
              <a:off x="3545400" y="1688150"/>
              <a:ext cx="124150" cy="127500"/>
            </a:xfrm>
            <a:custGeom>
              <a:avLst/>
              <a:gdLst/>
              <a:ahLst/>
              <a:cxnLst/>
              <a:rect l="l" t="t" r="r" b="b"/>
              <a:pathLst>
                <a:path w="4966" h="5100" extrusionOk="0">
                  <a:moveTo>
                    <a:pt x="2463" y="1"/>
                  </a:moveTo>
                  <a:lnTo>
                    <a:pt x="2237" y="14"/>
                  </a:lnTo>
                  <a:lnTo>
                    <a:pt x="2010" y="41"/>
                  </a:lnTo>
                  <a:lnTo>
                    <a:pt x="1784" y="94"/>
                  </a:lnTo>
                  <a:lnTo>
                    <a:pt x="1544" y="161"/>
                  </a:lnTo>
                  <a:lnTo>
                    <a:pt x="1318" y="267"/>
                  </a:lnTo>
                  <a:lnTo>
                    <a:pt x="1105" y="387"/>
                  </a:lnTo>
                  <a:lnTo>
                    <a:pt x="905" y="533"/>
                  </a:lnTo>
                  <a:lnTo>
                    <a:pt x="719" y="707"/>
                  </a:lnTo>
                  <a:lnTo>
                    <a:pt x="559" y="893"/>
                  </a:lnTo>
                  <a:lnTo>
                    <a:pt x="426" y="1079"/>
                  </a:lnTo>
                  <a:lnTo>
                    <a:pt x="320" y="1279"/>
                  </a:lnTo>
                  <a:lnTo>
                    <a:pt x="226" y="1479"/>
                  </a:lnTo>
                  <a:lnTo>
                    <a:pt x="160" y="1678"/>
                  </a:lnTo>
                  <a:lnTo>
                    <a:pt x="107" y="1878"/>
                  </a:lnTo>
                  <a:lnTo>
                    <a:pt x="53" y="2078"/>
                  </a:lnTo>
                  <a:lnTo>
                    <a:pt x="27" y="2277"/>
                  </a:lnTo>
                  <a:lnTo>
                    <a:pt x="13" y="2464"/>
                  </a:lnTo>
                  <a:lnTo>
                    <a:pt x="0" y="2663"/>
                  </a:lnTo>
                  <a:lnTo>
                    <a:pt x="0" y="2850"/>
                  </a:lnTo>
                  <a:lnTo>
                    <a:pt x="0" y="3036"/>
                  </a:lnTo>
                  <a:lnTo>
                    <a:pt x="40" y="3396"/>
                  </a:lnTo>
                  <a:lnTo>
                    <a:pt x="107" y="3755"/>
                  </a:lnTo>
                  <a:lnTo>
                    <a:pt x="187" y="4115"/>
                  </a:lnTo>
                  <a:lnTo>
                    <a:pt x="293" y="4447"/>
                  </a:lnTo>
                  <a:lnTo>
                    <a:pt x="426" y="4780"/>
                  </a:lnTo>
                  <a:lnTo>
                    <a:pt x="506" y="4940"/>
                  </a:lnTo>
                  <a:lnTo>
                    <a:pt x="586" y="5100"/>
                  </a:lnTo>
                  <a:lnTo>
                    <a:pt x="719" y="4421"/>
                  </a:lnTo>
                  <a:lnTo>
                    <a:pt x="852" y="3755"/>
                  </a:lnTo>
                  <a:lnTo>
                    <a:pt x="932" y="3436"/>
                  </a:lnTo>
                  <a:lnTo>
                    <a:pt x="1012" y="3129"/>
                  </a:lnTo>
                  <a:lnTo>
                    <a:pt x="1092" y="2837"/>
                  </a:lnTo>
                  <a:lnTo>
                    <a:pt x="1198" y="2557"/>
                  </a:lnTo>
                  <a:lnTo>
                    <a:pt x="1318" y="2304"/>
                  </a:lnTo>
                  <a:lnTo>
                    <a:pt x="1451" y="2078"/>
                  </a:lnTo>
                  <a:lnTo>
                    <a:pt x="1518" y="1985"/>
                  </a:lnTo>
                  <a:lnTo>
                    <a:pt x="1584" y="1891"/>
                  </a:lnTo>
                  <a:lnTo>
                    <a:pt x="1664" y="1825"/>
                  </a:lnTo>
                  <a:lnTo>
                    <a:pt x="1731" y="1758"/>
                  </a:lnTo>
                  <a:lnTo>
                    <a:pt x="1811" y="1705"/>
                  </a:lnTo>
                  <a:lnTo>
                    <a:pt x="1891" y="1665"/>
                  </a:lnTo>
                  <a:lnTo>
                    <a:pt x="2050" y="1598"/>
                  </a:lnTo>
                  <a:lnTo>
                    <a:pt x="2143" y="1572"/>
                  </a:lnTo>
                  <a:lnTo>
                    <a:pt x="2237" y="1559"/>
                  </a:lnTo>
                  <a:lnTo>
                    <a:pt x="2290" y="1545"/>
                  </a:lnTo>
                  <a:lnTo>
                    <a:pt x="2596" y="1545"/>
                  </a:lnTo>
                  <a:lnTo>
                    <a:pt x="2623" y="1559"/>
                  </a:lnTo>
                  <a:lnTo>
                    <a:pt x="2676" y="1559"/>
                  </a:lnTo>
                  <a:lnTo>
                    <a:pt x="2729" y="1572"/>
                  </a:lnTo>
                  <a:lnTo>
                    <a:pt x="2769" y="1585"/>
                  </a:lnTo>
                  <a:lnTo>
                    <a:pt x="2862" y="1598"/>
                  </a:lnTo>
                  <a:lnTo>
                    <a:pt x="2942" y="1625"/>
                  </a:lnTo>
                  <a:lnTo>
                    <a:pt x="3035" y="1665"/>
                  </a:lnTo>
                  <a:lnTo>
                    <a:pt x="3102" y="1718"/>
                  </a:lnTo>
                  <a:lnTo>
                    <a:pt x="3182" y="1772"/>
                  </a:lnTo>
                  <a:lnTo>
                    <a:pt x="3262" y="1838"/>
                  </a:lnTo>
                  <a:lnTo>
                    <a:pt x="3342" y="1918"/>
                  </a:lnTo>
                  <a:lnTo>
                    <a:pt x="3421" y="2011"/>
                  </a:lnTo>
                  <a:lnTo>
                    <a:pt x="3488" y="2104"/>
                  </a:lnTo>
                  <a:lnTo>
                    <a:pt x="3555" y="2211"/>
                  </a:lnTo>
                  <a:lnTo>
                    <a:pt x="3621" y="2331"/>
                  </a:lnTo>
                  <a:lnTo>
                    <a:pt x="3754" y="2584"/>
                  </a:lnTo>
                  <a:lnTo>
                    <a:pt x="3861" y="2863"/>
                  </a:lnTo>
                  <a:lnTo>
                    <a:pt x="3967" y="3143"/>
                  </a:lnTo>
                  <a:lnTo>
                    <a:pt x="4060" y="3449"/>
                  </a:lnTo>
                  <a:lnTo>
                    <a:pt x="4154" y="3768"/>
                  </a:lnTo>
                  <a:lnTo>
                    <a:pt x="4313" y="4421"/>
                  </a:lnTo>
                  <a:lnTo>
                    <a:pt x="4473" y="5100"/>
                  </a:lnTo>
                  <a:lnTo>
                    <a:pt x="4553" y="4940"/>
                  </a:lnTo>
                  <a:lnTo>
                    <a:pt x="4620" y="4780"/>
                  </a:lnTo>
                  <a:lnTo>
                    <a:pt x="4739" y="4434"/>
                  </a:lnTo>
                  <a:lnTo>
                    <a:pt x="4833" y="4088"/>
                  </a:lnTo>
                  <a:lnTo>
                    <a:pt x="4899" y="3742"/>
                  </a:lnTo>
                  <a:lnTo>
                    <a:pt x="4952" y="3382"/>
                  </a:lnTo>
                  <a:lnTo>
                    <a:pt x="4966" y="3010"/>
                  </a:lnTo>
                  <a:lnTo>
                    <a:pt x="4966" y="2823"/>
                  </a:lnTo>
                  <a:lnTo>
                    <a:pt x="4966" y="2637"/>
                  </a:lnTo>
                  <a:lnTo>
                    <a:pt x="4939" y="2450"/>
                  </a:lnTo>
                  <a:lnTo>
                    <a:pt x="4912" y="2251"/>
                  </a:lnTo>
                  <a:lnTo>
                    <a:pt x="4886" y="2064"/>
                  </a:lnTo>
                  <a:lnTo>
                    <a:pt x="4833" y="1865"/>
                  </a:lnTo>
                  <a:lnTo>
                    <a:pt x="4766" y="1665"/>
                  </a:lnTo>
                  <a:lnTo>
                    <a:pt x="4699" y="1479"/>
                  </a:lnTo>
                  <a:lnTo>
                    <a:pt x="4593" y="1279"/>
                  </a:lnTo>
                  <a:lnTo>
                    <a:pt x="4486" y="1093"/>
                  </a:lnTo>
                  <a:lnTo>
                    <a:pt x="4353" y="906"/>
                  </a:lnTo>
                  <a:lnTo>
                    <a:pt x="4194" y="720"/>
                  </a:lnTo>
                  <a:lnTo>
                    <a:pt x="4021" y="560"/>
                  </a:lnTo>
                  <a:lnTo>
                    <a:pt x="3821" y="400"/>
                  </a:lnTo>
                  <a:lnTo>
                    <a:pt x="3608" y="281"/>
                  </a:lnTo>
                  <a:lnTo>
                    <a:pt x="3395" y="174"/>
                  </a:lnTo>
                  <a:lnTo>
                    <a:pt x="3155" y="107"/>
                  </a:lnTo>
                  <a:lnTo>
                    <a:pt x="2929" y="54"/>
                  </a:lnTo>
                  <a:lnTo>
                    <a:pt x="2689" y="14"/>
                  </a:lnTo>
                  <a:lnTo>
                    <a:pt x="2463"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434;p22">
              <a:extLst>
                <a:ext uri="{FF2B5EF4-FFF2-40B4-BE49-F238E27FC236}">
                  <a16:creationId xmlns:a16="http://schemas.microsoft.com/office/drawing/2014/main" id="{DB5C6A86-6972-7140-220C-2828504511BD}"/>
                </a:ext>
              </a:extLst>
            </p:cNvPr>
            <p:cNvSpPr/>
            <p:nvPr/>
          </p:nvSpPr>
          <p:spPr>
            <a:xfrm>
              <a:off x="3950425" y="1688150"/>
              <a:ext cx="124150" cy="127500"/>
            </a:xfrm>
            <a:custGeom>
              <a:avLst/>
              <a:gdLst/>
              <a:ahLst/>
              <a:cxnLst/>
              <a:rect l="l" t="t" r="r" b="b"/>
              <a:pathLst>
                <a:path w="4966" h="5100" extrusionOk="0">
                  <a:moveTo>
                    <a:pt x="2503" y="1"/>
                  </a:moveTo>
                  <a:lnTo>
                    <a:pt x="2277" y="14"/>
                  </a:lnTo>
                  <a:lnTo>
                    <a:pt x="2037" y="54"/>
                  </a:lnTo>
                  <a:lnTo>
                    <a:pt x="1811" y="107"/>
                  </a:lnTo>
                  <a:lnTo>
                    <a:pt x="1571" y="174"/>
                  </a:lnTo>
                  <a:lnTo>
                    <a:pt x="1345" y="281"/>
                  </a:lnTo>
                  <a:lnTo>
                    <a:pt x="1132" y="400"/>
                  </a:lnTo>
                  <a:lnTo>
                    <a:pt x="946" y="560"/>
                  </a:lnTo>
                  <a:lnTo>
                    <a:pt x="772" y="720"/>
                  </a:lnTo>
                  <a:lnTo>
                    <a:pt x="613" y="906"/>
                  </a:lnTo>
                  <a:lnTo>
                    <a:pt x="480" y="1093"/>
                  </a:lnTo>
                  <a:lnTo>
                    <a:pt x="360" y="1279"/>
                  </a:lnTo>
                  <a:lnTo>
                    <a:pt x="267" y="1479"/>
                  </a:lnTo>
                  <a:lnTo>
                    <a:pt x="200" y="1665"/>
                  </a:lnTo>
                  <a:lnTo>
                    <a:pt x="133" y="1865"/>
                  </a:lnTo>
                  <a:lnTo>
                    <a:pt x="80" y="2064"/>
                  </a:lnTo>
                  <a:lnTo>
                    <a:pt x="54" y="2251"/>
                  </a:lnTo>
                  <a:lnTo>
                    <a:pt x="27" y="2450"/>
                  </a:lnTo>
                  <a:lnTo>
                    <a:pt x="0" y="2637"/>
                  </a:lnTo>
                  <a:lnTo>
                    <a:pt x="0" y="2823"/>
                  </a:lnTo>
                  <a:lnTo>
                    <a:pt x="0" y="3010"/>
                  </a:lnTo>
                  <a:lnTo>
                    <a:pt x="14" y="3382"/>
                  </a:lnTo>
                  <a:lnTo>
                    <a:pt x="67" y="3742"/>
                  </a:lnTo>
                  <a:lnTo>
                    <a:pt x="133" y="4088"/>
                  </a:lnTo>
                  <a:lnTo>
                    <a:pt x="227" y="4434"/>
                  </a:lnTo>
                  <a:lnTo>
                    <a:pt x="346" y="4780"/>
                  </a:lnTo>
                  <a:lnTo>
                    <a:pt x="413" y="4940"/>
                  </a:lnTo>
                  <a:lnTo>
                    <a:pt x="493" y="5100"/>
                  </a:lnTo>
                  <a:lnTo>
                    <a:pt x="653" y="4421"/>
                  </a:lnTo>
                  <a:lnTo>
                    <a:pt x="812" y="3768"/>
                  </a:lnTo>
                  <a:lnTo>
                    <a:pt x="906" y="3449"/>
                  </a:lnTo>
                  <a:lnTo>
                    <a:pt x="999" y="3143"/>
                  </a:lnTo>
                  <a:lnTo>
                    <a:pt x="1105" y="2863"/>
                  </a:lnTo>
                  <a:lnTo>
                    <a:pt x="1212" y="2584"/>
                  </a:lnTo>
                  <a:lnTo>
                    <a:pt x="1345" y="2331"/>
                  </a:lnTo>
                  <a:lnTo>
                    <a:pt x="1411" y="2211"/>
                  </a:lnTo>
                  <a:lnTo>
                    <a:pt x="1478" y="2104"/>
                  </a:lnTo>
                  <a:lnTo>
                    <a:pt x="1545" y="2011"/>
                  </a:lnTo>
                  <a:lnTo>
                    <a:pt x="1624" y="1918"/>
                  </a:lnTo>
                  <a:lnTo>
                    <a:pt x="1704" y="1838"/>
                  </a:lnTo>
                  <a:lnTo>
                    <a:pt x="1784" y="1772"/>
                  </a:lnTo>
                  <a:lnTo>
                    <a:pt x="1851" y="1718"/>
                  </a:lnTo>
                  <a:lnTo>
                    <a:pt x="1931" y="1665"/>
                  </a:lnTo>
                  <a:lnTo>
                    <a:pt x="2010" y="1625"/>
                  </a:lnTo>
                  <a:lnTo>
                    <a:pt x="2104" y="1598"/>
                  </a:lnTo>
                  <a:lnTo>
                    <a:pt x="2197" y="1585"/>
                  </a:lnTo>
                  <a:lnTo>
                    <a:pt x="2237" y="1572"/>
                  </a:lnTo>
                  <a:lnTo>
                    <a:pt x="2290" y="1559"/>
                  </a:lnTo>
                  <a:lnTo>
                    <a:pt x="2343" y="1559"/>
                  </a:lnTo>
                  <a:lnTo>
                    <a:pt x="2370" y="1545"/>
                  </a:lnTo>
                  <a:lnTo>
                    <a:pt x="2676" y="1545"/>
                  </a:lnTo>
                  <a:lnTo>
                    <a:pt x="2729" y="1559"/>
                  </a:lnTo>
                  <a:lnTo>
                    <a:pt x="2823" y="1572"/>
                  </a:lnTo>
                  <a:lnTo>
                    <a:pt x="2916" y="1598"/>
                  </a:lnTo>
                  <a:lnTo>
                    <a:pt x="3075" y="1665"/>
                  </a:lnTo>
                  <a:lnTo>
                    <a:pt x="3155" y="1705"/>
                  </a:lnTo>
                  <a:lnTo>
                    <a:pt x="3235" y="1758"/>
                  </a:lnTo>
                  <a:lnTo>
                    <a:pt x="3302" y="1825"/>
                  </a:lnTo>
                  <a:lnTo>
                    <a:pt x="3382" y="1891"/>
                  </a:lnTo>
                  <a:lnTo>
                    <a:pt x="3448" y="1985"/>
                  </a:lnTo>
                  <a:lnTo>
                    <a:pt x="3515" y="2078"/>
                  </a:lnTo>
                  <a:lnTo>
                    <a:pt x="3648" y="2304"/>
                  </a:lnTo>
                  <a:lnTo>
                    <a:pt x="3768" y="2557"/>
                  </a:lnTo>
                  <a:lnTo>
                    <a:pt x="3861" y="2837"/>
                  </a:lnTo>
                  <a:lnTo>
                    <a:pt x="3954" y="3129"/>
                  </a:lnTo>
                  <a:lnTo>
                    <a:pt x="4034" y="3436"/>
                  </a:lnTo>
                  <a:lnTo>
                    <a:pt x="4114" y="3755"/>
                  </a:lnTo>
                  <a:lnTo>
                    <a:pt x="4247" y="4421"/>
                  </a:lnTo>
                  <a:lnTo>
                    <a:pt x="4367" y="5100"/>
                  </a:lnTo>
                  <a:lnTo>
                    <a:pt x="4460" y="4940"/>
                  </a:lnTo>
                  <a:lnTo>
                    <a:pt x="4540" y="4780"/>
                  </a:lnTo>
                  <a:lnTo>
                    <a:pt x="4673" y="4447"/>
                  </a:lnTo>
                  <a:lnTo>
                    <a:pt x="4779" y="4115"/>
                  </a:lnTo>
                  <a:lnTo>
                    <a:pt x="4859" y="3755"/>
                  </a:lnTo>
                  <a:lnTo>
                    <a:pt x="4926" y="3396"/>
                  </a:lnTo>
                  <a:lnTo>
                    <a:pt x="4966" y="3036"/>
                  </a:lnTo>
                  <a:lnTo>
                    <a:pt x="4966" y="2850"/>
                  </a:lnTo>
                  <a:lnTo>
                    <a:pt x="4966" y="2663"/>
                  </a:lnTo>
                  <a:lnTo>
                    <a:pt x="4953" y="2464"/>
                  </a:lnTo>
                  <a:lnTo>
                    <a:pt x="4939" y="2277"/>
                  </a:lnTo>
                  <a:lnTo>
                    <a:pt x="4899" y="2078"/>
                  </a:lnTo>
                  <a:lnTo>
                    <a:pt x="4859" y="1878"/>
                  </a:lnTo>
                  <a:lnTo>
                    <a:pt x="4806" y="1678"/>
                  </a:lnTo>
                  <a:lnTo>
                    <a:pt x="4740" y="1479"/>
                  </a:lnTo>
                  <a:lnTo>
                    <a:pt x="4646" y="1279"/>
                  </a:lnTo>
                  <a:lnTo>
                    <a:pt x="4527" y="1079"/>
                  </a:lnTo>
                  <a:lnTo>
                    <a:pt x="4393" y="893"/>
                  </a:lnTo>
                  <a:lnTo>
                    <a:pt x="4247" y="707"/>
                  </a:lnTo>
                  <a:lnTo>
                    <a:pt x="4061" y="533"/>
                  </a:lnTo>
                  <a:lnTo>
                    <a:pt x="3861" y="387"/>
                  </a:lnTo>
                  <a:lnTo>
                    <a:pt x="3648" y="267"/>
                  </a:lnTo>
                  <a:lnTo>
                    <a:pt x="3422" y="161"/>
                  </a:lnTo>
                  <a:lnTo>
                    <a:pt x="3182" y="94"/>
                  </a:lnTo>
                  <a:lnTo>
                    <a:pt x="2956" y="41"/>
                  </a:lnTo>
                  <a:lnTo>
                    <a:pt x="2729" y="14"/>
                  </a:lnTo>
                  <a:lnTo>
                    <a:pt x="2503"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435;p22">
              <a:extLst>
                <a:ext uri="{FF2B5EF4-FFF2-40B4-BE49-F238E27FC236}">
                  <a16:creationId xmlns:a16="http://schemas.microsoft.com/office/drawing/2014/main" id="{637C5142-791F-B6C6-1379-8EEC2BF47C17}"/>
                </a:ext>
              </a:extLst>
            </p:cNvPr>
            <p:cNvSpPr/>
            <p:nvPr/>
          </p:nvSpPr>
          <p:spPr>
            <a:xfrm>
              <a:off x="3865875" y="1628250"/>
              <a:ext cx="345825" cy="269600"/>
            </a:xfrm>
            <a:custGeom>
              <a:avLst/>
              <a:gdLst/>
              <a:ahLst/>
              <a:cxnLst/>
              <a:rect l="l" t="t" r="r" b="b"/>
              <a:pathLst>
                <a:path w="13833" h="10784" extrusionOk="0">
                  <a:moveTo>
                    <a:pt x="7496" y="1705"/>
                  </a:moveTo>
                  <a:lnTo>
                    <a:pt x="8414" y="1718"/>
                  </a:lnTo>
                  <a:lnTo>
                    <a:pt x="9226" y="1758"/>
                  </a:lnTo>
                  <a:lnTo>
                    <a:pt x="9945" y="1798"/>
                  </a:lnTo>
                  <a:lnTo>
                    <a:pt x="10558" y="1865"/>
                  </a:lnTo>
                  <a:lnTo>
                    <a:pt x="11090" y="1931"/>
                  </a:lnTo>
                  <a:lnTo>
                    <a:pt x="11516" y="1998"/>
                  </a:lnTo>
                  <a:lnTo>
                    <a:pt x="11849" y="2064"/>
                  </a:lnTo>
                  <a:lnTo>
                    <a:pt x="11942" y="2450"/>
                  </a:lnTo>
                  <a:lnTo>
                    <a:pt x="12022" y="2929"/>
                  </a:lnTo>
                  <a:lnTo>
                    <a:pt x="12062" y="3196"/>
                  </a:lnTo>
                  <a:lnTo>
                    <a:pt x="12089" y="3489"/>
                  </a:lnTo>
                  <a:lnTo>
                    <a:pt x="12115" y="3781"/>
                  </a:lnTo>
                  <a:lnTo>
                    <a:pt x="12129" y="4101"/>
                  </a:lnTo>
                  <a:lnTo>
                    <a:pt x="12129" y="4420"/>
                  </a:lnTo>
                  <a:lnTo>
                    <a:pt x="12102" y="4740"/>
                  </a:lnTo>
                  <a:lnTo>
                    <a:pt x="12075" y="5073"/>
                  </a:lnTo>
                  <a:lnTo>
                    <a:pt x="12022" y="5406"/>
                  </a:lnTo>
                  <a:lnTo>
                    <a:pt x="11942" y="5738"/>
                  </a:lnTo>
                  <a:lnTo>
                    <a:pt x="11849" y="6071"/>
                  </a:lnTo>
                  <a:lnTo>
                    <a:pt x="11729" y="6391"/>
                  </a:lnTo>
                  <a:lnTo>
                    <a:pt x="11569" y="6710"/>
                  </a:lnTo>
                  <a:lnTo>
                    <a:pt x="11463" y="6897"/>
                  </a:lnTo>
                  <a:lnTo>
                    <a:pt x="11343" y="7083"/>
                  </a:lnTo>
                  <a:lnTo>
                    <a:pt x="11223" y="7256"/>
                  </a:lnTo>
                  <a:lnTo>
                    <a:pt x="11077" y="7429"/>
                  </a:lnTo>
                  <a:lnTo>
                    <a:pt x="10930" y="7589"/>
                  </a:lnTo>
                  <a:lnTo>
                    <a:pt x="10771" y="7749"/>
                  </a:lnTo>
                  <a:lnTo>
                    <a:pt x="10598" y="7895"/>
                  </a:lnTo>
                  <a:lnTo>
                    <a:pt x="10425" y="8028"/>
                  </a:lnTo>
                  <a:lnTo>
                    <a:pt x="10238" y="8161"/>
                  </a:lnTo>
                  <a:lnTo>
                    <a:pt x="10039" y="8281"/>
                  </a:lnTo>
                  <a:lnTo>
                    <a:pt x="9826" y="8401"/>
                  </a:lnTo>
                  <a:lnTo>
                    <a:pt x="9599" y="8507"/>
                  </a:lnTo>
                  <a:lnTo>
                    <a:pt x="9373" y="8601"/>
                  </a:lnTo>
                  <a:lnTo>
                    <a:pt x="9133" y="8694"/>
                  </a:lnTo>
                  <a:lnTo>
                    <a:pt x="8894" y="8774"/>
                  </a:lnTo>
                  <a:lnTo>
                    <a:pt x="8627" y="8853"/>
                  </a:lnTo>
                  <a:lnTo>
                    <a:pt x="8215" y="8947"/>
                  </a:lnTo>
                  <a:lnTo>
                    <a:pt x="7802" y="9027"/>
                  </a:lnTo>
                  <a:lnTo>
                    <a:pt x="7376" y="9066"/>
                  </a:lnTo>
                  <a:lnTo>
                    <a:pt x="6963" y="9080"/>
                  </a:lnTo>
                  <a:lnTo>
                    <a:pt x="6551" y="9066"/>
                  </a:lnTo>
                  <a:lnTo>
                    <a:pt x="6151" y="9040"/>
                  </a:lnTo>
                  <a:lnTo>
                    <a:pt x="5752" y="8973"/>
                  </a:lnTo>
                  <a:lnTo>
                    <a:pt x="5366" y="8880"/>
                  </a:lnTo>
                  <a:lnTo>
                    <a:pt x="4993" y="8774"/>
                  </a:lnTo>
                  <a:lnTo>
                    <a:pt x="4634" y="8627"/>
                  </a:lnTo>
                  <a:lnTo>
                    <a:pt x="4288" y="8467"/>
                  </a:lnTo>
                  <a:lnTo>
                    <a:pt x="3955" y="8281"/>
                  </a:lnTo>
                  <a:lnTo>
                    <a:pt x="3635" y="8068"/>
                  </a:lnTo>
                  <a:lnTo>
                    <a:pt x="3342" y="7842"/>
                  </a:lnTo>
                  <a:lnTo>
                    <a:pt x="3076" y="7589"/>
                  </a:lnTo>
                  <a:lnTo>
                    <a:pt x="2943" y="7456"/>
                  </a:lnTo>
                  <a:lnTo>
                    <a:pt x="2823" y="7309"/>
                  </a:lnTo>
                  <a:lnTo>
                    <a:pt x="2637" y="7083"/>
                  </a:lnTo>
                  <a:lnTo>
                    <a:pt x="2477" y="6830"/>
                  </a:lnTo>
                  <a:lnTo>
                    <a:pt x="2331" y="6577"/>
                  </a:lnTo>
                  <a:lnTo>
                    <a:pt x="2198" y="6311"/>
                  </a:lnTo>
                  <a:lnTo>
                    <a:pt x="2078" y="6045"/>
                  </a:lnTo>
                  <a:lnTo>
                    <a:pt x="1985" y="5752"/>
                  </a:lnTo>
                  <a:lnTo>
                    <a:pt x="1891" y="5459"/>
                  </a:lnTo>
                  <a:lnTo>
                    <a:pt x="1825" y="5166"/>
                  </a:lnTo>
                  <a:lnTo>
                    <a:pt x="1772" y="4846"/>
                  </a:lnTo>
                  <a:lnTo>
                    <a:pt x="1732" y="4527"/>
                  </a:lnTo>
                  <a:lnTo>
                    <a:pt x="1705" y="4194"/>
                  </a:lnTo>
                  <a:lnTo>
                    <a:pt x="1705" y="3861"/>
                  </a:lnTo>
                  <a:lnTo>
                    <a:pt x="1718" y="3515"/>
                  </a:lnTo>
                  <a:lnTo>
                    <a:pt x="1732" y="3156"/>
                  </a:lnTo>
                  <a:lnTo>
                    <a:pt x="1785" y="2796"/>
                  </a:lnTo>
                  <a:lnTo>
                    <a:pt x="1838" y="2437"/>
                  </a:lnTo>
                  <a:lnTo>
                    <a:pt x="2078" y="2344"/>
                  </a:lnTo>
                  <a:lnTo>
                    <a:pt x="2411" y="2237"/>
                  </a:lnTo>
                  <a:lnTo>
                    <a:pt x="2837" y="2131"/>
                  </a:lnTo>
                  <a:lnTo>
                    <a:pt x="3342" y="2024"/>
                  </a:lnTo>
                  <a:lnTo>
                    <a:pt x="3968" y="1918"/>
                  </a:lnTo>
                  <a:lnTo>
                    <a:pt x="4687" y="1825"/>
                  </a:lnTo>
                  <a:lnTo>
                    <a:pt x="5100" y="1798"/>
                  </a:lnTo>
                  <a:lnTo>
                    <a:pt x="5526" y="1758"/>
                  </a:lnTo>
                  <a:lnTo>
                    <a:pt x="5992" y="1731"/>
                  </a:lnTo>
                  <a:lnTo>
                    <a:pt x="6484" y="1718"/>
                  </a:lnTo>
                  <a:lnTo>
                    <a:pt x="7496" y="1705"/>
                  </a:lnTo>
                  <a:close/>
                  <a:moveTo>
                    <a:pt x="7203" y="1"/>
                  </a:moveTo>
                  <a:lnTo>
                    <a:pt x="6444" y="14"/>
                  </a:lnTo>
                  <a:lnTo>
                    <a:pt x="5685" y="41"/>
                  </a:lnTo>
                  <a:lnTo>
                    <a:pt x="4980" y="94"/>
                  </a:lnTo>
                  <a:lnTo>
                    <a:pt x="4341" y="147"/>
                  </a:lnTo>
                  <a:lnTo>
                    <a:pt x="3768" y="227"/>
                  </a:lnTo>
                  <a:lnTo>
                    <a:pt x="3249" y="307"/>
                  </a:lnTo>
                  <a:lnTo>
                    <a:pt x="2770" y="400"/>
                  </a:lnTo>
                  <a:lnTo>
                    <a:pt x="2357" y="493"/>
                  </a:lnTo>
                  <a:lnTo>
                    <a:pt x="1998" y="587"/>
                  </a:lnTo>
                  <a:lnTo>
                    <a:pt x="1678" y="680"/>
                  </a:lnTo>
                  <a:lnTo>
                    <a:pt x="1399" y="773"/>
                  </a:lnTo>
                  <a:lnTo>
                    <a:pt x="1172" y="866"/>
                  </a:lnTo>
                  <a:lnTo>
                    <a:pt x="986" y="946"/>
                  </a:lnTo>
                  <a:lnTo>
                    <a:pt x="720" y="1079"/>
                  </a:lnTo>
                  <a:lnTo>
                    <a:pt x="600" y="1159"/>
                  </a:lnTo>
                  <a:lnTo>
                    <a:pt x="480" y="1252"/>
                  </a:lnTo>
                  <a:lnTo>
                    <a:pt x="374" y="1385"/>
                  </a:lnTo>
                  <a:lnTo>
                    <a:pt x="307" y="1518"/>
                  </a:lnTo>
                  <a:lnTo>
                    <a:pt x="254" y="1678"/>
                  </a:lnTo>
                  <a:lnTo>
                    <a:pt x="187" y="1984"/>
                  </a:lnTo>
                  <a:lnTo>
                    <a:pt x="134" y="2290"/>
                  </a:lnTo>
                  <a:lnTo>
                    <a:pt x="94" y="2597"/>
                  </a:lnTo>
                  <a:lnTo>
                    <a:pt x="54" y="2890"/>
                  </a:lnTo>
                  <a:lnTo>
                    <a:pt x="28" y="3169"/>
                  </a:lnTo>
                  <a:lnTo>
                    <a:pt x="14" y="3449"/>
                  </a:lnTo>
                  <a:lnTo>
                    <a:pt x="1" y="3981"/>
                  </a:lnTo>
                  <a:lnTo>
                    <a:pt x="14" y="4500"/>
                  </a:lnTo>
                  <a:lnTo>
                    <a:pt x="68" y="4980"/>
                  </a:lnTo>
                  <a:lnTo>
                    <a:pt x="134" y="5432"/>
                  </a:lnTo>
                  <a:lnTo>
                    <a:pt x="227" y="5858"/>
                  </a:lnTo>
                  <a:lnTo>
                    <a:pt x="347" y="6258"/>
                  </a:lnTo>
                  <a:lnTo>
                    <a:pt x="480" y="6644"/>
                  </a:lnTo>
                  <a:lnTo>
                    <a:pt x="627" y="6990"/>
                  </a:lnTo>
                  <a:lnTo>
                    <a:pt x="800" y="7323"/>
                  </a:lnTo>
                  <a:lnTo>
                    <a:pt x="959" y="7615"/>
                  </a:lnTo>
                  <a:lnTo>
                    <a:pt x="1146" y="7908"/>
                  </a:lnTo>
                  <a:lnTo>
                    <a:pt x="1319" y="8161"/>
                  </a:lnTo>
                  <a:lnTo>
                    <a:pt x="1505" y="8388"/>
                  </a:lnTo>
                  <a:lnTo>
                    <a:pt x="1758" y="8680"/>
                  </a:lnTo>
                  <a:lnTo>
                    <a:pt x="2038" y="8947"/>
                  </a:lnTo>
                  <a:lnTo>
                    <a:pt x="2317" y="9200"/>
                  </a:lnTo>
                  <a:lnTo>
                    <a:pt x="2624" y="9439"/>
                  </a:lnTo>
                  <a:lnTo>
                    <a:pt x="2930" y="9666"/>
                  </a:lnTo>
                  <a:lnTo>
                    <a:pt x="3263" y="9865"/>
                  </a:lnTo>
                  <a:lnTo>
                    <a:pt x="3609" y="10038"/>
                  </a:lnTo>
                  <a:lnTo>
                    <a:pt x="3955" y="10198"/>
                  </a:lnTo>
                  <a:lnTo>
                    <a:pt x="4314" y="10344"/>
                  </a:lnTo>
                  <a:lnTo>
                    <a:pt x="4687" y="10478"/>
                  </a:lnTo>
                  <a:lnTo>
                    <a:pt x="5073" y="10571"/>
                  </a:lnTo>
                  <a:lnTo>
                    <a:pt x="5472" y="10664"/>
                  </a:lnTo>
                  <a:lnTo>
                    <a:pt x="5872" y="10717"/>
                  </a:lnTo>
                  <a:lnTo>
                    <a:pt x="6271" y="10770"/>
                  </a:lnTo>
                  <a:lnTo>
                    <a:pt x="6684" y="10784"/>
                  </a:lnTo>
                  <a:lnTo>
                    <a:pt x="7110" y="10784"/>
                  </a:lnTo>
                  <a:lnTo>
                    <a:pt x="7602" y="10757"/>
                  </a:lnTo>
                  <a:lnTo>
                    <a:pt x="8095" y="10704"/>
                  </a:lnTo>
                  <a:lnTo>
                    <a:pt x="8587" y="10611"/>
                  </a:lnTo>
                  <a:lnTo>
                    <a:pt x="9080" y="10491"/>
                  </a:lnTo>
                  <a:lnTo>
                    <a:pt x="9426" y="10398"/>
                  </a:lnTo>
                  <a:lnTo>
                    <a:pt x="9759" y="10278"/>
                  </a:lnTo>
                  <a:lnTo>
                    <a:pt x="10078" y="10158"/>
                  </a:lnTo>
                  <a:lnTo>
                    <a:pt x="10385" y="10025"/>
                  </a:lnTo>
                  <a:lnTo>
                    <a:pt x="10677" y="9865"/>
                  </a:lnTo>
                  <a:lnTo>
                    <a:pt x="10970" y="9705"/>
                  </a:lnTo>
                  <a:lnTo>
                    <a:pt x="11237" y="9546"/>
                  </a:lnTo>
                  <a:lnTo>
                    <a:pt x="11490" y="9359"/>
                  </a:lnTo>
                  <a:lnTo>
                    <a:pt x="11742" y="9160"/>
                  </a:lnTo>
                  <a:lnTo>
                    <a:pt x="11969" y="8960"/>
                  </a:lnTo>
                  <a:lnTo>
                    <a:pt x="12182" y="8747"/>
                  </a:lnTo>
                  <a:lnTo>
                    <a:pt x="12395" y="8521"/>
                  </a:lnTo>
                  <a:lnTo>
                    <a:pt x="12581" y="8281"/>
                  </a:lnTo>
                  <a:lnTo>
                    <a:pt x="12768" y="8028"/>
                  </a:lnTo>
                  <a:lnTo>
                    <a:pt x="12927" y="7762"/>
                  </a:lnTo>
                  <a:lnTo>
                    <a:pt x="13087" y="7496"/>
                  </a:lnTo>
                  <a:lnTo>
                    <a:pt x="13220" y="7229"/>
                  </a:lnTo>
                  <a:lnTo>
                    <a:pt x="13327" y="6963"/>
                  </a:lnTo>
                  <a:lnTo>
                    <a:pt x="13433" y="6684"/>
                  </a:lnTo>
                  <a:lnTo>
                    <a:pt x="13526" y="6417"/>
                  </a:lnTo>
                  <a:lnTo>
                    <a:pt x="13593" y="6138"/>
                  </a:lnTo>
                  <a:lnTo>
                    <a:pt x="13659" y="5872"/>
                  </a:lnTo>
                  <a:lnTo>
                    <a:pt x="13713" y="5592"/>
                  </a:lnTo>
                  <a:lnTo>
                    <a:pt x="13753" y="5326"/>
                  </a:lnTo>
                  <a:lnTo>
                    <a:pt x="13793" y="5046"/>
                  </a:lnTo>
                  <a:lnTo>
                    <a:pt x="13806" y="4780"/>
                  </a:lnTo>
                  <a:lnTo>
                    <a:pt x="13819" y="4514"/>
                  </a:lnTo>
                  <a:lnTo>
                    <a:pt x="13833" y="4261"/>
                  </a:lnTo>
                  <a:lnTo>
                    <a:pt x="13819" y="3755"/>
                  </a:lnTo>
                  <a:lnTo>
                    <a:pt x="13779" y="3276"/>
                  </a:lnTo>
                  <a:lnTo>
                    <a:pt x="13726" y="2823"/>
                  </a:lnTo>
                  <a:lnTo>
                    <a:pt x="13673" y="2424"/>
                  </a:lnTo>
                  <a:lnTo>
                    <a:pt x="13593" y="2051"/>
                  </a:lnTo>
                  <a:lnTo>
                    <a:pt x="13526" y="1731"/>
                  </a:lnTo>
                  <a:lnTo>
                    <a:pt x="13393" y="1265"/>
                  </a:lnTo>
                  <a:lnTo>
                    <a:pt x="13327" y="1066"/>
                  </a:lnTo>
                  <a:lnTo>
                    <a:pt x="13300" y="973"/>
                  </a:lnTo>
                  <a:lnTo>
                    <a:pt x="13247" y="879"/>
                  </a:lnTo>
                  <a:lnTo>
                    <a:pt x="13180" y="800"/>
                  </a:lnTo>
                  <a:lnTo>
                    <a:pt x="13114" y="733"/>
                  </a:lnTo>
                  <a:lnTo>
                    <a:pt x="13047" y="666"/>
                  </a:lnTo>
                  <a:lnTo>
                    <a:pt x="12954" y="613"/>
                  </a:lnTo>
                  <a:lnTo>
                    <a:pt x="12861" y="560"/>
                  </a:lnTo>
                  <a:lnTo>
                    <a:pt x="12768" y="520"/>
                  </a:lnTo>
                  <a:lnTo>
                    <a:pt x="12648" y="493"/>
                  </a:lnTo>
                  <a:lnTo>
                    <a:pt x="12342" y="427"/>
                  </a:lnTo>
                  <a:lnTo>
                    <a:pt x="11836" y="320"/>
                  </a:lnTo>
                  <a:lnTo>
                    <a:pt x="11143" y="227"/>
                  </a:lnTo>
                  <a:lnTo>
                    <a:pt x="10731" y="174"/>
                  </a:lnTo>
                  <a:lnTo>
                    <a:pt x="10265" y="121"/>
                  </a:lnTo>
                  <a:lnTo>
                    <a:pt x="9746" y="81"/>
                  </a:lnTo>
                  <a:lnTo>
                    <a:pt x="9187" y="41"/>
                  </a:lnTo>
                  <a:lnTo>
                    <a:pt x="8574" y="27"/>
                  </a:lnTo>
                  <a:lnTo>
                    <a:pt x="7909"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436;p22">
              <a:extLst>
                <a:ext uri="{FF2B5EF4-FFF2-40B4-BE49-F238E27FC236}">
                  <a16:creationId xmlns:a16="http://schemas.microsoft.com/office/drawing/2014/main" id="{1297CE85-8773-62C0-27E0-FCAB5E31EA46}"/>
                </a:ext>
              </a:extLst>
            </p:cNvPr>
            <p:cNvSpPr/>
            <p:nvPr/>
          </p:nvSpPr>
          <p:spPr>
            <a:xfrm>
              <a:off x="4180050" y="1596300"/>
              <a:ext cx="144475" cy="132150"/>
            </a:xfrm>
            <a:custGeom>
              <a:avLst/>
              <a:gdLst/>
              <a:ahLst/>
              <a:cxnLst/>
              <a:rect l="l" t="t" r="r" b="b"/>
              <a:pathLst>
                <a:path w="5779" h="5286" extrusionOk="0">
                  <a:moveTo>
                    <a:pt x="5219" y="1"/>
                  </a:moveTo>
                  <a:lnTo>
                    <a:pt x="4753" y="267"/>
                  </a:lnTo>
                  <a:lnTo>
                    <a:pt x="4301" y="547"/>
                  </a:lnTo>
                  <a:lnTo>
                    <a:pt x="3835" y="853"/>
                  </a:lnTo>
                  <a:lnTo>
                    <a:pt x="3382" y="1172"/>
                  </a:lnTo>
                  <a:lnTo>
                    <a:pt x="2943" y="1505"/>
                  </a:lnTo>
                  <a:lnTo>
                    <a:pt x="2517" y="1838"/>
                  </a:lnTo>
                  <a:lnTo>
                    <a:pt x="2118" y="2157"/>
                  </a:lnTo>
                  <a:lnTo>
                    <a:pt x="1731" y="2477"/>
                  </a:lnTo>
                  <a:lnTo>
                    <a:pt x="1053" y="3063"/>
                  </a:lnTo>
                  <a:lnTo>
                    <a:pt x="520" y="3542"/>
                  </a:lnTo>
                  <a:lnTo>
                    <a:pt x="1" y="4034"/>
                  </a:lnTo>
                  <a:lnTo>
                    <a:pt x="1146" y="5286"/>
                  </a:lnTo>
                  <a:lnTo>
                    <a:pt x="1518" y="4953"/>
                  </a:lnTo>
                  <a:lnTo>
                    <a:pt x="1931" y="4580"/>
                  </a:lnTo>
                  <a:lnTo>
                    <a:pt x="2477" y="4128"/>
                  </a:lnTo>
                  <a:lnTo>
                    <a:pt x="3129" y="3622"/>
                  </a:lnTo>
                  <a:lnTo>
                    <a:pt x="3475" y="3355"/>
                  </a:lnTo>
                  <a:lnTo>
                    <a:pt x="3848" y="3089"/>
                  </a:lnTo>
                  <a:lnTo>
                    <a:pt x="4234" y="2823"/>
                  </a:lnTo>
                  <a:lnTo>
                    <a:pt x="4647" y="2557"/>
                  </a:lnTo>
                  <a:lnTo>
                    <a:pt x="5060" y="2304"/>
                  </a:lnTo>
                  <a:lnTo>
                    <a:pt x="5472" y="2064"/>
                  </a:lnTo>
                  <a:lnTo>
                    <a:pt x="5486" y="2064"/>
                  </a:lnTo>
                  <a:lnTo>
                    <a:pt x="5539" y="2051"/>
                  </a:lnTo>
                  <a:lnTo>
                    <a:pt x="5592" y="2011"/>
                  </a:lnTo>
                  <a:lnTo>
                    <a:pt x="5659" y="1931"/>
                  </a:lnTo>
                  <a:lnTo>
                    <a:pt x="5699" y="1878"/>
                  </a:lnTo>
                  <a:lnTo>
                    <a:pt x="5725" y="1811"/>
                  </a:lnTo>
                  <a:lnTo>
                    <a:pt x="5752" y="1731"/>
                  </a:lnTo>
                  <a:lnTo>
                    <a:pt x="5765" y="1638"/>
                  </a:lnTo>
                  <a:lnTo>
                    <a:pt x="5778" y="1518"/>
                  </a:lnTo>
                  <a:lnTo>
                    <a:pt x="5778" y="1385"/>
                  </a:lnTo>
                  <a:lnTo>
                    <a:pt x="5778" y="1226"/>
                  </a:lnTo>
                  <a:lnTo>
                    <a:pt x="5752" y="1052"/>
                  </a:lnTo>
                  <a:lnTo>
                    <a:pt x="5725" y="879"/>
                  </a:lnTo>
                  <a:lnTo>
                    <a:pt x="5685" y="720"/>
                  </a:lnTo>
                  <a:lnTo>
                    <a:pt x="5645" y="587"/>
                  </a:lnTo>
                  <a:lnTo>
                    <a:pt x="5605" y="467"/>
                  </a:lnTo>
                  <a:lnTo>
                    <a:pt x="5565" y="360"/>
                  </a:lnTo>
                  <a:lnTo>
                    <a:pt x="5525" y="280"/>
                  </a:lnTo>
                  <a:lnTo>
                    <a:pt x="5432" y="147"/>
                  </a:lnTo>
                  <a:lnTo>
                    <a:pt x="5352" y="67"/>
                  </a:lnTo>
                  <a:lnTo>
                    <a:pt x="5286" y="27"/>
                  </a:lnTo>
                  <a:lnTo>
                    <a:pt x="5233"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437;p22">
              <a:extLst>
                <a:ext uri="{FF2B5EF4-FFF2-40B4-BE49-F238E27FC236}">
                  <a16:creationId xmlns:a16="http://schemas.microsoft.com/office/drawing/2014/main" id="{943FB880-E278-B4B8-F7C2-B7FA6F3B49A8}"/>
                </a:ext>
              </a:extLst>
            </p:cNvPr>
            <p:cNvSpPr/>
            <p:nvPr/>
          </p:nvSpPr>
          <p:spPr>
            <a:xfrm>
              <a:off x="3408275" y="1628250"/>
              <a:ext cx="345825" cy="269600"/>
            </a:xfrm>
            <a:custGeom>
              <a:avLst/>
              <a:gdLst/>
              <a:ahLst/>
              <a:cxnLst/>
              <a:rect l="l" t="t" r="r" b="b"/>
              <a:pathLst>
                <a:path w="13833" h="10784" extrusionOk="0">
                  <a:moveTo>
                    <a:pt x="6337" y="1705"/>
                  </a:moveTo>
                  <a:lnTo>
                    <a:pt x="7349" y="1718"/>
                  </a:lnTo>
                  <a:lnTo>
                    <a:pt x="7841" y="1731"/>
                  </a:lnTo>
                  <a:lnTo>
                    <a:pt x="8307" y="1758"/>
                  </a:lnTo>
                  <a:lnTo>
                    <a:pt x="8733" y="1798"/>
                  </a:lnTo>
                  <a:lnTo>
                    <a:pt x="9146" y="1825"/>
                  </a:lnTo>
                  <a:lnTo>
                    <a:pt x="9865" y="1918"/>
                  </a:lnTo>
                  <a:lnTo>
                    <a:pt x="10477" y="2024"/>
                  </a:lnTo>
                  <a:lnTo>
                    <a:pt x="10996" y="2131"/>
                  </a:lnTo>
                  <a:lnTo>
                    <a:pt x="11422" y="2237"/>
                  </a:lnTo>
                  <a:lnTo>
                    <a:pt x="11742" y="2344"/>
                  </a:lnTo>
                  <a:lnTo>
                    <a:pt x="11995" y="2437"/>
                  </a:lnTo>
                  <a:lnTo>
                    <a:pt x="12048" y="2796"/>
                  </a:lnTo>
                  <a:lnTo>
                    <a:pt x="12088" y="3156"/>
                  </a:lnTo>
                  <a:lnTo>
                    <a:pt x="12115" y="3515"/>
                  </a:lnTo>
                  <a:lnTo>
                    <a:pt x="12128" y="3861"/>
                  </a:lnTo>
                  <a:lnTo>
                    <a:pt x="12128" y="4194"/>
                  </a:lnTo>
                  <a:lnTo>
                    <a:pt x="12101" y="4527"/>
                  </a:lnTo>
                  <a:lnTo>
                    <a:pt x="12061" y="4846"/>
                  </a:lnTo>
                  <a:lnTo>
                    <a:pt x="12008" y="5166"/>
                  </a:lnTo>
                  <a:lnTo>
                    <a:pt x="11942" y="5459"/>
                  </a:lnTo>
                  <a:lnTo>
                    <a:pt x="11848" y="5752"/>
                  </a:lnTo>
                  <a:lnTo>
                    <a:pt x="11755" y="6045"/>
                  </a:lnTo>
                  <a:lnTo>
                    <a:pt x="11635" y="6311"/>
                  </a:lnTo>
                  <a:lnTo>
                    <a:pt x="11502" y="6577"/>
                  </a:lnTo>
                  <a:lnTo>
                    <a:pt x="11356" y="6830"/>
                  </a:lnTo>
                  <a:lnTo>
                    <a:pt x="11183" y="7083"/>
                  </a:lnTo>
                  <a:lnTo>
                    <a:pt x="11010" y="7309"/>
                  </a:lnTo>
                  <a:lnTo>
                    <a:pt x="10890" y="7456"/>
                  </a:lnTo>
                  <a:lnTo>
                    <a:pt x="10757" y="7589"/>
                  </a:lnTo>
                  <a:lnTo>
                    <a:pt x="10491" y="7842"/>
                  </a:lnTo>
                  <a:lnTo>
                    <a:pt x="10198" y="8068"/>
                  </a:lnTo>
                  <a:lnTo>
                    <a:pt x="9878" y="8281"/>
                  </a:lnTo>
                  <a:lnTo>
                    <a:pt x="9545" y="8467"/>
                  </a:lnTo>
                  <a:lnTo>
                    <a:pt x="9199" y="8627"/>
                  </a:lnTo>
                  <a:lnTo>
                    <a:pt x="8840" y="8774"/>
                  </a:lnTo>
                  <a:lnTo>
                    <a:pt x="8467" y="8880"/>
                  </a:lnTo>
                  <a:lnTo>
                    <a:pt x="8068" y="8973"/>
                  </a:lnTo>
                  <a:lnTo>
                    <a:pt x="7682" y="9040"/>
                  </a:lnTo>
                  <a:lnTo>
                    <a:pt x="7269" y="9066"/>
                  </a:lnTo>
                  <a:lnTo>
                    <a:pt x="6870" y="9080"/>
                  </a:lnTo>
                  <a:lnTo>
                    <a:pt x="6444" y="9066"/>
                  </a:lnTo>
                  <a:lnTo>
                    <a:pt x="6031" y="9027"/>
                  </a:lnTo>
                  <a:lnTo>
                    <a:pt x="5618" y="8947"/>
                  </a:lnTo>
                  <a:lnTo>
                    <a:pt x="5192" y="8853"/>
                  </a:lnTo>
                  <a:lnTo>
                    <a:pt x="4939" y="8774"/>
                  </a:lnTo>
                  <a:lnTo>
                    <a:pt x="4686" y="8694"/>
                  </a:lnTo>
                  <a:lnTo>
                    <a:pt x="4460" y="8601"/>
                  </a:lnTo>
                  <a:lnTo>
                    <a:pt x="4221" y="8507"/>
                  </a:lnTo>
                  <a:lnTo>
                    <a:pt x="4008" y="8401"/>
                  </a:lnTo>
                  <a:lnTo>
                    <a:pt x="3795" y="8281"/>
                  </a:lnTo>
                  <a:lnTo>
                    <a:pt x="3595" y="8161"/>
                  </a:lnTo>
                  <a:lnTo>
                    <a:pt x="3408" y="8028"/>
                  </a:lnTo>
                  <a:lnTo>
                    <a:pt x="3235" y="7895"/>
                  </a:lnTo>
                  <a:lnTo>
                    <a:pt x="3062" y="7749"/>
                  </a:lnTo>
                  <a:lnTo>
                    <a:pt x="2903" y="7589"/>
                  </a:lnTo>
                  <a:lnTo>
                    <a:pt x="2756" y="7429"/>
                  </a:lnTo>
                  <a:lnTo>
                    <a:pt x="2610" y="7256"/>
                  </a:lnTo>
                  <a:lnTo>
                    <a:pt x="2490" y="7083"/>
                  </a:lnTo>
                  <a:lnTo>
                    <a:pt x="2370" y="6897"/>
                  </a:lnTo>
                  <a:lnTo>
                    <a:pt x="2264" y="6710"/>
                  </a:lnTo>
                  <a:lnTo>
                    <a:pt x="2104" y="6391"/>
                  </a:lnTo>
                  <a:lnTo>
                    <a:pt x="1984" y="6071"/>
                  </a:lnTo>
                  <a:lnTo>
                    <a:pt x="1891" y="5738"/>
                  </a:lnTo>
                  <a:lnTo>
                    <a:pt x="1811" y="5406"/>
                  </a:lnTo>
                  <a:lnTo>
                    <a:pt x="1758" y="5073"/>
                  </a:lnTo>
                  <a:lnTo>
                    <a:pt x="1731" y="4740"/>
                  </a:lnTo>
                  <a:lnTo>
                    <a:pt x="1704" y="4420"/>
                  </a:lnTo>
                  <a:lnTo>
                    <a:pt x="1704" y="4101"/>
                  </a:lnTo>
                  <a:lnTo>
                    <a:pt x="1718" y="3781"/>
                  </a:lnTo>
                  <a:lnTo>
                    <a:pt x="1744" y="3489"/>
                  </a:lnTo>
                  <a:lnTo>
                    <a:pt x="1771" y="3196"/>
                  </a:lnTo>
                  <a:lnTo>
                    <a:pt x="1811" y="2929"/>
                  </a:lnTo>
                  <a:lnTo>
                    <a:pt x="1891" y="2450"/>
                  </a:lnTo>
                  <a:lnTo>
                    <a:pt x="1984" y="2064"/>
                  </a:lnTo>
                  <a:lnTo>
                    <a:pt x="2317" y="1998"/>
                  </a:lnTo>
                  <a:lnTo>
                    <a:pt x="2743" y="1931"/>
                  </a:lnTo>
                  <a:lnTo>
                    <a:pt x="3275" y="1865"/>
                  </a:lnTo>
                  <a:lnTo>
                    <a:pt x="3888" y="1798"/>
                  </a:lnTo>
                  <a:lnTo>
                    <a:pt x="4607" y="1758"/>
                  </a:lnTo>
                  <a:lnTo>
                    <a:pt x="5419" y="1718"/>
                  </a:lnTo>
                  <a:lnTo>
                    <a:pt x="6337" y="1705"/>
                  </a:lnTo>
                  <a:close/>
                  <a:moveTo>
                    <a:pt x="5911" y="1"/>
                  </a:moveTo>
                  <a:lnTo>
                    <a:pt x="5259" y="27"/>
                  </a:lnTo>
                  <a:lnTo>
                    <a:pt x="4647" y="41"/>
                  </a:lnTo>
                  <a:lnTo>
                    <a:pt x="4087" y="81"/>
                  </a:lnTo>
                  <a:lnTo>
                    <a:pt x="3568" y="121"/>
                  </a:lnTo>
                  <a:lnTo>
                    <a:pt x="3102" y="174"/>
                  </a:lnTo>
                  <a:lnTo>
                    <a:pt x="2690" y="227"/>
                  </a:lnTo>
                  <a:lnTo>
                    <a:pt x="1997" y="320"/>
                  </a:lnTo>
                  <a:lnTo>
                    <a:pt x="1491" y="427"/>
                  </a:lnTo>
                  <a:lnTo>
                    <a:pt x="1185" y="493"/>
                  </a:lnTo>
                  <a:lnTo>
                    <a:pt x="1065" y="520"/>
                  </a:lnTo>
                  <a:lnTo>
                    <a:pt x="959" y="560"/>
                  </a:lnTo>
                  <a:lnTo>
                    <a:pt x="879" y="613"/>
                  </a:lnTo>
                  <a:lnTo>
                    <a:pt x="786" y="666"/>
                  </a:lnTo>
                  <a:lnTo>
                    <a:pt x="719" y="733"/>
                  </a:lnTo>
                  <a:lnTo>
                    <a:pt x="639" y="800"/>
                  </a:lnTo>
                  <a:lnTo>
                    <a:pt x="586" y="879"/>
                  </a:lnTo>
                  <a:lnTo>
                    <a:pt x="533" y="973"/>
                  </a:lnTo>
                  <a:lnTo>
                    <a:pt x="493" y="1066"/>
                  </a:lnTo>
                  <a:lnTo>
                    <a:pt x="440" y="1265"/>
                  </a:lnTo>
                  <a:lnTo>
                    <a:pt x="307" y="1731"/>
                  </a:lnTo>
                  <a:lnTo>
                    <a:pt x="240" y="2051"/>
                  </a:lnTo>
                  <a:lnTo>
                    <a:pt x="160" y="2424"/>
                  </a:lnTo>
                  <a:lnTo>
                    <a:pt x="94" y="2823"/>
                  </a:lnTo>
                  <a:lnTo>
                    <a:pt x="54" y="3276"/>
                  </a:lnTo>
                  <a:lnTo>
                    <a:pt x="14" y="3755"/>
                  </a:lnTo>
                  <a:lnTo>
                    <a:pt x="0" y="4261"/>
                  </a:lnTo>
                  <a:lnTo>
                    <a:pt x="14" y="4514"/>
                  </a:lnTo>
                  <a:lnTo>
                    <a:pt x="27" y="4780"/>
                  </a:lnTo>
                  <a:lnTo>
                    <a:pt x="40" y="5046"/>
                  </a:lnTo>
                  <a:lnTo>
                    <a:pt x="80" y="5326"/>
                  </a:lnTo>
                  <a:lnTo>
                    <a:pt x="120" y="5592"/>
                  </a:lnTo>
                  <a:lnTo>
                    <a:pt x="174" y="5872"/>
                  </a:lnTo>
                  <a:lnTo>
                    <a:pt x="227" y="6138"/>
                  </a:lnTo>
                  <a:lnTo>
                    <a:pt x="307" y="6417"/>
                  </a:lnTo>
                  <a:lnTo>
                    <a:pt x="400" y="6684"/>
                  </a:lnTo>
                  <a:lnTo>
                    <a:pt x="506" y="6963"/>
                  </a:lnTo>
                  <a:lnTo>
                    <a:pt x="613" y="7229"/>
                  </a:lnTo>
                  <a:lnTo>
                    <a:pt x="746" y="7496"/>
                  </a:lnTo>
                  <a:lnTo>
                    <a:pt x="906" y="7762"/>
                  </a:lnTo>
                  <a:lnTo>
                    <a:pt x="1065" y="8028"/>
                  </a:lnTo>
                  <a:lnTo>
                    <a:pt x="1252" y="8281"/>
                  </a:lnTo>
                  <a:lnTo>
                    <a:pt x="1438" y="8521"/>
                  </a:lnTo>
                  <a:lnTo>
                    <a:pt x="1638" y="8747"/>
                  </a:lnTo>
                  <a:lnTo>
                    <a:pt x="1864" y="8960"/>
                  </a:lnTo>
                  <a:lnTo>
                    <a:pt x="2091" y="9160"/>
                  </a:lnTo>
                  <a:lnTo>
                    <a:pt x="2343" y="9359"/>
                  </a:lnTo>
                  <a:lnTo>
                    <a:pt x="2596" y="9546"/>
                  </a:lnTo>
                  <a:lnTo>
                    <a:pt x="2863" y="9705"/>
                  </a:lnTo>
                  <a:lnTo>
                    <a:pt x="3142" y="9865"/>
                  </a:lnTo>
                  <a:lnTo>
                    <a:pt x="3448" y="10025"/>
                  </a:lnTo>
                  <a:lnTo>
                    <a:pt x="3755" y="10158"/>
                  </a:lnTo>
                  <a:lnTo>
                    <a:pt x="4074" y="10278"/>
                  </a:lnTo>
                  <a:lnTo>
                    <a:pt x="4407" y="10398"/>
                  </a:lnTo>
                  <a:lnTo>
                    <a:pt x="4753" y="10491"/>
                  </a:lnTo>
                  <a:lnTo>
                    <a:pt x="5246" y="10611"/>
                  </a:lnTo>
                  <a:lnTo>
                    <a:pt x="5738" y="10704"/>
                  </a:lnTo>
                  <a:lnTo>
                    <a:pt x="6231" y="10757"/>
                  </a:lnTo>
                  <a:lnTo>
                    <a:pt x="6723" y="10784"/>
                  </a:lnTo>
                  <a:lnTo>
                    <a:pt x="7136" y="10784"/>
                  </a:lnTo>
                  <a:lnTo>
                    <a:pt x="7549" y="10770"/>
                  </a:lnTo>
                  <a:lnTo>
                    <a:pt x="7961" y="10717"/>
                  </a:lnTo>
                  <a:lnTo>
                    <a:pt x="8361" y="10664"/>
                  </a:lnTo>
                  <a:lnTo>
                    <a:pt x="8760" y="10571"/>
                  </a:lnTo>
                  <a:lnTo>
                    <a:pt x="9133" y="10478"/>
                  </a:lnTo>
                  <a:lnTo>
                    <a:pt x="9519" y="10344"/>
                  </a:lnTo>
                  <a:lnTo>
                    <a:pt x="9878" y="10198"/>
                  </a:lnTo>
                  <a:lnTo>
                    <a:pt x="10224" y="10038"/>
                  </a:lnTo>
                  <a:lnTo>
                    <a:pt x="10571" y="9865"/>
                  </a:lnTo>
                  <a:lnTo>
                    <a:pt x="10903" y="9666"/>
                  </a:lnTo>
                  <a:lnTo>
                    <a:pt x="11209" y="9439"/>
                  </a:lnTo>
                  <a:lnTo>
                    <a:pt x="11516" y="9200"/>
                  </a:lnTo>
                  <a:lnTo>
                    <a:pt x="11795" y="8947"/>
                  </a:lnTo>
                  <a:lnTo>
                    <a:pt x="12061" y="8680"/>
                  </a:lnTo>
                  <a:lnTo>
                    <a:pt x="12314" y="8388"/>
                  </a:lnTo>
                  <a:lnTo>
                    <a:pt x="12501" y="8161"/>
                  </a:lnTo>
                  <a:lnTo>
                    <a:pt x="12687" y="7908"/>
                  </a:lnTo>
                  <a:lnTo>
                    <a:pt x="12860" y="7615"/>
                  </a:lnTo>
                  <a:lnTo>
                    <a:pt x="13033" y="7323"/>
                  </a:lnTo>
                  <a:lnTo>
                    <a:pt x="13193" y="6990"/>
                  </a:lnTo>
                  <a:lnTo>
                    <a:pt x="13353" y="6644"/>
                  </a:lnTo>
                  <a:lnTo>
                    <a:pt x="13486" y="6258"/>
                  </a:lnTo>
                  <a:lnTo>
                    <a:pt x="13592" y="5858"/>
                  </a:lnTo>
                  <a:lnTo>
                    <a:pt x="13699" y="5432"/>
                  </a:lnTo>
                  <a:lnTo>
                    <a:pt x="13765" y="4980"/>
                  </a:lnTo>
                  <a:lnTo>
                    <a:pt x="13819" y="4500"/>
                  </a:lnTo>
                  <a:lnTo>
                    <a:pt x="13832" y="3981"/>
                  </a:lnTo>
                  <a:lnTo>
                    <a:pt x="13819" y="3449"/>
                  </a:lnTo>
                  <a:lnTo>
                    <a:pt x="13805" y="3169"/>
                  </a:lnTo>
                  <a:lnTo>
                    <a:pt x="13779" y="2890"/>
                  </a:lnTo>
                  <a:lnTo>
                    <a:pt x="13739" y="2597"/>
                  </a:lnTo>
                  <a:lnTo>
                    <a:pt x="13699" y="2290"/>
                  </a:lnTo>
                  <a:lnTo>
                    <a:pt x="13646" y="1984"/>
                  </a:lnTo>
                  <a:lnTo>
                    <a:pt x="13579" y="1678"/>
                  </a:lnTo>
                  <a:lnTo>
                    <a:pt x="13526" y="1518"/>
                  </a:lnTo>
                  <a:lnTo>
                    <a:pt x="13446" y="1385"/>
                  </a:lnTo>
                  <a:lnTo>
                    <a:pt x="13353" y="1252"/>
                  </a:lnTo>
                  <a:lnTo>
                    <a:pt x="13233" y="1159"/>
                  </a:lnTo>
                  <a:lnTo>
                    <a:pt x="13100" y="1079"/>
                  </a:lnTo>
                  <a:lnTo>
                    <a:pt x="12847" y="946"/>
                  </a:lnTo>
                  <a:lnTo>
                    <a:pt x="12661" y="866"/>
                  </a:lnTo>
                  <a:lnTo>
                    <a:pt x="12434" y="773"/>
                  </a:lnTo>
                  <a:lnTo>
                    <a:pt x="12155" y="680"/>
                  </a:lnTo>
                  <a:lnTo>
                    <a:pt x="11835" y="587"/>
                  </a:lnTo>
                  <a:lnTo>
                    <a:pt x="11476" y="493"/>
                  </a:lnTo>
                  <a:lnTo>
                    <a:pt x="11050" y="400"/>
                  </a:lnTo>
                  <a:lnTo>
                    <a:pt x="10584" y="307"/>
                  </a:lnTo>
                  <a:lnTo>
                    <a:pt x="10065" y="227"/>
                  </a:lnTo>
                  <a:lnTo>
                    <a:pt x="9492" y="147"/>
                  </a:lnTo>
                  <a:lnTo>
                    <a:pt x="8853" y="94"/>
                  </a:lnTo>
                  <a:lnTo>
                    <a:pt x="8148" y="41"/>
                  </a:lnTo>
                  <a:lnTo>
                    <a:pt x="7389" y="14"/>
                  </a:lnTo>
                  <a:lnTo>
                    <a:pt x="6630"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438;p22">
              <a:extLst>
                <a:ext uri="{FF2B5EF4-FFF2-40B4-BE49-F238E27FC236}">
                  <a16:creationId xmlns:a16="http://schemas.microsoft.com/office/drawing/2014/main" id="{C3001960-2F00-EACB-E4B4-2BC21257C56E}"/>
                </a:ext>
              </a:extLst>
            </p:cNvPr>
            <p:cNvSpPr/>
            <p:nvPr/>
          </p:nvSpPr>
          <p:spPr>
            <a:xfrm>
              <a:off x="3295450" y="1596300"/>
              <a:ext cx="144475" cy="132150"/>
            </a:xfrm>
            <a:custGeom>
              <a:avLst/>
              <a:gdLst/>
              <a:ahLst/>
              <a:cxnLst/>
              <a:rect l="l" t="t" r="r" b="b"/>
              <a:pathLst>
                <a:path w="5779" h="5286" extrusionOk="0">
                  <a:moveTo>
                    <a:pt x="546" y="1"/>
                  </a:moveTo>
                  <a:lnTo>
                    <a:pt x="493" y="27"/>
                  </a:lnTo>
                  <a:lnTo>
                    <a:pt x="427" y="67"/>
                  </a:lnTo>
                  <a:lnTo>
                    <a:pt x="347" y="147"/>
                  </a:lnTo>
                  <a:lnTo>
                    <a:pt x="254" y="280"/>
                  </a:lnTo>
                  <a:lnTo>
                    <a:pt x="214" y="360"/>
                  </a:lnTo>
                  <a:lnTo>
                    <a:pt x="174" y="467"/>
                  </a:lnTo>
                  <a:lnTo>
                    <a:pt x="120" y="587"/>
                  </a:lnTo>
                  <a:lnTo>
                    <a:pt x="94" y="720"/>
                  </a:lnTo>
                  <a:lnTo>
                    <a:pt x="54" y="879"/>
                  </a:lnTo>
                  <a:lnTo>
                    <a:pt x="27" y="1052"/>
                  </a:lnTo>
                  <a:lnTo>
                    <a:pt x="1" y="1226"/>
                  </a:lnTo>
                  <a:lnTo>
                    <a:pt x="1" y="1385"/>
                  </a:lnTo>
                  <a:lnTo>
                    <a:pt x="1" y="1518"/>
                  </a:lnTo>
                  <a:lnTo>
                    <a:pt x="14" y="1638"/>
                  </a:lnTo>
                  <a:lnTo>
                    <a:pt x="27" y="1731"/>
                  </a:lnTo>
                  <a:lnTo>
                    <a:pt x="54" y="1811"/>
                  </a:lnTo>
                  <a:lnTo>
                    <a:pt x="80" y="1878"/>
                  </a:lnTo>
                  <a:lnTo>
                    <a:pt x="107" y="1931"/>
                  </a:lnTo>
                  <a:lnTo>
                    <a:pt x="174" y="2011"/>
                  </a:lnTo>
                  <a:lnTo>
                    <a:pt x="240" y="2051"/>
                  </a:lnTo>
                  <a:lnTo>
                    <a:pt x="293" y="2064"/>
                  </a:lnTo>
                  <a:lnTo>
                    <a:pt x="307" y="2064"/>
                  </a:lnTo>
                  <a:lnTo>
                    <a:pt x="719" y="2304"/>
                  </a:lnTo>
                  <a:lnTo>
                    <a:pt x="1132" y="2557"/>
                  </a:lnTo>
                  <a:lnTo>
                    <a:pt x="1532" y="2823"/>
                  </a:lnTo>
                  <a:lnTo>
                    <a:pt x="1931" y="3089"/>
                  </a:lnTo>
                  <a:lnTo>
                    <a:pt x="2304" y="3355"/>
                  </a:lnTo>
                  <a:lnTo>
                    <a:pt x="2650" y="3622"/>
                  </a:lnTo>
                  <a:lnTo>
                    <a:pt x="3302" y="4128"/>
                  </a:lnTo>
                  <a:lnTo>
                    <a:pt x="3848" y="4580"/>
                  </a:lnTo>
                  <a:lnTo>
                    <a:pt x="4261" y="4953"/>
                  </a:lnTo>
                  <a:lnTo>
                    <a:pt x="4633" y="5286"/>
                  </a:lnTo>
                  <a:lnTo>
                    <a:pt x="5778" y="4034"/>
                  </a:lnTo>
                  <a:lnTo>
                    <a:pt x="5259" y="3542"/>
                  </a:lnTo>
                  <a:lnTo>
                    <a:pt x="4726" y="3063"/>
                  </a:lnTo>
                  <a:lnTo>
                    <a:pt x="4048" y="2477"/>
                  </a:lnTo>
                  <a:lnTo>
                    <a:pt x="3661" y="2157"/>
                  </a:lnTo>
                  <a:lnTo>
                    <a:pt x="3262" y="1838"/>
                  </a:lnTo>
                  <a:lnTo>
                    <a:pt x="2836" y="1505"/>
                  </a:lnTo>
                  <a:lnTo>
                    <a:pt x="2397" y="1172"/>
                  </a:lnTo>
                  <a:lnTo>
                    <a:pt x="1944" y="853"/>
                  </a:lnTo>
                  <a:lnTo>
                    <a:pt x="1478" y="547"/>
                  </a:lnTo>
                  <a:lnTo>
                    <a:pt x="1012" y="267"/>
                  </a:lnTo>
                  <a:lnTo>
                    <a:pt x="560"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439;p22">
              <a:extLst>
                <a:ext uri="{FF2B5EF4-FFF2-40B4-BE49-F238E27FC236}">
                  <a16:creationId xmlns:a16="http://schemas.microsoft.com/office/drawing/2014/main" id="{7E81B128-AE23-366D-51B7-973A0293B5BD}"/>
                </a:ext>
              </a:extLst>
            </p:cNvPr>
            <p:cNvSpPr/>
            <p:nvPr/>
          </p:nvSpPr>
          <p:spPr>
            <a:xfrm>
              <a:off x="3719775" y="1667850"/>
              <a:ext cx="180425" cy="59950"/>
            </a:xfrm>
            <a:custGeom>
              <a:avLst/>
              <a:gdLst/>
              <a:ahLst/>
              <a:cxnLst/>
              <a:rect l="l" t="t" r="r" b="b"/>
              <a:pathLst>
                <a:path w="7217" h="2398" extrusionOk="0">
                  <a:moveTo>
                    <a:pt x="3369" y="1"/>
                  </a:moveTo>
                  <a:lnTo>
                    <a:pt x="3143" y="14"/>
                  </a:lnTo>
                  <a:lnTo>
                    <a:pt x="2903" y="41"/>
                  </a:lnTo>
                  <a:lnTo>
                    <a:pt x="2663" y="68"/>
                  </a:lnTo>
                  <a:lnTo>
                    <a:pt x="2437" y="107"/>
                  </a:lnTo>
                  <a:lnTo>
                    <a:pt x="2197" y="147"/>
                  </a:lnTo>
                  <a:lnTo>
                    <a:pt x="1971" y="201"/>
                  </a:lnTo>
                  <a:lnTo>
                    <a:pt x="1745" y="267"/>
                  </a:lnTo>
                  <a:lnTo>
                    <a:pt x="1518" y="334"/>
                  </a:lnTo>
                  <a:lnTo>
                    <a:pt x="1292" y="400"/>
                  </a:lnTo>
                  <a:lnTo>
                    <a:pt x="1066" y="493"/>
                  </a:lnTo>
                  <a:lnTo>
                    <a:pt x="853" y="587"/>
                  </a:lnTo>
                  <a:lnTo>
                    <a:pt x="640" y="680"/>
                  </a:lnTo>
                  <a:lnTo>
                    <a:pt x="414" y="800"/>
                  </a:lnTo>
                  <a:lnTo>
                    <a:pt x="214" y="919"/>
                  </a:lnTo>
                  <a:lnTo>
                    <a:pt x="1" y="1039"/>
                  </a:lnTo>
                  <a:lnTo>
                    <a:pt x="866" y="2397"/>
                  </a:lnTo>
                  <a:lnTo>
                    <a:pt x="1186" y="2211"/>
                  </a:lnTo>
                  <a:lnTo>
                    <a:pt x="1505" y="2051"/>
                  </a:lnTo>
                  <a:lnTo>
                    <a:pt x="1851" y="1905"/>
                  </a:lnTo>
                  <a:lnTo>
                    <a:pt x="2184" y="1798"/>
                  </a:lnTo>
                  <a:lnTo>
                    <a:pt x="2544" y="1705"/>
                  </a:lnTo>
                  <a:lnTo>
                    <a:pt x="2890" y="1652"/>
                  </a:lnTo>
                  <a:lnTo>
                    <a:pt x="3249" y="1612"/>
                  </a:lnTo>
                  <a:lnTo>
                    <a:pt x="3609" y="1598"/>
                  </a:lnTo>
                  <a:lnTo>
                    <a:pt x="3968" y="1612"/>
                  </a:lnTo>
                  <a:lnTo>
                    <a:pt x="4327" y="1652"/>
                  </a:lnTo>
                  <a:lnTo>
                    <a:pt x="4673" y="1705"/>
                  </a:lnTo>
                  <a:lnTo>
                    <a:pt x="5020" y="1798"/>
                  </a:lnTo>
                  <a:lnTo>
                    <a:pt x="5366" y="1905"/>
                  </a:lnTo>
                  <a:lnTo>
                    <a:pt x="5712" y="2051"/>
                  </a:lnTo>
                  <a:lnTo>
                    <a:pt x="6031" y="2211"/>
                  </a:lnTo>
                  <a:lnTo>
                    <a:pt x="6351" y="2397"/>
                  </a:lnTo>
                  <a:lnTo>
                    <a:pt x="7216" y="1039"/>
                  </a:lnTo>
                  <a:lnTo>
                    <a:pt x="7003" y="919"/>
                  </a:lnTo>
                  <a:lnTo>
                    <a:pt x="6790" y="800"/>
                  </a:lnTo>
                  <a:lnTo>
                    <a:pt x="6577" y="680"/>
                  </a:lnTo>
                  <a:lnTo>
                    <a:pt x="6364" y="587"/>
                  </a:lnTo>
                  <a:lnTo>
                    <a:pt x="6138" y="493"/>
                  </a:lnTo>
                  <a:lnTo>
                    <a:pt x="5925" y="400"/>
                  </a:lnTo>
                  <a:lnTo>
                    <a:pt x="5699" y="334"/>
                  </a:lnTo>
                  <a:lnTo>
                    <a:pt x="5472" y="267"/>
                  </a:lnTo>
                  <a:lnTo>
                    <a:pt x="5246" y="201"/>
                  </a:lnTo>
                  <a:lnTo>
                    <a:pt x="5006" y="147"/>
                  </a:lnTo>
                  <a:lnTo>
                    <a:pt x="4780" y="107"/>
                  </a:lnTo>
                  <a:lnTo>
                    <a:pt x="4540" y="68"/>
                  </a:lnTo>
                  <a:lnTo>
                    <a:pt x="4314" y="41"/>
                  </a:lnTo>
                  <a:lnTo>
                    <a:pt x="4074" y="14"/>
                  </a:lnTo>
                  <a:lnTo>
                    <a:pt x="3848"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440;p22">
              <a:extLst>
                <a:ext uri="{FF2B5EF4-FFF2-40B4-BE49-F238E27FC236}">
                  <a16:creationId xmlns:a16="http://schemas.microsoft.com/office/drawing/2014/main" id="{006A9763-8EA3-E303-5FCD-52E38A05FD0C}"/>
                </a:ext>
              </a:extLst>
            </p:cNvPr>
            <p:cNvSpPr/>
            <p:nvPr/>
          </p:nvSpPr>
          <p:spPr>
            <a:xfrm>
              <a:off x="3244200" y="960650"/>
              <a:ext cx="1131575" cy="805075"/>
            </a:xfrm>
            <a:custGeom>
              <a:avLst/>
              <a:gdLst/>
              <a:ahLst/>
              <a:cxnLst/>
              <a:rect l="l" t="t" r="r" b="b"/>
              <a:pathLst>
                <a:path w="45263" h="32203" extrusionOk="0">
                  <a:moveTo>
                    <a:pt x="10011" y="0"/>
                  </a:moveTo>
                  <a:lnTo>
                    <a:pt x="9625" y="13"/>
                  </a:lnTo>
                  <a:lnTo>
                    <a:pt x="9239" y="53"/>
                  </a:lnTo>
                  <a:lnTo>
                    <a:pt x="8880" y="107"/>
                  </a:lnTo>
                  <a:lnTo>
                    <a:pt x="8534" y="173"/>
                  </a:lnTo>
                  <a:lnTo>
                    <a:pt x="8188" y="253"/>
                  </a:lnTo>
                  <a:lnTo>
                    <a:pt x="7868" y="360"/>
                  </a:lnTo>
                  <a:lnTo>
                    <a:pt x="7549" y="479"/>
                  </a:lnTo>
                  <a:lnTo>
                    <a:pt x="7256" y="613"/>
                  </a:lnTo>
                  <a:lnTo>
                    <a:pt x="6976" y="759"/>
                  </a:lnTo>
                  <a:lnTo>
                    <a:pt x="6697" y="932"/>
                  </a:lnTo>
                  <a:lnTo>
                    <a:pt x="6444" y="1105"/>
                  </a:lnTo>
                  <a:lnTo>
                    <a:pt x="6204" y="1305"/>
                  </a:lnTo>
                  <a:lnTo>
                    <a:pt x="5964" y="1504"/>
                  </a:lnTo>
                  <a:lnTo>
                    <a:pt x="5751" y="1731"/>
                  </a:lnTo>
                  <a:lnTo>
                    <a:pt x="5552" y="1957"/>
                  </a:lnTo>
                  <a:lnTo>
                    <a:pt x="5352" y="2197"/>
                  </a:lnTo>
                  <a:lnTo>
                    <a:pt x="5179" y="2463"/>
                  </a:lnTo>
                  <a:lnTo>
                    <a:pt x="5019" y="2729"/>
                  </a:lnTo>
                  <a:lnTo>
                    <a:pt x="4873" y="3009"/>
                  </a:lnTo>
                  <a:lnTo>
                    <a:pt x="4740" y="3288"/>
                  </a:lnTo>
                  <a:lnTo>
                    <a:pt x="4607" y="3594"/>
                  </a:lnTo>
                  <a:lnTo>
                    <a:pt x="4500" y="3901"/>
                  </a:lnTo>
                  <a:lnTo>
                    <a:pt x="4407" y="4220"/>
                  </a:lnTo>
                  <a:lnTo>
                    <a:pt x="4327" y="4553"/>
                  </a:lnTo>
                  <a:lnTo>
                    <a:pt x="4274" y="4886"/>
                  </a:lnTo>
                  <a:lnTo>
                    <a:pt x="4221" y="5232"/>
                  </a:lnTo>
                  <a:lnTo>
                    <a:pt x="4194" y="5551"/>
                  </a:lnTo>
                  <a:lnTo>
                    <a:pt x="4181" y="5884"/>
                  </a:lnTo>
                  <a:lnTo>
                    <a:pt x="4181" y="6230"/>
                  </a:lnTo>
                  <a:lnTo>
                    <a:pt x="4194" y="6590"/>
                  </a:lnTo>
                  <a:lnTo>
                    <a:pt x="4221" y="6963"/>
                  </a:lnTo>
                  <a:lnTo>
                    <a:pt x="4260" y="7335"/>
                  </a:lnTo>
                  <a:lnTo>
                    <a:pt x="4314" y="7721"/>
                  </a:lnTo>
                  <a:lnTo>
                    <a:pt x="4380" y="8107"/>
                  </a:lnTo>
                  <a:lnTo>
                    <a:pt x="4460" y="8493"/>
                  </a:lnTo>
                  <a:lnTo>
                    <a:pt x="4540" y="8893"/>
                  </a:lnTo>
                  <a:lnTo>
                    <a:pt x="4633" y="9279"/>
                  </a:lnTo>
                  <a:lnTo>
                    <a:pt x="4740" y="9652"/>
                  </a:lnTo>
                  <a:lnTo>
                    <a:pt x="4953" y="10397"/>
                  </a:lnTo>
                  <a:lnTo>
                    <a:pt x="5192" y="11103"/>
                  </a:lnTo>
                  <a:lnTo>
                    <a:pt x="4953" y="11169"/>
                  </a:lnTo>
                  <a:lnTo>
                    <a:pt x="4686" y="11249"/>
                  </a:lnTo>
                  <a:lnTo>
                    <a:pt x="4407" y="11356"/>
                  </a:lnTo>
                  <a:lnTo>
                    <a:pt x="4114" y="11475"/>
                  </a:lnTo>
                  <a:lnTo>
                    <a:pt x="3808" y="11609"/>
                  </a:lnTo>
                  <a:lnTo>
                    <a:pt x="3515" y="11768"/>
                  </a:lnTo>
                  <a:lnTo>
                    <a:pt x="3195" y="11941"/>
                  </a:lnTo>
                  <a:lnTo>
                    <a:pt x="2889" y="12154"/>
                  </a:lnTo>
                  <a:lnTo>
                    <a:pt x="2583" y="12381"/>
                  </a:lnTo>
                  <a:lnTo>
                    <a:pt x="2290" y="12647"/>
                  </a:lnTo>
                  <a:lnTo>
                    <a:pt x="1997" y="12926"/>
                  </a:lnTo>
                  <a:lnTo>
                    <a:pt x="1718" y="13246"/>
                  </a:lnTo>
                  <a:lnTo>
                    <a:pt x="1585" y="13419"/>
                  </a:lnTo>
                  <a:lnTo>
                    <a:pt x="1452" y="13592"/>
                  </a:lnTo>
                  <a:lnTo>
                    <a:pt x="1318" y="13778"/>
                  </a:lnTo>
                  <a:lnTo>
                    <a:pt x="1199" y="13978"/>
                  </a:lnTo>
                  <a:lnTo>
                    <a:pt x="1079" y="14178"/>
                  </a:lnTo>
                  <a:lnTo>
                    <a:pt x="972" y="14391"/>
                  </a:lnTo>
                  <a:lnTo>
                    <a:pt x="866" y="14604"/>
                  </a:lnTo>
                  <a:lnTo>
                    <a:pt x="759" y="14843"/>
                  </a:lnTo>
                  <a:lnTo>
                    <a:pt x="626" y="15176"/>
                  </a:lnTo>
                  <a:lnTo>
                    <a:pt x="506" y="15509"/>
                  </a:lnTo>
                  <a:lnTo>
                    <a:pt x="400" y="15829"/>
                  </a:lnTo>
                  <a:lnTo>
                    <a:pt x="307" y="16135"/>
                  </a:lnTo>
                  <a:lnTo>
                    <a:pt x="227" y="16428"/>
                  </a:lnTo>
                  <a:lnTo>
                    <a:pt x="160" y="16707"/>
                  </a:lnTo>
                  <a:lnTo>
                    <a:pt x="107" y="16973"/>
                  </a:lnTo>
                  <a:lnTo>
                    <a:pt x="67" y="17226"/>
                  </a:lnTo>
                  <a:lnTo>
                    <a:pt x="40" y="17479"/>
                  </a:lnTo>
                  <a:lnTo>
                    <a:pt x="14" y="17719"/>
                  </a:lnTo>
                  <a:lnTo>
                    <a:pt x="0" y="17959"/>
                  </a:lnTo>
                  <a:lnTo>
                    <a:pt x="0" y="18172"/>
                  </a:lnTo>
                  <a:lnTo>
                    <a:pt x="14" y="18398"/>
                  </a:lnTo>
                  <a:lnTo>
                    <a:pt x="27" y="18598"/>
                  </a:lnTo>
                  <a:lnTo>
                    <a:pt x="67" y="18997"/>
                  </a:lnTo>
                  <a:lnTo>
                    <a:pt x="134" y="19370"/>
                  </a:lnTo>
                  <a:lnTo>
                    <a:pt x="227" y="19729"/>
                  </a:lnTo>
                  <a:lnTo>
                    <a:pt x="320" y="20062"/>
                  </a:lnTo>
                  <a:lnTo>
                    <a:pt x="426" y="20381"/>
                  </a:lnTo>
                  <a:lnTo>
                    <a:pt x="613" y="21020"/>
                  </a:lnTo>
                  <a:lnTo>
                    <a:pt x="693" y="21340"/>
                  </a:lnTo>
                  <a:lnTo>
                    <a:pt x="759" y="21659"/>
                  </a:lnTo>
                  <a:lnTo>
                    <a:pt x="799" y="21992"/>
                  </a:lnTo>
                  <a:lnTo>
                    <a:pt x="826" y="22338"/>
                  </a:lnTo>
                  <a:lnTo>
                    <a:pt x="839" y="22684"/>
                  </a:lnTo>
                  <a:lnTo>
                    <a:pt x="839" y="23057"/>
                  </a:lnTo>
                  <a:lnTo>
                    <a:pt x="813" y="23430"/>
                  </a:lnTo>
                  <a:lnTo>
                    <a:pt x="799" y="23816"/>
                  </a:lnTo>
                  <a:lnTo>
                    <a:pt x="733" y="24575"/>
                  </a:lnTo>
                  <a:lnTo>
                    <a:pt x="679" y="25334"/>
                  </a:lnTo>
                  <a:lnTo>
                    <a:pt x="666" y="25706"/>
                  </a:lnTo>
                  <a:lnTo>
                    <a:pt x="653" y="26066"/>
                  </a:lnTo>
                  <a:lnTo>
                    <a:pt x="653" y="26425"/>
                  </a:lnTo>
                  <a:lnTo>
                    <a:pt x="666" y="26758"/>
                  </a:lnTo>
                  <a:lnTo>
                    <a:pt x="706" y="27078"/>
                  </a:lnTo>
                  <a:lnTo>
                    <a:pt x="759" y="27384"/>
                  </a:lnTo>
                  <a:lnTo>
                    <a:pt x="866" y="27850"/>
                  </a:lnTo>
                  <a:lnTo>
                    <a:pt x="986" y="28302"/>
                  </a:lnTo>
                  <a:lnTo>
                    <a:pt x="1132" y="28768"/>
                  </a:lnTo>
                  <a:lnTo>
                    <a:pt x="1292" y="29221"/>
                  </a:lnTo>
                  <a:lnTo>
                    <a:pt x="1465" y="29660"/>
                  </a:lnTo>
                  <a:lnTo>
                    <a:pt x="1665" y="30086"/>
                  </a:lnTo>
                  <a:lnTo>
                    <a:pt x="1878" y="30485"/>
                  </a:lnTo>
                  <a:lnTo>
                    <a:pt x="1984" y="30672"/>
                  </a:lnTo>
                  <a:lnTo>
                    <a:pt x="2104" y="30858"/>
                  </a:lnTo>
                  <a:lnTo>
                    <a:pt x="2237" y="31031"/>
                  </a:lnTo>
                  <a:lnTo>
                    <a:pt x="2357" y="31204"/>
                  </a:lnTo>
                  <a:lnTo>
                    <a:pt x="2503" y="31351"/>
                  </a:lnTo>
                  <a:lnTo>
                    <a:pt x="2636" y="31497"/>
                  </a:lnTo>
                  <a:lnTo>
                    <a:pt x="2783" y="31630"/>
                  </a:lnTo>
                  <a:lnTo>
                    <a:pt x="2943" y="31750"/>
                  </a:lnTo>
                  <a:lnTo>
                    <a:pt x="3102" y="31857"/>
                  </a:lnTo>
                  <a:lnTo>
                    <a:pt x="3262" y="31950"/>
                  </a:lnTo>
                  <a:lnTo>
                    <a:pt x="3435" y="32030"/>
                  </a:lnTo>
                  <a:lnTo>
                    <a:pt x="3621" y="32096"/>
                  </a:lnTo>
                  <a:lnTo>
                    <a:pt x="3795" y="32150"/>
                  </a:lnTo>
                  <a:lnTo>
                    <a:pt x="3994" y="32176"/>
                  </a:lnTo>
                  <a:lnTo>
                    <a:pt x="4194" y="32203"/>
                  </a:lnTo>
                  <a:lnTo>
                    <a:pt x="4394" y="32203"/>
                  </a:lnTo>
                  <a:lnTo>
                    <a:pt x="4607" y="32176"/>
                  </a:lnTo>
                  <a:lnTo>
                    <a:pt x="4820" y="32136"/>
                  </a:lnTo>
                  <a:lnTo>
                    <a:pt x="4993" y="32083"/>
                  </a:lnTo>
                  <a:lnTo>
                    <a:pt x="5152" y="32016"/>
                  </a:lnTo>
                  <a:lnTo>
                    <a:pt x="5286" y="31910"/>
                  </a:lnTo>
                  <a:lnTo>
                    <a:pt x="5419" y="31790"/>
                  </a:lnTo>
                  <a:lnTo>
                    <a:pt x="5525" y="31657"/>
                  </a:lnTo>
                  <a:lnTo>
                    <a:pt x="5618" y="31497"/>
                  </a:lnTo>
                  <a:lnTo>
                    <a:pt x="5698" y="31324"/>
                  </a:lnTo>
                  <a:lnTo>
                    <a:pt x="5765" y="31138"/>
                  </a:lnTo>
                  <a:lnTo>
                    <a:pt x="5818" y="30925"/>
                  </a:lnTo>
                  <a:lnTo>
                    <a:pt x="5871" y="30712"/>
                  </a:lnTo>
                  <a:lnTo>
                    <a:pt x="5911" y="30472"/>
                  </a:lnTo>
                  <a:lnTo>
                    <a:pt x="5938" y="30233"/>
                  </a:lnTo>
                  <a:lnTo>
                    <a:pt x="5951" y="29980"/>
                  </a:lnTo>
                  <a:lnTo>
                    <a:pt x="5964" y="29727"/>
                  </a:lnTo>
                  <a:lnTo>
                    <a:pt x="5964" y="29181"/>
                  </a:lnTo>
                  <a:lnTo>
                    <a:pt x="5951" y="28608"/>
                  </a:lnTo>
                  <a:lnTo>
                    <a:pt x="5924" y="28036"/>
                  </a:lnTo>
                  <a:lnTo>
                    <a:pt x="5858" y="26891"/>
                  </a:lnTo>
                  <a:lnTo>
                    <a:pt x="5831" y="26345"/>
                  </a:lnTo>
                  <a:lnTo>
                    <a:pt x="5818" y="25826"/>
                  </a:lnTo>
                  <a:lnTo>
                    <a:pt x="5831" y="25347"/>
                  </a:lnTo>
                  <a:lnTo>
                    <a:pt x="5845" y="25121"/>
                  </a:lnTo>
                  <a:lnTo>
                    <a:pt x="5871" y="24908"/>
                  </a:lnTo>
                  <a:lnTo>
                    <a:pt x="5911" y="24708"/>
                  </a:lnTo>
                  <a:lnTo>
                    <a:pt x="5951" y="24522"/>
                  </a:lnTo>
                  <a:lnTo>
                    <a:pt x="6004" y="24335"/>
                  </a:lnTo>
                  <a:lnTo>
                    <a:pt x="6058" y="24162"/>
                  </a:lnTo>
                  <a:lnTo>
                    <a:pt x="6137" y="23989"/>
                  </a:lnTo>
                  <a:lnTo>
                    <a:pt x="6204" y="23829"/>
                  </a:lnTo>
                  <a:lnTo>
                    <a:pt x="6297" y="23670"/>
                  </a:lnTo>
                  <a:lnTo>
                    <a:pt x="6377" y="23523"/>
                  </a:lnTo>
                  <a:lnTo>
                    <a:pt x="6577" y="23230"/>
                  </a:lnTo>
                  <a:lnTo>
                    <a:pt x="6803" y="22951"/>
                  </a:lnTo>
                  <a:lnTo>
                    <a:pt x="7043" y="22698"/>
                  </a:lnTo>
                  <a:lnTo>
                    <a:pt x="7296" y="22445"/>
                  </a:lnTo>
                  <a:lnTo>
                    <a:pt x="7575" y="22192"/>
                  </a:lnTo>
                  <a:lnTo>
                    <a:pt x="7855" y="21952"/>
                  </a:lnTo>
                  <a:lnTo>
                    <a:pt x="8427" y="21446"/>
                  </a:lnTo>
                  <a:lnTo>
                    <a:pt x="8707" y="21193"/>
                  </a:lnTo>
                  <a:lnTo>
                    <a:pt x="9000" y="20914"/>
                  </a:lnTo>
                  <a:lnTo>
                    <a:pt x="9266" y="20621"/>
                  </a:lnTo>
                  <a:lnTo>
                    <a:pt x="9532" y="20302"/>
                  </a:lnTo>
                  <a:lnTo>
                    <a:pt x="9665" y="20115"/>
                  </a:lnTo>
                  <a:lnTo>
                    <a:pt x="9798" y="19902"/>
                  </a:lnTo>
                  <a:lnTo>
                    <a:pt x="9918" y="19663"/>
                  </a:lnTo>
                  <a:lnTo>
                    <a:pt x="10038" y="19396"/>
                  </a:lnTo>
                  <a:lnTo>
                    <a:pt x="10158" y="19130"/>
                  </a:lnTo>
                  <a:lnTo>
                    <a:pt x="10264" y="18837"/>
                  </a:lnTo>
                  <a:lnTo>
                    <a:pt x="10451" y="18278"/>
                  </a:lnTo>
                  <a:lnTo>
                    <a:pt x="10624" y="17759"/>
                  </a:lnTo>
                  <a:lnTo>
                    <a:pt x="10744" y="17320"/>
                  </a:lnTo>
                  <a:lnTo>
                    <a:pt x="10850" y="16907"/>
                  </a:lnTo>
                  <a:lnTo>
                    <a:pt x="10957" y="16947"/>
                  </a:lnTo>
                  <a:lnTo>
                    <a:pt x="11249" y="17040"/>
                  </a:lnTo>
                  <a:lnTo>
                    <a:pt x="11702" y="17173"/>
                  </a:lnTo>
                  <a:lnTo>
                    <a:pt x="11995" y="17226"/>
                  </a:lnTo>
                  <a:lnTo>
                    <a:pt x="12314" y="17293"/>
                  </a:lnTo>
                  <a:lnTo>
                    <a:pt x="12661" y="17346"/>
                  </a:lnTo>
                  <a:lnTo>
                    <a:pt x="13047" y="17386"/>
                  </a:lnTo>
                  <a:lnTo>
                    <a:pt x="13446" y="17399"/>
                  </a:lnTo>
                  <a:lnTo>
                    <a:pt x="13872" y="17413"/>
                  </a:lnTo>
                  <a:lnTo>
                    <a:pt x="14325" y="17399"/>
                  </a:lnTo>
                  <a:lnTo>
                    <a:pt x="14777" y="17346"/>
                  </a:lnTo>
                  <a:lnTo>
                    <a:pt x="15256" y="17280"/>
                  </a:lnTo>
                  <a:lnTo>
                    <a:pt x="15496" y="17226"/>
                  </a:lnTo>
                  <a:lnTo>
                    <a:pt x="15749" y="17173"/>
                  </a:lnTo>
                  <a:lnTo>
                    <a:pt x="16122" y="17067"/>
                  </a:lnTo>
                  <a:lnTo>
                    <a:pt x="16495" y="16960"/>
                  </a:lnTo>
                  <a:lnTo>
                    <a:pt x="16854" y="16827"/>
                  </a:lnTo>
                  <a:lnTo>
                    <a:pt x="17213" y="16694"/>
                  </a:lnTo>
                  <a:lnTo>
                    <a:pt x="17546" y="16547"/>
                  </a:lnTo>
                  <a:lnTo>
                    <a:pt x="17866" y="16401"/>
                  </a:lnTo>
                  <a:lnTo>
                    <a:pt x="18185" y="16241"/>
                  </a:lnTo>
                  <a:lnTo>
                    <a:pt x="18478" y="16081"/>
                  </a:lnTo>
                  <a:lnTo>
                    <a:pt x="18771" y="15922"/>
                  </a:lnTo>
                  <a:lnTo>
                    <a:pt x="19037" y="15749"/>
                  </a:lnTo>
                  <a:lnTo>
                    <a:pt x="19303" y="15576"/>
                  </a:lnTo>
                  <a:lnTo>
                    <a:pt x="19556" y="15403"/>
                  </a:lnTo>
                  <a:lnTo>
                    <a:pt x="20022" y="15043"/>
                  </a:lnTo>
                  <a:lnTo>
                    <a:pt x="20435" y="14697"/>
                  </a:lnTo>
                  <a:lnTo>
                    <a:pt x="20794" y="14364"/>
                  </a:lnTo>
                  <a:lnTo>
                    <a:pt x="21114" y="14045"/>
                  </a:lnTo>
                  <a:lnTo>
                    <a:pt x="21380" y="13765"/>
                  </a:lnTo>
                  <a:lnTo>
                    <a:pt x="21606" y="13512"/>
                  </a:lnTo>
                  <a:lnTo>
                    <a:pt x="21780" y="13299"/>
                  </a:lnTo>
                  <a:lnTo>
                    <a:pt x="21899" y="13139"/>
                  </a:lnTo>
                  <a:lnTo>
                    <a:pt x="21993" y="13006"/>
                  </a:lnTo>
                  <a:lnTo>
                    <a:pt x="21993" y="13006"/>
                  </a:lnTo>
                  <a:lnTo>
                    <a:pt x="21979" y="13126"/>
                  </a:lnTo>
                  <a:lnTo>
                    <a:pt x="21966" y="13259"/>
                  </a:lnTo>
                  <a:lnTo>
                    <a:pt x="21953" y="13446"/>
                  </a:lnTo>
                  <a:lnTo>
                    <a:pt x="21953" y="13659"/>
                  </a:lnTo>
                  <a:lnTo>
                    <a:pt x="21966" y="13925"/>
                  </a:lnTo>
                  <a:lnTo>
                    <a:pt x="21993" y="14204"/>
                  </a:lnTo>
                  <a:lnTo>
                    <a:pt x="22046" y="14524"/>
                  </a:lnTo>
                  <a:lnTo>
                    <a:pt x="22126" y="14857"/>
                  </a:lnTo>
                  <a:lnTo>
                    <a:pt x="22232" y="15216"/>
                  </a:lnTo>
                  <a:lnTo>
                    <a:pt x="22312" y="15389"/>
                  </a:lnTo>
                  <a:lnTo>
                    <a:pt x="22392" y="15576"/>
                  </a:lnTo>
                  <a:lnTo>
                    <a:pt x="22485" y="15749"/>
                  </a:lnTo>
                  <a:lnTo>
                    <a:pt x="22578" y="15935"/>
                  </a:lnTo>
                  <a:lnTo>
                    <a:pt x="22698" y="16121"/>
                  </a:lnTo>
                  <a:lnTo>
                    <a:pt x="22831" y="16308"/>
                  </a:lnTo>
                  <a:lnTo>
                    <a:pt x="22978" y="16481"/>
                  </a:lnTo>
                  <a:lnTo>
                    <a:pt x="23124" y="16667"/>
                  </a:lnTo>
                  <a:lnTo>
                    <a:pt x="23297" y="16840"/>
                  </a:lnTo>
                  <a:lnTo>
                    <a:pt x="23483" y="17013"/>
                  </a:lnTo>
                  <a:lnTo>
                    <a:pt x="23683" y="17186"/>
                  </a:lnTo>
                  <a:lnTo>
                    <a:pt x="23909" y="17346"/>
                  </a:lnTo>
                  <a:lnTo>
                    <a:pt x="24029" y="17426"/>
                  </a:lnTo>
                  <a:lnTo>
                    <a:pt x="24149" y="17493"/>
                  </a:lnTo>
                  <a:lnTo>
                    <a:pt x="24282" y="17559"/>
                  </a:lnTo>
                  <a:lnTo>
                    <a:pt x="24429" y="17612"/>
                  </a:lnTo>
                  <a:lnTo>
                    <a:pt x="24575" y="17652"/>
                  </a:lnTo>
                  <a:lnTo>
                    <a:pt x="24722" y="17692"/>
                  </a:lnTo>
                  <a:lnTo>
                    <a:pt x="25041" y="17746"/>
                  </a:lnTo>
                  <a:lnTo>
                    <a:pt x="25387" y="17772"/>
                  </a:lnTo>
                  <a:lnTo>
                    <a:pt x="25760" y="17772"/>
                  </a:lnTo>
                  <a:lnTo>
                    <a:pt x="26146" y="17746"/>
                  </a:lnTo>
                  <a:lnTo>
                    <a:pt x="26532" y="17706"/>
                  </a:lnTo>
                  <a:lnTo>
                    <a:pt x="26945" y="17639"/>
                  </a:lnTo>
                  <a:lnTo>
                    <a:pt x="27371" y="17559"/>
                  </a:lnTo>
                  <a:lnTo>
                    <a:pt x="27797" y="17453"/>
                  </a:lnTo>
                  <a:lnTo>
                    <a:pt x="28223" y="17346"/>
                  </a:lnTo>
                  <a:lnTo>
                    <a:pt x="28649" y="17213"/>
                  </a:lnTo>
                  <a:lnTo>
                    <a:pt x="29088" y="17080"/>
                  </a:lnTo>
                  <a:lnTo>
                    <a:pt x="29514" y="16933"/>
                  </a:lnTo>
                  <a:lnTo>
                    <a:pt x="29953" y="16787"/>
                  </a:lnTo>
                  <a:lnTo>
                    <a:pt x="30779" y="16468"/>
                  </a:lnTo>
                  <a:lnTo>
                    <a:pt x="31564" y="16148"/>
                  </a:lnTo>
                  <a:lnTo>
                    <a:pt x="32270" y="15829"/>
                  </a:lnTo>
                  <a:lnTo>
                    <a:pt x="32895" y="15536"/>
                  </a:lnTo>
                  <a:lnTo>
                    <a:pt x="33428" y="15296"/>
                  </a:lnTo>
                  <a:lnTo>
                    <a:pt x="33814" y="15096"/>
                  </a:lnTo>
                  <a:lnTo>
                    <a:pt x="34160" y="14910"/>
                  </a:lnTo>
                  <a:lnTo>
                    <a:pt x="34173" y="15070"/>
                  </a:lnTo>
                  <a:lnTo>
                    <a:pt x="34213" y="15509"/>
                  </a:lnTo>
                  <a:lnTo>
                    <a:pt x="34293" y="16161"/>
                  </a:lnTo>
                  <a:lnTo>
                    <a:pt x="34346" y="16547"/>
                  </a:lnTo>
                  <a:lnTo>
                    <a:pt x="34426" y="16960"/>
                  </a:lnTo>
                  <a:lnTo>
                    <a:pt x="34506" y="17386"/>
                  </a:lnTo>
                  <a:lnTo>
                    <a:pt x="34613" y="17839"/>
                  </a:lnTo>
                  <a:lnTo>
                    <a:pt x="34746" y="18278"/>
                  </a:lnTo>
                  <a:lnTo>
                    <a:pt x="34892" y="18731"/>
                  </a:lnTo>
                  <a:lnTo>
                    <a:pt x="35065" y="19157"/>
                  </a:lnTo>
                  <a:lnTo>
                    <a:pt x="35158" y="19370"/>
                  </a:lnTo>
                  <a:lnTo>
                    <a:pt x="35252" y="19569"/>
                  </a:lnTo>
                  <a:lnTo>
                    <a:pt x="35358" y="19769"/>
                  </a:lnTo>
                  <a:lnTo>
                    <a:pt x="35478" y="19955"/>
                  </a:lnTo>
                  <a:lnTo>
                    <a:pt x="35598" y="20128"/>
                  </a:lnTo>
                  <a:lnTo>
                    <a:pt x="35718" y="20302"/>
                  </a:lnTo>
                  <a:lnTo>
                    <a:pt x="35997" y="20621"/>
                  </a:lnTo>
                  <a:lnTo>
                    <a:pt x="36263" y="20914"/>
                  </a:lnTo>
                  <a:lnTo>
                    <a:pt x="36556" y="21193"/>
                  </a:lnTo>
                  <a:lnTo>
                    <a:pt x="36836" y="21446"/>
                  </a:lnTo>
                  <a:lnTo>
                    <a:pt x="37408" y="21952"/>
                  </a:lnTo>
                  <a:lnTo>
                    <a:pt x="37688" y="22192"/>
                  </a:lnTo>
                  <a:lnTo>
                    <a:pt x="37967" y="22445"/>
                  </a:lnTo>
                  <a:lnTo>
                    <a:pt x="38220" y="22698"/>
                  </a:lnTo>
                  <a:lnTo>
                    <a:pt x="38460" y="22951"/>
                  </a:lnTo>
                  <a:lnTo>
                    <a:pt x="38686" y="23230"/>
                  </a:lnTo>
                  <a:lnTo>
                    <a:pt x="38886" y="23523"/>
                  </a:lnTo>
                  <a:lnTo>
                    <a:pt x="38966" y="23670"/>
                  </a:lnTo>
                  <a:lnTo>
                    <a:pt x="39059" y="23829"/>
                  </a:lnTo>
                  <a:lnTo>
                    <a:pt x="39126" y="23989"/>
                  </a:lnTo>
                  <a:lnTo>
                    <a:pt x="39192" y="24162"/>
                  </a:lnTo>
                  <a:lnTo>
                    <a:pt x="39259" y="24335"/>
                  </a:lnTo>
                  <a:lnTo>
                    <a:pt x="39312" y="24522"/>
                  </a:lnTo>
                  <a:lnTo>
                    <a:pt x="39352" y="24708"/>
                  </a:lnTo>
                  <a:lnTo>
                    <a:pt x="39392" y="24908"/>
                  </a:lnTo>
                  <a:lnTo>
                    <a:pt x="39418" y="25121"/>
                  </a:lnTo>
                  <a:lnTo>
                    <a:pt x="39432" y="25347"/>
                  </a:lnTo>
                  <a:lnTo>
                    <a:pt x="39445" y="25826"/>
                  </a:lnTo>
                  <a:lnTo>
                    <a:pt x="39432" y="26345"/>
                  </a:lnTo>
                  <a:lnTo>
                    <a:pt x="39405" y="26891"/>
                  </a:lnTo>
                  <a:lnTo>
                    <a:pt x="39339" y="28036"/>
                  </a:lnTo>
                  <a:lnTo>
                    <a:pt x="39312" y="28608"/>
                  </a:lnTo>
                  <a:lnTo>
                    <a:pt x="39299" y="29181"/>
                  </a:lnTo>
                  <a:lnTo>
                    <a:pt x="39299" y="29727"/>
                  </a:lnTo>
                  <a:lnTo>
                    <a:pt x="39312" y="29980"/>
                  </a:lnTo>
                  <a:lnTo>
                    <a:pt x="39325" y="30233"/>
                  </a:lnTo>
                  <a:lnTo>
                    <a:pt x="39352" y="30472"/>
                  </a:lnTo>
                  <a:lnTo>
                    <a:pt x="39392" y="30712"/>
                  </a:lnTo>
                  <a:lnTo>
                    <a:pt x="39432" y="30925"/>
                  </a:lnTo>
                  <a:lnTo>
                    <a:pt x="39498" y="31138"/>
                  </a:lnTo>
                  <a:lnTo>
                    <a:pt x="39565" y="31324"/>
                  </a:lnTo>
                  <a:lnTo>
                    <a:pt x="39645" y="31497"/>
                  </a:lnTo>
                  <a:lnTo>
                    <a:pt x="39738" y="31657"/>
                  </a:lnTo>
                  <a:lnTo>
                    <a:pt x="39844" y="31790"/>
                  </a:lnTo>
                  <a:lnTo>
                    <a:pt x="39964" y="31910"/>
                  </a:lnTo>
                  <a:lnTo>
                    <a:pt x="40111" y="32016"/>
                  </a:lnTo>
                  <a:lnTo>
                    <a:pt x="40270" y="32083"/>
                  </a:lnTo>
                  <a:lnTo>
                    <a:pt x="40443" y="32136"/>
                  </a:lnTo>
                  <a:lnTo>
                    <a:pt x="40656" y="32176"/>
                  </a:lnTo>
                  <a:lnTo>
                    <a:pt x="40869" y="32203"/>
                  </a:lnTo>
                  <a:lnTo>
                    <a:pt x="41069" y="32203"/>
                  </a:lnTo>
                  <a:lnTo>
                    <a:pt x="41269" y="32176"/>
                  </a:lnTo>
                  <a:lnTo>
                    <a:pt x="41455" y="32150"/>
                  </a:lnTo>
                  <a:lnTo>
                    <a:pt x="41642" y="32096"/>
                  </a:lnTo>
                  <a:lnTo>
                    <a:pt x="41828" y="32030"/>
                  </a:lnTo>
                  <a:lnTo>
                    <a:pt x="42001" y="31950"/>
                  </a:lnTo>
                  <a:lnTo>
                    <a:pt x="42161" y="31857"/>
                  </a:lnTo>
                  <a:lnTo>
                    <a:pt x="42320" y="31750"/>
                  </a:lnTo>
                  <a:lnTo>
                    <a:pt x="42467" y="31630"/>
                  </a:lnTo>
                  <a:lnTo>
                    <a:pt x="42627" y="31497"/>
                  </a:lnTo>
                  <a:lnTo>
                    <a:pt x="42760" y="31351"/>
                  </a:lnTo>
                  <a:lnTo>
                    <a:pt x="42893" y="31204"/>
                  </a:lnTo>
                  <a:lnTo>
                    <a:pt x="43026" y="31031"/>
                  </a:lnTo>
                  <a:lnTo>
                    <a:pt x="43159" y="30858"/>
                  </a:lnTo>
                  <a:lnTo>
                    <a:pt x="43279" y="30672"/>
                  </a:lnTo>
                  <a:lnTo>
                    <a:pt x="43385" y="30485"/>
                  </a:lnTo>
                  <a:lnTo>
                    <a:pt x="43598" y="30086"/>
                  </a:lnTo>
                  <a:lnTo>
                    <a:pt x="43798" y="29660"/>
                  </a:lnTo>
                  <a:lnTo>
                    <a:pt x="43971" y="29221"/>
                  </a:lnTo>
                  <a:lnTo>
                    <a:pt x="44131" y="28768"/>
                  </a:lnTo>
                  <a:lnTo>
                    <a:pt x="44264" y="28302"/>
                  </a:lnTo>
                  <a:lnTo>
                    <a:pt x="44397" y="27850"/>
                  </a:lnTo>
                  <a:lnTo>
                    <a:pt x="44504" y="27384"/>
                  </a:lnTo>
                  <a:lnTo>
                    <a:pt x="44557" y="27078"/>
                  </a:lnTo>
                  <a:lnTo>
                    <a:pt x="44584" y="26758"/>
                  </a:lnTo>
                  <a:lnTo>
                    <a:pt x="44610" y="26425"/>
                  </a:lnTo>
                  <a:lnTo>
                    <a:pt x="44610" y="26066"/>
                  </a:lnTo>
                  <a:lnTo>
                    <a:pt x="44597" y="25706"/>
                  </a:lnTo>
                  <a:lnTo>
                    <a:pt x="44584" y="25334"/>
                  </a:lnTo>
                  <a:lnTo>
                    <a:pt x="44517" y="24575"/>
                  </a:lnTo>
                  <a:lnTo>
                    <a:pt x="44464" y="23816"/>
                  </a:lnTo>
                  <a:lnTo>
                    <a:pt x="44437" y="23430"/>
                  </a:lnTo>
                  <a:lnTo>
                    <a:pt x="44424" y="23057"/>
                  </a:lnTo>
                  <a:lnTo>
                    <a:pt x="44424" y="22684"/>
                  </a:lnTo>
                  <a:lnTo>
                    <a:pt x="44437" y="22338"/>
                  </a:lnTo>
                  <a:lnTo>
                    <a:pt x="44450" y="21992"/>
                  </a:lnTo>
                  <a:lnTo>
                    <a:pt x="44504" y="21659"/>
                  </a:lnTo>
                  <a:lnTo>
                    <a:pt x="44570" y="21340"/>
                  </a:lnTo>
                  <a:lnTo>
                    <a:pt x="44650" y="21020"/>
                  </a:lnTo>
                  <a:lnTo>
                    <a:pt x="44837" y="20381"/>
                  </a:lnTo>
                  <a:lnTo>
                    <a:pt x="44943" y="20062"/>
                  </a:lnTo>
                  <a:lnTo>
                    <a:pt x="45036" y="19729"/>
                  </a:lnTo>
                  <a:lnTo>
                    <a:pt x="45116" y="19370"/>
                  </a:lnTo>
                  <a:lnTo>
                    <a:pt x="45196" y="18997"/>
                  </a:lnTo>
                  <a:lnTo>
                    <a:pt x="45236" y="18598"/>
                  </a:lnTo>
                  <a:lnTo>
                    <a:pt x="45249" y="18398"/>
                  </a:lnTo>
                  <a:lnTo>
                    <a:pt x="45263" y="18172"/>
                  </a:lnTo>
                  <a:lnTo>
                    <a:pt x="45263" y="17959"/>
                  </a:lnTo>
                  <a:lnTo>
                    <a:pt x="45249" y="17719"/>
                  </a:lnTo>
                  <a:lnTo>
                    <a:pt x="45223" y="17479"/>
                  </a:lnTo>
                  <a:lnTo>
                    <a:pt x="45196" y="17226"/>
                  </a:lnTo>
                  <a:lnTo>
                    <a:pt x="45156" y="16973"/>
                  </a:lnTo>
                  <a:lnTo>
                    <a:pt x="45103" y="16707"/>
                  </a:lnTo>
                  <a:lnTo>
                    <a:pt x="45036" y="16428"/>
                  </a:lnTo>
                  <a:lnTo>
                    <a:pt x="44956" y="16135"/>
                  </a:lnTo>
                  <a:lnTo>
                    <a:pt x="44863" y="15829"/>
                  </a:lnTo>
                  <a:lnTo>
                    <a:pt x="44757" y="15509"/>
                  </a:lnTo>
                  <a:lnTo>
                    <a:pt x="44637" y="15176"/>
                  </a:lnTo>
                  <a:lnTo>
                    <a:pt x="44504" y="14843"/>
                  </a:lnTo>
                  <a:lnTo>
                    <a:pt x="44344" y="14497"/>
                  </a:lnTo>
                  <a:lnTo>
                    <a:pt x="44184" y="14178"/>
                  </a:lnTo>
                  <a:lnTo>
                    <a:pt x="44011" y="13885"/>
                  </a:lnTo>
                  <a:lnTo>
                    <a:pt x="43825" y="13605"/>
                  </a:lnTo>
                  <a:lnTo>
                    <a:pt x="43625" y="13339"/>
                  </a:lnTo>
                  <a:lnTo>
                    <a:pt x="43425" y="13100"/>
                  </a:lnTo>
                  <a:lnTo>
                    <a:pt x="43212" y="12873"/>
                  </a:lnTo>
                  <a:lnTo>
                    <a:pt x="42986" y="12660"/>
                  </a:lnTo>
                  <a:lnTo>
                    <a:pt x="42773" y="12461"/>
                  </a:lnTo>
                  <a:lnTo>
                    <a:pt x="42547" y="12287"/>
                  </a:lnTo>
                  <a:lnTo>
                    <a:pt x="42320" y="12114"/>
                  </a:lnTo>
                  <a:lnTo>
                    <a:pt x="42081" y="11968"/>
                  </a:lnTo>
                  <a:lnTo>
                    <a:pt x="41855" y="11822"/>
                  </a:lnTo>
                  <a:lnTo>
                    <a:pt x="41628" y="11702"/>
                  </a:lnTo>
                  <a:lnTo>
                    <a:pt x="41402" y="11582"/>
                  </a:lnTo>
                  <a:lnTo>
                    <a:pt x="41176" y="11489"/>
                  </a:lnTo>
                  <a:lnTo>
                    <a:pt x="40750" y="11316"/>
                  </a:lnTo>
                  <a:lnTo>
                    <a:pt x="40350" y="11183"/>
                  </a:lnTo>
                  <a:lnTo>
                    <a:pt x="39978" y="11076"/>
                  </a:lnTo>
                  <a:lnTo>
                    <a:pt x="39658" y="11009"/>
                  </a:lnTo>
                  <a:lnTo>
                    <a:pt x="39392" y="10970"/>
                  </a:lnTo>
                  <a:lnTo>
                    <a:pt x="39192" y="10930"/>
                  </a:lnTo>
                  <a:lnTo>
                    <a:pt x="39019" y="10916"/>
                  </a:lnTo>
                  <a:lnTo>
                    <a:pt x="39019" y="10690"/>
                  </a:lnTo>
                  <a:lnTo>
                    <a:pt x="39006" y="10424"/>
                  </a:lnTo>
                  <a:lnTo>
                    <a:pt x="38979" y="10064"/>
                  </a:lnTo>
                  <a:lnTo>
                    <a:pt x="38939" y="9638"/>
                  </a:lnTo>
                  <a:lnTo>
                    <a:pt x="38873" y="9146"/>
                  </a:lnTo>
                  <a:lnTo>
                    <a:pt x="38779" y="8613"/>
                  </a:lnTo>
                  <a:lnTo>
                    <a:pt x="38660" y="8028"/>
                  </a:lnTo>
                  <a:lnTo>
                    <a:pt x="38500" y="7428"/>
                  </a:lnTo>
                  <a:lnTo>
                    <a:pt x="38407" y="7122"/>
                  </a:lnTo>
                  <a:lnTo>
                    <a:pt x="38300" y="6803"/>
                  </a:lnTo>
                  <a:lnTo>
                    <a:pt x="38194" y="6497"/>
                  </a:lnTo>
                  <a:lnTo>
                    <a:pt x="38061" y="6177"/>
                  </a:lnTo>
                  <a:lnTo>
                    <a:pt x="37927" y="5871"/>
                  </a:lnTo>
                  <a:lnTo>
                    <a:pt x="37781" y="5565"/>
                  </a:lnTo>
                  <a:lnTo>
                    <a:pt x="37621" y="5272"/>
                  </a:lnTo>
                  <a:lnTo>
                    <a:pt x="37435" y="4979"/>
                  </a:lnTo>
                  <a:lnTo>
                    <a:pt x="37248" y="4686"/>
                  </a:lnTo>
                  <a:lnTo>
                    <a:pt x="37049" y="4420"/>
                  </a:lnTo>
                  <a:lnTo>
                    <a:pt x="36822" y="4154"/>
                  </a:lnTo>
                  <a:lnTo>
                    <a:pt x="36596" y="3901"/>
                  </a:lnTo>
                  <a:lnTo>
                    <a:pt x="36343" y="3674"/>
                  </a:lnTo>
                  <a:lnTo>
                    <a:pt x="36077" y="3448"/>
                  </a:lnTo>
                  <a:lnTo>
                    <a:pt x="35784" y="3248"/>
                  </a:lnTo>
                  <a:lnTo>
                    <a:pt x="35478" y="3062"/>
                  </a:lnTo>
                  <a:lnTo>
                    <a:pt x="35158" y="2916"/>
                  </a:lnTo>
                  <a:lnTo>
                    <a:pt x="34812" y="2769"/>
                  </a:lnTo>
                  <a:lnTo>
                    <a:pt x="34466" y="2649"/>
                  </a:lnTo>
                  <a:lnTo>
                    <a:pt x="34093" y="2543"/>
                  </a:lnTo>
                  <a:lnTo>
                    <a:pt x="33721" y="2463"/>
                  </a:lnTo>
                  <a:lnTo>
                    <a:pt x="33335" y="2383"/>
                  </a:lnTo>
                  <a:lnTo>
                    <a:pt x="32935" y="2330"/>
                  </a:lnTo>
                  <a:lnTo>
                    <a:pt x="32523" y="2290"/>
                  </a:lnTo>
                  <a:lnTo>
                    <a:pt x="32110" y="2250"/>
                  </a:lnTo>
                  <a:lnTo>
                    <a:pt x="31697" y="2237"/>
                  </a:lnTo>
                  <a:lnTo>
                    <a:pt x="31271" y="2223"/>
                  </a:lnTo>
                  <a:lnTo>
                    <a:pt x="30845" y="2223"/>
                  </a:lnTo>
                  <a:lnTo>
                    <a:pt x="29993" y="2250"/>
                  </a:lnTo>
                  <a:lnTo>
                    <a:pt x="29155" y="2303"/>
                  </a:lnTo>
                  <a:lnTo>
                    <a:pt x="28316" y="2383"/>
                  </a:lnTo>
                  <a:lnTo>
                    <a:pt x="27517" y="2463"/>
                  </a:lnTo>
                  <a:lnTo>
                    <a:pt x="26745" y="2543"/>
                  </a:lnTo>
                  <a:lnTo>
                    <a:pt x="26026" y="2623"/>
                  </a:lnTo>
                  <a:lnTo>
                    <a:pt x="25361" y="2689"/>
                  </a:lnTo>
                  <a:lnTo>
                    <a:pt x="24775" y="2743"/>
                  </a:lnTo>
                  <a:lnTo>
                    <a:pt x="24256" y="2756"/>
                  </a:lnTo>
                  <a:lnTo>
                    <a:pt x="23763" y="2743"/>
                  </a:lnTo>
                  <a:lnTo>
                    <a:pt x="23244" y="2703"/>
                  </a:lnTo>
                  <a:lnTo>
                    <a:pt x="22685" y="2636"/>
                  </a:lnTo>
                  <a:lnTo>
                    <a:pt x="22086" y="2543"/>
                  </a:lnTo>
                  <a:lnTo>
                    <a:pt x="21460" y="2436"/>
                  </a:lnTo>
                  <a:lnTo>
                    <a:pt x="20794" y="2303"/>
                  </a:lnTo>
                  <a:lnTo>
                    <a:pt x="20102" y="2157"/>
                  </a:lnTo>
                  <a:lnTo>
                    <a:pt x="19383" y="1997"/>
                  </a:lnTo>
                  <a:lnTo>
                    <a:pt x="17852" y="1624"/>
                  </a:lnTo>
                  <a:lnTo>
                    <a:pt x="16202" y="1212"/>
                  </a:lnTo>
                  <a:lnTo>
                    <a:pt x="14458" y="772"/>
                  </a:lnTo>
                  <a:lnTo>
                    <a:pt x="12621" y="320"/>
                  </a:lnTo>
                  <a:lnTo>
                    <a:pt x="12155" y="213"/>
                  </a:lnTo>
                  <a:lnTo>
                    <a:pt x="11689" y="133"/>
                  </a:lnTo>
                  <a:lnTo>
                    <a:pt x="11249" y="67"/>
                  </a:lnTo>
                  <a:lnTo>
                    <a:pt x="10823" y="27"/>
                  </a:lnTo>
                  <a:lnTo>
                    <a:pt x="10411" y="13"/>
                  </a:lnTo>
                  <a:lnTo>
                    <a:pt x="10011" y="0"/>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441;p22">
              <a:extLst>
                <a:ext uri="{FF2B5EF4-FFF2-40B4-BE49-F238E27FC236}">
                  <a16:creationId xmlns:a16="http://schemas.microsoft.com/office/drawing/2014/main" id="{90535010-9916-C086-DEDA-C3263E1A9135}"/>
                </a:ext>
              </a:extLst>
            </p:cNvPr>
            <p:cNvSpPr/>
            <p:nvPr/>
          </p:nvSpPr>
          <p:spPr>
            <a:xfrm>
              <a:off x="3537075" y="2252950"/>
              <a:ext cx="545825" cy="97525"/>
            </a:xfrm>
            <a:custGeom>
              <a:avLst/>
              <a:gdLst/>
              <a:ahLst/>
              <a:cxnLst/>
              <a:rect l="l" t="t" r="r" b="b"/>
              <a:pathLst>
                <a:path w="21833" h="3901" extrusionOk="0">
                  <a:moveTo>
                    <a:pt x="373" y="0"/>
                  </a:moveTo>
                  <a:lnTo>
                    <a:pt x="0" y="626"/>
                  </a:lnTo>
                  <a:lnTo>
                    <a:pt x="626" y="999"/>
                  </a:lnTo>
                  <a:lnTo>
                    <a:pt x="1252" y="1345"/>
                  </a:lnTo>
                  <a:lnTo>
                    <a:pt x="1864" y="1677"/>
                  </a:lnTo>
                  <a:lnTo>
                    <a:pt x="2490" y="1997"/>
                  </a:lnTo>
                  <a:lnTo>
                    <a:pt x="3115" y="2290"/>
                  </a:lnTo>
                  <a:lnTo>
                    <a:pt x="3741" y="2556"/>
                  </a:lnTo>
                  <a:lnTo>
                    <a:pt x="4367" y="2796"/>
                  </a:lnTo>
                  <a:lnTo>
                    <a:pt x="5019" y="3022"/>
                  </a:lnTo>
                  <a:lnTo>
                    <a:pt x="5671" y="3222"/>
                  </a:lnTo>
                  <a:lnTo>
                    <a:pt x="6350" y="3395"/>
                  </a:lnTo>
                  <a:lnTo>
                    <a:pt x="7043" y="3554"/>
                  </a:lnTo>
                  <a:lnTo>
                    <a:pt x="7761" y="3674"/>
                  </a:lnTo>
                  <a:lnTo>
                    <a:pt x="8507" y="3767"/>
                  </a:lnTo>
                  <a:lnTo>
                    <a:pt x="9279" y="3847"/>
                  </a:lnTo>
                  <a:lnTo>
                    <a:pt x="10078" y="3887"/>
                  </a:lnTo>
                  <a:lnTo>
                    <a:pt x="10917" y="3901"/>
                  </a:lnTo>
                  <a:lnTo>
                    <a:pt x="11755" y="3887"/>
                  </a:lnTo>
                  <a:lnTo>
                    <a:pt x="12554" y="3847"/>
                  </a:lnTo>
                  <a:lnTo>
                    <a:pt x="13326" y="3767"/>
                  </a:lnTo>
                  <a:lnTo>
                    <a:pt x="14058" y="3674"/>
                  </a:lnTo>
                  <a:lnTo>
                    <a:pt x="14777" y="3554"/>
                  </a:lnTo>
                  <a:lnTo>
                    <a:pt x="15483" y="3395"/>
                  </a:lnTo>
                  <a:lnTo>
                    <a:pt x="16148" y="3222"/>
                  </a:lnTo>
                  <a:lnTo>
                    <a:pt x="16814" y="3022"/>
                  </a:lnTo>
                  <a:lnTo>
                    <a:pt x="17453" y="2796"/>
                  </a:lnTo>
                  <a:lnTo>
                    <a:pt x="18092" y="2556"/>
                  </a:lnTo>
                  <a:lnTo>
                    <a:pt x="18718" y="2290"/>
                  </a:lnTo>
                  <a:lnTo>
                    <a:pt x="19343" y="1997"/>
                  </a:lnTo>
                  <a:lnTo>
                    <a:pt x="19969" y="1677"/>
                  </a:lnTo>
                  <a:lnTo>
                    <a:pt x="20581" y="1345"/>
                  </a:lnTo>
                  <a:lnTo>
                    <a:pt x="21207" y="999"/>
                  </a:lnTo>
                  <a:lnTo>
                    <a:pt x="21833" y="626"/>
                  </a:lnTo>
                  <a:lnTo>
                    <a:pt x="21460" y="0"/>
                  </a:lnTo>
                  <a:lnTo>
                    <a:pt x="20954" y="293"/>
                  </a:lnTo>
                  <a:lnTo>
                    <a:pt x="20422" y="599"/>
                  </a:lnTo>
                  <a:lnTo>
                    <a:pt x="19876" y="905"/>
                  </a:lnTo>
                  <a:lnTo>
                    <a:pt x="19303" y="1198"/>
                  </a:lnTo>
                  <a:lnTo>
                    <a:pt x="18704" y="1491"/>
                  </a:lnTo>
                  <a:lnTo>
                    <a:pt x="18079" y="1771"/>
                  </a:lnTo>
                  <a:lnTo>
                    <a:pt x="17426" y="2024"/>
                  </a:lnTo>
                  <a:lnTo>
                    <a:pt x="16761" y="2263"/>
                  </a:lnTo>
                  <a:lnTo>
                    <a:pt x="16082" y="2476"/>
                  </a:lnTo>
                  <a:lnTo>
                    <a:pt x="15389" y="2663"/>
                  </a:lnTo>
                  <a:lnTo>
                    <a:pt x="14684" y="2822"/>
                  </a:lnTo>
                  <a:lnTo>
                    <a:pt x="13965" y="2942"/>
                  </a:lnTo>
                  <a:lnTo>
                    <a:pt x="13233" y="3035"/>
                  </a:lnTo>
                  <a:lnTo>
                    <a:pt x="12474" y="3115"/>
                  </a:lnTo>
                  <a:lnTo>
                    <a:pt x="11702" y="3155"/>
                  </a:lnTo>
                  <a:lnTo>
                    <a:pt x="10917" y="3168"/>
                  </a:lnTo>
                  <a:lnTo>
                    <a:pt x="10131" y="3155"/>
                  </a:lnTo>
                  <a:lnTo>
                    <a:pt x="9359" y="3115"/>
                  </a:lnTo>
                  <a:lnTo>
                    <a:pt x="8600" y="3035"/>
                  </a:lnTo>
                  <a:lnTo>
                    <a:pt x="7868" y="2942"/>
                  </a:lnTo>
                  <a:lnTo>
                    <a:pt x="7149" y="2822"/>
                  </a:lnTo>
                  <a:lnTo>
                    <a:pt x="6444" y="2663"/>
                  </a:lnTo>
                  <a:lnTo>
                    <a:pt x="5751" y="2476"/>
                  </a:lnTo>
                  <a:lnTo>
                    <a:pt x="5072" y="2263"/>
                  </a:lnTo>
                  <a:lnTo>
                    <a:pt x="4393" y="2024"/>
                  </a:lnTo>
                  <a:lnTo>
                    <a:pt x="3754" y="1771"/>
                  </a:lnTo>
                  <a:lnTo>
                    <a:pt x="3129" y="1491"/>
                  </a:lnTo>
                  <a:lnTo>
                    <a:pt x="2530" y="1198"/>
                  </a:lnTo>
                  <a:lnTo>
                    <a:pt x="1957" y="905"/>
                  </a:lnTo>
                  <a:lnTo>
                    <a:pt x="1411" y="599"/>
                  </a:lnTo>
                  <a:lnTo>
                    <a:pt x="879" y="293"/>
                  </a:lnTo>
                  <a:lnTo>
                    <a:pt x="373"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442;p22">
              <a:extLst>
                <a:ext uri="{FF2B5EF4-FFF2-40B4-BE49-F238E27FC236}">
                  <a16:creationId xmlns:a16="http://schemas.microsoft.com/office/drawing/2014/main" id="{3F4A5B10-30E1-FE37-581F-606D70795327}"/>
                </a:ext>
              </a:extLst>
            </p:cNvPr>
            <p:cNvSpPr/>
            <p:nvPr/>
          </p:nvSpPr>
          <p:spPr>
            <a:xfrm>
              <a:off x="4412350" y="2553125"/>
              <a:ext cx="527875" cy="1296650"/>
            </a:xfrm>
            <a:custGeom>
              <a:avLst/>
              <a:gdLst/>
              <a:ahLst/>
              <a:cxnLst/>
              <a:rect l="l" t="t" r="r" b="b"/>
              <a:pathLst>
                <a:path w="21115" h="51866" extrusionOk="0">
                  <a:moveTo>
                    <a:pt x="7948" y="1"/>
                  </a:moveTo>
                  <a:lnTo>
                    <a:pt x="7576" y="14"/>
                  </a:lnTo>
                  <a:lnTo>
                    <a:pt x="7190" y="41"/>
                  </a:lnTo>
                  <a:lnTo>
                    <a:pt x="6817" y="67"/>
                  </a:lnTo>
                  <a:lnTo>
                    <a:pt x="6457" y="121"/>
                  </a:lnTo>
                  <a:lnTo>
                    <a:pt x="6085" y="201"/>
                  </a:lnTo>
                  <a:lnTo>
                    <a:pt x="5739" y="280"/>
                  </a:lnTo>
                  <a:lnTo>
                    <a:pt x="5379" y="387"/>
                  </a:lnTo>
                  <a:lnTo>
                    <a:pt x="5033" y="520"/>
                  </a:lnTo>
                  <a:lnTo>
                    <a:pt x="4700" y="666"/>
                  </a:lnTo>
                  <a:lnTo>
                    <a:pt x="4381" y="840"/>
                  </a:lnTo>
                  <a:lnTo>
                    <a:pt x="4061" y="1039"/>
                  </a:lnTo>
                  <a:lnTo>
                    <a:pt x="3755" y="1252"/>
                  </a:lnTo>
                  <a:lnTo>
                    <a:pt x="3475" y="1505"/>
                  </a:lnTo>
                  <a:lnTo>
                    <a:pt x="3196" y="1771"/>
                  </a:lnTo>
                  <a:lnTo>
                    <a:pt x="2930" y="2078"/>
                  </a:lnTo>
                  <a:lnTo>
                    <a:pt x="2690" y="2397"/>
                  </a:lnTo>
                  <a:lnTo>
                    <a:pt x="2464" y="2757"/>
                  </a:lnTo>
                  <a:lnTo>
                    <a:pt x="2251" y="3143"/>
                  </a:lnTo>
                  <a:lnTo>
                    <a:pt x="2171" y="3329"/>
                  </a:lnTo>
                  <a:lnTo>
                    <a:pt x="2064" y="3555"/>
                  </a:lnTo>
                  <a:lnTo>
                    <a:pt x="1971" y="3821"/>
                  </a:lnTo>
                  <a:lnTo>
                    <a:pt x="1851" y="4141"/>
                  </a:lnTo>
                  <a:lnTo>
                    <a:pt x="1745" y="4487"/>
                  </a:lnTo>
                  <a:lnTo>
                    <a:pt x="1625" y="4886"/>
                  </a:lnTo>
                  <a:lnTo>
                    <a:pt x="1505" y="5312"/>
                  </a:lnTo>
                  <a:lnTo>
                    <a:pt x="1385" y="5792"/>
                  </a:lnTo>
                  <a:lnTo>
                    <a:pt x="1252" y="6298"/>
                  </a:lnTo>
                  <a:lnTo>
                    <a:pt x="1132" y="6843"/>
                  </a:lnTo>
                  <a:lnTo>
                    <a:pt x="1013" y="7429"/>
                  </a:lnTo>
                  <a:lnTo>
                    <a:pt x="893" y="8055"/>
                  </a:lnTo>
                  <a:lnTo>
                    <a:pt x="773" y="8720"/>
                  </a:lnTo>
                  <a:lnTo>
                    <a:pt x="653" y="9413"/>
                  </a:lnTo>
                  <a:lnTo>
                    <a:pt x="547" y="10158"/>
                  </a:lnTo>
                  <a:lnTo>
                    <a:pt x="454" y="10917"/>
                  </a:lnTo>
                  <a:lnTo>
                    <a:pt x="347" y="11729"/>
                  </a:lnTo>
                  <a:lnTo>
                    <a:pt x="267" y="12568"/>
                  </a:lnTo>
                  <a:lnTo>
                    <a:pt x="187" y="13433"/>
                  </a:lnTo>
                  <a:lnTo>
                    <a:pt x="134" y="14352"/>
                  </a:lnTo>
                  <a:lnTo>
                    <a:pt x="81" y="15283"/>
                  </a:lnTo>
                  <a:lnTo>
                    <a:pt x="41" y="16269"/>
                  </a:lnTo>
                  <a:lnTo>
                    <a:pt x="14" y="17267"/>
                  </a:lnTo>
                  <a:lnTo>
                    <a:pt x="1" y="18305"/>
                  </a:lnTo>
                  <a:lnTo>
                    <a:pt x="1" y="19384"/>
                  </a:lnTo>
                  <a:lnTo>
                    <a:pt x="28" y="20475"/>
                  </a:lnTo>
                  <a:lnTo>
                    <a:pt x="67" y="21620"/>
                  </a:lnTo>
                  <a:lnTo>
                    <a:pt x="121" y="22778"/>
                  </a:lnTo>
                  <a:lnTo>
                    <a:pt x="201" y="23976"/>
                  </a:lnTo>
                  <a:lnTo>
                    <a:pt x="307" y="25188"/>
                  </a:lnTo>
                  <a:lnTo>
                    <a:pt x="427" y="26439"/>
                  </a:lnTo>
                  <a:lnTo>
                    <a:pt x="573" y="27731"/>
                  </a:lnTo>
                  <a:lnTo>
                    <a:pt x="653" y="28370"/>
                  </a:lnTo>
                  <a:lnTo>
                    <a:pt x="760" y="29008"/>
                  </a:lnTo>
                  <a:lnTo>
                    <a:pt x="866" y="29647"/>
                  </a:lnTo>
                  <a:lnTo>
                    <a:pt x="999" y="30273"/>
                  </a:lnTo>
                  <a:lnTo>
                    <a:pt x="1132" y="30899"/>
                  </a:lnTo>
                  <a:lnTo>
                    <a:pt x="1292" y="31511"/>
                  </a:lnTo>
                  <a:lnTo>
                    <a:pt x="1452" y="32124"/>
                  </a:lnTo>
                  <a:lnTo>
                    <a:pt x="1625" y="32723"/>
                  </a:lnTo>
                  <a:lnTo>
                    <a:pt x="1811" y="33322"/>
                  </a:lnTo>
                  <a:lnTo>
                    <a:pt x="2011" y="33921"/>
                  </a:lnTo>
                  <a:lnTo>
                    <a:pt x="2211" y="34507"/>
                  </a:lnTo>
                  <a:lnTo>
                    <a:pt x="2424" y="35079"/>
                  </a:lnTo>
                  <a:lnTo>
                    <a:pt x="2650" y="35651"/>
                  </a:lnTo>
                  <a:lnTo>
                    <a:pt x="2890" y="36224"/>
                  </a:lnTo>
                  <a:lnTo>
                    <a:pt x="3129" y="36770"/>
                  </a:lnTo>
                  <a:lnTo>
                    <a:pt x="3369" y="37329"/>
                  </a:lnTo>
                  <a:lnTo>
                    <a:pt x="3622" y="37861"/>
                  </a:lnTo>
                  <a:lnTo>
                    <a:pt x="3875" y="38394"/>
                  </a:lnTo>
                  <a:lnTo>
                    <a:pt x="4141" y="38926"/>
                  </a:lnTo>
                  <a:lnTo>
                    <a:pt x="4421" y="39445"/>
                  </a:lnTo>
                  <a:lnTo>
                    <a:pt x="4966" y="40457"/>
                  </a:lnTo>
                  <a:lnTo>
                    <a:pt x="5539" y="41429"/>
                  </a:lnTo>
                  <a:lnTo>
                    <a:pt x="6125" y="42374"/>
                  </a:lnTo>
                  <a:lnTo>
                    <a:pt x="6710" y="43279"/>
                  </a:lnTo>
                  <a:lnTo>
                    <a:pt x="7296" y="44145"/>
                  </a:lnTo>
                  <a:lnTo>
                    <a:pt x="7882" y="44970"/>
                  </a:lnTo>
                  <a:lnTo>
                    <a:pt x="8468" y="45769"/>
                  </a:lnTo>
                  <a:lnTo>
                    <a:pt x="9040" y="46514"/>
                  </a:lnTo>
                  <a:lnTo>
                    <a:pt x="9599" y="47207"/>
                  </a:lnTo>
                  <a:lnTo>
                    <a:pt x="10145" y="47872"/>
                  </a:lnTo>
                  <a:lnTo>
                    <a:pt x="10677" y="48484"/>
                  </a:lnTo>
                  <a:lnTo>
                    <a:pt x="11170" y="49044"/>
                  </a:lnTo>
                  <a:lnTo>
                    <a:pt x="11649" y="49563"/>
                  </a:lnTo>
                  <a:lnTo>
                    <a:pt x="12075" y="50042"/>
                  </a:lnTo>
                  <a:lnTo>
                    <a:pt x="12847" y="50827"/>
                  </a:lnTo>
                  <a:lnTo>
                    <a:pt x="13433" y="51400"/>
                  </a:lnTo>
                  <a:lnTo>
                    <a:pt x="13806" y="51746"/>
                  </a:lnTo>
                  <a:lnTo>
                    <a:pt x="13926" y="51866"/>
                  </a:lnTo>
                  <a:lnTo>
                    <a:pt x="21114" y="35478"/>
                  </a:lnTo>
                  <a:lnTo>
                    <a:pt x="20888" y="34027"/>
                  </a:lnTo>
                  <a:lnTo>
                    <a:pt x="20608" y="32363"/>
                  </a:lnTo>
                  <a:lnTo>
                    <a:pt x="20249" y="30207"/>
                  </a:lnTo>
                  <a:lnTo>
                    <a:pt x="19796" y="27651"/>
                  </a:lnTo>
                  <a:lnTo>
                    <a:pt x="19290" y="24802"/>
                  </a:lnTo>
                  <a:lnTo>
                    <a:pt x="18718" y="21740"/>
                  </a:lnTo>
                  <a:lnTo>
                    <a:pt x="18106" y="18558"/>
                  </a:lnTo>
                  <a:lnTo>
                    <a:pt x="17773" y="16961"/>
                  </a:lnTo>
                  <a:lnTo>
                    <a:pt x="17453" y="15377"/>
                  </a:lnTo>
                  <a:lnTo>
                    <a:pt x="17107" y="13806"/>
                  </a:lnTo>
                  <a:lnTo>
                    <a:pt x="16774" y="12275"/>
                  </a:lnTo>
                  <a:lnTo>
                    <a:pt x="16428" y="10784"/>
                  </a:lnTo>
                  <a:lnTo>
                    <a:pt x="16082" y="9359"/>
                  </a:lnTo>
                  <a:lnTo>
                    <a:pt x="15736" y="8002"/>
                  </a:lnTo>
                  <a:lnTo>
                    <a:pt x="15390" y="6724"/>
                  </a:lnTo>
                  <a:lnTo>
                    <a:pt x="15044" y="5539"/>
                  </a:lnTo>
                  <a:lnTo>
                    <a:pt x="14698" y="4460"/>
                  </a:lnTo>
                  <a:lnTo>
                    <a:pt x="14538" y="3968"/>
                  </a:lnTo>
                  <a:lnTo>
                    <a:pt x="14365" y="3502"/>
                  </a:lnTo>
                  <a:lnTo>
                    <a:pt x="14205" y="3063"/>
                  </a:lnTo>
                  <a:lnTo>
                    <a:pt x="14032" y="2663"/>
                  </a:lnTo>
                  <a:lnTo>
                    <a:pt x="13872" y="2304"/>
                  </a:lnTo>
                  <a:lnTo>
                    <a:pt x="13713" y="1984"/>
                  </a:lnTo>
                  <a:lnTo>
                    <a:pt x="13553" y="1692"/>
                  </a:lnTo>
                  <a:lnTo>
                    <a:pt x="13406" y="1452"/>
                  </a:lnTo>
                  <a:lnTo>
                    <a:pt x="13247" y="1239"/>
                  </a:lnTo>
                  <a:lnTo>
                    <a:pt x="13100" y="1079"/>
                  </a:lnTo>
                  <a:lnTo>
                    <a:pt x="13020" y="1013"/>
                  </a:lnTo>
                  <a:lnTo>
                    <a:pt x="12954" y="959"/>
                  </a:lnTo>
                  <a:lnTo>
                    <a:pt x="12887" y="919"/>
                  </a:lnTo>
                  <a:lnTo>
                    <a:pt x="12807" y="893"/>
                  </a:lnTo>
                  <a:lnTo>
                    <a:pt x="12208" y="706"/>
                  </a:lnTo>
                  <a:lnTo>
                    <a:pt x="11569" y="520"/>
                  </a:lnTo>
                  <a:lnTo>
                    <a:pt x="10890" y="360"/>
                  </a:lnTo>
                  <a:lnTo>
                    <a:pt x="10544" y="280"/>
                  </a:lnTo>
                  <a:lnTo>
                    <a:pt x="10185" y="214"/>
                  </a:lnTo>
                  <a:lnTo>
                    <a:pt x="9812" y="161"/>
                  </a:lnTo>
                  <a:lnTo>
                    <a:pt x="9453" y="107"/>
                  </a:lnTo>
                  <a:lnTo>
                    <a:pt x="9080" y="67"/>
                  </a:lnTo>
                  <a:lnTo>
                    <a:pt x="8694" y="27"/>
                  </a:lnTo>
                  <a:lnTo>
                    <a:pt x="8321" y="14"/>
                  </a:lnTo>
                  <a:lnTo>
                    <a:pt x="7948" y="1"/>
                  </a:lnTo>
                  <a:close/>
                </a:path>
              </a:pathLst>
            </a:custGeom>
            <a:solidFill>
              <a:srgbClr val="3B4B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443;p22">
              <a:extLst>
                <a:ext uri="{FF2B5EF4-FFF2-40B4-BE49-F238E27FC236}">
                  <a16:creationId xmlns:a16="http://schemas.microsoft.com/office/drawing/2014/main" id="{A29B7EF1-4C19-64BF-4DD7-0302DC9C0759}"/>
                </a:ext>
              </a:extLst>
            </p:cNvPr>
            <p:cNvSpPr/>
            <p:nvPr/>
          </p:nvSpPr>
          <p:spPr>
            <a:xfrm>
              <a:off x="4601725" y="2536500"/>
              <a:ext cx="481600" cy="952850"/>
            </a:xfrm>
            <a:custGeom>
              <a:avLst/>
              <a:gdLst/>
              <a:ahLst/>
              <a:cxnLst/>
              <a:rect l="l" t="t" r="r" b="b"/>
              <a:pathLst>
                <a:path w="19264" h="38114" extrusionOk="0">
                  <a:moveTo>
                    <a:pt x="7030" y="0"/>
                  </a:moveTo>
                  <a:lnTo>
                    <a:pt x="6710" y="14"/>
                  </a:lnTo>
                  <a:lnTo>
                    <a:pt x="6377" y="40"/>
                  </a:lnTo>
                  <a:lnTo>
                    <a:pt x="6044" y="80"/>
                  </a:lnTo>
                  <a:lnTo>
                    <a:pt x="5712" y="120"/>
                  </a:lnTo>
                  <a:lnTo>
                    <a:pt x="5392" y="187"/>
                  </a:lnTo>
                  <a:lnTo>
                    <a:pt x="5059" y="266"/>
                  </a:lnTo>
                  <a:lnTo>
                    <a:pt x="4727" y="360"/>
                  </a:lnTo>
                  <a:lnTo>
                    <a:pt x="4407" y="466"/>
                  </a:lnTo>
                  <a:lnTo>
                    <a:pt x="4074" y="586"/>
                  </a:lnTo>
                  <a:lnTo>
                    <a:pt x="3768" y="732"/>
                  </a:lnTo>
                  <a:lnTo>
                    <a:pt x="3449" y="879"/>
                  </a:lnTo>
                  <a:lnTo>
                    <a:pt x="3156" y="1052"/>
                  </a:lnTo>
                  <a:lnTo>
                    <a:pt x="2863" y="1252"/>
                  </a:lnTo>
                  <a:lnTo>
                    <a:pt x="2570" y="1451"/>
                  </a:lnTo>
                  <a:lnTo>
                    <a:pt x="2304" y="1678"/>
                  </a:lnTo>
                  <a:lnTo>
                    <a:pt x="2037" y="1931"/>
                  </a:lnTo>
                  <a:lnTo>
                    <a:pt x="1798" y="2183"/>
                  </a:lnTo>
                  <a:lnTo>
                    <a:pt x="1558" y="2476"/>
                  </a:lnTo>
                  <a:lnTo>
                    <a:pt x="1345" y="2783"/>
                  </a:lnTo>
                  <a:lnTo>
                    <a:pt x="1145" y="3102"/>
                  </a:lnTo>
                  <a:lnTo>
                    <a:pt x="959" y="3461"/>
                  </a:lnTo>
                  <a:lnTo>
                    <a:pt x="786" y="3821"/>
                  </a:lnTo>
                  <a:lnTo>
                    <a:pt x="640" y="4234"/>
                  </a:lnTo>
                  <a:lnTo>
                    <a:pt x="506" y="4673"/>
                  </a:lnTo>
                  <a:lnTo>
                    <a:pt x="400" y="5165"/>
                  </a:lnTo>
                  <a:lnTo>
                    <a:pt x="293" y="5685"/>
                  </a:lnTo>
                  <a:lnTo>
                    <a:pt x="214" y="6244"/>
                  </a:lnTo>
                  <a:lnTo>
                    <a:pt x="134" y="6843"/>
                  </a:lnTo>
                  <a:lnTo>
                    <a:pt x="80" y="7468"/>
                  </a:lnTo>
                  <a:lnTo>
                    <a:pt x="41" y="8121"/>
                  </a:lnTo>
                  <a:lnTo>
                    <a:pt x="14" y="8800"/>
                  </a:lnTo>
                  <a:lnTo>
                    <a:pt x="1" y="9505"/>
                  </a:lnTo>
                  <a:lnTo>
                    <a:pt x="1" y="10224"/>
                  </a:lnTo>
                  <a:lnTo>
                    <a:pt x="14" y="10970"/>
                  </a:lnTo>
                  <a:lnTo>
                    <a:pt x="41" y="11742"/>
                  </a:lnTo>
                  <a:lnTo>
                    <a:pt x="80" y="12514"/>
                  </a:lnTo>
                  <a:lnTo>
                    <a:pt x="134" y="13299"/>
                  </a:lnTo>
                  <a:lnTo>
                    <a:pt x="187" y="14098"/>
                  </a:lnTo>
                  <a:lnTo>
                    <a:pt x="267" y="14910"/>
                  </a:lnTo>
                  <a:lnTo>
                    <a:pt x="347" y="15722"/>
                  </a:lnTo>
                  <a:lnTo>
                    <a:pt x="440" y="16547"/>
                  </a:lnTo>
                  <a:lnTo>
                    <a:pt x="546" y="17360"/>
                  </a:lnTo>
                  <a:lnTo>
                    <a:pt x="666" y="18185"/>
                  </a:lnTo>
                  <a:lnTo>
                    <a:pt x="786" y="18997"/>
                  </a:lnTo>
                  <a:lnTo>
                    <a:pt x="919" y="19796"/>
                  </a:lnTo>
                  <a:lnTo>
                    <a:pt x="1052" y="20594"/>
                  </a:lnTo>
                  <a:lnTo>
                    <a:pt x="1212" y="21393"/>
                  </a:lnTo>
                  <a:lnTo>
                    <a:pt x="1372" y="22165"/>
                  </a:lnTo>
                  <a:lnTo>
                    <a:pt x="1532" y="22924"/>
                  </a:lnTo>
                  <a:lnTo>
                    <a:pt x="1705" y="23670"/>
                  </a:lnTo>
                  <a:lnTo>
                    <a:pt x="1878" y="24388"/>
                  </a:lnTo>
                  <a:lnTo>
                    <a:pt x="2064" y="25094"/>
                  </a:lnTo>
                  <a:lnTo>
                    <a:pt x="2264" y="25773"/>
                  </a:lnTo>
                  <a:lnTo>
                    <a:pt x="2463" y="26412"/>
                  </a:lnTo>
                  <a:lnTo>
                    <a:pt x="2663" y="27051"/>
                  </a:lnTo>
                  <a:lnTo>
                    <a:pt x="2889" y="27677"/>
                  </a:lnTo>
                  <a:lnTo>
                    <a:pt x="3129" y="28302"/>
                  </a:lnTo>
                  <a:lnTo>
                    <a:pt x="3382" y="28915"/>
                  </a:lnTo>
                  <a:lnTo>
                    <a:pt x="3635" y="29514"/>
                  </a:lnTo>
                  <a:lnTo>
                    <a:pt x="3914" y="30099"/>
                  </a:lnTo>
                  <a:lnTo>
                    <a:pt x="4194" y="30685"/>
                  </a:lnTo>
                  <a:lnTo>
                    <a:pt x="4487" y="31258"/>
                  </a:lnTo>
                  <a:lnTo>
                    <a:pt x="4793" y="31803"/>
                  </a:lnTo>
                  <a:lnTo>
                    <a:pt x="5099" y="32349"/>
                  </a:lnTo>
                  <a:lnTo>
                    <a:pt x="5432" y="32868"/>
                  </a:lnTo>
                  <a:lnTo>
                    <a:pt x="5752" y="33374"/>
                  </a:lnTo>
                  <a:lnTo>
                    <a:pt x="6098" y="33867"/>
                  </a:lnTo>
                  <a:lnTo>
                    <a:pt x="6430" y="34333"/>
                  </a:lnTo>
                  <a:lnTo>
                    <a:pt x="6790" y="34772"/>
                  </a:lnTo>
                  <a:lnTo>
                    <a:pt x="7136" y="35198"/>
                  </a:lnTo>
                  <a:lnTo>
                    <a:pt x="7509" y="35598"/>
                  </a:lnTo>
                  <a:lnTo>
                    <a:pt x="7868" y="35970"/>
                  </a:lnTo>
                  <a:lnTo>
                    <a:pt x="8241" y="36316"/>
                  </a:lnTo>
                  <a:lnTo>
                    <a:pt x="8614" y="36636"/>
                  </a:lnTo>
                  <a:lnTo>
                    <a:pt x="8986" y="36929"/>
                  </a:lnTo>
                  <a:lnTo>
                    <a:pt x="9359" y="37195"/>
                  </a:lnTo>
                  <a:lnTo>
                    <a:pt x="9732" y="37421"/>
                  </a:lnTo>
                  <a:lnTo>
                    <a:pt x="10118" y="37634"/>
                  </a:lnTo>
                  <a:lnTo>
                    <a:pt x="10491" y="37794"/>
                  </a:lnTo>
                  <a:lnTo>
                    <a:pt x="10677" y="37861"/>
                  </a:lnTo>
                  <a:lnTo>
                    <a:pt x="10877" y="37927"/>
                  </a:lnTo>
                  <a:lnTo>
                    <a:pt x="11063" y="37980"/>
                  </a:lnTo>
                  <a:lnTo>
                    <a:pt x="11250" y="38020"/>
                  </a:lnTo>
                  <a:lnTo>
                    <a:pt x="11436" y="38060"/>
                  </a:lnTo>
                  <a:lnTo>
                    <a:pt x="11622" y="38087"/>
                  </a:lnTo>
                  <a:lnTo>
                    <a:pt x="11809" y="38100"/>
                  </a:lnTo>
                  <a:lnTo>
                    <a:pt x="11995" y="38114"/>
                  </a:lnTo>
                  <a:lnTo>
                    <a:pt x="12181" y="38100"/>
                  </a:lnTo>
                  <a:lnTo>
                    <a:pt x="12368" y="38087"/>
                  </a:lnTo>
                  <a:lnTo>
                    <a:pt x="12554" y="38074"/>
                  </a:lnTo>
                  <a:lnTo>
                    <a:pt x="12727" y="38034"/>
                  </a:lnTo>
                  <a:lnTo>
                    <a:pt x="12914" y="37994"/>
                  </a:lnTo>
                  <a:lnTo>
                    <a:pt x="13100" y="37940"/>
                  </a:lnTo>
                  <a:lnTo>
                    <a:pt x="13473" y="37807"/>
                  </a:lnTo>
                  <a:lnTo>
                    <a:pt x="13832" y="37661"/>
                  </a:lnTo>
                  <a:lnTo>
                    <a:pt x="14192" y="37514"/>
                  </a:lnTo>
                  <a:lnTo>
                    <a:pt x="14538" y="37368"/>
                  </a:lnTo>
                  <a:lnTo>
                    <a:pt x="14884" y="37208"/>
                  </a:lnTo>
                  <a:lnTo>
                    <a:pt x="15217" y="37035"/>
                  </a:lnTo>
                  <a:lnTo>
                    <a:pt x="15536" y="36862"/>
                  </a:lnTo>
                  <a:lnTo>
                    <a:pt x="15842" y="36676"/>
                  </a:lnTo>
                  <a:lnTo>
                    <a:pt x="16149" y="36476"/>
                  </a:lnTo>
                  <a:lnTo>
                    <a:pt x="16441" y="36276"/>
                  </a:lnTo>
                  <a:lnTo>
                    <a:pt x="16708" y="36063"/>
                  </a:lnTo>
                  <a:lnTo>
                    <a:pt x="16974" y="35850"/>
                  </a:lnTo>
                  <a:lnTo>
                    <a:pt x="17227" y="35624"/>
                  </a:lnTo>
                  <a:lnTo>
                    <a:pt x="17466" y="35385"/>
                  </a:lnTo>
                  <a:lnTo>
                    <a:pt x="17693" y="35132"/>
                  </a:lnTo>
                  <a:lnTo>
                    <a:pt x="17906" y="34879"/>
                  </a:lnTo>
                  <a:lnTo>
                    <a:pt x="18105" y="34626"/>
                  </a:lnTo>
                  <a:lnTo>
                    <a:pt x="18292" y="34359"/>
                  </a:lnTo>
                  <a:lnTo>
                    <a:pt x="18465" y="34080"/>
                  </a:lnTo>
                  <a:lnTo>
                    <a:pt x="18625" y="33787"/>
                  </a:lnTo>
                  <a:lnTo>
                    <a:pt x="18758" y="33494"/>
                  </a:lnTo>
                  <a:lnTo>
                    <a:pt x="18878" y="33188"/>
                  </a:lnTo>
                  <a:lnTo>
                    <a:pt x="18984" y="32868"/>
                  </a:lnTo>
                  <a:lnTo>
                    <a:pt x="19077" y="32549"/>
                  </a:lnTo>
                  <a:lnTo>
                    <a:pt x="19157" y="32216"/>
                  </a:lnTo>
                  <a:lnTo>
                    <a:pt x="19210" y="31870"/>
                  </a:lnTo>
                  <a:lnTo>
                    <a:pt x="19250" y="31524"/>
                  </a:lnTo>
                  <a:lnTo>
                    <a:pt x="19264" y="31164"/>
                  </a:lnTo>
                  <a:lnTo>
                    <a:pt x="19264" y="30792"/>
                  </a:lnTo>
                  <a:lnTo>
                    <a:pt x="19250" y="30406"/>
                  </a:lnTo>
                  <a:lnTo>
                    <a:pt x="19210" y="30020"/>
                  </a:lnTo>
                  <a:lnTo>
                    <a:pt x="19157" y="29620"/>
                  </a:lnTo>
                  <a:lnTo>
                    <a:pt x="19077" y="29168"/>
                  </a:lnTo>
                  <a:lnTo>
                    <a:pt x="18957" y="28595"/>
                  </a:lnTo>
                  <a:lnTo>
                    <a:pt x="18651" y="27171"/>
                  </a:lnTo>
                  <a:lnTo>
                    <a:pt x="18239" y="25414"/>
                  </a:lnTo>
                  <a:lnTo>
                    <a:pt x="17733" y="23377"/>
                  </a:lnTo>
                  <a:lnTo>
                    <a:pt x="17160" y="21140"/>
                  </a:lnTo>
                  <a:lnTo>
                    <a:pt x="16535" y="18744"/>
                  </a:lnTo>
                  <a:lnTo>
                    <a:pt x="15842" y="16268"/>
                  </a:lnTo>
                  <a:lnTo>
                    <a:pt x="15137" y="13765"/>
                  </a:lnTo>
                  <a:lnTo>
                    <a:pt x="14764" y="12514"/>
                  </a:lnTo>
                  <a:lnTo>
                    <a:pt x="14405" y="11302"/>
                  </a:lnTo>
                  <a:lnTo>
                    <a:pt x="14032" y="10104"/>
                  </a:lnTo>
                  <a:lnTo>
                    <a:pt x="13659" y="8933"/>
                  </a:lnTo>
                  <a:lnTo>
                    <a:pt x="13286" y="7815"/>
                  </a:lnTo>
                  <a:lnTo>
                    <a:pt x="12927" y="6736"/>
                  </a:lnTo>
                  <a:lnTo>
                    <a:pt x="12567" y="5725"/>
                  </a:lnTo>
                  <a:lnTo>
                    <a:pt x="12221" y="4779"/>
                  </a:lnTo>
                  <a:lnTo>
                    <a:pt x="11875" y="3901"/>
                  </a:lnTo>
                  <a:lnTo>
                    <a:pt x="11542" y="3102"/>
                  </a:lnTo>
                  <a:lnTo>
                    <a:pt x="11223" y="2383"/>
                  </a:lnTo>
                  <a:lnTo>
                    <a:pt x="10917" y="1771"/>
                  </a:lnTo>
                  <a:lnTo>
                    <a:pt x="10770" y="1505"/>
                  </a:lnTo>
                  <a:lnTo>
                    <a:pt x="10624" y="1265"/>
                  </a:lnTo>
                  <a:lnTo>
                    <a:pt x="10477" y="1052"/>
                  </a:lnTo>
                  <a:lnTo>
                    <a:pt x="10344" y="866"/>
                  </a:lnTo>
                  <a:lnTo>
                    <a:pt x="10225" y="706"/>
                  </a:lnTo>
                  <a:lnTo>
                    <a:pt x="10091" y="586"/>
                  </a:lnTo>
                  <a:lnTo>
                    <a:pt x="9972" y="493"/>
                  </a:lnTo>
                  <a:lnTo>
                    <a:pt x="9852" y="440"/>
                  </a:lnTo>
                  <a:lnTo>
                    <a:pt x="9625" y="360"/>
                  </a:lnTo>
                  <a:lnTo>
                    <a:pt x="9386" y="280"/>
                  </a:lnTo>
                  <a:lnTo>
                    <a:pt x="9120" y="213"/>
                  </a:lnTo>
                  <a:lnTo>
                    <a:pt x="8853" y="160"/>
                  </a:lnTo>
                  <a:lnTo>
                    <a:pt x="8574" y="107"/>
                  </a:lnTo>
                  <a:lnTo>
                    <a:pt x="8281" y="67"/>
                  </a:lnTo>
                  <a:lnTo>
                    <a:pt x="7975" y="40"/>
                  </a:lnTo>
                  <a:lnTo>
                    <a:pt x="7669" y="14"/>
                  </a:lnTo>
                  <a:lnTo>
                    <a:pt x="7349" y="0"/>
                  </a:ln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444;p22">
              <a:extLst>
                <a:ext uri="{FF2B5EF4-FFF2-40B4-BE49-F238E27FC236}">
                  <a16:creationId xmlns:a16="http://schemas.microsoft.com/office/drawing/2014/main" id="{363BAEA8-636D-CA03-D6D3-76630EE23378}"/>
                </a:ext>
              </a:extLst>
            </p:cNvPr>
            <p:cNvSpPr/>
            <p:nvPr/>
          </p:nvSpPr>
          <p:spPr>
            <a:xfrm>
              <a:off x="4774450" y="1052500"/>
              <a:ext cx="1397825" cy="2306400"/>
            </a:xfrm>
            <a:custGeom>
              <a:avLst/>
              <a:gdLst/>
              <a:ahLst/>
              <a:cxnLst/>
              <a:rect l="l" t="t" r="r" b="b"/>
              <a:pathLst>
                <a:path w="55913" h="92256" extrusionOk="0">
                  <a:moveTo>
                    <a:pt x="53144" y="0"/>
                  </a:moveTo>
                  <a:lnTo>
                    <a:pt x="40404" y="1678"/>
                  </a:lnTo>
                  <a:lnTo>
                    <a:pt x="39578" y="3954"/>
                  </a:lnTo>
                  <a:lnTo>
                    <a:pt x="38713" y="6390"/>
                  </a:lnTo>
                  <a:lnTo>
                    <a:pt x="37688" y="9359"/>
                  </a:lnTo>
                  <a:lnTo>
                    <a:pt x="37142" y="10943"/>
                  </a:lnTo>
                  <a:lnTo>
                    <a:pt x="36596" y="12581"/>
                  </a:lnTo>
                  <a:lnTo>
                    <a:pt x="36077" y="14205"/>
                  </a:lnTo>
                  <a:lnTo>
                    <a:pt x="35585" y="15789"/>
                  </a:lnTo>
                  <a:lnTo>
                    <a:pt x="35119" y="17306"/>
                  </a:lnTo>
                  <a:lnTo>
                    <a:pt x="34719" y="18731"/>
                  </a:lnTo>
                  <a:lnTo>
                    <a:pt x="34533" y="19396"/>
                  </a:lnTo>
                  <a:lnTo>
                    <a:pt x="34373" y="20022"/>
                  </a:lnTo>
                  <a:lnTo>
                    <a:pt x="34240" y="20608"/>
                  </a:lnTo>
                  <a:lnTo>
                    <a:pt x="34120" y="21154"/>
                  </a:lnTo>
                  <a:lnTo>
                    <a:pt x="33947" y="22126"/>
                  </a:lnTo>
                  <a:lnTo>
                    <a:pt x="33748" y="23310"/>
                  </a:lnTo>
                  <a:lnTo>
                    <a:pt x="33535" y="24682"/>
                  </a:lnTo>
                  <a:lnTo>
                    <a:pt x="33322" y="26199"/>
                  </a:lnTo>
                  <a:lnTo>
                    <a:pt x="33109" y="27810"/>
                  </a:lnTo>
                  <a:lnTo>
                    <a:pt x="32882" y="29501"/>
                  </a:lnTo>
                  <a:lnTo>
                    <a:pt x="32456" y="32895"/>
                  </a:lnTo>
                  <a:lnTo>
                    <a:pt x="32084" y="36090"/>
                  </a:lnTo>
                  <a:lnTo>
                    <a:pt x="31777" y="38753"/>
                  </a:lnTo>
                  <a:lnTo>
                    <a:pt x="31498" y="41255"/>
                  </a:lnTo>
                  <a:lnTo>
                    <a:pt x="30047" y="42680"/>
                  </a:lnTo>
                  <a:lnTo>
                    <a:pt x="28489" y="44197"/>
                  </a:lnTo>
                  <a:lnTo>
                    <a:pt x="26599" y="46035"/>
                  </a:lnTo>
                  <a:lnTo>
                    <a:pt x="24535" y="48005"/>
                  </a:lnTo>
                  <a:lnTo>
                    <a:pt x="23497" y="48990"/>
                  </a:lnTo>
                  <a:lnTo>
                    <a:pt x="22472" y="49948"/>
                  </a:lnTo>
                  <a:lnTo>
                    <a:pt x="21487" y="50854"/>
                  </a:lnTo>
                  <a:lnTo>
                    <a:pt x="20568" y="51692"/>
                  </a:lnTo>
                  <a:lnTo>
                    <a:pt x="19730" y="52424"/>
                  </a:lnTo>
                  <a:lnTo>
                    <a:pt x="18984" y="53063"/>
                  </a:lnTo>
                  <a:lnTo>
                    <a:pt x="18771" y="53223"/>
                  </a:lnTo>
                  <a:lnTo>
                    <a:pt x="18558" y="53396"/>
                  </a:lnTo>
                  <a:lnTo>
                    <a:pt x="18319" y="53556"/>
                  </a:lnTo>
                  <a:lnTo>
                    <a:pt x="18079" y="53716"/>
                  </a:lnTo>
                  <a:lnTo>
                    <a:pt x="17573" y="54022"/>
                  </a:lnTo>
                  <a:lnTo>
                    <a:pt x="17027" y="54328"/>
                  </a:lnTo>
                  <a:lnTo>
                    <a:pt x="16455" y="54608"/>
                  </a:lnTo>
                  <a:lnTo>
                    <a:pt x="15856" y="54887"/>
                  </a:lnTo>
                  <a:lnTo>
                    <a:pt x="15230" y="55154"/>
                  </a:lnTo>
                  <a:lnTo>
                    <a:pt x="14578" y="55420"/>
                  </a:lnTo>
                  <a:lnTo>
                    <a:pt x="13925" y="55673"/>
                  </a:lnTo>
                  <a:lnTo>
                    <a:pt x="13247" y="55926"/>
                  </a:lnTo>
                  <a:lnTo>
                    <a:pt x="11862" y="56405"/>
                  </a:lnTo>
                  <a:lnTo>
                    <a:pt x="10451" y="56884"/>
                  </a:lnTo>
                  <a:lnTo>
                    <a:pt x="9053" y="57337"/>
                  </a:lnTo>
                  <a:lnTo>
                    <a:pt x="7695" y="57803"/>
                  </a:lnTo>
                  <a:lnTo>
                    <a:pt x="7030" y="58029"/>
                  </a:lnTo>
                  <a:lnTo>
                    <a:pt x="6391" y="58269"/>
                  </a:lnTo>
                  <a:lnTo>
                    <a:pt x="5765" y="58508"/>
                  </a:lnTo>
                  <a:lnTo>
                    <a:pt x="5166" y="58748"/>
                  </a:lnTo>
                  <a:lnTo>
                    <a:pt x="4607" y="59001"/>
                  </a:lnTo>
                  <a:lnTo>
                    <a:pt x="4061" y="59254"/>
                  </a:lnTo>
                  <a:lnTo>
                    <a:pt x="3555" y="59507"/>
                  </a:lnTo>
                  <a:lnTo>
                    <a:pt x="3089" y="59786"/>
                  </a:lnTo>
                  <a:lnTo>
                    <a:pt x="2663" y="60052"/>
                  </a:lnTo>
                  <a:lnTo>
                    <a:pt x="2464" y="60199"/>
                  </a:lnTo>
                  <a:lnTo>
                    <a:pt x="2277" y="60345"/>
                  </a:lnTo>
                  <a:lnTo>
                    <a:pt x="2104" y="60492"/>
                  </a:lnTo>
                  <a:lnTo>
                    <a:pt x="1944" y="60638"/>
                  </a:lnTo>
                  <a:lnTo>
                    <a:pt x="1798" y="60785"/>
                  </a:lnTo>
                  <a:lnTo>
                    <a:pt x="1651" y="60944"/>
                  </a:lnTo>
                  <a:lnTo>
                    <a:pt x="1532" y="61104"/>
                  </a:lnTo>
                  <a:lnTo>
                    <a:pt x="1425" y="61264"/>
                  </a:lnTo>
                  <a:lnTo>
                    <a:pt x="1332" y="61424"/>
                  </a:lnTo>
                  <a:lnTo>
                    <a:pt x="1239" y="61597"/>
                  </a:lnTo>
                  <a:lnTo>
                    <a:pt x="1106" y="61943"/>
                  </a:lnTo>
                  <a:lnTo>
                    <a:pt x="973" y="62302"/>
                  </a:lnTo>
                  <a:lnTo>
                    <a:pt x="839" y="62688"/>
                  </a:lnTo>
                  <a:lnTo>
                    <a:pt x="720" y="63088"/>
                  </a:lnTo>
                  <a:lnTo>
                    <a:pt x="613" y="63514"/>
                  </a:lnTo>
                  <a:lnTo>
                    <a:pt x="507" y="63953"/>
                  </a:lnTo>
                  <a:lnTo>
                    <a:pt x="413" y="64406"/>
                  </a:lnTo>
                  <a:lnTo>
                    <a:pt x="334" y="64885"/>
                  </a:lnTo>
                  <a:lnTo>
                    <a:pt x="254" y="65364"/>
                  </a:lnTo>
                  <a:lnTo>
                    <a:pt x="200" y="65857"/>
                  </a:lnTo>
                  <a:lnTo>
                    <a:pt x="134" y="66376"/>
                  </a:lnTo>
                  <a:lnTo>
                    <a:pt x="94" y="66908"/>
                  </a:lnTo>
                  <a:lnTo>
                    <a:pt x="54" y="67441"/>
                  </a:lnTo>
                  <a:lnTo>
                    <a:pt x="27" y="67987"/>
                  </a:lnTo>
                  <a:lnTo>
                    <a:pt x="14" y="68546"/>
                  </a:lnTo>
                  <a:lnTo>
                    <a:pt x="1" y="69118"/>
                  </a:lnTo>
                  <a:lnTo>
                    <a:pt x="1" y="69704"/>
                  </a:lnTo>
                  <a:lnTo>
                    <a:pt x="14" y="70290"/>
                  </a:lnTo>
                  <a:lnTo>
                    <a:pt x="41" y="70889"/>
                  </a:lnTo>
                  <a:lnTo>
                    <a:pt x="81" y="71488"/>
                  </a:lnTo>
                  <a:lnTo>
                    <a:pt x="121" y="72100"/>
                  </a:lnTo>
                  <a:lnTo>
                    <a:pt x="174" y="72713"/>
                  </a:lnTo>
                  <a:lnTo>
                    <a:pt x="240" y="73338"/>
                  </a:lnTo>
                  <a:lnTo>
                    <a:pt x="320" y="73964"/>
                  </a:lnTo>
                  <a:lnTo>
                    <a:pt x="413" y="74590"/>
                  </a:lnTo>
                  <a:lnTo>
                    <a:pt x="507" y="75229"/>
                  </a:lnTo>
                  <a:lnTo>
                    <a:pt x="613" y="75854"/>
                  </a:lnTo>
                  <a:lnTo>
                    <a:pt x="733" y="76493"/>
                  </a:lnTo>
                  <a:lnTo>
                    <a:pt x="879" y="77132"/>
                  </a:lnTo>
                  <a:lnTo>
                    <a:pt x="1012" y="77771"/>
                  </a:lnTo>
                  <a:lnTo>
                    <a:pt x="1172" y="78410"/>
                  </a:lnTo>
                  <a:lnTo>
                    <a:pt x="1345" y="79049"/>
                  </a:lnTo>
                  <a:lnTo>
                    <a:pt x="1532" y="79715"/>
                  </a:lnTo>
                  <a:lnTo>
                    <a:pt x="1731" y="80380"/>
                  </a:lnTo>
                  <a:lnTo>
                    <a:pt x="1944" y="81033"/>
                  </a:lnTo>
                  <a:lnTo>
                    <a:pt x="2171" y="81672"/>
                  </a:lnTo>
                  <a:lnTo>
                    <a:pt x="2397" y="82311"/>
                  </a:lnTo>
                  <a:lnTo>
                    <a:pt x="2637" y="82936"/>
                  </a:lnTo>
                  <a:lnTo>
                    <a:pt x="2890" y="83562"/>
                  </a:lnTo>
                  <a:lnTo>
                    <a:pt x="3142" y="84161"/>
                  </a:lnTo>
                  <a:lnTo>
                    <a:pt x="3409" y="84760"/>
                  </a:lnTo>
                  <a:lnTo>
                    <a:pt x="3688" y="85333"/>
                  </a:lnTo>
                  <a:lnTo>
                    <a:pt x="3968" y="85905"/>
                  </a:lnTo>
                  <a:lnTo>
                    <a:pt x="4261" y="86451"/>
                  </a:lnTo>
                  <a:lnTo>
                    <a:pt x="4567" y="86983"/>
                  </a:lnTo>
                  <a:lnTo>
                    <a:pt x="4873" y="87489"/>
                  </a:lnTo>
                  <a:lnTo>
                    <a:pt x="5193" y="87982"/>
                  </a:lnTo>
                  <a:lnTo>
                    <a:pt x="5512" y="88461"/>
                  </a:lnTo>
                  <a:lnTo>
                    <a:pt x="5845" y="88914"/>
                  </a:lnTo>
                  <a:lnTo>
                    <a:pt x="6178" y="89340"/>
                  </a:lnTo>
                  <a:lnTo>
                    <a:pt x="6524" y="89739"/>
                  </a:lnTo>
                  <a:lnTo>
                    <a:pt x="6870" y="90112"/>
                  </a:lnTo>
                  <a:lnTo>
                    <a:pt x="7216" y="90471"/>
                  </a:lnTo>
                  <a:lnTo>
                    <a:pt x="7575" y="90791"/>
                  </a:lnTo>
                  <a:lnTo>
                    <a:pt x="7948" y="91084"/>
                  </a:lnTo>
                  <a:lnTo>
                    <a:pt x="8308" y="91350"/>
                  </a:lnTo>
                  <a:lnTo>
                    <a:pt x="8680" y="91576"/>
                  </a:lnTo>
                  <a:lnTo>
                    <a:pt x="9066" y="91776"/>
                  </a:lnTo>
                  <a:lnTo>
                    <a:pt x="9253" y="91869"/>
                  </a:lnTo>
                  <a:lnTo>
                    <a:pt x="9439" y="91949"/>
                  </a:lnTo>
                  <a:lnTo>
                    <a:pt x="9639" y="92015"/>
                  </a:lnTo>
                  <a:lnTo>
                    <a:pt x="9825" y="92069"/>
                  </a:lnTo>
                  <a:lnTo>
                    <a:pt x="10025" y="92122"/>
                  </a:lnTo>
                  <a:lnTo>
                    <a:pt x="10211" y="92175"/>
                  </a:lnTo>
                  <a:lnTo>
                    <a:pt x="10411" y="92202"/>
                  </a:lnTo>
                  <a:lnTo>
                    <a:pt x="10611" y="92228"/>
                  </a:lnTo>
                  <a:lnTo>
                    <a:pt x="10797" y="92242"/>
                  </a:lnTo>
                  <a:lnTo>
                    <a:pt x="10997" y="92255"/>
                  </a:lnTo>
                  <a:lnTo>
                    <a:pt x="11196" y="92242"/>
                  </a:lnTo>
                  <a:lnTo>
                    <a:pt x="11396" y="92228"/>
                  </a:lnTo>
                  <a:lnTo>
                    <a:pt x="11875" y="92175"/>
                  </a:lnTo>
                  <a:lnTo>
                    <a:pt x="12341" y="92109"/>
                  </a:lnTo>
                  <a:lnTo>
                    <a:pt x="12821" y="92029"/>
                  </a:lnTo>
                  <a:lnTo>
                    <a:pt x="13286" y="91936"/>
                  </a:lnTo>
                  <a:lnTo>
                    <a:pt x="13752" y="91829"/>
                  </a:lnTo>
                  <a:lnTo>
                    <a:pt x="14232" y="91709"/>
                  </a:lnTo>
                  <a:lnTo>
                    <a:pt x="14698" y="91576"/>
                  </a:lnTo>
                  <a:lnTo>
                    <a:pt x="15164" y="91416"/>
                  </a:lnTo>
                  <a:lnTo>
                    <a:pt x="15643" y="91257"/>
                  </a:lnTo>
                  <a:lnTo>
                    <a:pt x="16109" y="91097"/>
                  </a:lnTo>
                  <a:lnTo>
                    <a:pt x="16575" y="90911"/>
                  </a:lnTo>
                  <a:lnTo>
                    <a:pt x="17041" y="90711"/>
                  </a:lnTo>
                  <a:lnTo>
                    <a:pt x="17506" y="90511"/>
                  </a:lnTo>
                  <a:lnTo>
                    <a:pt x="17972" y="90298"/>
                  </a:lnTo>
                  <a:lnTo>
                    <a:pt x="18438" y="90072"/>
                  </a:lnTo>
                  <a:lnTo>
                    <a:pt x="18891" y="89832"/>
                  </a:lnTo>
                  <a:lnTo>
                    <a:pt x="19357" y="89593"/>
                  </a:lnTo>
                  <a:lnTo>
                    <a:pt x="19810" y="89326"/>
                  </a:lnTo>
                  <a:lnTo>
                    <a:pt x="20275" y="89073"/>
                  </a:lnTo>
                  <a:lnTo>
                    <a:pt x="20728" y="88794"/>
                  </a:lnTo>
                  <a:lnTo>
                    <a:pt x="21633" y="88221"/>
                  </a:lnTo>
                  <a:lnTo>
                    <a:pt x="22525" y="87622"/>
                  </a:lnTo>
                  <a:lnTo>
                    <a:pt x="23417" y="86997"/>
                  </a:lnTo>
                  <a:lnTo>
                    <a:pt x="24296" y="86344"/>
                  </a:lnTo>
                  <a:lnTo>
                    <a:pt x="25174" y="85665"/>
                  </a:lnTo>
                  <a:lnTo>
                    <a:pt x="26026" y="84960"/>
                  </a:lnTo>
                  <a:lnTo>
                    <a:pt x="26878" y="84241"/>
                  </a:lnTo>
                  <a:lnTo>
                    <a:pt x="27717" y="83509"/>
                  </a:lnTo>
                  <a:lnTo>
                    <a:pt x="28542" y="82763"/>
                  </a:lnTo>
                  <a:lnTo>
                    <a:pt x="29354" y="82005"/>
                  </a:lnTo>
                  <a:lnTo>
                    <a:pt x="30153" y="81246"/>
                  </a:lnTo>
                  <a:lnTo>
                    <a:pt x="30925" y="80474"/>
                  </a:lnTo>
                  <a:lnTo>
                    <a:pt x="31697" y="79702"/>
                  </a:lnTo>
                  <a:lnTo>
                    <a:pt x="32443" y="78929"/>
                  </a:lnTo>
                  <a:lnTo>
                    <a:pt x="33175" y="78157"/>
                  </a:lnTo>
                  <a:lnTo>
                    <a:pt x="33894" y="77385"/>
                  </a:lnTo>
                  <a:lnTo>
                    <a:pt x="35278" y="75881"/>
                  </a:lnTo>
                  <a:lnTo>
                    <a:pt x="36570" y="74417"/>
                  </a:lnTo>
                  <a:lnTo>
                    <a:pt x="37781" y="73032"/>
                  </a:lnTo>
                  <a:lnTo>
                    <a:pt x="38939" y="71687"/>
                  </a:lnTo>
                  <a:lnTo>
                    <a:pt x="40084" y="70343"/>
                  </a:lnTo>
                  <a:lnTo>
                    <a:pt x="41189" y="69012"/>
                  </a:lnTo>
                  <a:lnTo>
                    <a:pt x="42254" y="67694"/>
                  </a:lnTo>
                  <a:lnTo>
                    <a:pt x="43306" y="66376"/>
                  </a:lnTo>
                  <a:lnTo>
                    <a:pt x="44304" y="65071"/>
                  </a:lnTo>
                  <a:lnTo>
                    <a:pt x="45276" y="63767"/>
                  </a:lnTo>
                  <a:lnTo>
                    <a:pt x="46208" y="62489"/>
                  </a:lnTo>
                  <a:lnTo>
                    <a:pt x="47087" y="61211"/>
                  </a:lnTo>
                  <a:lnTo>
                    <a:pt x="47513" y="60585"/>
                  </a:lnTo>
                  <a:lnTo>
                    <a:pt x="47925" y="59946"/>
                  </a:lnTo>
                  <a:lnTo>
                    <a:pt x="48338" y="59320"/>
                  </a:lnTo>
                  <a:lnTo>
                    <a:pt x="48724" y="58695"/>
                  </a:lnTo>
                  <a:lnTo>
                    <a:pt x="49097" y="58082"/>
                  </a:lnTo>
                  <a:lnTo>
                    <a:pt x="49469" y="57457"/>
                  </a:lnTo>
                  <a:lnTo>
                    <a:pt x="49816" y="56844"/>
                  </a:lnTo>
                  <a:lnTo>
                    <a:pt x="50162" y="56232"/>
                  </a:lnTo>
                  <a:lnTo>
                    <a:pt x="50481" y="55633"/>
                  </a:lnTo>
                  <a:lnTo>
                    <a:pt x="50787" y="55020"/>
                  </a:lnTo>
                  <a:lnTo>
                    <a:pt x="51094" y="54421"/>
                  </a:lnTo>
                  <a:lnTo>
                    <a:pt x="51373" y="53822"/>
                  </a:lnTo>
                  <a:lnTo>
                    <a:pt x="51639" y="53237"/>
                  </a:lnTo>
                  <a:lnTo>
                    <a:pt x="51892" y="52651"/>
                  </a:lnTo>
                  <a:lnTo>
                    <a:pt x="52132" y="52038"/>
                  </a:lnTo>
                  <a:lnTo>
                    <a:pt x="52358" y="51386"/>
                  </a:lnTo>
                  <a:lnTo>
                    <a:pt x="52585" y="50681"/>
                  </a:lnTo>
                  <a:lnTo>
                    <a:pt x="52798" y="49948"/>
                  </a:lnTo>
                  <a:lnTo>
                    <a:pt x="53011" y="49176"/>
                  </a:lnTo>
                  <a:lnTo>
                    <a:pt x="53210" y="48364"/>
                  </a:lnTo>
                  <a:lnTo>
                    <a:pt x="53410" y="47526"/>
                  </a:lnTo>
                  <a:lnTo>
                    <a:pt x="53596" y="46660"/>
                  </a:lnTo>
                  <a:lnTo>
                    <a:pt x="53783" y="45768"/>
                  </a:lnTo>
                  <a:lnTo>
                    <a:pt x="53956" y="44850"/>
                  </a:lnTo>
                  <a:lnTo>
                    <a:pt x="54115" y="43905"/>
                  </a:lnTo>
                  <a:lnTo>
                    <a:pt x="54275" y="42946"/>
                  </a:lnTo>
                  <a:lnTo>
                    <a:pt x="54435" y="41974"/>
                  </a:lnTo>
                  <a:lnTo>
                    <a:pt x="54581" y="40989"/>
                  </a:lnTo>
                  <a:lnTo>
                    <a:pt x="54715" y="39977"/>
                  </a:lnTo>
                  <a:lnTo>
                    <a:pt x="54848" y="38979"/>
                  </a:lnTo>
                  <a:lnTo>
                    <a:pt x="55087" y="36929"/>
                  </a:lnTo>
                  <a:lnTo>
                    <a:pt x="55287" y="34892"/>
                  </a:lnTo>
                  <a:lnTo>
                    <a:pt x="55473" y="32869"/>
                  </a:lnTo>
                  <a:lnTo>
                    <a:pt x="55620" y="30872"/>
                  </a:lnTo>
                  <a:lnTo>
                    <a:pt x="55740" y="28941"/>
                  </a:lnTo>
                  <a:lnTo>
                    <a:pt x="55819" y="27078"/>
                  </a:lnTo>
                  <a:lnTo>
                    <a:pt x="55886" y="25307"/>
                  </a:lnTo>
                  <a:lnTo>
                    <a:pt x="55913" y="23656"/>
                  </a:lnTo>
                  <a:lnTo>
                    <a:pt x="55913" y="22844"/>
                  </a:lnTo>
                  <a:lnTo>
                    <a:pt x="55899" y="22006"/>
                  </a:lnTo>
                  <a:lnTo>
                    <a:pt x="55859" y="21127"/>
                  </a:lnTo>
                  <a:lnTo>
                    <a:pt x="55819" y="20222"/>
                  </a:lnTo>
                  <a:lnTo>
                    <a:pt x="55753" y="19290"/>
                  </a:lnTo>
                  <a:lnTo>
                    <a:pt x="55686" y="18345"/>
                  </a:lnTo>
                  <a:lnTo>
                    <a:pt x="55606" y="17373"/>
                  </a:lnTo>
                  <a:lnTo>
                    <a:pt x="55513" y="16401"/>
                  </a:lnTo>
                  <a:lnTo>
                    <a:pt x="55300" y="14431"/>
                  </a:lnTo>
                  <a:lnTo>
                    <a:pt x="55074" y="12461"/>
                  </a:lnTo>
                  <a:lnTo>
                    <a:pt x="54821" y="10530"/>
                  </a:lnTo>
                  <a:lnTo>
                    <a:pt x="54555" y="8653"/>
                  </a:lnTo>
                  <a:lnTo>
                    <a:pt x="54289" y="6896"/>
                  </a:lnTo>
                  <a:lnTo>
                    <a:pt x="54036" y="5259"/>
                  </a:lnTo>
                  <a:lnTo>
                    <a:pt x="53796" y="3781"/>
                  </a:lnTo>
                  <a:lnTo>
                    <a:pt x="53583" y="2503"/>
                  </a:lnTo>
                  <a:lnTo>
                    <a:pt x="53263" y="666"/>
                  </a:lnTo>
                  <a:lnTo>
                    <a:pt x="53144" y="0"/>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445;p22">
              <a:extLst>
                <a:ext uri="{FF2B5EF4-FFF2-40B4-BE49-F238E27FC236}">
                  <a16:creationId xmlns:a16="http://schemas.microsoft.com/office/drawing/2014/main" id="{1971DDC3-B60D-8D8E-A133-F0A0740CC9B4}"/>
                </a:ext>
              </a:extLst>
            </p:cNvPr>
            <p:cNvSpPr/>
            <p:nvPr/>
          </p:nvSpPr>
          <p:spPr>
            <a:xfrm>
              <a:off x="5483350" y="238125"/>
              <a:ext cx="747500" cy="929225"/>
            </a:xfrm>
            <a:custGeom>
              <a:avLst/>
              <a:gdLst/>
              <a:ahLst/>
              <a:cxnLst/>
              <a:rect l="l" t="t" r="r" b="b"/>
              <a:pathLst>
                <a:path w="29900" h="37169" extrusionOk="0">
                  <a:moveTo>
                    <a:pt x="14058" y="0"/>
                  </a:moveTo>
                  <a:lnTo>
                    <a:pt x="13938" y="13"/>
                  </a:lnTo>
                  <a:lnTo>
                    <a:pt x="13818" y="40"/>
                  </a:lnTo>
                  <a:lnTo>
                    <a:pt x="13698" y="80"/>
                  </a:lnTo>
                  <a:lnTo>
                    <a:pt x="13579" y="133"/>
                  </a:lnTo>
                  <a:lnTo>
                    <a:pt x="13472" y="200"/>
                  </a:lnTo>
                  <a:lnTo>
                    <a:pt x="13352" y="280"/>
                  </a:lnTo>
                  <a:lnTo>
                    <a:pt x="13259" y="373"/>
                  </a:lnTo>
                  <a:lnTo>
                    <a:pt x="13153" y="466"/>
                  </a:lnTo>
                  <a:lnTo>
                    <a:pt x="13059" y="586"/>
                  </a:lnTo>
                  <a:lnTo>
                    <a:pt x="12980" y="706"/>
                  </a:lnTo>
                  <a:lnTo>
                    <a:pt x="12900" y="852"/>
                  </a:lnTo>
                  <a:lnTo>
                    <a:pt x="12833" y="998"/>
                  </a:lnTo>
                  <a:lnTo>
                    <a:pt x="12767" y="1158"/>
                  </a:lnTo>
                  <a:lnTo>
                    <a:pt x="12700" y="1331"/>
                  </a:lnTo>
                  <a:lnTo>
                    <a:pt x="12660" y="1518"/>
                  </a:lnTo>
                  <a:lnTo>
                    <a:pt x="12620" y="1717"/>
                  </a:lnTo>
                  <a:lnTo>
                    <a:pt x="12594" y="1930"/>
                  </a:lnTo>
                  <a:lnTo>
                    <a:pt x="12567" y="2143"/>
                  </a:lnTo>
                  <a:lnTo>
                    <a:pt x="12554" y="2383"/>
                  </a:lnTo>
                  <a:lnTo>
                    <a:pt x="12554" y="2649"/>
                  </a:lnTo>
                  <a:lnTo>
                    <a:pt x="12567" y="2995"/>
                  </a:lnTo>
                  <a:lnTo>
                    <a:pt x="12633" y="3847"/>
                  </a:lnTo>
                  <a:lnTo>
                    <a:pt x="12740" y="4899"/>
                  </a:lnTo>
                  <a:lnTo>
                    <a:pt x="12860" y="6110"/>
                  </a:lnTo>
                  <a:lnTo>
                    <a:pt x="13179" y="8879"/>
                  </a:lnTo>
                  <a:lnTo>
                    <a:pt x="13525" y="11821"/>
                  </a:lnTo>
                  <a:lnTo>
                    <a:pt x="13685" y="13272"/>
                  </a:lnTo>
                  <a:lnTo>
                    <a:pt x="13832" y="14644"/>
                  </a:lnTo>
                  <a:lnTo>
                    <a:pt x="13938" y="15908"/>
                  </a:lnTo>
                  <a:lnTo>
                    <a:pt x="14031" y="17013"/>
                  </a:lnTo>
                  <a:lnTo>
                    <a:pt x="14058" y="17506"/>
                  </a:lnTo>
                  <a:lnTo>
                    <a:pt x="14071" y="17945"/>
                  </a:lnTo>
                  <a:lnTo>
                    <a:pt x="14071" y="18331"/>
                  </a:lnTo>
                  <a:lnTo>
                    <a:pt x="14058" y="18651"/>
                  </a:lnTo>
                  <a:lnTo>
                    <a:pt x="14045" y="18890"/>
                  </a:lnTo>
                  <a:lnTo>
                    <a:pt x="14005" y="19077"/>
                  </a:lnTo>
                  <a:lnTo>
                    <a:pt x="13978" y="19143"/>
                  </a:lnTo>
                  <a:lnTo>
                    <a:pt x="13951" y="19183"/>
                  </a:lnTo>
                  <a:lnTo>
                    <a:pt x="13911" y="19210"/>
                  </a:lnTo>
                  <a:lnTo>
                    <a:pt x="13872" y="19210"/>
                  </a:lnTo>
                  <a:lnTo>
                    <a:pt x="13845" y="19196"/>
                  </a:lnTo>
                  <a:lnTo>
                    <a:pt x="13818" y="19170"/>
                  </a:lnTo>
                  <a:lnTo>
                    <a:pt x="13765" y="19090"/>
                  </a:lnTo>
                  <a:lnTo>
                    <a:pt x="13698" y="18970"/>
                  </a:lnTo>
                  <a:lnTo>
                    <a:pt x="13632" y="18797"/>
                  </a:lnTo>
                  <a:lnTo>
                    <a:pt x="13472" y="18358"/>
                  </a:lnTo>
                  <a:lnTo>
                    <a:pt x="13299" y="17785"/>
                  </a:lnTo>
                  <a:lnTo>
                    <a:pt x="13099" y="17106"/>
                  </a:lnTo>
                  <a:lnTo>
                    <a:pt x="12900" y="16334"/>
                  </a:lnTo>
                  <a:lnTo>
                    <a:pt x="12447" y="14630"/>
                  </a:lnTo>
                  <a:lnTo>
                    <a:pt x="11995" y="12846"/>
                  </a:lnTo>
                  <a:lnTo>
                    <a:pt x="11555" y="11142"/>
                  </a:lnTo>
                  <a:lnTo>
                    <a:pt x="11342" y="10384"/>
                  </a:lnTo>
                  <a:lnTo>
                    <a:pt x="11156" y="9718"/>
                  </a:lnTo>
                  <a:lnTo>
                    <a:pt x="10983" y="9159"/>
                  </a:lnTo>
                  <a:lnTo>
                    <a:pt x="10823" y="8733"/>
                  </a:lnTo>
                  <a:lnTo>
                    <a:pt x="10543" y="8014"/>
                  </a:lnTo>
                  <a:lnTo>
                    <a:pt x="10277" y="7308"/>
                  </a:lnTo>
                  <a:lnTo>
                    <a:pt x="10024" y="6630"/>
                  </a:lnTo>
                  <a:lnTo>
                    <a:pt x="9771" y="5964"/>
                  </a:lnTo>
                  <a:lnTo>
                    <a:pt x="9638" y="5658"/>
                  </a:lnTo>
                  <a:lnTo>
                    <a:pt x="9505" y="5365"/>
                  </a:lnTo>
                  <a:lnTo>
                    <a:pt x="9372" y="5085"/>
                  </a:lnTo>
                  <a:lnTo>
                    <a:pt x="9226" y="4819"/>
                  </a:lnTo>
                  <a:lnTo>
                    <a:pt x="9079" y="4579"/>
                  </a:lnTo>
                  <a:lnTo>
                    <a:pt x="8933" y="4353"/>
                  </a:lnTo>
                  <a:lnTo>
                    <a:pt x="8773" y="4167"/>
                  </a:lnTo>
                  <a:lnTo>
                    <a:pt x="8600" y="3994"/>
                  </a:lnTo>
                  <a:lnTo>
                    <a:pt x="8507" y="3914"/>
                  </a:lnTo>
                  <a:lnTo>
                    <a:pt x="8427" y="3847"/>
                  </a:lnTo>
                  <a:lnTo>
                    <a:pt x="8334" y="3794"/>
                  </a:lnTo>
                  <a:lnTo>
                    <a:pt x="8240" y="3754"/>
                  </a:lnTo>
                  <a:lnTo>
                    <a:pt x="8147" y="3714"/>
                  </a:lnTo>
                  <a:lnTo>
                    <a:pt x="8054" y="3688"/>
                  </a:lnTo>
                  <a:lnTo>
                    <a:pt x="7961" y="3674"/>
                  </a:lnTo>
                  <a:lnTo>
                    <a:pt x="7854" y="3661"/>
                  </a:lnTo>
                  <a:lnTo>
                    <a:pt x="7668" y="3661"/>
                  </a:lnTo>
                  <a:lnTo>
                    <a:pt x="7482" y="3701"/>
                  </a:lnTo>
                  <a:lnTo>
                    <a:pt x="7295" y="3767"/>
                  </a:lnTo>
                  <a:lnTo>
                    <a:pt x="7109" y="3861"/>
                  </a:lnTo>
                  <a:lnTo>
                    <a:pt x="6936" y="3967"/>
                  </a:lnTo>
                  <a:lnTo>
                    <a:pt x="6776" y="4114"/>
                  </a:lnTo>
                  <a:lnTo>
                    <a:pt x="6630" y="4273"/>
                  </a:lnTo>
                  <a:lnTo>
                    <a:pt x="6496" y="4446"/>
                  </a:lnTo>
                  <a:lnTo>
                    <a:pt x="6377" y="4646"/>
                  </a:lnTo>
                  <a:lnTo>
                    <a:pt x="6270" y="4859"/>
                  </a:lnTo>
                  <a:lnTo>
                    <a:pt x="6190" y="5085"/>
                  </a:lnTo>
                  <a:lnTo>
                    <a:pt x="6124" y="5325"/>
                  </a:lnTo>
                  <a:lnTo>
                    <a:pt x="6084" y="5591"/>
                  </a:lnTo>
                  <a:lnTo>
                    <a:pt x="6071" y="5884"/>
                  </a:lnTo>
                  <a:lnTo>
                    <a:pt x="6084" y="6204"/>
                  </a:lnTo>
                  <a:lnTo>
                    <a:pt x="6124" y="6536"/>
                  </a:lnTo>
                  <a:lnTo>
                    <a:pt x="6177" y="6896"/>
                  </a:lnTo>
                  <a:lnTo>
                    <a:pt x="6230" y="7269"/>
                  </a:lnTo>
                  <a:lnTo>
                    <a:pt x="6310" y="7641"/>
                  </a:lnTo>
                  <a:lnTo>
                    <a:pt x="6403" y="8041"/>
                  </a:lnTo>
                  <a:lnTo>
                    <a:pt x="6616" y="8813"/>
                  </a:lnTo>
                  <a:lnTo>
                    <a:pt x="6843" y="9585"/>
                  </a:lnTo>
                  <a:lnTo>
                    <a:pt x="7069" y="10304"/>
                  </a:lnTo>
                  <a:lnTo>
                    <a:pt x="7282" y="10956"/>
                  </a:lnTo>
                  <a:lnTo>
                    <a:pt x="7468" y="11568"/>
                  </a:lnTo>
                  <a:lnTo>
                    <a:pt x="7655" y="12181"/>
                  </a:lnTo>
                  <a:lnTo>
                    <a:pt x="7828" y="12806"/>
                  </a:lnTo>
                  <a:lnTo>
                    <a:pt x="7974" y="13419"/>
                  </a:lnTo>
                  <a:lnTo>
                    <a:pt x="8267" y="14630"/>
                  </a:lnTo>
                  <a:lnTo>
                    <a:pt x="8507" y="15762"/>
                  </a:lnTo>
                  <a:lnTo>
                    <a:pt x="8879" y="17519"/>
                  </a:lnTo>
                  <a:lnTo>
                    <a:pt x="9132" y="18717"/>
                  </a:lnTo>
                  <a:lnTo>
                    <a:pt x="9385" y="19995"/>
                  </a:lnTo>
                  <a:lnTo>
                    <a:pt x="9612" y="21220"/>
                  </a:lnTo>
                  <a:lnTo>
                    <a:pt x="9691" y="21766"/>
                  </a:lnTo>
                  <a:lnTo>
                    <a:pt x="9771" y="22258"/>
                  </a:lnTo>
                  <a:lnTo>
                    <a:pt x="9811" y="22684"/>
                  </a:lnTo>
                  <a:lnTo>
                    <a:pt x="9838" y="23017"/>
                  </a:lnTo>
                  <a:lnTo>
                    <a:pt x="9838" y="23150"/>
                  </a:lnTo>
                  <a:lnTo>
                    <a:pt x="9825" y="23257"/>
                  </a:lnTo>
                  <a:lnTo>
                    <a:pt x="9798" y="23323"/>
                  </a:lnTo>
                  <a:lnTo>
                    <a:pt x="9771" y="23377"/>
                  </a:lnTo>
                  <a:lnTo>
                    <a:pt x="9745" y="23390"/>
                  </a:lnTo>
                  <a:lnTo>
                    <a:pt x="9691" y="23390"/>
                  </a:lnTo>
                  <a:lnTo>
                    <a:pt x="9625" y="23363"/>
                  </a:lnTo>
                  <a:lnTo>
                    <a:pt x="9545" y="23323"/>
                  </a:lnTo>
                  <a:lnTo>
                    <a:pt x="9372" y="23203"/>
                  </a:lnTo>
                  <a:lnTo>
                    <a:pt x="9159" y="23030"/>
                  </a:lnTo>
                  <a:lnTo>
                    <a:pt x="8919" y="22817"/>
                  </a:lnTo>
                  <a:lnTo>
                    <a:pt x="8653" y="22551"/>
                  </a:lnTo>
                  <a:lnTo>
                    <a:pt x="8054" y="21952"/>
                  </a:lnTo>
                  <a:lnTo>
                    <a:pt x="7428" y="21300"/>
                  </a:lnTo>
                  <a:lnTo>
                    <a:pt x="6803" y="20661"/>
                  </a:lnTo>
                  <a:lnTo>
                    <a:pt x="6510" y="20368"/>
                  </a:lnTo>
                  <a:lnTo>
                    <a:pt x="6217" y="20102"/>
                  </a:lnTo>
                  <a:lnTo>
                    <a:pt x="5964" y="19875"/>
                  </a:lnTo>
                  <a:lnTo>
                    <a:pt x="5738" y="19689"/>
                  </a:lnTo>
                  <a:lnTo>
                    <a:pt x="5511" y="19529"/>
                  </a:lnTo>
                  <a:lnTo>
                    <a:pt x="5285" y="19383"/>
                  </a:lnTo>
                  <a:lnTo>
                    <a:pt x="5045" y="19236"/>
                  </a:lnTo>
                  <a:lnTo>
                    <a:pt x="4793" y="19090"/>
                  </a:lnTo>
                  <a:lnTo>
                    <a:pt x="4526" y="18957"/>
                  </a:lnTo>
                  <a:lnTo>
                    <a:pt x="4260" y="18850"/>
                  </a:lnTo>
                  <a:lnTo>
                    <a:pt x="3980" y="18744"/>
                  </a:lnTo>
                  <a:lnTo>
                    <a:pt x="3688" y="18651"/>
                  </a:lnTo>
                  <a:lnTo>
                    <a:pt x="3381" y="18571"/>
                  </a:lnTo>
                  <a:lnTo>
                    <a:pt x="3062" y="18518"/>
                  </a:lnTo>
                  <a:lnTo>
                    <a:pt x="2742" y="18491"/>
                  </a:lnTo>
                  <a:lnTo>
                    <a:pt x="2396" y="18478"/>
                  </a:lnTo>
                  <a:lnTo>
                    <a:pt x="2050" y="18504"/>
                  </a:lnTo>
                  <a:lnTo>
                    <a:pt x="1691" y="18544"/>
                  </a:lnTo>
                  <a:lnTo>
                    <a:pt x="1305" y="18624"/>
                  </a:lnTo>
                  <a:lnTo>
                    <a:pt x="919" y="18731"/>
                  </a:lnTo>
                  <a:lnTo>
                    <a:pt x="732" y="18797"/>
                  </a:lnTo>
                  <a:lnTo>
                    <a:pt x="572" y="18890"/>
                  </a:lnTo>
                  <a:lnTo>
                    <a:pt x="439" y="18983"/>
                  </a:lnTo>
                  <a:lnTo>
                    <a:pt x="320" y="19090"/>
                  </a:lnTo>
                  <a:lnTo>
                    <a:pt x="213" y="19223"/>
                  </a:lnTo>
                  <a:lnTo>
                    <a:pt x="133" y="19356"/>
                  </a:lnTo>
                  <a:lnTo>
                    <a:pt x="80" y="19503"/>
                  </a:lnTo>
                  <a:lnTo>
                    <a:pt x="27" y="19649"/>
                  </a:lnTo>
                  <a:lnTo>
                    <a:pt x="0" y="19822"/>
                  </a:lnTo>
                  <a:lnTo>
                    <a:pt x="0" y="19995"/>
                  </a:lnTo>
                  <a:lnTo>
                    <a:pt x="0" y="20168"/>
                  </a:lnTo>
                  <a:lnTo>
                    <a:pt x="27" y="20355"/>
                  </a:lnTo>
                  <a:lnTo>
                    <a:pt x="53" y="20541"/>
                  </a:lnTo>
                  <a:lnTo>
                    <a:pt x="107" y="20727"/>
                  </a:lnTo>
                  <a:lnTo>
                    <a:pt x="160" y="20927"/>
                  </a:lnTo>
                  <a:lnTo>
                    <a:pt x="240" y="21127"/>
                  </a:lnTo>
                  <a:lnTo>
                    <a:pt x="320" y="21326"/>
                  </a:lnTo>
                  <a:lnTo>
                    <a:pt x="413" y="21526"/>
                  </a:lnTo>
                  <a:lnTo>
                    <a:pt x="519" y="21726"/>
                  </a:lnTo>
                  <a:lnTo>
                    <a:pt x="626" y="21925"/>
                  </a:lnTo>
                  <a:lnTo>
                    <a:pt x="865" y="22325"/>
                  </a:lnTo>
                  <a:lnTo>
                    <a:pt x="1132" y="22698"/>
                  </a:lnTo>
                  <a:lnTo>
                    <a:pt x="1424" y="23057"/>
                  </a:lnTo>
                  <a:lnTo>
                    <a:pt x="1717" y="23377"/>
                  </a:lnTo>
                  <a:lnTo>
                    <a:pt x="2024" y="23669"/>
                  </a:lnTo>
                  <a:lnTo>
                    <a:pt x="2170" y="23803"/>
                  </a:lnTo>
                  <a:lnTo>
                    <a:pt x="2316" y="23909"/>
                  </a:lnTo>
                  <a:lnTo>
                    <a:pt x="2636" y="24162"/>
                  </a:lnTo>
                  <a:lnTo>
                    <a:pt x="2955" y="24468"/>
                  </a:lnTo>
                  <a:lnTo>
                    <a:pt x="3302" y="24801"/>
                  </a:lnTo>
                  <a:lnTo>
                    <a:pt x="3661" y="25187"/>
                  </a:lnTo>
                  <a:lnTo>
                    <a:pt x="4034" y="25613"/>
                  </a:lnTo>
                  <a:lnTo>
                    <a:pt x="4406" y="26066"/>
                  </a:lnTo>
                  <a:lnTo>
                    <a:pt x="4779" y="26532"/>
                  </a:lnTo>
                  <a:lnTo>
                    <a:pt x="5139" y="27037"/>
                  </a:lnTo>
                  <a:lnTo>
                    <a:pt x="5511" y="27543"/>
                  </a:lnTo>
                  <a:lnTo>
                    <a:pt x="5858" y="28062"/>
                  </a:lnTo>
                  <a:lnTo>
                    <a:pt x="6204" y="28595"/>
                  </a:lnTo>
                  <a:lnTo>
                    <a:pt x="6523" y="29127"/>
                  </a:lnTo>
                  <a:lnTo>
                    <a:pt x="6829" y="29647"/>
                  </a:lnTo>
                  <a:lnTo>
                    <a:pt x="7109" y="30166"/>
                  </a:lnTo>
                  <a:lnTo>
                    <a:pt x="7348" y="30658"/>
                  </a:lnTo>
                  <a:lnTo>
                    <a:pt x="7575" y="31138"/>
                  </a:lnTo>
                  <a:lnTo>
                    <a:pt x="7788" y="31617"/>
                  </a:lnTo>
                  <a:lnTo>
                    <a:pt x="8027" y="32083"/>
                  </a:lnTo>
                  <a:lnTo>
                    <a:pt x="8294" y="32549"/>
                  </a:lnTo>
                  <a:lnTo>
                    <a:pt x="8587" y="33015"/>
                  </a:lnTo>
                  <a:lnTo>
                    <a:pt x="8906" y="33467"/>
                  </a:lnTo>
                  <a:lnTo>
                    <a:pt x="9252" y="33907"/>
                  </a:lnTo>
                  <a:lnTo>
                    <a:pt x="9612" y="34319"/>
                  </a:lnTo>
                  <a:lnTo>
                    <a:pt x="9998" y="34732"/>
                  </a:lnTo>
                  <a:lnTo>
                    <a:pt x="10197" y="34918"/>
                  </a:lnTo>
                  <a:lnTo>
                    <a:pt x="10410" y="35105"/>
                  </a:lnTo>
                  <a:lnTo>
                    <a:pt x="10623" y="35291"/>
                  </a:lnTo>
                  <a:lnTo>
                    <a:pt x="10836" y="35464"/>
                  </a:lnTo>
                  <a:lnTo>
                    <a:pt x="11063" y="35637"/>
                  </a:lnTo>
                  <a:lnTo>
                    <a:pt x="11289" y="35784"/>
                  </a:lnTo>
                  <a:lnTo>
                    <a:pt x="11529" y="35943"/>
                  </a:lnTo>
                  <a:lnTo>
                    <a:pt x="11755" y="36090"/>
                  </a:lnTo>
                  <a:lnTo>
                    <a:pt x="12008" y="36223"/>
                  </a:lnTo>
                  <a:lnTo>
                    <a:pt x="12247" y="36343"/>
                  </a:lnTo>
                  <a:lnTo>
                    <a:pt x="12500" y="36463"/>
                  </a:lnTo>
                  <a:lnTo>
                    <a:pt x="12753" y="36569"/>
                  </a:lnTo>
                  <a:lnTo>
                    <a:pt x="13006" y="36662"/>
                  </a:lnTo>
                  <a:lnTo>
                    <a:pt x="13272" y="36742"/>
                  </a:lnTo>
                  <a:lnTo>
                    <a:pt x="13539" y="36809"/>
                  </a:lnTo>
                  <a:lnTo>
                    <a:pt x="13805" y="36875"/>
                  </a:lnTo>
                  <a:lnTo>
                    <a:pt x="14391" y="36982"/>
                  </a:lnTo>
                  <a:lnTo>
                    <a:pt x="15043" y="37062"/>
                  </a:lnTo>
                  <a:lnTo>
                    <a:pt x="15762" y="37115"/>
                  </a:lnTo>
                  <a:lnTo>
                    <a:pt x="16534" y="37155"/>
                  </a:lnTo>
                  <a:lnTo>
                    <a:pt x="17346" y="37168"/>
                  </a:lnTo>
                  <a:lnTo>
                    <a:pt x="18171" y="37155"/>
                  </a:lnTo>
                  <a:lnTo>
                    <a:pt x="19010" y="37115"/>
                  </a:lnTo>
                  <a:lnTo>
                    <a:pt x="19436" y="37075"/>
                  </a:lnTo>
                  <a:lnTo>
                    <a:pt x="19849" y="37035"/>
                  </a:lnTo>
                  <a:lnTo>
                    <a:pt x="20261" y="36982"/>
                  </a:lnTo>
                  <a:lnTo>
                    <a:pt x="20674" y="36929"/>
                  </a:lnTo>
                  <a:lnTo>
                    <a:pt x="21074" y="36862"/>
                  </a:lnTo>
                  <a:lnTo>
                    <a:pt x="21473" y="36782"/>
                  </a:lnTo>
                  <a:lnTo>
                    <a:pt x="21859" y="36702"/>
                  </a:lnTo>
                  <a:lnTo>
                    <a:pt x="22232" y="36596"/>
                  </a:lnTo>
                  <a:lnTo>
                    <a:pt x="22591" y="36489"/>
                  </a:lnTo>
                  <a:lnTo>
                    <a:pt x="22937" y="36383"/>
                  </a:lnTo>
                  <a:lnTo>
                    <a:pt x="23257" y="36250"/>
                  </a:lnTo>
                  <a:lnTo>
                    <a:pt x="23576" y="36103"/>
                  </a:lnTo>
                  <a:lnTo>
                    <a:pt x="23869" y="35957"/>
                  </a:lnTo>
                  <a:lnTo>
                    <a:pt x="24135" y="35797"/>
                  </a:lnTo>
                  <a:lnTo>
                    <a:pt x="24375" y="35624"/>
                  </a:lnTo>
                  <a:lnTo>
                    <a:pt x="24601" y="35438"/>
                  </a:lnTo>
                  <a:lnTo>
                    <a:pt x="24801" y="35238"/>
                  </a:lnTo>
                  <a:lnTo>
                    <a:pt x="24974" y="35025"/>
                  </a:lnTo>
                  <a:lnTo>
                    <a:pt x="25120" y="34799"/>
                  </a:lnTo>
                  <a:lnTo>
                    <a:pt x="25280" y="34546"/>
                  </a:lnTo>
                  <a:lnTo>
                    <a:pt x="25427" y="34266"/>
                  </a:lnTo>
                  <a:lnTo>
                    <a:pt x="25586" y="33973"/>
                  </a:lnTo>
                  <a:lnTo>
                    <a:pt x="25733" y="33654"/>
                  </a:lnTo>
                  <a:lnTo>
                    <a:pt x="25866" y="33308"/>
                  </a:lnTo>
                  <a:lnTo>
                    <a:pt x="26012" y="32961"/>
                  </a:lnTo>
                  <a:lnTo>
                    <a:pt x="26159" y="32589"/>
                  </a:lnTo>
                  <a:lnTo>
                    <a:pt x="26425" y="31803"/>
                  </a:lnTo>
                  <a:lnTo>
                    <a:pt x="26678" y="30991"/>
                  </a:lnTo>
                  <a:lnTo>
                    <a:pt x="26918" y="30139"/>
                  </a:lnTo>
                  <a:lnTo>
                    <a:pt x="27144" y="29261"/>
                  </a:lnTo>
                  <a:lnTo>
                    <a:pt x="27357" y="28395"/>
                  </a:lnTo>
                  <a:lnTo>
                    <a:pt x="27543" y="27530"/>
                  </a:lnTo>
                  <a:lnTo>
                    <a:pt x="27716" y="26678"/>
                  </a:lnTo>
                  <a:lnTo>
                    <a:pt x="27863" y="25866"/>
                  </a:lnTo>
                  <a:lnTo>
                    <a:pt x="27983" y="25094"/>
                  </a:lnTo>
                  <a:lnTo>
                    <a:pt x="28089" y="24388"/>
                  </a:lnTo>
                  <a:lnTo>
                    <a:pt x="28156" y="23749"/>
                  </a:lnTo>
                  <a:lnTo>
                    <a:pt x="28209" y="23190"/>
                  </a:lnTo>
                  <a:lnTo>
                    <a:pt x="28249" y="22684"/>
                  </a:lnTo>
                  <a:lnTo>
                    <a:pt x="28302" y="22165"/>
                  </a:lnTo>
                  <a:lnTo>
                    <a:pt x="28369" y="21659"/>
                  </a:lnTo>
                  <a:lnTo>
                    <a:pt x="28449" y="21153"/>
                  </a:lnTo>
                  <a:lnTo>
                    <a:pt x="28542" y="20647"/>
                  </a:lnTo>
                  <a:lnTo>
                    <a:pt x="28648" y="20128"/>
                  </a:lnTo>
                  <a:lnTo>
                    <a:pt x="28861" y="19117"/>
                  </a:lnTo>
                  <a:lnTo>
                    <a:pt x="29074" y="18092"/>
                  </a:lnTo>
                  <a:lnTo>
                    <a:pt x="29287" y="17053"/>
                  </a:lnTo>
                  <a:lnTo>
                    <a:pt x="29394" y="16534"/>
                  </a:lnTo>
                  <a:lnTo>
                    <a:pt x="29487" y="16015"/>
                  </a:lnTo>
                  <a:lnTo>
                    <a:pt x="29567" y="15496"/>
                  </a:lnTo>
                  <a:lnTo>
                    <a:pt x="29647" y="14963"/>
                  </a:lnTo>
                  <a:lnTo>
                    <a:pt x="29713" y="14391"/>
                  </a:lnTo>
                  <a:lnTo>
                    <a:pt x="29767" y="13818"/>
                  </a:lnTo>
                  <a:lnTo>
                    <a:pt x="29820" y="13246"/>
                  </a:lnTo>
                  <a:lnTo>
                    <a:pt x="29860" y="12660"/>
                  </a:lnTo>
                  <a:lnTo>
                    <a:pt x="29886" y="12088"/>
                  </a:lnTo>
                  <a:lnTo>
                    <a:pt x="29900" y="11529"/>
                  </a:lnTo>
                  <a:lnTo>
                    <a:pt x="29886" y="10996"/>
                  </a:lnTo>
                  <a:lnTo>
                    <a:pt x="29846" y="10490"/>
                  </a:lnTo>
                  <a:lnTo>
                    <a:pt x="29793" y="9998"/>
                  </a:lnTo>
                  <a:lnTo>
                    <a:pt x="29753" y="9771"/>
                  </a:lnTo>
                  <a:lnTo>
                    <a:pt x="29713" y="9558"/>
                  </a:lnTo>
                  <a:lnTo>
                    <a:pt x="29660" y="9345"/>
                  </a:lnTo>
                  <a:lnTo>
                    <a:pt x="29593" y="9159"/>
                  </a:lnTo>
                  <a:lnTo>
                    <a:pt x="29527" y="8973"/>
                  </a:lnTo>
                  <a:lnTo>
                    <a:pt x="29447" y="8799"/>
                  </a:lnTo>
                  <a:lnTo>
                    <a:pt x="29354" y="8640"/>
                  </a:lnTo>
                  <a:lnTo>
                    <a:pt x="29261" y="8493"/>
                  </a:lnTo>
                  <a:lnTo>
                    <a:pt x="29154" y="8360"/>
                  </a:lnTo>
                  <a:lnTo>
                    <a:pt x="29034" y="8254"/>
                  </a:lnTo>
                  <a:lnTo>
                    <a:pt x="28915" y="8147"/>
                  </a:lnTo>
                  <a:lnTo>
                    <a:pt x="28768" y="8067"/>
                  </a:lnTo>
                  <a:lnTo>
                    <a:pt x="28622" y="8001"/>
                  </a:lnTo>
                  <a:lnTo>
                    <a:pt x="28462" y="7961"/>
                  </a:lnTo>
                  <a:lnTo>
                    <a:pt x="28315" y="7934"/>
                  </a:lnTo>
                  <a:lnTo>
                    <a:pt x="28182" y="7947"/>
                  </a:lnTo>
                  <a:lnTo>
                    <a:pt x="28036" y="7974"/>
                  </a:lnTo>
                  <a:lnTo>
                    <a:pt x="27916" y="8014"/>
                  </a:lnTo>
                  <a:lnTo>
                    <a:pt x="27783" y="8081"/>
                  </a:lnTo>
                  <a:lnTo>
                    <a:pt x="27663" y="8174"/>
                  </a:lnTo>
                  <a:lnTo>
                    <a:pt x="27557" y="8280"/>
                  </a:lnTo>
                  <a:lnTo>
                    <a:pt x="27437" y="8400"/>
                  </a:lnTo>
                  <a:lnTo>
                    <a:pt x="27344" y="8547"/>
                  </a:lnTo>
                  <a:lnTo>
                    <a:pt x="27237" y="8706"/>
                  </a:lnTo>
                  <a:lnTo>
                    <a:pt x="27144" y="8866"/>
                  </a:lnTo>
                  <a:lnTo>
                    <a:pt x="27051" y="9052"/>
                  </a:lnTo>
                  <a:lnTo>
                    <a:pt x="26891" y="9438"/>
                  </a:lnTo>
                  <a:lnTo>
                    <a:pt x="26731" y="9878"/>
                  </a:lnTo>
                  <a:lnTo>
                    <a:pt x="26598" y="10330"/>
                  </a:lnTo>
                  <a:lnTo>
                    <a:pt x="26478" y="10796"/>
                  </a:lnTo>
                  <a:lnTo>
                    <a:pt x="26359" y="11276"/>
                  </a:lnTo>
                  <a:lnTo>
                    <a:pt x="26265" y="11755"/>
                  </a:lnTo>
                  <a:lnTo>
                    <a:pt x="26092" y="12647"/>
                  </a:lnTo>
                  <a:lnTo>
                    <a:pt x="25959" y="13432"/>
                  </a:lnTo>
                  <a:lnTo>
                    <a:pt x="25613" y="15216"/>
                  </a:lnTo>
                  <a:lnTo>
                    <a:pt x="25400" y="16294"/>
                  </a:lnTo>
                  <a:lnTo>
                    <a:pt x="25160" y="17359"/>
                  </a:lnTo>
                  <a:lnTo>
                    <a:pt x="25041" y="17852"/>
                  </a:lnTo>
                  <a:lnTo>
                    <a:pt x="24921" y="18318"/>
                  </a:lnTo>
                  <a:lnTo>
                    <a:pt x="24801" y="18744"/>
                  </a:lnTo>
                  <a:lnTo>
                    <a:pt x="24681" y="19103"/>
                  </a:lnTo>
                  <a:lnTo>
                    <a:pt x="24561" y="19396"/>
                  </a:lnTo>
                  <a:lnTo>
                    <a:pt x="24508" y="19516"/>
                  </a:lnTo>
                  <a:lnTo>
                    <a:pt x="24455" y="19609"/>
                  </a:lnTo>
                  <a:lnTo>
                    <a:pt x="24402" y="19676"/>
                  </a:lnTo>
                  <a:lnTo>
                    <a:pt x="24348" y="19729"/>
                  </a:lnTo>
                  <a:lnTo>
                    <a:pt x="24295" y="19742"/>
                  </a:lnTo>
                  <a:lnTo>
                    <a:pt x="24242" y="19742"/>
                  </a:lnTo>
                  <a:lnTo>
                    <a:pt x="24215" y="19729"/>
                  </a:lnTo>
                  <a:lnTo>
                    <a:pt x="24202" y="19702"/>
                  </a:lnTo>
                  <a:lnTo>
                    <a:pt x="24149" y="19609"/>
                  </a:lnTo>
                  <a:lnTo>
                    <a:pt x="24109" y="19476"/>
                  </a:lnTo>
                  <a:lnTo>
                    <a:pt x="24069" y="19316"/>
                  </a:lnTo>
                  <a:lnTo>
                    <a:pt x="23989" y="18864"/>
                  </a:lnTo>
                  <a:lnTo>
                    <a:pt x="23922" y="18291"/>
                  </a:lnTo>
                  <a:lnTo>
                    <a:pt x="23856" y="17612"/>
                  </a:lnTo>
                  <a:lnTo>
                    <a:pt x="23789" y="16840"/>
                  </a:lnTo>
                  <a:lnTo>
                    <a:pt x="23669" y="15123"/>
                  </a:lnTo>
                  <a:lnTo>
                    <a:pt x="23456" y="11489"/>
                  </a:lnTo>
                  <a:lnTo>
                    <a:pt x="23350" y="9904"/>
                  </a:lnTo>
                  <a:lnTo>
                    <a:pt x="23297" y="9225"/>
                  </a:lnTo>
                  <a:lnTo>
                    <a:pt x="23230" y="8666"/>
                  </a:lnTo>
                  <a:lnTo>
                    <a:pt x="23177" y="8147"/>
                  </a:lnTo>
                  <a:lnTo>
                    <a:pt x="23137" y="7641"/>
                  </a:lnTo>
                  <a:lnTo>
                    <a:pt x="23110" y="7162"/>
                  </a:lnTo>
                  <a:lnTo>
                    <a:pt x="23084" y="6696"/>
                  </a:lnTo>
                  <a:lnTo>
                    <a:pt x="23057" y="5818"/>
                  </a:lnTo>
                  <a:lnTo>
                    <a:pt x="23030" y="4992"/>
                  </a:lnTo>
                  <a:lnTo>
                    <a:pt x="22991" y="4606"/>
                  </a:lnTo>
                  <a:lnTo>
                    <a:pt x="22964" y="4220"/>
                  </a:lnTo>
                  <a:lnTo>
                    <a:pt x="22911" y="3847"/>
                  </a:lnTo>
                  <a:lnTo>
                    <a:pt x="22844" y="3488"/>
                  </a:lnTo>
                  <a:lnTo>
                    <a:pt x="22751" y="3128"/>
                  </a:lnTo>
                  <a:lnTo>
                    <a:pt x="22644" y="2769"/>
                  </a:lnTo>
                  <a:lnTo>
                    <a:pt x="22511" y="2423"/>
                  </a:lnTo>
                  <a:lnTo>
                    <a:pt x="22338" y="2090"/>
                  </a:lnTo>
                  <a:lnTo>
                    <a:pt x="22245" y="1930"/>
                  </a:lnTo>
                  <a:lnTo>
                    <a:pt x="22152" y="1784"/>
                  </a:lnTo>
                  <a:lnTo>
                    <a:pt x="22045" y="1651"/>
                  </a:lnTo>
                  <a:lnTo>
                    <a:pt x="21939" y="1531"/>
                  </a:lnTo>
                  <a:lnTo>
                    <a:pt x="21832" y="1438"/>
                  </a:lnTo>
                  <a:lnTo>
                    <a:pt x="21713" y="1345"/>
                  </a:lnTo>
                  <a:lnTo>
                    <a:pt x="21593" y="1278"/>
                  </a:lnTo>
                  <a:lnTo>
                    <a:pt x="21473" y="1211"/>
                  </a:lnTo>
                  <a:lnTo>
                    <a:pt x="21353" y="1171"/>
                  </a:lnTo>
                  <a:lnTo>
                    <a:pt x="21233" y="1132"/>
                  </a:lnTo>
                  <a:lnTo>
                    <a:pt x="21113" y="1105"/>
                  </a:lnTo>
                  <a:lnTo>
                    <a:pt x="20861" y="1105"/>
                  </a:lnTo>
                  <a:lnTo>
                    <a:pt x="20741" y="1118"/>
                  </a:lnTo>
                  <a:lnTo>
                    <a:pt x="20621" y="1145"/>
                  </a:lnTo>
                  <a:lnTo>
                    <a:pt x="20501" y="1171"/>
                  </a:lnTo>
                  <a:lnTo>
                    <a:pt x="20395" y="1225"/>
                  </a:lnTo>
                  <a:lnTo>
                    <a:pt x="20275" y="1278"/>
                  </a:lnTo>
                  <a:lnTo>
                    <a:pt x="20168" y="1331"/>
                  </a:lnTo>
                  <a:lnTo>
                    <a:pt x="20062" y="1411"/>
                  </a:lnTo>
                  <a:lnTo>
                    <a:pt x="19969" y="1491"/>
                  </a:lnTo>
                  <a:lnTo>
                    <a:pt x="19875" y="1584"/>
                  </a:lnTo>
                  <a:lnTo>
                    <a:pt x="19782" y="1677"/>
                  </a:lnTo>
                  <a:lnTo>
                    <a:pt x="19702" y="1784"/>
                  </a:lnTo>
                  <a:lnTo>
                    <a:pt x="19622" y="1890"/>
                  </a:lnTo>
                  <a:lnTo>
                    <a:pt x="19556" y="2010"/>
                  </a:lnTo>
                  <a:lnTo>
                    <a:pt x="19489" y="2130"/>
                  </a:lnTo>
                  <a:lnTo>
                    <a:pt x="19436" y="2263"/>
                  </a:lnTo>
                  <a:lnTo>
                    <a:pt x="19396" y="2396"/>
                  </a:lnTo>
                  <a:lnTo>
                    <a:pt x="19370" y="2529"/>
                  </a:lnTo>
                  <a:lnTo>
                    <a:pt x="19343" y="2676"/>
                  </a:lnTo>
                  <a:lnTo>
                    <a:pt x="19330" y="2822"/>
                  </a:lnTo>
                  <a:lnTo>
                    <a:pt x="19276" y="3421"/>
                  </a:lnTo>
                  <a:lnTo>
                    <a:pt x="19210" y="3994"/>
                  </a:lnTo>
                  <a:lnTo>
                    <a:pt x="19130" y="4566"/>
                  </a:lnTo>
                  <a:lnTo>
                    <a:pt x="19037" y="5125"/>
                  </a:lnTo>
                  <a:lnTo>
                    <a:pt x="18957" y="5671"/>
                  </a:lnTo>
                  <a:lnTo>
                    <a:pt x="18890" y="6204"/>
                  </a:lnTo>
                  <a:lnTo>
                    <a:pt x="18837" y="6723"/>
                  </a:lnTo>
                  <a:lnTo>
                    <a:pt x="18824" y="6989"/>
                  </a:lnTo>
                  <a:lnTo>
                    <a:pt x="18824" y="7242"/>
                  </a:lnTo>
                  <a:lnTo>
                    <a:pt x="18837" y="7641"/>
                  </a:lnTo>
                  <a:lnTo>
                    <a:pt x="18864" y="8174"/>
                  </a:lnTo>
                  <a:lnTo>
                    <a:pt x="18957" y="9558"/>
                  </a:lnTo>
                  <a:lnTo>
                    <a:pt x="19090" y="11222"/>
                  </a:lnTo>
                  <a:lnTo>
                    <a:pt x="19210" y="12980"/>
                  </a:lnTo>
                  <a:lnTo>
                    <a:pt x="19263" y="13858"/>
                  </a:lnTo>
                  <a:lnTo>
                    <a:pt x="19316" y="14684"/>
                  </a:lnTo>
                  <a:lnTo>
                    <a:pt x="19343" y="15456"/>
                  </a:lnTo>
                  <a:lnTo>
                    <a:pt x="19356" y="16148"/>
                  </a:lnTo>
                  <a:lnTo>
                    <a:pt x="19343" y="16734"/>
                  </a:lnTo>
                  <a:lnTo>
                    <a:pt x="19330" y="16987"/>
                  </a:lnTo>
                  <a:lnTo>
                    <a:pt x="19316" y="17200"/>
                  </a:lnTo>
                  <a:lnTo>
                    <a:pt x="19290" y="17373"/>
                  </a:lnTo>
                  <a:lnTo>
                    <a:pt x="19250" y="17519"/>
                  </a:lnTo>
                  <a:lnTo>
                    <a:pt x="19210" y="17612"/>
                  </a:lnTo>
                  <a:lnTo>
                    <a:pt x="19183" y="17639"/>
                  </a:lnTo>
                  <a:lnTo>
                    <a:pt x="19157" y="17666"/>
                  </a:lnTo>
                  <a:lnTo>
                    <a:pt x="19130" y="17666"/>
                  </a:lnTo>
                  <a:lnTo>
                    <a:pt x="19103" y="17639"/>
                  </a:lnTo>
                  <a:lnTo>
                    <a:pt x="19063" y="17599"/>
                  </a:lnTo>
                  <a:lnTo>
                    <a:pt x="19037" y="17546"/>
                  </a:lnTo>
                  <a:lnTo>
                    <a:pt x="18970" y="17359"/>
                  </a:lnTo>
                  <a:lnTo>
                    <a:pt x="18890" y="17093"/>
                  </a:lnTo>
                  <a:lnTo>
                    <a:pt x="18810" y="16760"/>
                  </a:lnTo>
                  <a:lnTo>
                    <a:pt x="18731" y="16361"/>
                  </a:lnTo>
                  <a:lnTo>
                    <a:pt x="18544" y="15389"/>
                  </a:lnTo>
                  <a:lnTo>
                    <a:pt x="18358" y="14218"/>
                  </a:lnTo>
                  <a:lnTo>
                    <a:pt x="18145" y="12900"/>
                  </a:lnTo>
                  <a:lnTo>
                    <a:pt x="17692" y="9984"/>
                  </a:lnTo>
                  <a:lnTo>
                    <a:pt x="17453" y="8467"/>
                  </a:lnTo>
                  <a:lnTo>
                    <a:pt x="17213" y="6976"/>
                  </a:lnTo>
                  <a:lnTo>
                    <a:pt x="16960" y="5538"/>
                  </a:lnTo>
                  <a:lnTo>
                    <a:pt x="16707" y="4220"/>
                  </a:lnTo>
                  <a:lnTo>
                    <a:pt x="16587" y="3608"/>
                  </a:lnTo>
                  <a:lnTo>
                    <a:pt x="16454" y="3049"/>
                  </a:lnTo>
                  <a:lnTo>
                    <a:pt x="16334" y="2543"/>
                  </a:lnTo>
                  <a:lnTo>
                    <a:pt x="16215" y="2077"/>
                  </a:lnTo>
                  <a:lnTo>
                    <a:pt x="16095" y="1677"/>
                  </a:lnTo>
                  <a:lnTo>
                    <a:pt x="15975" y="1345"/>
                  </a:lnTo>
                  <a:lnTo>
                    <a:pt x="15855" y="1078"/>
                  </a:lnTo>
                  <a:lnTo>
                    <a:pt x="15789" y="972"/>
                  </a:lnTo>
                  <a:lnTo>
                    <a:pt x="15735" y="892"/>
                  </a:lnTo>
                  <a:lnTo>
                    <a:pt x="15615" y="745"/>
                  </a:lnTo>
                  <a:lnTo>
                    <a:pt x="15496" y="626"/>
                  </a:lnTo>
                  <a:lnTo>
                    <a:pt x="15363" y="506"/>
                  </a:lnTo>
                  <a:lnTo>
                    <a:pt x="15243" y="399"/>
                  </a:lnTo>
                  <a:lnTo>
                    <a:pt x="15110" y="306"/>
                  </a:lnTo>
                  <a:lnTo>
                    <a:pt x="14976" y="226"/>
                  </a:lnTo>
                  <a:lnTo>
                    <a:pt x="14843" y="160"/>
                  </a:lnTo>
                  <a:lnTo>
                    <a:pt x="14710" y="106"/>
                  </a:lnTo>
                  <a:lnTo>
                    <a:pt x="14577" y="53"/>
                  </a:lnTo>
                  <a:lnTo>
                    <a:pt x="14457" y="27"/>
                  </a:lnTo>
                  <a:lnTo>
                    <a:pt x="14324"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446;p22">
              <a:extLst>
                <a:ext uri="{FF2B5EF4-FFF2-40B4-BE49-F238E27FC236}">
                  <a16:creationId xmlns:a16="http://schemas.microsoft.com/office/drawing/2014/main" id="{D0F8ABDF-1BE4-27D9-9686-047EE5F70CD6}"/>
                </a:ext>
              </a:extLst>
            </p:cNvPr>
            <p:cNvSpPr/>
            <p:nvPr/>
          </p:nvSpPr>
          <p:spPr>
            <a:xfrm>
              <a:off x="5726625" y="809550"/>
              <a:ext cx="157450" cy="130475"/>
            </a:xfrm>
            <a:custGeom>
              <a:avLst/>
              <a:gdLst/>
              <a:ahLst/>
              <a:cxnLst/>
              <a:rect l="l" t="t" r="r" b="b"/>
              <a:pathLst>
                <a:path w="6298" h="5219" extrusionOk="0">
                  <a:moveTo>
                    <a:pt x="67" y="0"/>
                  </a:moveTo>
                  <a:lnTo>
                    <a:pt x="0" y="746"/>
                  </a:lnTo>
                  <a:lnTo>
                    <a:pt x="187" y="759"/>
                  </a:lnTo>
                  <a:lnTo>
                    <a:pt x="386" y="799"/>
                  </a:lnTo>
                  <a:lnTo>
                    <a:pt x="639" y="866"/>
                  </a:lnTo>
                  <a:lnTo>
                    <a:pt x="959" y="959"/>
                  </a:lnTo>
                  <a:lnTo>
                    <a:pt x="1318" y="1079"/>
                  </a:lnTo>
                  <a:lnTo>
                    <a:pt x="1718" y="1238"/>
                  </a:lnTo>
                  <a:lnTo>
                    <a:pt x="2144" y="1438"/>
                  </a:lnTo>
                  <a:lnTo>
                    <a:pt x="2370" y="1558"/>
                  </a:lnTo>
                  <a:lnTo>
                    <a:pt x="2596" y="1691"/>
                  </a:lnTo>
                  <a:lnTo>
                    <a:pt x="2823" y="1837"/>
                  </a:lnTo>
                  <a:lnTo>
                    <a:pt x="3062" y="1997"/>
                  </a:lnTo>
                  <a:lnTo>
                    <a:pt x="3289" y="2170"/>
                  </a:lnTo>
                  <a:lnTo>
                    <a:pt x="3528" y="2357"/>
                  </a:lnTo>
                  <a:lnTo>
                    <a:pt x="3754" y="2570"/>
                  </a:lnTo>
                  <a:lnTo>
                    <a:pt x="3981" y="2783"/>
                  </a:lnTo>
                  <a:lnTo>
                    <a:pt x="4207" y="3022"/>
                  </a:lnTo>
                  <a:lnTo>
                    <a:pt x="4433" y="3275"/>
                  </a:lnTo>
                  <a:lnTo>
                    <a:pt x="4646" y="3555"/>
                  </a:lnTo>
                  <a:lnTo>
                    <a:pt x="4859" y="3848"/>
                  </a:lnTo>
                  <a:lnTo>
                    <a:pt x="5059" y="4154"/>
                  </a:lnTo>
                  <a:lnTo>
                    <a:pt x="5259" y="4487"/>
                  </a:lnTo>
                  <a:lnTo>
                    <a:pt x="5445" y="4846"/>
                  </a:lnTo>
                  <a:lnTo>
                    <a:pt x="5618" y="5219"/>
                  </a:lnTo>
                  <a:lnTo>
                    <a:pt x="6297" y="4926"/>
                  </a:lnTo>
                  <a:lnTo>
                    <a:pt x="6097" y="4500"/>
                  </a:lnTo>
                  <a:lnTo>
                    <a:pt x="5884" y="4087"/>
                  </a:lnTo>
                  <a:lnTo>
                    <a:pt x="5658" y="3714"/>
                  </a:lnTo>
                  <a:lnTo>
                    <a:pt x="5419" y="3368"/>
                  </a:lnTo>
                  <a:lnTo>
                    <a:pt x="5179" y="3036"/>
                  </a:lnTo>
                  <a:lnTo>
                    <a:pt x="4939" y="2729"/>
                  </a:lnTo>
                  <a:lnTo>
                    <a:pt x="4686" y="2450"/>
                  </a:lnTo>
                  <a:lnTo>
                    <a:pt x="4420" y="2184"/>
                  </a:lnTo>
                  <a:lnTo>
                    <a:pt x="4167" y="1944"/>
                  </a:lnTo>
                  <a:lnTo>
                    <a:pt x="3914" y="1718"/>
                  </a:lnTo>
                  <a:lnTo>
                    <a:pt x="3661" y="1518"/>
                  </a:lnTo>
                  <a:lnTo>
                    <a:pt x="3395" y="1332"/>
                  </a:lnTo>
                  <a:lnTo>
                    <a:pt x="3155" y="1159"/>
                  </a:lnTo>
                  <a:lnTo>
                    <a:pt x="2902" y="1012"/>
                  </a:lnTo>
                  <a:lnTo>
                    <a:pt x="2676" y="879"/>
                  </a:lnTo>
                  <a:lnTo>
                    <a:pt x="2450" y="759"/>
                  </a:lnTo>
                  <a:lnTo>
                    <a:pt x="2210" y="639"/>
                  </a:lnTo>
                  <a:lnTo>
                    <a:pt x="1971" y="533"/>
                  </a:lnTo>
                  <a:lnTo>
                    <a:pt x="1531" y="360"/>
                  </a:lnTo>
                  <a:lnTo>
                    <a:pt x="1132" y="240"/>
                  </a:lnTo>
                  <a:lnTo>
                    <a:pt x="786" y="133"/>
                  </a:lnTo>
                  <a:lnTo>
                    <a:pt x="493" y="80"/>
                  </a:lnTo>
                  <a:lnTo>
                    <a:pt x="280" y="40"/>
                  </a:lnTo>
                  <a:lnTo>
                    <a:pt x="67"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447;p22">
              <a:extLst>
                <a:ext uri="{FF2B5EF4-FFF2-40B4-BE49-F238E27FC236}">
                  <a16:creationId xmlns:a16="http://schemas.microsoft.com/office/drawing/2014/main" id="{8AF6A9A8-69AD-CBCD-741D-692670705239}"/>
                </a:ext>
              </a:extLst>
            </p:cNvPr>
            <p:cNvSpPr/>
            <p:nvPr/>
          </p:nvSpPr>
          <p:spPr>
            <a:xfrm>
              <a:off x="3004900" y="3379500"/>
              <a:ext cx="1595200" cy="1321950"/>
            </a:xfrm>
            <a:custGeom>
              <a:avLst/>
              <a:gdLst/>
              <a:ahLst/>
              <a:cxnLst/>
              <a:rect l="l" t="t" r="r" b="b"/>
              <a:pathLst>
                <a:path w="63808" h="52878" extrusionOk="0">
                  <a:moveTo>
                    <a:pt x="7775" y="0"/>
                  </a:moveTo>
                  <a:lnTo>
                    <a:pt x="3382" y="2743"/>
                  </a:lnTo>
                  <a:lnTo>
                    <a:pt x="1" y="45502"/>
                  </a:lnTo>
                  <a:lnTo>
                    <a:pt x="427" y="45515"/>
                  </a:lnTo>
                  <a:lnTo>
                    <a:pt x="1625" y="45542"/>
                  </a:lnTo>
                  <a:lnTo>
                    <a:pt x="3409" y="45609"/>
                  </a:lnTo>
                  <a:lnTo>
                    <a:pt x="4474" y="45662"/>
                  </a:lnTo>
                  <a:lnTo>
                    <a:pt x="5619" y="45715"/>
                  </a:lnTo>
                  <a:lnTo>
                    <a:pt x="6843" y="45795"/>
                  </a:lnTo>
                  <a:lnTo>
                    <a:pt x="8108" y="45888"/>
                  </a:lnTo>
                  <a:lnTo>
                    <a:pt x="9399" y="46008"/>
                  </a:lnTo>
                  <a:lnTo>
                    <a:pt x="10704" y="46141"/>
                  </a:lnTo>
                  <a:lnTo>
                    <a:pt x="11982" y="46288"/>
                  </a:lnTo>
                  <a:lnTo>
                    <a:pt x="13233" y="46474"/>
                  </a:lnTo>
                  <a:lnTo>
                    <a:pt x="13846" y="46567"/>
                  </a:lnTo>
                  <a:lnTo>
                    <a:pt x="14432" y="46674"/>
                  </a:lnTo>
                  <a:lnTo>
                    <a:pt x="15004" y="46780"/>
                  </a:lnTo>
                  <a:lnTo>
                    <a:pt x="15550" y="46900"/>
                  </a:lnTo>
                  <a:lnTo>
                    <a:pt x="16096" y="47033"/>
                  </a:lnTo>
                  <a:lnTo>
                    <a:pt x="16655" y="47179"/>
                  </a:lnTo>
                  <a:lnTo>
                    <a:pt x="17214" y="47339"/>
                  </a:lnTo>
                  <a:lnTo>
                    <a:pt x="17786" y="47526"/>
                  </a:lnTo>
                  <a:lnTo>
                    <a:pt x="18359" y="47725"/>
                  </a:lnTo>
                  <a:lnTo>
                    <a:pt x="18944" y="47925"/>
                  </a:lnTo>
                  <a:lnTo>
                    <a:pt x="19517" y="48151"/>
                  </a:lnTo>
                  <a:lnTo>
                    <a:pt x="20103" y="48378"/>
                  </a:lnTo>
                  <a:lnTo>
                    <a:pt x="21261" y="48857"/>
                  </a:lnTo>
                  <a:lnTo>
                    <a:pt x="22392" y="49363"/>
                  </a:lnTo>
                  <a:lnTo>
                    <a:pt x="23484" y="49869"/>
                  </a:lnTo>
                  <a:lnTo>
                    <a:pt x="24536" y="50374"/>
                  </a:lnTo>
                  <a:lnTo>
                    <a:pt x="25507" y="50867"/>
                  </a:lnTo>
                  <a:lnTo>
                    <a:pt x="26399" y="51320"/>
                  </a:lnTo>
                  <a:lnTo>
                    <a:pt x="27198" y="51746"/>
                  </a:lnTo>
                  <a:lnTo>
                    <a:pt x="27877" y="52118"/>
                  </a:lnTo>
                  <a:lnTo>
                    <a:pt x="28862" y="52678"/>
                  </a:lnTo>
                  <a:lnTo>
                    <a:pt x="29208" y="52877"/>
                  </a:lnTo>
                  <a:lnTo>
                    <a:pt x="29967" y="52531"/>
                  </a:lnTo>
                  <a:lnTo>
                    <a:pt x="30832" y="52132"/>
                  </a:lnTo>
                  <a:lnTo>
                    <a:pt x="31951" y="51639"/>
                  </a:lnTo>
                  <a:lnTo>
                    <a:pt x="33268" y="51067"/>
                  </a:lnTo>
                  <a:lnTo>
                    <a:pt x="34759" y="50428"/>
                  </a:lnTo>
                  <a:lnTo>
                    <a:pt x="36330" y="49789"/>
                  </a:lnTo>
                  <a:lnTo>
                    <a:pt x="37968" y="49150"/>
                  </a:lnTo>
                  <a:lnTo>
                    <a:pt x="38394" y="48990"/>
                  </a:lnTo>
                  <a:lnTo>
                    <a:pt x="38860" y="48844"/>
                  </a:lnTo>
                  <a:lnTo>
                    <a:pt x="39352" y="48697"/>
                  </a:lnTo>
                  <a:lnTo>
                    <a:pt x="39885" y="48551"/>
                  </a:lnTo>
                  <a:lnTo>
                    <a:pt x="40444" y="48418"/>
                  </a:lnTo>
                  <a:lnTo>
                    <a:pt x="41016" y="48298"/>
                  </a:lnTo>
                  <a:lnTo>
                    <a:pt x="41615" y="48165"/>
                  </a:lnTo>
                  <a:lnTo>
                    <a:pt x="42228" y="48045"/>
                  </a:lnTo>
                  <a:lnTo>
                    <a:pt x="43492" y="47832"/>
                  </a:lnTo>
                  <a:lnTo>
                    <a:pt x="44770" y="47619"/>
                  </a:lnTo>
                  <a:lnTo>
                    <a:pt x="46062" y="47446"/>
                  </a:lnTo>
                  <a:lnTo>
                    <a:pt x="47326" y="47273"/>
                  </a:lnTo>
                  <a:lnTo>
                    <a:pt x="48538" y="47140"/>
                  </a:lnTo>
                  <a:lnTo>
                    <a:pt x="49683" y="47006"/>
                  </a:lnTo>
                  <a:lnTo>
                    <a:pt x="51613" y="46820"/>
                  </a:lnTo>
                  <a:lnTo>
                    <a:pt x="52931" y="46714"/>
                  </a:lnTo>
                  <a:lnTo>
                    <a:pt x="53410" y="46674"/>
                  </a:lnTo>
                  <a:lnTo>
                    <a:pt x="63807" y="5006"/>
                  </a:lnTo>
                  <a:lnTo>
                    <a:pt x="62343" y="972"/>
                  </a:lnTo>
                  <a:lnTo>
                    <a:pt x="61903" y="919"/>
                  </a:lnTo>
                  <a:lnTo>
                    <a:pt x="61398" y="852"/>
                  </a:lnTo>
                  <a:lnTo>
                    <a:pt x="60705" y="773"/>
                  </a:lnTo>
                  <a:lnTo>
                    <a:pt x="59853" y="706"/>
                  </a:lnTo>
                  <a:lnTo>
                    <a:pt x="58868" y="653"/>
                  </a:lnTo>
                  <a:lnTo>
                    <a:pt x="58336" y="639"/>
                  </a:lnTo>
                  <a:lnTo>
                    <a:pt x="57763" y="626"/>
                  </a:lnTo>
                  <a:lnTo>
                    <a:pt x="56552" y="626"/>
                  </a:lnTo>
                  <a:lnTo>
                    <a:pt x="55913" y="639"/>
                  </a:lnTo>
                  <a:lnTo>
                    <a:pt x="55247" y="679"/>
                  </a:lnTo>
                  <a:lnTo>
                    <a:pt x="54568" y="719"/>
                  </a:lnTo>
                  <a:lnTo>
                    <a:pt x="53889" y="773"/>
                  </a:lnTo>
                  <a:lnTo>
                    <a:pt x="53184" y="852"/>
                  </a:lnTo>
                  <a:lnTo>
                    <a:pt x="52465" y="946"/>
                  </a:lnTo>
                  <a:lnTo>
                    <a:pt x="51746" y="1052"/>
                  </a:lnTo>
                  <a:lnTo>
                    <a:pt x="51014" y="1185"/>
                  </a:lnTo>
                  <a:lnTo>
                    <a:pt x="50282" y="1332"/>
                  </a:lnTo>
                  <a:lnTo>
                    <a:pt x="49550" y="1505"/>
                  </a:lnTo>
                  <a:lnTo>
                    <a:pt x="48817" y="1704"/>
                  </a:lnTo>
                  <a:lnTo>
                    <a:pt x="48085" y="1931"/>
                  </a:lnTo>
                  <a:lnTo>
                    <a:pt x="47353" y="2184"/>
                  </a:lnTo>
                  <a:lnTo>
                    <a:pt x="46634" y="2463"/>
                  </a:lnTo>
                  <a:lnTo>
                    <a:pt x="45929" y="2769"/>
                  </a:lnTo>
                  <a:lnTo>
                    <a:pt x="45582" y="2929"/>
                  </a:lnTo>
                  <a:lnTo>
                    <a:pt x="45236" y="3102"/>
                  </a:lnTo>
                  <a:lnTo>
                    <a:pt x="44864" y="3302"/>
                  </a:lnTo>
                  <a:lnTo>
                    <a:pt x="44504" y="3542"/>
                  </a:lnTo>
                  <a:lnTo>
                    <a:pt x="44145" y="3794"/>
                  </a:lnTo>
                  <a:lnTo>
                    <a:pt x="43785" y="4087"/>
                  </a:lnTo>
                  <a:lnTo>
                    <a:pt x="43413" y="4394"/>
                  </a:lnTo>
                  <a:lnTo>
                    <a:pt x="43053" y="4713"/>
                  </a:lnTo>
                  <a:lnTo>
                    <a:pt x="42694" y="5059"/>
                  </a:lnTo>
                  <a:lnTo>
                    <a:pt x="42348" y="5432"/>
                  </a:lnTo>
                  <a:lnTo>
                    <a:pt x="41988" y="5805"/>
                  </a:lnTo>
                  <a:lnTo>
                    <a:pt x="41642" y="6191"/>
                  </a:lnTo>
                  <a:lnTo>
                    <a:pt x="40963" y="6976"/>
                  </a:lnTo>
                  <a:lnTo>
                    <a:pt x="40297" y="7775"/>
                  </a:lnTo>
                  <a:lnTo>
                    <a:pt x="39645" y="8574"/>
                  </a:lnTo>
                  <a:lnTo>
                    <a:pt x="39033" y="9359"/>
                  </a:lnTo>
                  <a:lnTo>
                    <a:pt x="38434" y="10078"/>
                  </a:lnTo>
                  <a:lnTo>
                    <a:pt x="37875" y="10744"/>
                  </a:lnTo>
                  <a:lnTo>
                    <a:pt x="37608" y="11050"/>
                  </a:lnTo>
                  <a:lnTo>
                    <a:pt x="37355" y="11329"/>
                  </a:lnTo>
                  <a:lnTo>
                    <a:pt x="37102" y="11582"/>
                  </a:lnTo>
                  <a:lnTo>
                    <a:pt x="36876" y="11809"/>
                  </a:lnTo>
                  <a:lnTo>
                    <a:pt x="36650" y="11995"/>
                  </a:lnTo>
                  <a:lnTo>
                    <a:pt x="36424" y="12155"/>
                  </a:lnTo>
                  <a:lnTo>
                    <a:pt x="36224" y="12288"/>
                  </a:lnTo>
                  <a:lnTo>
                    <a:pt x="36037" y="12368"/>
                  </a:lnTo>
                  <a:lnTo>
                    <a:pt x="35944" y="12394"/>
                  </a:lnTo>
                  <a:lnTo>
                    <a:pt x="35851" y="12421"/>
                  </a:lnTo>
                  <a:lnTo>
                    <a:pt x="35691" y="12421"/>
                  </a:lnTo>
                  <a:lnTo>
                    <a:pt x="35532" y="12381"/>
                  </a:lnTo>
                  <a:lnTo>
                    <a:pt x="35372" y="12328"/>
                  </a:lnTo>
                  <a:lnTo>
                    <a:pt x="35212" y="12235"/>
                  </a:lnTo>
                  <a:lnTo>
                    <a:pt x="35052" y="12115"/>
                  </a:lnTo>
                  <a:lnTo>
                    <a:pt x="34879" y="11982"/>
                  </a:lnTo>
                  <a:lnTo>
                    <a:pt x="34706" y="11809"/>
                  </a:lnTo>
                  <a:lnTo>
                    <a:pt x="34533" y="11622"/>
                  </a:lnTo>
                  <a:lnTo>
                    <a:pt x="34347" y="11422"/>
                  </a:lnTo>
                  <a:lnTo>
                    <a:pt x="33961" y="10943"/>
                  </a:lnTo>
                  <a:lnTo>
                    <a:pt x="33521" y="10397"/>
                  </a:lnTo>
                  <a:lnTo>
                    <a:pt x="33029" y="9785"/>
                  </a:lnTo>
                  <a:lnTo>
                    <a:pt x="32470" y="9119"/>
                  </a:lnTo>
                  <a:lnTo>
                    <a:pt x="32177" y="8760"/>
                  </a:lnTo>
                  <a:lnTo>
                    <a:pt x="31844" y="8401"/>
                  </a:lnTo>
                  <a:lnTo>
                    <a:pt x="31511" y="8041"/>
                  </a:lnTo>
                  <a:lnTo>
                    <a:pt x="31139" y="7668"/>
                  </a:lnTo>
                  <a:lnTo>
                    <a:pt x="30752" y="7282"/>
                  </a:lnTo>
                  <a:lnTo>
                    <a:pt x="30340" y="6896"/>
                  </a:lnTo>
                  <a:lnTo>
                    <a:pt x="29900" y="6510"/>
                  </a:lnTo>
                  <a:lnTo>
                    <a:pt x="29435" y="6111"/>
                  </a:lnTo>
                  <a:lnTo>
                    <a:pt x="28942" y="5711"/>
                  </a:lnTo>
                  <a:lnTo>
                    <a:pt x="28423" y="5325"/>
                  </a:lnTo>
                  <a:lnTo>
                    <a:pt x="27877" y="4926"/>
                  </a:lnTo>
                  <a:lnTo>
                    <a:pt x="27291" y="4540"/>
                  </a:lnTo>
                  <a:lnTo>
                    <a:pt x="26679" y="4154"/>
                  </a:lnTo>
                  <a:lnTo>
                    <a:pt x="26027" y="3768"/>
                  </a:lnTo>
                  <a:lnTo>
                    <a:pt x="25334" y="3382"/>
                  </a:lnTo>
                  <a:lnTo>
                    <a:pt x="24615" y="3009"/>
                  </a:lnTo>
                  <a:lnTo>
                    <a:pt x="24043" y="2743"/>
                  </a:lnTo>
                  <a:lnTo>
                    <a:pt x="23444" y="2490"/>
                  </a:lnTo>
                  <a:lnTo>
                    <a:pt x="22818" y="2250"/>
                  </a:lnTo>
                  <a:lnTo>
                    <a:pt x="22166" y="2024"/>
                  </a:lnTo>
                  <a:lnTo>
                    <a:pt x="21514" y="1811"/>
                  </a:lnTo>
                  <a:lnTo>
                    <a:pt x="20835" y="1625"/>
                  </a:lnTo>
                  <a:lnTo>
                    <a:pt x="20143" y="1438"/>
                  </a:lnTo>
                  <a:lnTo>
                    <a:pt x="19450" y="1278"/>
                  </a:lnTo>
                  <a:lnTo>
                    <a:pt x="18758" y="1132"/>
                  </a:lnTo>
                  <a:lnTo>
                    <a:pt x="18052" y="986"/>
                  </a:lnTo>
                  <a:lnTo>
                    <a:pt x="17347" y="866"/>
                  </a:lnTo>
                  <a:lnTo>
                    <a:pt x="16655" y="746"/>
                  </a:lnTo>
                  <a:lnTo>
                    <a:pt x="15962" y="639"/>
                  </a:lnTo>
                  <a:lnTo>
                    <a:pt x="15270" y="546"/>
                  </a:lnTo>
                  <a:lnTo>
                    <a:pt x="13939" y="387"/>
                  </a:lnTo>
                  <a:lnTo>
                    <a:pt x="12688" y="253"/>
                  </a:lnTo>
                  <a:lnTo>
                    <a:pt x="11516" y="160"/>
                  </a:lnTo>
                  <a:lnTo>
                    <a:pt x="10478" y="94"/>
                  </a:lnTo>
                  <a:lnTo>
                    <a:pt x="9559" y="54"/>
                  </a:lnTo>
                  <a:lnTo>
                    <a:pt x="8814" y="14"/>
                  </a:lnTo>
                  <a:lnTo>
                    <a:pt x="825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448;p22">
              <a:extLst>
                <a:ext uri="{FF2B5EF4-FFF2-40B4-BE49-F238E27FC236}">
                  <a16:creationId xmlns:a16="http://schemas.microsoft.com/office/drawing/2014/main" id="{5FA1A38B-472F-63A3-43D1-DB6C5E193768}"/>
                </a:ext>
              </a:extLst>
            </p:cNvPr>
            <p:cNvSpPr/>
            <p:nvPr/>
          </p:nvSpPr>
          <p:spPr>
            <a:xfrm>
              <a:off x="2997925" y="3443400"/>
              <a:ext cx="1616150" cy="1289000"/>
            </a:xfrm>
            <a:custGeom>
              <a:avLst/>
              <a:gdLst/>
              <a:ahLst/>
              <a:cxnLst/>
              <a:rect l="l" t="t" r="r" b="b"/>
              <a:pathLst>
                <a:path w="64646" h="51560" extrusionOk="0">
                  <a:moveTo>
                    <a:pt x="3102" y="0"/>
                  </a:moveTo>
                  <a:lnTo>
                    <a:pt x="0" y="45103"/>
                  </a:lnTo>
                  <a:lnTo>
                    <a:pt x="480" y="45103"/>
                  </a:lnTo>
                  <a:lnTo>
                    <a:pt x="1824" y="45116"/>
                  </a:lnTo>
                  <a:lnTo>
                    <a:pt x="3821" y="45156"/>
                  </a:lnTo>
                  <a:lnTo>
                    <a:pt x="5006" y="45196"/>
                  </a:lnTo>
                  <a:lnTo>
                    <a:pt x="6284" y="45249"/>
                  </a:lnTo>
                  <a:lnTo>
                    <a:pt x="7628" y="45316"/>
                  </a:lnTo>
                  <a:lnTo>
                    <a:pt x="9013" y="45396"/>
                  </a:lnTo>
                  <a:lnTo>
                    <a:pt x="10411" y="45502"/>
                  </a:lnTo>
                  <a:lnTo>
                    <a:pt x="11808" y="45622"/>
                  </a:lnTo>
                  <a:lnTo>
                    <a:pt x="13180" y="45768"/>
                  </a:lnTo>
                  <a:lnTo>
                    <a:pt x="13845" y="45862"/>
                  </a:lnTo>
                  <a:lnTo>
                    <a:pt x="14498" y="45941"/>
                  </a:lnTo>
                  <a:lnTo>
                    <a:pt x="15123" y="46035"/>
                  </a:lnTo>
                  <a:lnTo>
                    <a:pt x="15736" y="46141"/>
                  </a:lnTo>
                  <a:lnTo>
                    <a:pt x="16321" y="46248"/>
                  </a:lnTo>
                  <a:lnTo>
                    <a:pt x="16867" y="46367"/>
                  </a:lnTo>
                  <a:lnTo>
                    <a:pt x="17400" y="46501"/>
                  </a:lnTo>
                  <a:lnTo>
                    <a:pt x="17945" y="46634"/>
                  </a:lnTo>
                  <a:lnTo>
                    <a:pt x="18478" y="46793"/>
                  </a:lnTo>
                  <a:lnTo>
                    <a:pt x="18997" y="46953"/>
                  </a:lnTo>
                  <a:lnTo>
                    <a:pt x="19516" y="47126"/>
                  </a:lnTo>
                  <a:lnTo>
                    <a:pt x="20035" y="47299"/>
                  </a:lnTo>
                  <a:lnTo>
                    <a:pt x="20541" y="47486"/>
                  </a:lnTo>
                  <a:lnTo>
                    <a:pt x="21047" y="47685"/>
                  </a:lnTo>
                  <a:lnTo>
                    <a:pt x="22019" y="48085"/>
                  </a:lnTo>
                  <a:lnTo>
                    <a:pt x="22951" y="48497"/>
                  </a:lnTo>
                  <a:lnTo>
                    <a:pt x="23829" y="48910"/>
                  </a:lnTo>
                  <a:lnTo>
                    <a:pt x="24642" y="49323"/>
                  </a:lnTo>
                  <a:lnTo>
                    <a:pt x="25400" y="49722"/>
                  </a:lnTo>
                  <a:lnTo>
                    <a:pt x="26079" y="50095"/>
                  </a:lnTo>
                  <a:lnTo>
                    <a:pt x="26665" y="50428"/>
                  </a:lnTo>
                  <a:lnTo>
                    <a:pt x="27171" y="50721"/>
                  </a:lnTo>
                  <a:lnTo>
                    <a:pt x="27876" y="51160"/>
                  </a:lnTo>
                  <a:lnTo>
                    <a:pt x="28116" y="51320"/>
                  </a:lnTo>
                  <a:lnTo>
                    <a:pt x="28289" y="51346"/>
                  </a:lnTo>
                  <a:lnTo>
                    <a:pt x="28755" y="51413"/>
                  </a:lnTo>
                  <a:lnTo>
                    <a:pt x="29461" y="51479"/>
                  </a:lnTo>
                  <a:lnTo>
                    <a:pt x="29873" y="51519"/>
                  </a:lnTo>
                  <a:lnTo>
                    <a:pt x="30326" y="51546"/>
                  </a:lnTo>
                  <a:lnTo>
                    <a:pt x="30805" y="51559"/>
                  </a:lnTo>
                  <a:lnTo>
                    <a:pt x="31311" y="51546"/>
                  </a:lnTo>
                  <a:lnTo>
                    <a:pt x="31817" y="51533"/>
                  </a:lnTo>
                  <a:lnTo>
                    <a:pt x="32336" y="51479"/>
                  </a:lnTo>
                  <a:lnTo>
                    <a:pt x="32855" y="51413"/>
                  </a:lnTo>
                  <a:lnTo>
                    <a:pt x="33108" y="51373"/>
                  </a:lnTo>
                  <a:lnTo>
                    <a:pt x="33348" y="51320"/>
                  </a:lnTo>
                  <a:lnTo>
                    <a:pt x="33601" y="51253"/>
                  </a:lnTo>
                  <a:lnTo>
                    <a:pt x="33840" y="51186"/>
                  </a:lnTo>
                  <a:lnTo>
                    <a:pt x="34067" y="51093"/>
                  </a:lnTo>
                  <a:lnTo>
                    <a:pt x="34293" y="51013"/>
                  </a:lnTo>
                  <a:lnTo>
                    <a:pt x="34546" y="50894"/>
                  </a:lnTo>
                  <a:lnTo>
                    <a:pt x="34786" y="50760"/>
                  </a:lnTo>
                  <a:lnTo>
                    <a:pt x="35012" y="50627"/>
                  </a:lnTo>
                  <a:lnTo>
                    <a:pt x="35225" y="50481"/>
                  </a:lnTo>
                  <a:lnTo>
                    <a:pt x="35638" y="50188"/>
                  </a:lnTo>
                  <a:lnTo>
                    <a:pt x="36037" y="49882"/>
                  </a:lnTo>
                  <a:lnTo>
                    <a:pt x="36450" y="49562"/>
                  </a:lnTo>
                  <a:lnTo>
                    <a:pt x="36676" y="49416"/>
                  </a:lnTo>
                  <a:lnTo>
                    <a:pt x="36902" y="49270"/>
                  </a:lnTo>
                  <a:lnTo>
                    <a:pt x="37142" y="49123"/>
                  </a:lnTo>
                  <a:lnTo>
                    <a:pt x="37395" y="48977"/>
                  </a:lnTo>
                  <a:lnTo>
                    <a:pt x="37674" y="48857"/>
                  </a:lnTo>
                  <a:lnTo>
                    <a:pt x="37967" y="48724"/>
                  </a:lnTo>
                  <a:lnTo>
                    <a:pt x="38393" y="48577"/>
                  </a:lnTo>
                  <a:lnTo>
                    <a:pt x="38859" y="48431"/>
                  </a:lnTo>
                  <a:lnTo>
                    <a:pt x="39365" y="48284"/>
                  </a:lnTo>
                  <a:lnTo>
                    <a:pt x="39884" y="48138"/>
                  </a:lnTo>
                  <a:lnTo>
                    <a:pt x="40443" y="48005"/>
                  </a:lnTo>
                  <a:lnTo>
                    <a:pt x="41016" y="47885"/>
                  </a:lnTo>
                  <a:lnTo>
                    <a:pt x="41615" y="47752"/>
                  </a:lnTo>
                  <a:lnTo>
                    <a:pt x="42227" y="47632"/>
                  </a:lnTo>
                  <a:lnTo>
                    <a:pt x="43492" y="47419"/>
                  </a:lnTo>
                  <a:lnTo>
                    <a:pt x="44770" y="47219"/>
                  </a:lnTo>
                  <a:lnTo>
                    <a:pt x="46061" y="47033"/>
                  </a:lnTo>
                  <a:lnTo>
                    <a:pt x="47326" y="46873"/>
                  </a:lnTo>
                  <a:lnTo>
                    <a:pt x="48537" y="46727"/>
                  </a:lnTo>
                  <a:lnTo>
                    <a:pt x="49682" y="46607"/>
                  </a:lnTo>
                  <a:lnTo>
                    <a:pt x="51612" y="46407"/>
                  </a:lnTo>
                  <a:lnTo>
                    <a:pt x="52930" y="46301"/>
                  </a:lnTo>
                  <a:lnTo>
                    <a:pt x="53410" y="46261"/>
                  </a:lnTo>
                  <a:lnTo>
                    <a:pt x="64645" y="1997"/>
                  </a:lnTo>
                  <a:lnTo>
                    <a:pt x="64379" y="1931"/>
                  </a:lnTo>
                  <a:lnTo>
                    <a:pt x="64059" y="1851"/>
                  </a:lnTo>
                  <a:lnTo>
                    <a:pt x="63620" y="1771"/>
                  </a:lnTo>
                  <a:lnTo>
                    <a:pt x="63074" y="1664"/>
                  </a:lnTo>
                  <a:lnTo>
                    <a:pt x="62422" y="1558"/>
                  </a:lnTo>
                  <a:lnTo>
                    <a:pt x="61677" y="1438"/>
                  </a:lnTo>
                  <a:lnTo>
                    <a:pt x="60838" y="1345"/>
                  </a:lnTo>
                  <a:lnTo>
                    <a:pt x="59919" y="1252"/>
                  </a:lnTo>
                  <a:lnTo>
                    <a:pt x="58921" y="1185"/>
                  </a:lnTo>
                  <a:lnTo>
                    <a:pt x="57843" y="1132"/>
                  </a:lnTo>
                  <a:lnTo>
                    <a:pt x="57283" y="1119"/>
                  </a:lnTo>
                  <a:lnTo>
                    <a:pt x="56711" y="1119"/>
                  </a:lnTo>
                  <a:lnTo>
                    <a:pt x="56125" y="1132"/>
                  </a:lnTo>
                  <a:lnTo>
                    <a:pt x="55526" y="1145"/>
                  </a:lnTo>
                  <a:lnTo>
                    <a:pt x="54914" y="1172"/>
                  </a:lnTo>
                  <a:lnTo>
                    <a:pt x="54288" y="1212"/>
                  </a:lnTo>
                  <a:lnTo>
                    <a:pt x="53649" y="1265"/>
                  </a:lnTo>
                  <a:lnTo>
                    <a:pt x="53010" y="1332"/>
                  </a:lnTo>
                  <a:lnTo>
                    <a:pt x="52358" y="1412"/>
                  </a:lnTo>
                  <a:lnTo>
                    <a:pt x="51692" y="1505"/>
                  </a:lnTo>
                  <a:lnTo>
                    <a:pt x="51280" y="1571"/>
                  </a:lnTo>
                  <a:lnTo>
                    <a:pt x="50854" y="1678"/>
                  </a:lnTo>
                  <a:lnTo>
                    <a:pt x="50414" y="1798"/>
                  </a:lnTo>
                  <a:lnTo>
                    <a:pt x="49962" y="1957"/>
                  </a:lnTo>
                  <a:lnTo>
                    <a:pt x="49509" y="2117"/>
                  </a:lnTo>
                  <a:lnTo>
                    <a:pt x="49043" y="2317"/>
                  </a:lnTo>
                  <a:lnTo>
                    <a:pt x="48564" y="2530"/>
                  </a:lnTo>
                  <a:lnTo>
                    <a:pt x="48085" y="2756"/>
                  </a:lnTo>
                  <a:lnTo>
                    <a:pt x="47605" y="2996"/>
                  </a:lnTo>
                  <a:lnTo>
                    <a:pt x="47126" y="3262"/>
                  </a:lnTo>
                  <a:lnTo>
                    <a:pt x="46634" y="3528"/>
                  </a:lnTo>
                  <a:lnTo>
                    <a:pt x="46154" y="3821"/>
                  </a:lnTo>
                  <a:lnTo>
                    <a:pt x="45662" y="4114"/>
                  </a:lnTo>
                  <a:lnTo>
                    <a:pt x="45183" y="4433"/>
                  </a:lnTo>
                  <a:lnTo>
                    <a:pt x="44690" y="4740"/>
                  </a:lnTo>
                  <a:lnTo>
                    <a:pt x="44211" y="5072"/>
                  </a:lnTo>
                  <a:lnTo>
                    <a:pt x="43279" y="5738"/>
                  </a:lnTo>
                  <a:lnTo>
                    <a:pt x="42360" y="6430"/>
                  </a:lnTo>
                  <a:lnTo>
                    <a:pt x="41482" y="7109"/>
                  </a:lnTo>
                  <a:lnTo>
                    <a:pt x="40656" y="7788"/>
                  </a:lnTo>
                  <a:lnTo>
                    <a:pt x="39871" y="8454"/>
                  </a:lnTo>
                  <a:lnTo>
                    <a:pt x="39165" y="9093"/>
                  </a:lnTo>
                  <a:lnTo>
                    <a:pt x="38526" y="9692"/>
                  </a:lnTo>
                  <a:lnTo>
                    <a:pt x="37967" y="10251"/>
                  </a:lnTo>
                  <a:lnTo>
                    <a:pt x="37821" y="10397"/>
                  </a:lnTo>
                  <a:lnTo>
                    <a:pt x="37661" y="10531"/>
                  </a:lnTo>
                  <a:lnTo>
                    <a:pt x="37488" y="10650"/>
                  </a:lnTo>
                  <a:lnTo>
                    <a:pt x="37328" y="10757"/>
                  </a:lnTo>
                  <a:lnTo>
                    <a:pt x="37155" y="10850"/>
                  </a:lnTo>
                  <a:lnTo>
                    <a:pt x="36982" y="10930"/>
                  </a:lnTo>
                  <a:lnTo>
                    <a:pt x="36809" y="10996"/>
                  </a:lnTo>
                  <a:lnTo>
                    <a:pt x="36636" y="11050"/>
                  </a:lnTo>
                  <a:lnTo>
                    <a:pt x="36463" y="11090"/>
                  </a:lnTo>
                  <a:lnTo>
                    <a:pt x="36290" y="11130"/>
                  </a:lnTo>
                  <a:lnTo>
                    <a:pt x="36117" y="11156"/>
                  </a:lnTo>
                  <a:lnTo>
                    <a:pt x="35957" y="11170"/>
                  </a:lnTo>
                  <a:lnTo>
                    <a:pt x="35624" y="11183"/>
                  </a:lnTo>
                  <a:lnTo>
                    <a:pt x="35305" y="11170"/>
                  </a:lnTo>
                  <a:lnTo>
                    <a:pt x="34999" y="11143"/>
                  </a:lnTo>
                  <a:lnTo>
                    <a:pt x="34732" y="11090"/>
                  </a:lnTo>
                  <a:lnTo>
                    <a:pt x="34479" y="11036"/>
                  </a:lnTo>
                  <a:lnTo>
                    <a:pt x="34266" y="10983"/>
                  </a:lnTo>
                  <a:lnTo>
                    <a:pt x="33973" y="10877"/>
                  </a:lnTo>
                  <a:lnTo>
                    <a:pt x="33854" y="10837"/>
                  </a:lnTo>
                  <a:lnTo>
                    <a:pt x="33694" y="10637"/>
                  </a:lnTo>
                  <a:lnTo>
                    <a:pt x="33468" y="10397"/>
                  </a:lnTo>
                  <a:lnTo>
                    <a:pt x="33175" y="10091"/>
                  </a:lnTo>
                  <a:lnTo>
                    <a:pt x="32789" y="9705"/>
                  </a:lnTo>
                  <a:lnTo>
                    <a:pt x="32323" y="9266"/>
                  </a:lnTo>
                  <a:lnTo>
                    <a:pt x="31764" y="8773"/>
                  </a:lnTo>
                  <a:lnTo>
                    <a:pt x="31125" y="8241"/>
                  </a:lnTo>
                  <a:lnTo>
                    <a:pt x="30765" y="7975"/>
                  </a:lnTo>
                  <a:lnTo>
                    <a:pt x="30392" y="7695"/>
                  </a:lnTo>
                  <a:lnTo>
                    <a:pt x="29993" y="7402"/>
                  </a:lnTo>
                  <a:lnTo>
                    <a:pt x="29567" y="7109"/>
                  </a:lnTo>
                  <a:lnTo>
                    <a:pt x="29128" y="6816"/>
                  </a:lnTo>
                  <a:lnTo>
                    <a:pt x="28675" y="6523"/>
                  </a:lnTo>
                  <a:lnTo>
                    <a:pt x="28183" y="6231"/>
                  </a:lnTo>
                  <a:lnTo>
                    <a:pt x="27677" y="5938"/>
                  </a:lnTo>
                  <a:lnTo>
                    <a:pt x="27144" y="5645"/>
                  </a:lnTo>
                  <a:lnTo>
                    <a:pt x="26598" y="5365"/>
                  </a:lnTo>
                  <a:lnTo>
                    <a:pt x="26026" y="5086"/>
                  </a:lnTo>
                  <a:lnTo>
                    <a:pt x="25440" y="4806"/>
                  </a:lnTo>
                  <a:lnTo>
                    <a:pt x="24815" y="4540"/>
                  </a:lnTo>
                  <a:lnTo>
                    <a:pt x="24176" y="4274"/>
                  </a:lnTo>
                  <a:lnTo>
                    <a:pt x="23523" y="4021"/>
                  </a:lnTo>
                  <a:lnTo>
                    <a:pt x="22844" y="3781"/>
                  </a:lnTo>
                  <a:lnTo>
                    <a:pt x="22125" y="3555"/>
                  </a:lnTo>
                  <a:lnTo>
                    <a:pt x="21393" y="3329"/>
                  </a:lnTo>
                  <a:lnTo>
                    <a:pt x="20648" y="3116"/>
                  </a:lnTo>
                  <a:lnTo>
                    <a:pt x="19862" y="2903"/>
                  </a:lnTo>
                  <a:lnTo>
                    <a:pt x="19077" y="2703"/>
                  </a:lnTo>
                  <a:lnTo>
                    <a:pt x="18265" y="2503"/>
                  </a:lnTo>
                  <a:lnTo>
                    <a:pt x="17453" y="2317"/>
                  </a:lnTo>
                  <a:lnTo>
                    <a:pt x="16641" y="2144"/>
                  </a:lnTo>
                  <a:lnTo>
                    <a:pt x="14990" y="1798"/>
                  </a:lnTo>
                  <a:lnTo>
                    <a:pt x="13339" y="1491"/>
                  </a:lnTo>
                  <a:lnTo>
                    <a:pt x="11742" y="1212"/>
                  </a:lnTo>
                  <a:lnTo>
                    <a:pt x="10198" y="959"/>
                  </a:lnTo>
                  <a:lnTo>
                    <a:pt x="8747" y="733"/>
                  </a:lnTo>
                  <a:lnTo>
                    <a:pt x="7402" y="546"/>
                  </a:lnTo>
                  <a:lnTo>
                    <a:pt x="6191" y="373"/>
                  </a:lnTo>
                  <a:lnTo>
                    <a:pt x="5139" y="240"/>
                  </a:lnTo>
                  <a:lnTo>
                    <a:pt x="3648" y="67"/>
                  </a:lnTo>
                  <a:lnTo>
                    <a:pt x="3102" y="0"/>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449;p22">
              <a:extLst>
                <a:ext uri="{FF2B5EF4-FFF2-40B4-BE49-F238E27FC236}">
                  <a16:creationId xmlns:a16="http://schemas.microsoft.com/office/drawing/2014/main" id="{3818627E-BE5A-69D6-3362-0A2F94CFA91E}"/>
                </a:ext>
              </a:extLst>
            </p:cNvPr>
            <p:cNvSpPr/>
            <p:nvPr/>
          </p:nvSpPr>
          <p:spPr>
            <a:xfrm>
              <a:off x="2604200" y="2709550"/>
              <a:ext cx="438000" cy="1009775"/>
            </a:xfrm>
            <a:custGeom>
              <a:avLst/>
              <a:gdLst/>
              <a:ahLst/>
              <a:cxnLst/>
              <a:rect l="l" t="t" r="r" b="b"/>
              <a:pathLst>
                <a:path w="17520" h="40391" extrusionOk="0">
                  <a:moveTo>
                    <a:pt x="8188" y="1"/>
                  </a:moveTo>
                  <a:lnTo>
                    <a:pt x="7948" y="14"/>
                  </a:lnTo>
                  <a:lnTo>
                    <a:pt x="7709" y="27"/>
                  </a:lnTo>
                  <a:lnTo>
                    <a:pt x="7229" y="94"/>
                  </a:lnTo>
                  <a:lnTo>
                    <a:pt x="6763" y="187"/>
                  </a:lnTo>
                  <a:lnTo>
                    <a:pt x="6311" y="307"/>
                  </a:lnTo>
                  <a:lnTo>
                    <a:pt x="5858" y="453"/>
                  </a:lnTo>
                  <a:lnTo>
                    <a:pt x="5406" y="626"/>
                  </a:lnTo>
                  <a:lnTo>
                    <a:pt x="4980" y="813"/>
                  </a:lnTo>
                  <a:lnTo>
                    <a:pt x="4554" y="1026"/>
                  </a:lnTo>
                  <a:lnTo>
                    <a:pt x="4154" y="1252"/>
                  </a:lnTo>
                  <a:lnTo>
                    <a:pt x="3755" y="1492"/>
                  </a:lnTo>
                  <a:lnTo>
                    <a:pt x="3382" y="1745"/>
                  </a:lnTo>
                  <a:lnTo>
                    <a:pt x="3009" y="2024"/>
                  </a:lnTo>
                  <a:lnTo>
                    <a:pt x="2663" y="2304"/>
                  </a:lnTo>
                  <a:lnTo>
                    <a:pt x="2344" y="2597"/>
                  </a:lnTo>
                  <a:lnTo>
                    <a:pt x="2024" y="2903"/>
                  </a:lnTo>
                  <a:lnTo>
                    <a:pt x="1731" y="3209"/>
                  </a:lnTo>
                  <a:lnTo>
                    <a:pt x="1465" y="3515"/>
                  </a:lnTo>
                  <a:lnTo>
                    <a:pt x="1212" y="3821"/>
                  </a:lnTo>
                  <a:lnTo>
                    <a:pt x="986" y="4141"/>
                  </a:lnTo>
                  <a:lnTo>
                    <a:pt x="773" y="4447"/>
                  </a:lnTo>
                  <a:lnTo>
                    <a:pt x="600" y="4753"/>
                  </a:lnTo>
                  <a:lnTo>
                    <a:pt x="440" y="5059"/>
                  </a:lnTo>
                  <a:lnTo>
                    <a:pt x="374" y="5219"/>
                  </a:lnTo>
                  <a:lnTo>
                    <a:pt x="307" y="5405"/>
                  </a:lnTo>
                  <a:lnTo>
                    <a:pt x="254" y="5618"/>
                  </a:lnTo>
                  <a:lnTo>
                    <a:pt x="201" y="5858"/>
                  </a:lnTo>
                  <a:lnTo>
                    <a:pt x="161" y="6111"/>
                  </a:lnTo>
                  <a:lnTo>
                    <a:pt x="121" y="6391"/>
                  </a:lnTo>
                  <a:lnTo>
                    <a:pt x="67" y="7003"/>
                  </a:lnTo>
                  <a:lnTo>
                    <a:pt x="27" y="7695"/>
                  </a:lnTo>
                  <a:lnTo>
                    <a:pt x="1" y="8454"/>
                  </a:lnTo>
                  <a:lnTo>
                    <a:pt x="1" y="9279"/>
                  </a:lnTo>
                  <a:lnTo>
                    <a:pt x="27" y="10171"/>
                  </a:lnTo>
                  <a:lnTo>
                    <a:pt x="54" y="11103"/>
                  </a:lnTo>
                  <a:lnTo>
                    <a:pt x="107" y="12088"/>
                  </a:lnTo>
                  <a:lnTo>
                    <a:pt x="174" y="13113"/>
                  </a:lnTo>
                  <a:lnTo>
                    <a:pt x="240" y="14165"/>
                  </a:lnTo>
                  <a:lnTo>
                    <a:pt x="320" y="15257"/>
                  </a:lnTo>
                  <a:lnTo>
                    <a:pt x="427" y="16362"/>
                  </a:lnTo>
                  <a:lnTo>
                    <a:pt x="640" y="18611"/>
                  </a:lnTo>
                  <a:lnTo>
                    <a:pt x="866" y="20874"/>
                  </a:lnTo>
                  <a:lnTo>
                    <a:pt x="1119" y="23111"/>
                  </a:lnTo>
                  <a:lnTo>
                    <a:pt x="1372" y="25268"/>
                  </a:lnTo>
                  <a:lnTo>
                    <a:pt x="1625" y="27278"/>
                  </a:lnTo>
                  <a:lnTo>
                    <a:pt x="2064" y="30739"/>
                  </a:lnTo>
                  <a:lnTo>
                    <a:pt x="2224" y="32070"/>
                  </a:lnTo>
                  <a:lnTo>
                    <a:pt x="2344" y="33082"/>
                  </a:lnTo>
                  <a:lnTo>
                    <a:pt x="2397" y="33495"/>
                  </a:lnTo>
                  <a:lnTo>
                    <a:pt x="2477" y="33894"/>
                  </a:lnTo>
                  <a:lnTo>
                    <a:pt x="2557" y="34280"/>
                  </a:lnTo>
                  <a:lnTo>
                    <a:pt x="2663" y="34666"/>
                  </a:lnTo>
                  <a:lnTo>
                    <a:pt x="2783" y="35026"/>
                  </a:lnTo>
                  <a:lnTo>
                    <a:pt x="2916" y="35385"/>
                  </a:lnTo>
                  <a:lnTo>
                    <a:pt x="3063" y="35731"/>
                  </a:lnTo>
                  <a:lnTo>
                    <a:pt x="3222" y="36064"/>
                  </a:lnTo>
                  <a:lnTo>
                    <a:pt x="3395" y="36383"/>
                  </a:lnTo>
                  <a:lnTo>
                    <a:pt x="3582" y="36690"/>
                  </a:lnTo>
                  <a:lnTo>
                    <a:pt x="3782" y="36996"/>
                  </a:lnTo>
                  <a:lnTo>
                    <a:pt x="4008" y="37275"/>
                  </a:lnTo>
                  <a:lnTo>
                    <a:pt x="4234" y="37555"/>
                  </a:lnTo>
                  <a:lnTo>
                    <a:pt x="4474" y="37808"/>
                  </a:lnTo>
                  <a:lnTo>
                    <a:pt x="4713" y="38061"/>
                  </a:lnTo>
                  <a:lnTo>
                    <a:pt x="4980" y="38300"/>
                  </a:lnTo>
                  <a:lnTo>
                    <a:pt x="5259" y="38527"/>
                  </a:lnTo>
                  <a:lnTo>
                    <a:pt x="5539" y="38740"/>
                  </a:lnTo>
                  <a:lnTo>
                    <a:pt x="5832" y="38939"/>
                  </a:lnTo>
                  <a:lnTo>
                    <a:pt x="6138" y="39126"/>
                  </a:lnTo>
                  <a:lnTo>
                    <a:pt x="6444" y="39299"/>
                  </a:lnTo>
                  <a:lnTo>
                    <a:pt x="6763" y="39472"/>
                  </a:lnTo>
                  <a:lnTo>
                    <a:pt x="7096" y="39618"/>
                  </a:lnTo>
                  <a:lnTo>
                    <a:pt x="7442" y="39751"/>
                  </a:lnTo>
                  <a:lnTo>
                    <a:pt x="7789" y="39885"/>
                  </a:lnTo>
                  <a:lnTo>
                    <a:pt x="8135" y="39991"/>
                  </a:lnTo>
                  <a:lnTo>
                    <a:pt x="8507" y="40084"/>
                  </a:lnTo>
                  <a:lnTo>
                    <a:pt x="8867" y="40177"/>
                  </a:lnTo>
                  <a:lnTo>
                    <a:pt x="9253" y="40244"/>
                  </a:lnTo>
                  <a:lnTo>
                    <a:pt x="9626" y="40311"/>
                  </a:lnTo>
                  <a:lnTo>
                    <a:pt x="10012" y="40350"/>
                  </a:lnTo>
                  <a:lnTo>
                    <a:pt x="10411" y="40390"/>
                  </a:lnTo>
                  <a:lnTo>
                    <a:pt x="10784" y="40390"/>
                  </a:lnTo>
                  <a:lnTo>
                    <a:pt x="10970" y="40377"/>
                  </a:lnTo>
                  <a:lnTo>
                    <a:pt x="11143" y="40350"/>
                  </a:lnTo>
                  <a:lnTo>
                    <a:pt x="11330" y="40311"/>
                  </a:lnTo>
                  <a:lnTo>
                    <a:pt x="11503" y="40257"/>
                  </a:lnTo>
                  <a:lnTo>
                    <a:pt x="11676" y="40204"/>
                  </a:lnTo>
                  <a:lnTo>
                    <a:pt x="11849" y="40137"/>
                  </a:lnTo>
                  <a:lnTo>
                    <a:pt x="12022" y="40071"/>
                  </a:lnTo>
                  <a:lnTo>
                    <a:pt x="12195" y="39978"/>
                  </a:lnTo>
                  <a:lnTo>
                    <a:pt x="12368" y="39885"/>
                  </a:lnTo>
                  <a:lnTo>
                    <a:pt x="12528" y="39791"/>
                  </a:lnTo>
                  <a:lnTo>
                    <a:pt x="12687" y="39672"/>
                  </a:lnTo>
                  <a:lnTo>
                    <a:pt x="12847" y="39552"/>
                  </a:lnTo>
                  <a:lnTo>
                    <a:pt x="13167" y="39285"/>
                  </a:lnTo>
                  <a:lnTo>
                    <a:pt x="13473" y="38993"/>
                  </a:lnTo>
                  <a:lnTo>
                    <a:pt x="13766" y="38660"/>
                  </a:lnTo>
                  <a:lnTo>
                    <a:pt x="14059" y="38287"/>
                  </a:lnTo>
                  <a:lnTo>
                    <a:pt x="14325" y="37901"/>
                  </a:lnTo>
                  <a:lnTo>
                    <a:pt x="14591" y="37488"/>
                  </a:lnTo>
                  <a:lnTo>
                    <a:pt x="14844" y="37036"/>
                  </a:lnTo>
                  <a:lnTo>
                    <a:pt x="15097" y="36570"/>
                  </a:lnTo>
                  <a:lnTo>
                    <a:pt x="15323" y="36077"/>
                  </a:lnTo>
                  <a:lnTo>
                    <a:pt x="15550" y="35558"/>
                  </a:lnTo>
                  <a:lnTo>
                    <a:pt x="15763" y="35026"/>
                  </a:lnTo>
                  <a:lnTo>
                    <a:pt x="15962" y="34466"/>
                  </a:lnTo>
                  <a:lnTo>
                    <a:pt x="16149" y="33894"/>
                  </a:lnTo>
                  <a:lnTo>
                    <a:pt x="16322" y="33308"/>
                  </a:lnTo>
                  <a:lnTo>
                    <a:pt x="16482" y="32709"/>
                  </a:lnTo>
                  <a:lnTo>
                    <a:pt x="16641" y="32083"/>
                  </a:lnTo>
                  <a:lnTo>
                    <a:pt x="16774" y="31458"/>
                  </a:lnTo>
                  <a:lnTo>
                    <a:pt x="16894" y="30819"/>
                  </a:lnTo>
                  <a:lnTo>
                    <a:pt x="17014" y="30166"/>
                  </a:lnTo>
                  <a:lnTo>
                    <a:pt x="17107" y="29501"/>
                  </a:lnTo>
                  <a:lnTo>
                    <a:pt x="17187" y="28835"/>
                  </a:lnTo>
                  <a:lnTo>
                    <a:pt x="17254" y="28156"/>
                  </a:lnTo>
                  <a:lnTo>
                    <a:pt x="17307" y="27477"/>
                  </a:lnTo>
                  <a:lnTo>
                    <a:pt x="17347" y="26798"/>
                  </a:lnTo>
                  <a:lnTo>
                    <a:pt x="17373" y="26120"/>
                  </a:lnTo>
                  <a:lnTo>
                    <a:pt x="17453" y="23151"/>
                  </a:lnTo>
                  <a:lnTo>
                    <a:pt x="17493" y="21527"/>
                  </a:lnTo>
                  <a:lnTo>
                    <a:pt x="17520" y="19823"/>
                  </a:lnTo>
                  <a:lnTo>
                    <a:pt x="17507" y="18079"/>
                  </a:lnTo>
                  <a:lnTo>
                    <a:pt x="17493" y="17200"/>
                  </a:lnTo>
                  <a:lnTo>
                    <a:pt x="17467" y="16308"/>
                  </a:lnTo>
                  <a:lnTo>
                    <a:pt x="17440" y="15416"/>
                  </a:lnTo>
                  <a:lnTo>
                    <a:pt x="17387" y="14538"/>
                  </a:lnTo>
                  <a:lnTo>
                    <a:pt x="17320" y="13646"/>
                  </a:lnTo>
                  <a:lnTo>
                    <a:pt x="17254" y="12767"/>
                  </a:lnTo>
                  <a:lnTo>
                    <a:pt x="17160" y="11902"/>
                  </a:lnTo>
                  <a:lnTo>
                    <a:pt x="17054" y="11037"/>
                  </a:lnTo>
                  <a:lnTo>
                    <a:pt x="16921" y="10198"/>
                  </a:lnTo>
                  <a:lnTo>
                    <a:pt x="16774" y="9373"/>
                  </a:lnTo>
                  <a:lnTo>
                    <a:pt x="16615" y="8561"/>
                  </a:lnTo>
                  <a:lnTo>
                    <a:pt x="16428" y="7788"/>
                  </a:lnTo>
                  <a:lnTo>
                    <a:pt x="16215" y="7016"/>
                  </a:lnTo>
                  <a:lnTo>
                    <a:pt x="16095" y="6657"/>
                  </a:lnTo>
                  <a:lnTo>
                    <a:pt x="15976" y="6284"/>
                  </a:lnTo>
                  <a:lnTo>
                    <a:pt x="15856" y="5938"/>
                  </a:lnTo>
                  <a:lnTo>
                    <a:pt x="15723" y="5592"/>
                  </a:lnTo>
                  <a:lnTo>
                    <a:pt x="15576" y="5246"/>
                  </a:lnTo>
                  <a:lnTo>
                    <a:pt x="15430" y="4913"/>
                  </a:lnTo>
                  <a:lnTo>
                    <a:pt x="15283" y="4593"/>
                  </a:lnTo>
                  <a:lnTo>
                    <a:pt x="15124" y="4287"/>
                  </a:lnTo>
                  <a:lnTo>
                    <a:pt x="14951" y="3981"/>
                  </a:lnTo>
                  <a:lnTo>
                    <a:pt x="14778" y="3688"/>
                  </a:lnTo>
                  <a:lnTo>
                    <a:pt x="14604" y="3409"/>
                  </a:lnTo>
                  <a:lnTo>
                    <a:pt x="14405" y="3129"/>
                  </a:lnTo>
                  <a:lnTo>
                    <a:pt x="14218" y="2876"/>
                  </a:lnTo>
                  <a:lnTo>
                    <a:pt x="14005" y="2623"/>
                  </a:lnTo>
                  <a:lnTo>
                    <a:pt x="13792" y="2384"/>
                  </a:lnTo>
                  <a:lnTo>
                    <a:pt x="13579" y="2157"/>
                  </a:lnTo>
                  <a:lnTo>
                    <a:pt x="13340" y="1931"/>
                  </a:lnTo>
                  <a:lnTo>
                    <a:pt x="13113" y="1731"/>
                  </a:lnTo>
                  <a:lnTo>
                    <a:pt x="12861" y="1545"/>
                  </a:lnTo>
                  <a:lnTo>
                    <a:pt x="12621" y="1359"/>
                  </a:lnTo>
                  <a:lnTo>
                    <a:pt x="12381" y="1199"/>
                  </a:lnTo>
                  <a:lnTo>
                    <a:pt x="12128" y="1039"/>
                  </a:lnTo>
                  <a:lnTo>
                    <a:pt x="11889" y="906"/>
                  </a:lnTo>
                  <a:lnTo>
                    <a:pt x="11636" y="773"/>
                  </a:lnTo>
                  <a:lnTo>
                    <a:pt x="11396" y="653"/>
                  </a:lnTo>
                  <a:lnTo>
                    <a:pt x="11143" y="546"/>
                  </a:lnTo>
                  <a:lnTo>
                    <a:pt x="10890" y="440"/>
                  </a:lnTo>
                  <a:lnTo>
                    <a:pt x="10651" y="347"/>
                  </a:lnTo>
                  <a:lnTo>
                    <a:pt x="10398" y="280"/>
                  </a:lnTo>
                  <a:lnTo>
                    <a:pt x="10158" y="214"/>
                  </a:lnTo>
                  <a:lnTo>
                    <a:pt x="9905" y="147"/>
                  </a:lnTo>
                  <a:lnTo>
                    <a:pt x="9652" y="107"/>
                  </a:lnTo>
                  <a:lnTo>
                    <a:pt x="9413" y="67"/>
                  </a:lnTo>
                  <a:lnTo>
                    <a:pt x="9160" y="27"/>
                  </a:lnTo>
                  <a:lnTo>
                    <a:pt x="8920" y="14"/>
                  </a:lnTo>
                  <a:lnTo>
                    <a:pt x="8680" y="1"/>
                  </a:ln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450;p22">
              <a:extLst>
                <a:ext uri="{FF2B5EF4-FFF2-40B4-BE49-F238E27FC236}">
                  <a16:creationId xmlns:a16="http://schemas.microsoft.com/office/drawing/2014/main" id="{03381193-F805-68D3-02C8-7D7D75A0B2C1}"/>
                </a:ext>
              </a:extLst>
            </p:cNvPr>
            <p:cNvSpPr/>
            <p:nvPr/>
          </p:nvSpPr>
          <p:spPr>
            <a:xfrm>
              <a:off x="1974200" y="2808075"/>
              <a:ext cx="1440750" cy="2147300"/>
            </a:xfrm>
            <a:custGeom>
              <a:avLst/>
              <a:gdLst/>
              <a:ahLst/>
              <a:cxnLst/>
              <a:rect l="l" t="t" r="r" b="b"/>
              <a:pathLst>
                <a:path w="57630" h="85892" extrusionOk="0">
                  <a:moveTo>
                    <a:pt x="29181" y="0"/>
                  </a:moveTo>
                  <a:lnTo>
                    <a:pt x="28848" y="13"/>
                  </a:lnTo>
                  <a:lnTo>
                    <a:pt x="28529" y="53"/>
                  </a:lnTo>
                  <a:lnTo>
                    <a:pt x="28196" y="107"/>
                  </a:lnTo>
                  <a:lnTo>
                    <a:pt x="27877" y="173"/>
                  </a:lnTo>
                  <a:lnTo>
                    <a:pt x="27557" y="266"/>
                  </a:lnTo>
                  <a:lnTo>
                    <a:pt x="27238" y="373"/>
                  </a:lnTo>
                  <a:lnTo>
                    <a:pt x="26918" y="506"/>
                  </a:lnTo>
                  <a:lnTo>
                    <a:pt x="26599" y="639"/>
                  </a:lnTo>
                  <a:lnTo>
                    <a:pt x="26292" y="799"/>
                  </a:lnTo>
                  <a:lnTo>
                    <a:pt x="25986" y="972"/>
                  </a:lnTo>
                  <a:lnTo>
                    <a:pt x="25667" y="1158"/>
                  </a:lnTo>
                  <a:lnTo>
                    <a:pt x="25374" y="1358"/>
                  </a:lnTo>
                  <a:lnTo>
                    <a:pt x="25068" y="1571"/>
                  </a:lnTo>
                  <a:lnTo>
                    <a:pt x="24762" y="1784"/>
                  </a:lnTo>
                  <a:lnTo>
                    <a:pt x="24469" y="2024"/>
                  </a:lnTo>
                  <a:lnTo>
                    <a:pt x="24176" y="2277"/>
                  </a:lnTo>
                  <a:lnTo>
                    <a:pt x="23883" y="2529"/>
                  </a:lnTo>
                  <a:lnTo>
                    <a:pt x="23590" y="2796"/>
                  </a:lnTo>
                  <a:lnTo>
                    <a:pt x="23310" y="3075"/>
                  </a:lnTo>
                  <a:lnTo>
                    <a:pt x="23031" y="3355"/>
                  </a:lnTo>
                  <a:lnTo>
                    <a:pt x="22485" y="3954"/>
                  </a:lnTo>
                  <a:lnTo>
                    <a:pt x="21939" y="4580"/>
                  </a:lnTo>
                  <a:lnTo>
                    <a:pt x="21420" y="5219"/>
                  </a:lnTo>
                  <a:lnTo>
                    <a:pt x="20914" y="5884"/>
                  </a:lnTo>
                  <a:lnTo>
                    <a:pt x="20422" y="6550"/>
                  </a:lnTo>
                  <a:lnTo>
                    <a:pt x="19956" y="7242"/>
                  </a:lnTo>
                  <a:lnTo>
                    <a:pt x="19490" y="7921"/>
                  </a:lnTo>
                  <a:lnTo>
                    <a:pt x="19064" y="8613"/>
                  </a:lnTo>
                  <a:lnTo>
                    <a:pt x="18638" y="9279"/>
                  </a:lnTo>
                  <a:lnTo>
                    <a:pt x="18252" y="9958"/>
                  </a:lnTo>
                  <a:lnTo>
                    <a:pt x="17879" y="10597"/>
                  </a:lnTo>
                  <a:lnTo>
                    <a:pt x="17187" y="11835"/>
                  </a:lnTo>
                  <a:lnTo>
                    <a:pt x="16601" y="12940"/>
                  </a:lnTo>
                  <a:lnTo>
                    <a:pt x="15736" y="14630"/>
                  </a:lnTo>
                  <a:lnTo>
                    <a:pt x="15203" y="15655"/>
                  </a:lnTo>
                  <a:lnTo>
                    <a:pt x="14684" y="16694"/>
                  </a:lnTo>
                  <a:lnTo>
                    <a:pt x="14178" y="17759"/>
                  </a:lnTo>
                  <a:lnTo>
                    <a:pt x="13659" y="18837"/>
                  </a:lnTo>
                  <a:lnTo>
                    <a:pt x="13153" y="19955"/>
                  </a:lnTo>
                  <a:lnTo>
                    <a:pt x="12634" y="21074"/>
                  </a:lnTo>
                  <a:lnTo>
                    <a:pt x="12141" y="22218"/>
                  </a:lnTo>
                  <a:lnTo>
                    <a:pt x="11636" y="23377"/>
                  </a:lnTo>
                  <a:lnTo>
                    <a:pt x="11143" y="24548"/>
                  </a:lnTo>
                  <a:lnTo>
                    <a:pt x="10664" y="25733"/>
                  </a:lnTo>
                  <a:lnTo>
                    <a:pt x="10171" y="26918"/>
                  </a:lnTo>
                  <a:lnTo>
                    <a:pt x="9705" y="28116"/>
                  </a:lnTo>
                  <a:lnTo>
                    <a:pt x="9239" y="29314"/>
                  </a:lnTo>
                  <a:lnTo>
                    <a:pt x="8773" y="30525"/>
                  </a:lnTo>
                  <a:lnTo>
                    <a:pt x="8321" y="31723"/>
                  </a:lnTo>
                  <a:lnTo>
                    <a:pt x="7881" y="32935"/>
                  </a:lnTo>
                  <a:lnTo>
                    <a:pt x="7029" y="35331"/>
                  </a:lnTo>
                  <a:lnTo>
                    <a:pt x="6217" y="37714"/>
                  </a:lnTo>
                  <a:lnTo>
                    <a:pt x="5445" y="40044"/>
                  </a:lnTo>
                  <a:lnTo>
                    <a:pt x="4726" y="42320"/>
                  </a:lnTo>
                  <a:lnTo>
                    <a:pt x="4061" y="44517"/>
                  </a:lnTo>
                  <a:lnTo>
                    <a:pt x="3462" y="46633"/>
                  </a:lnTo>
                  <a:lnTo>
                    <a:pt x="3182" y="47658"/>
                  </a:lnTo>
                  <a:lnTo>
                    <a:pt x="2916" y="48644"/>
                  </a:lnTo>
                  <a:lnTo>
                    <a:pt x="2663" y="49602"/>
                  </a:lnTo>
                  <a:lnTo>
                    <a:pt x="2437" y="50534"/>
                  </a:lnTo>
                  <a:lnTo>
                    <a:pt x="2157" y="51732"/>
                  </a:lnTo>
                  <a:lnTo>
                    <a:pt x="1891" y="52903"/>
                  </a:lnTo>
                  <a:lnTo>
                    <a:pt x="1638" y="54062"/>
                  </a:lnTo>
                  <a:lnTo>
                    <a:pt x="1412" y="55207"/>
                  </a:lnTo>
                  <a:lnTo>
                    <a:pt x="1199" y="56338"/>
                  </a:lnTo>
                  <a:lnTo>
                    <a:pt x="1012" y="57443"/>
                  </a:lnTo>
                  <a:lnTo>
                    <a:pt x="839" y="58521"/>
                  </a:lnTo>
                  <a:lnTo>
                    <a:pt x="679" y="59586"/>
                  </a:lnTo>
                  <a:lnTo>
                    <a:pt x="533" y="60638"/>
                  </a:lnTo>
                  <a:lnTo>
                    <a:pt x="413" y="61663"/>
                  </a:lnTo>
                  <a:lnTo>
                    <a:pt x="307" y="62675"/>
                  </a:lnTo>
                  <a:lnTo>
                    <a:pt x="214" y="63660"/>
                  </a:lnTo>
                  <a:lnTo>
                    <a:pt x="134" y="64632"/>
                  </a:lnTo>
                  <a:lnTo>
                    <a:pt x="80" y="65577"/>
                  </a:lnTo>
                  <a:lnTo>
                    <a:pt x="40" y="66495"/>
                  </a:lnTo>
                  <a:lnTo>
                    <a:pt x="14" y="67401"/>
                  </a:lnTo>
                  <a:lnTo>
                    <a:pt x="1" y="68279"/>
                  </a:lnTo>
                  <a:lnTo>
                    <a:pt x="14" y="69131"/>
                  </a:lnTo>
                  <a:lnTo>
                    <a:pt x="40" y="69957"/>
                  </a:lnTo>
                  <a:lnTo>
                    <a:pt x="80" y="70769"/>
                  </a:lnTo>
                  <a:lnTo>
                    <a:pt x="134" y="71554"/>
                  </a:lnTo>
                  <a:lnTo>
                    <a:pt x="200" y="72313"/>
                  </a:lnTo>
                  <a:lnTo>
                    <a:pt x="293" y="73058"/>
                  </a:lnTo>
                  <a:lnTo>
                    <a:pt x="400" y="73764"/>
                  </a:lnTo>
                  <a:lnTo>
                    <a:pt x="506" y="74443"/>
                  </a:lnTo>
                  <a:lnTo>
                    <a:pt x="640" y="75109"/>
                  </a:lnTo>
                  <a:lnTo>
                    <a:pt x="799" y="75734"/>
                  </a:lnTo>
                  <a:lnTo>
                    <a:pt x="959" y="76347"/>
                  </a:lnTo>
                  <a:lnTo>
                    <a:pt x="1132" y="76919"/>
                  </a:lnTo>
                  <a:lnTo>
                    <a:pt x="1332" y="77478"/>
                  </a:lnTo>
                  <a:lnTo>
                    <a:pt x="1545" y="77997"/>
                  </a:lnTo>
                  <a:lnTo>
                    <a:pt x="1758" y="78490"/>
                  </a:lnTo>
                  <a:lnTo>
                    <a:pt x="1891" y="78729"/>
                  </a:lnTo>
                  <a:lnTo>
                    <a:pt x="2037" y="78969"/>
                  </a:lnTo>
                  <a:lnTo>
                    <a:pt x="2197" y="79209"/>
                  </a:lnTo>
                  <a:lnTo>
                    <a:pt x="2383" y="79435"/>
                  </a:lnTo>
                  <a:lnTo>
                    <a:pt x="2583" y="79675"/>
                  </a:lnTo>
                  <a:lnTo>
                    <a:pt x="2796" y="79901"/>
                  </a:lnTo>
                  <a:lnTo>
                    <a:pt x="3036" y="80127"/>
                  </a:lnTo>
                  <a:lnTo>
                    <a:pt x="3289" y="80354"/>
                  </a:lnTo>
                  <a:lnTo>
                    <a:pt x="3555" y="80567"/>
                  </a:lnTo>
                  <a:lnTo>
                    <a:pt x="3848" y="80780"/>
                  </a:lnTo>
                  <a:lnTo>
                    <a:pt x="4154" y="81006"/>
                  </a:lnTo>
                  <a:lnTo>
                    <a:pt x="4460" y="81206"/>
                  </a:lnTo>
                  <a:lnTo>
                    <a:pt x="4793" y="81419"/>
                  </a:lnTo>
                  <a:lnTo>
                    <a:pt x="5152" y="81618"/>
                  </a:lnTo>
                  <a:lnTo>
                    <a:pt x="5512" y="81818"/>
                  </a:lnTo>
                  <a:lnTo>
                    <a:pt x="5885" y="82018"/>
                  </a:lnTo>
                  <a:lnTo>
                    <a:pt x="6271" y="82217"/>
                  </a:lnTo>
                  <a:lnTo>
                    <a:pt x="6670" y="82404"/>
                  </a:lnTo>
                  <a:lnTo>
                    <a:pt x="7083" y="82590"/>
                  </a:lnTo>
                  <a:lnTo>
                    <a:pt x="7509" y="82776"/>
                  </a:lnTo>
                  <a:lnTo>
                    <a:pt x="7948" y="82949"/>
                  </a:lnTo>
                  <a:lnTo>
                    <a:pt x="8401" y="83123"/>
                  </a:lnTo>
                  <a:lnTo>
                    <a:pt x="9332" y="83455"/>
                  </a:lnTo>
                  <a:lnTo>
                    <a:pt x="10291" y="83775"/>
                  </a:lnTo>
                  <a:lnTo>
                    <a:pt x="11303" y="84081"/>
                  </a:lnTo>
                  <a:lnTo>
                    <a:pt x="12341" y="84347"/>
                  </a:lnTo>
                  <a:lnTo>
                    <a:pt x="13406" y="84614"/>
                  </a:lnTo>
                  <a:lnTo>
                    <a:pt x="14498" y="84853"/>
                  </a:lnTo>
                  <a:lnTo>
                    <a:pt x="15616" y="85066"/>
                  </a:lnTo>
                  <a:lnTo>
                    <a:pt x="16761" y="85253"/>
                  </a:lnTo>
                  <a:lnTo>
                    <a:pt x="17906" y="85426"/>
                  </a:lnTo>
                  <a:lnTo>
                    <a:pt x="19077" y="85572"/>
                  </a:lnTo>
                  <a:lnTo>
                    <a:pt x="20249" y="85692"/>
                  </a:lnTo>
                  <a:lnTo>
                    <a:pt x="21433" y="85785"/>
                  </a:lnTo>
                  <a:lnTo>
                    <a:pt x="22605" y="85852"/>
                  </a:lnTo>
                  <a:lnTo>
                    <a:pt x="23790" y="85878"/>
                  </a:lnTo>
                  <a:lnTo>
                    <a:pt x="24975" y="85892"/>
                  </a:lnTo>
                  <a:lnTo>
                    <a:pt x="26146" y="85878"/>
                  </a:lnTo>
                  <a:lnTo>
                    <a:pt x="27304" y="85825"/>
                  </a:lnTo>
                  <a:lnTo>
                    <a:pt x="27877" y="85785"/>
                  </a:lnTo>
                  <a:lnTo>
                    <a:pt x="28449" y="85745"/>
                  </a:lnTo>
                  <a:lnTo>
                    <a:pt x="29021" y="85692"/>
                  </a:lnTo>
                  <a:lnTo>
                    <a:pt x="29581" y="85625"/>
                  </a:lnTo>
                  <a:lnTo>
                    <a:pt x="30140" y="85559"/>
                  </a:lnTo>
                  <a:lnTo>
                    <a:pt x="30686" y="85479"/>
                  </a:lnTo>
                  <a:lnTo>
                    <a:pt x="31231" y="85399"/>
                  </a:lnTo>
                  <a:lnTo>
                    <a:pt x="31777" y="85306"/>
                  </a:lnTo>
                  <a:lnTo>
                    <a:pt x="32310" y="85199"/>
                  </a:lnTo>
                  <a:lnTo>
                    <a:pt x="32855" y="85093"/>
                  </a:lnTo>
                  <a:lnTo>
                    <a:pt x="33947" y="84840"/>
                  </a:lnTo>
                  <a:lnTo>
                    <a:pt x="35052" y="84560"/>
                  </a:lnTo>
                  <a:lnTo>
                    <a:pt x="36157" y="84241"/>
                  </a:lnTo>
                  <a:lnTo>
                    <a:pt x="37275" y="83908"/>
                  </a:lnTo>
                  <a:lnTo>
                    <a:pt x="38393" y="83535"/>
                  </a:lnTo>
                  <a:lnTo>
                    <a:pt x="39512" y="83149"/>
                  </a:lnTo>
                  <a:lnTo>
                    <a:pt x="40630" y="82750"/>
                  </a:lnTo>
                  <a:lnTo>
                    <a:pt x="41735" y="82337"/>
                  </a:lnTo>
                  <a:lnTo>
                    <a:pt x="42826" y="81898"/>
                  </a:lnTo>
                  <a:lnTo>
                    <a:pt x="43905" y="81459"/>
                  </a:lnTo>
                  <a:lnTo>
                    <a:pt x="44970" y="81006"/>
                  </a:lnTo>
                  <a:lnTo>
                    <a:pt x="46008" y="80540"/>
                  </a:lnTo>
                  <a:lnTo>
                    <a:pt x="47033" y="80087"/>
                  </a:lnTo>
                  <a:lnTo>
                    <a:pt x="48018" y="79635"/>
                  </a:lnTo>
                  <a:lnTo>
                    <a:pt x="48977" y="79182"/>
                  </a:lnTo>
                  <a:lnTo>
                    <a:pt x="49909" y="78729"/>
                  </a:lnTo>
                  <a:lnTo>
                    <a:pt x="50800" y="78290"/>
                  </a:lnTo>
                  <a:lnTo>
                    <a:pt x="52451" y="77451"/>
                  </a:lnTo>
                  <a:lnTo>
                    <a:pt x="53929" y="76679"/>
                  </a:lnTo>
                  <a:lnTo>
                    <a:pt x="55194" y="75987"/>
                  </a:lnTo>
                  <a:lnTo>
                    <a:pt x="56219" y="75428"/>
                  </a:lnTo>
                  <a:lnTo>
                    <a:pt x="56977" y="74989"/>
                  </a:lnTo>
                  <a:lnTo>
                    <a:pt x="57630" y="74616"/>
                  </a:lnTo>
                  <a:lnTo>
                    <a:pt x="52997" y="63234"/>
                  </a:lnTo>
                  <a:lnTo>
                    <a:pt x="52624" y="63127"/>
                  </a:lnTo>
                  <a:lnTo>
                    <a:pt x="51586" y="62821"/>
                  </a:lnTo>
                  <a:lnTo>
                    <a:pt x="50015" y="62382"/>
                  </a:lnTo>
                  <a:lnTo>
                    <a:pt x="49083" y="62129"/>
                  </a:lnTo>
                  <a:lnTo>
                    <a:pt x="48058" y="61863"/>
                  </a:lnTo>
                  <a:lnTo>
                    <a:pt x="46967" y="61583"/>
                  </a:lnTo>
                  <a:lnTo>
                    <a:pt x="45822" y="61304"/>
                  </a:lnTo>
                  <a:lnTo>
                    <a:pt x="44637" y="61024"/>
                  </a:lnTo>
                  <a:lnTo>
                    <a:pt x="43452" y="60758"/>
                  </a:lnTo>
                  <a:lnTo>
                    <a:pt x="42254" y="60518"/>
                  </a:lnTo>
                  <a:lnTo>
                    <a:pt x="41069" y="60305"/>
                  </a:lnTo>
                  <a:lnTo>
                    <a:pt x="39911" y="60119"/>
                  </a:lnTo>
                  <a:lnTo>
                    <a:pt x="39365" y="60039"/>
                  </a:lnTo>
                  <a:lnTo>
                    <a:pt x="38819" y="59972"/>
                  </a:lnTo>
                  <a:lnTo>
                    <a:pt x="37741" y="59839"/>
                  </a:lnTo>
                  <a:lnTo>
                    <a:pt x="36689" y="59693"/>
                  </a:lnTo>
                  <a:lnTo>
                    <a:pt x="35664" y="59533"/>
                  </a:lnTo>
                  <a:lnTo>
                    <a:pt x="34666" y="59373"/>
                  </a:lnTo>
                  <a:lnTo>
                    <a:pt x="33694" y="59200"/>
                  </a:lnTo>
                  <a:lnTo>
                    <a:pt x="32776" y="59027"/>
                  </a:lnTo>
                  <a:lnTo>
                    <a:pt x="31112" y="58708"/>
                  </a:lnTo>
                  <a:lnTo>
                    <a:pt x="29700" y="58415"/>
                  </a:lnTo>
                  <a:lnTo>
                    <a:pt x="28635" y="58175"/>
                  </a:lnTo>
                  <a:lnTo>
                    <a:pt x="27704" y="57949"/>
                  </a:lnTo>
                  <a:lnTo>
                    <a:pt x="27983" y="57283"/>
                  </a:lnTo>
                  <a:lnTo>
                    <a:pt x="28742" y="55446"/>
                  </a:lnTo>
                  <a:lnTo>
                    <a:pt x="29261" y="54155"/>
                  </a:lnTo>
                  <a:lnTo>
                    <a:pt x="29860" y="52651"/>
                  </a:lnTo>
                  <a:lnTo>
                    <a:pt x="30512" y="50960"/>
                  </a:lnTo>
                  <a:lnTo>
                    <a:pt x="31205" y="49123"/>
                  </a:lnTo>
                  <a:lnTo>
                    <a:pt x="31910" y="47139"/>
                  </a:lnTo>
                  <a:lnTo>
                    <a:pt x="32629" y="45062"/>
                  </a:lnTo>
                  <a:lnTo>
                    <a:pt x="32989" y="43984"/>
                  </a:lnTo>
                  <a:lnTo>
                    <a:pt x="33348" y="42906"/>
                  </a:lnTo>
                  <a:lnTo>
                    <a:pt x="33694" y="41814"/>
                  </a:lnTo>
                  <a:lnTo>
                    <a:pt x="34027" y="40696"/>
                  </a:lnTo>
                  <a:lnTo>
                    <a:pt x="34360" y="39591"/>
                  </a:lnTo>
                  <a:lnTo>
                    <a:pt x="34679" y="38473"/>
                  </a:lnTo>
                  <a:lnTo>
                    <a:pt x="34985" y="37368"/>
                  </a:lnTo>
                  <a:lnTo>
                    <a:pt x="35265" y="36263"/>
                  </a:lnTo>
                  <a:lnTo>
                    <a:pt x="35531" y="35158"/>
                  </a:lnTo>
                  <a:lnTo>
                    <a:pt x="35784" y="34080"/>
                  </a:lnTo>
                  <a:lnTo>
                    <a:pt x="36010" y="33001"/>
                  </a:lnTo>
                  <a:lnTo>
                    <a:pt x="36210" y="31950"/>
                  </a:lnTo>
                  <a:lnTo>
                    <a:pt x="36397" y="30885"/>
                  </a:lnTo>
                  <a:lnTo>
                    <a:pt x="36570" y="29793"/>
                  </a:lnTo>
                  <a:lnTo>
                    <a:pt x="36729" y="28662"/>
                  </a:lnTo>
                  <a:lnTo>
                    <a:pt x="36876" y="27517"/>
                  </a:lnTo>
                  <a:lnTo>
                    <a:pt x="36996" y="26332"/>
                  </a:lnTo>
                  <a:lnTo>
                    <a:pt x="37115" y="25134"/>
                  </a:lnTo>
                  <a:lnTo>
                    <a:pt x="37209" y="23922"/>
                  </a:lnTo>
                  <a:lnTo>
                    <a:pt x="37288" y="22698"/>
                  </a:lnTo>
                  <a:lnTo>
                    <a:pt x="37355" y="21473"/>
                  </a:lnTo>
                  <a:lnTo>
                    <a:pt x="37395" y="20235"/>
                  </a:lnTo>
                  <a:lnTo>
                    <a:pt x="37408" y="19010"/>
                  </a:lnTo>
                  <a:lnTo>
                    <a:pt x="37408" y="17772"/>
                  </a:lnTo>
                  <a:lnTo>
                    <a:pt x="37382" y="16561"/>
                  </a:lnTo>
                  <a:lnTo>
                    <a:pt x="37328" y="15349"/>
                  </a:lnTo>
                  <a:lnTo>
                    <a:pt x="37249" y="14164"/>
                  </a:lnTo>
                  <a:lnTo>
                    <a:pt x="37155" y="12993"/>
                  </a:lnTo>
                  <a:lnTo>
                    <a:pt x="37022" y="11848"/>
                  </a:lnTo>
                  <a:lnTo>
                    <a:pt x="36942" y="11289"/>
                  </a:lnTo>
                  <a:lnTo>
                    <a:pt x="36862" y="10730"/>
                  </a:lnTo>
                  <a:lnTo>
                    <a:pt x="36769" y="10184"/>
                  </a:lnTo>
                  <a:lnTo>
                    <a:pt x="36676" y="9652"/>
                  </a:lnTo>
                  <a:lnTo>
                    <a:pt x="36570" y="9119"/>
                  </a:lnTo>
                  <a:lnTo>
                    <a:pt x="36463" y="8600"/>
                  </a:lnTo>
                  <a:lnTo>
                    <a:pt x="36343" y="8094"/>
                  </a:lnTo>
                  <a:lnTo>
                    <a:pt x="36210" y="7601"/>
                  </a:lnTo>
                  <a:lnTo>
                    <a:pt x="36077" y="7109"/>
                  </a:lnTo>
                  <a:lnTo>
                    <a:pt x="35944" y="6630"/>
                  </a:lnTo>
                  <a:lnTo>
                    <a:pt x="35784" y="6177"/>
                  </a:lnTo>
                  <a:lnTo>
                    <a:pt x="35624" y="5724"/>
                  </a:lnTo>
                  <a:lnTo>
                    <a:pt x="35465" y="5285"/>
                  </a:lnTo>
                  <a:lnTo>
                    <a:pt x="35278" y="4859"/>
                  </a:lnTo>
                  <a:lnTo>
                    <a:pt x="35092" y="4446"/>
                  </a:lnTo>
                  <a:lnTo>
                    <a:pt x="34906" y="4060"/>
                  </a:lnTo>
                  <a:lnTo>
                    <a:pt x="34693" y="3674"/>
                  </a:lnTo>
                  <a:lnTo>
                    <a:pt x="34480" y="3315"/>
                  </a:lnTo>
                  <a:lnTo>
                    <a:pt x="34267" y="2969"/>
                  </a:lnTo>
                  <a:lnTo>
                    <a:pt x="34027" y="2636"/>
                  </a:lnTo>
                  <a:lnTo>
                    <a:pt x="33787" y="2316"/>
                  </a:lnTo>
                  <a:lnTo>
                    <a:pt x="33548" y="2024"/>
                  </a:lnTo>
                  <a:lnTo>
                    <a:pt x="33281" y="1744"/>
                  </a:lnTo>
                  <a:lnTo>
                    <a:pt x="33015" y="1491"/>
                  </a:lnTo>
                  <a:lnTo>
                    <a:pt x="32736" y="1251"/>
                  </a:lnTo>
                  <a:lnTo>
                    <a:pt x="32443" y="1025"/>
                  </a:lnTo>
                  <a:lnTo>
                    <a:pt x="32137" y="825"/>
                  </a:lnTo>
                  <a:lnTo>
                    <a:pt x="31830" y="639"/>
                  </a:lnTo>
                  <a:lnTo>
                    <a:pt x="31511" y="493"/>
                  </a:lnTo>
                  <a:lnTo>
                    <a:pt x="31178" y="346"/>
                  </a:lnTo>
                  <a:lnTo>
                    <a:pt x="30845" y="240"/>
                  </a:lnTo>
                  <a:lnTo>
                    <a:pt x="30512" y="147"/>
                  </a:lnTo>
                  <a:lnTo>
                    <a:pt x="30180" y="80"/>
                  </a:lnTo>
                  <a:lnTo>
                    <a:pt x="29847" y="27"/>
                  </a:lnTo>
                  <a:lnTo>
                    <a:pt x="29514" y="0"/>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451;p22">
              <a:extLst>
                <a:ext uri="{FF2B5EF4-FFF2-40B4-BE49-F238E27FC236}">
                  <a16:creationId xmlns:a16="http://schemas.microsoft.com/office/drawing/2014/main" id="{D76CC09F-E783-69A6-C374-142A9689F93A}"/>
                </a:ext>
              </a:extLst>
            </p:cNvPr>
            <p:cNvSpPr/>
            <p:nvPr/>
          </p:nvSpPr>
          <p:spPr>
            <a:xfrm>
              <a:off x="3251850" y="4040450"/>
              <a:ext cx="871000" cy="726900"/>
            </a:xfrm>
            <a:custGeom>
              <a:avLst/>
              <a:gdLst/>
              <a:ahLst/>
              <a:cxnLst/>
              <a:rect l="l" t="t" r="r" b="b"/>
              <a:pathLst>
                <a:path w="34840" h="29076" extrusionOk="0">
                  <a:moveTo>
                    <a:pt x="18066" y="1"/>
                  </a:moveTo>
                  <a:lnTo>
                    <a:pt x="17866" y="54"/>
                  </a:lnTo>
                  <a:lnTo>
                    <a:pt x="17666" y="121"/>
                  </a:lnTo>
                  <a:lnTo>
                    <a:pt x="17453" y="214"/>
                  </a:lnTo>
                  <a:lnTo>
                    <a:pt x="17253" y="334"/>
                  </a:lnTo>
                  <a:lnTo>
                    <a:pt x="17041" y="467"/>
                  </a:lnTo>
                  <a:lnTo>
                    <a:pt x="16814" y="613"/>
                  </a:lnTo>
                  <a:lnTo>
                    <a:pt x="16601" y="786"/>
                  </a:lnTo>
                  <a:lnTo>
                    <a:pt x="16375" y="973"/>
                  </a:lnTo>
                  <a:lnTo>
                    <a:pt x="15909" y="1372"/>
                  </a:lnTo>
                  <a:lnTo>
                    <a:pt x="14977" y="2251"/>
                  </a:lnTo>
                  <a:lnTo>
                    <a:pt x="14511" y="2677"/>
                  </a:lnTo>
                  <a:lnTo>
                    <a:pt x="14032" y="3089"/>
                  </a:lnTo>
                  <a:lnTo>
                    <a:pt x="13806" y="3276"/>
                  </a:lnTo>
                  <a:lnTo>
                    <a:pt x="13566" y="3449"/>
                  </a:lnTo>
                  <a:lnTo>
                    <a:pt x="13340" y="3608"/>
                  </a:lnTo>
                  <a:lnTo>
                    <a:pt x="13100" y="3755"/>
                  </a:lnTo>
                  <a:lnTo>
                    <a:pt x="12874" y="3888"/>
                  </a:lnTo>
                  <a:lnTo>
                    <a:pt x="12647" y="3981"/>
                  </a:lnTo>
                  <a:lnTo>
                    <a:pt x="12421" y="4061"/>
                  </a:lnTo>
                  <a:lnTo>
                    <a:pt x="12208" y="4114"/>
                  </a:lnTo>
                  <a:lnTo>
                    <a:pt x="11769" y="4208"/>
                  </a:lnTo>
                  <a:lnTo>
                    <a:pt x="11329" y="4327"/>
                  </a:lnTo>
                  <a:lnTo>
                    <a:pt x="10890" y="4474"/>
                  </a:lnTo>
                  <a:lnTo>
                    <a:pt x="10438" y="4647"/>
                  </a:lnTo>
                  <a:lnTo>
                    <a:pt x="9998" y="4833"/>
                  </a:lnTo>
                  <a:lnTo>
                    <a:pt x="9546" y="5046"/>
                  </a:lnTo>
                  <a:lnTo>
                    <a:pt x="9093" y="5273"/>
                  </a:lnTo>
                  <a:lnTo>
                    <a:pt x="8627" y="5525"/>
                  </a:lnTo>
                  <a:lnTo>
                    <a:pt x="8174" y="5792"/>
                  </a:lnTo>
                  <a:lnTo>
                    <a:pt x="7709" y="6071"/>
                  </a:lnTo>
                  <a:lnTo>
                    <a:pt x="6777" y="6657"/>
                  </a:lnTo>
                  <a:lnTo>
                    <a:pt x="5831" y="7283"/>
                  </a:lnTo>
                  <a:lnTo>
                    <a:pt x="4873" y="7935"/>
                  </a:lnTo>
                  <a:lnTo>
                    <a:pt x="4633" y="8095"/>
                  </a:lnTo>
                  <a:lnTo>
                    <a:pt x="4394" y="8281"/>
                  </a:lnTo>
                  <a:lnTo>
                    <a:pt x="4154" y="8494"/>
                  </a:lnTo>
                  <a:lnTo>
                    <a:pt x="3915" y="8707"/>
                  </a:lnTo>
                  <a:lnTo>
                    <a:pt x="3662" y="8933"/>
                  </a:lnTo>
                  <a:lnTo>
                    <a:pt x="3422" y="9173"/>
                  </a:lnTo>
                  <a:lnTo>
                    <a:pt x="3182" y="9426"/>
                  </a:lnTo>
                  <a:lnTo>
                    <a:pt x="2956" y="9706"/>
                  </a:lnTo>
                  <a:lnTo>
                    <a:pt x="2716" y="9985"/>
                  </a:lnTo>
                  <a:lnTo>
                    <a:pt x="2490" y="10278"/>
                  </a:lnTo>
                  <a:lnTo>
                    <a:pt x="2264" y="10584"/>
                  </a:lnTo>
                  <a:lnTo>
                    <a:pt x="2051" y="10890"/>
                  </a:lnTo>
                  <a:lnTo>
                    <a:pt x="1838" y="11223"/>
                  </a:lnTo>
                  <a:lnTo>
                    <a:pt x="1638" y="11556"/>
                  </a:lnTo>
                  <a:lnTo>
                    <a:pt x="1452" y="11902"/>
                  </a:lnTo>
                  <a:lnTo>
                    <a:pt x="1265" y="12248"/>
                  </a:lnTo>
                  <a:lnTo>
                    <a:pt x="1092" y="12608"/>
                  </a:lnTo>
                  <a:lnTo>
                    <a:pt x="919" y="12980"/>
                  </a:lnTo>
                  <a:lnTo>
                    <a:pt x="773" y="13366"/>
                  </a:lnTo>
                  <a:lnTo>
                    <a:pt x="626" y="13739"/>
                  </a:lnTo>
                  <a:lnTo>
                    <a:pt x="493" y="14139"/>
                  </a:lnTo>
                  <a:lnTo>
                    <a:pt x="387" y="14538"/>
                  </a:lnTo>
                  <a:lnTo>
                    <a:pt x="280" y="14937"/>
                  </a:lnTo>
                  <a:lnTo>
                    <a:pt x="200" y="15350"/>
                  </a:lnTo>
                  <a:lnTo>
                    <a:pt x="120" y="15763"/>
                  </a:lnTo>
                  <a:lnTo>
                    <a:pt x="67" y="16189"/>
                  </a:lnTo>
                  <a:lnTo>
                    <a:pt x="27" y="16615"/>
                  </a:lnTo>
                  <a:lnTo>
                    <a:pt x="14" y="17041"/>
                  </a:lnTo>
                  <a:lnTo>
                    <a:pt x="1" y="17467"/>
                  </a:lnTo>
                  <a:lnTo>
                    <a:pt x="27" y="17906"/>
                  </a:lnTo>
                  <a:lnTo>
                    <a:pt x="54" y="18345"/>
                  </a:lnTo>
                  <a:lnTo>
                    <a:pt x="120" y="18785"/>
                  </a:lnTo>
                  <a:lnTo>
                    <a:pt x="254" y="19637"/>
                  </a:lnTo>
                  <a:lnTo>
                    <a:pt x="400" y="20449"/>
                  </a:lnTo>
                  <a:lnTo>
                    <a:pt x="560" y="21207"/>
                  </a:lnTo>
                  <a:lnTo>
                    <a:pt x="720" y="21913"/>
                  </a:lnTo>
                  <a:lnTo>
                    <a:pt x="906" y="22592"/>
                  </a:lnTo>
                  <a:lnTo>
                    <a:pt x="1106" y="23218"/>
                  </a:lnTo>
                  <a:lnTo>
                    <a:pt x="1212" y="23510"/>
                  </a:lnTo>
                  <a:lnTo>
                    <a:pt x="1319" y="23803"/>
                  </a:lnTo>
                  <a:lnTo>
                    <a:pt x="1438" y="24083"/>
                  </a:lnTo>
                  <a:lnTo>
                    <a:pt x="1558" y="24349"/>
                  </a:lnTo>
                  <a:lnTo>
                    <a:pt x="1691" y="24615"/>
                  </a:lnTo>
                  <a:lnTo>
                    <a:pt x="1824" y="24855"/>
                  </a:lnTo>
                  <a:lnTo>
                    <a:pt x="1971" y="25108"/>
                  </a:lnTo>
                  <a:lnTo>
                    <a:pt x="2117" y="25334"/>
                  </a:lnTo>
                  <a:lnTo>
                    <a:pt x="2277" y="25561"/>
                  </a:lnTo>
                  <a:lnTo>
                    <a:pt x="2437" y="25774"/>
                  </a:lnTo>
                  <a:lnTo>
                    <a:pt x="2610" y="25987"/>
                  </a:lnTo>
                  <a:lnTo>
                    <a:pt x="2783" y="26186"/>
                  </a:lnTo>
                  <a:lnTo>
                    <a:pt x="2969" y="26373"/>
                  </a:lnTo>
                  <a:lnTo>
                    <a:pt x="3169" y="26559"/>
                  </a:lnTo>
                  <a:lnTo>
                    <a:pt x="3382" y="26732"/>
                  </a:lnTo>
                  <a:lnTo>
                    <a:pt x="3595" y="26905"/>
                  </a:lnTo>
                  <a:lnTo>
                    <a:pt x="3821" y="27065"/>
                  </a:lnTo>
                  <a:lnTo>
                    <a:pt x="4048" y="27225"/>
                  </a:lnTo>
                  <a:lnTo>
                    <a:pt x="4301" y="27371"/>
                  </a:lnTo>
                  <a:lnTo>
                    <a:pt x="4554" y="27517"/>
                  </a:lnTo>
                  <a:lnTo>
                    <a:pt x="4820" y="27651"/>
                  </a:lnTo>
                  <a:lnTo>
                    <a:pt x="5113" y="27784"/>
                  </a:lnTo>
                  <a:lnTo>
                    <a:pt x="5432" y="27904"/>
                  </a:lnTo>
                  <a:lnTo>
                    <a:pt x="5765" y="28023"/>
                  </a:lnTo>
                  <a:lnTo>
                    <a:pt x="6111" y="28130"/>
                  </a:lnTo>
                  <a:lnTo>
                    <a:pt x="6470" y="28236"/>
                  </a:lnTo>
                  <a:lnTo>
                    <a:pt x="6843" y="28330"/>
                  </a:lnTo>
                  <a:lnTo>
                    <a:pt x="7243" y="28423"/>
                  </a:lnTo>
                  <a:lnTo>
                    <a:pt x="7642" y="28503"/>
                  </a:lnTo>
                  <a:lnTo>
                    <a:pt x="8055" y="28582"/>
                  </a:lnTo>
                  <a:lnTo>
                    <a:pt x="8893" y="28716"/>
                  </a:lnTo>
                  <a:lnTo>
                    <a:pt x="9759" y="28822"/>
                  </a:lnTo>
                  <a:lnTo>
                    <a:pt x="10637" y="28915"/>
                  </a:lnTo>
                  <a:lnTo>
                    <a:pt x="11503" y="28982"/>
                  </a:lnTo>
                  <a:lnTo>
                    <a:pt x="12355" y="29035"/>
                  </a:lnTo>
                  <a:lnTo>
                    <a:pt x="13193" y="29062"/>
                  </a:lnTo>
                  <a:lnTo>
                    <a:pt x="13979" y="29062"/>
                  </a:lnTo>
                  <a:lnTo>
                    <a:pt x="14724" y="29048"/>
                  </a:lnTo>
                  <a:lnTo>
                    <a:pt x="15403" y="29008"/>
                  </a:lnTo>
                  <a:lnTo>
                    <a:pt x="16002" y="28969"/>
                  </a:lnTo>
                  <a:lnTo>
                    <a:pt x="16521" y="28889"/>
                  </a:lnTo>
                  <a:lnTo>
                    <a:pt x="16761" y="28862"/>
                  </a:lnTo>
                  <a:lnTo>
                    <a:pt x="17001" y="28835"/>
                  </a:lnTo>
                  <a:lnTo>
                    <a:pt x="17493" y="28809"/>
                  </a:lnTo>
                  <a:lnTo>
                    <a:pt x="17999" y="28795"/>
                  </a:lnTo>
                  <a:lnTo>
                    <a:pt x="18505" y="28822"/>
                  </a:lnTo>
                  <a:lnTo>
                    <a:pt x="19011" y="28849"/>
                  </a:lnTo>
                  <a:lnTo>
                    <a:pt x="19530" y="28889"/>
                  </a:lnTo>
                  <a:lnTo>
                    <a:pt x="20582" y="28982"/>
                  </a:lnTo>
                  <a:lnTo>
                    <a:pt x="21101" y="29022"/>
                  </a:lnTo>
                  <a:lnTo>
                    <a:pt x="21620" y="29062"/>
                  </a:lnTo>
                  <a:lnTo>
                    <a:pt x="22126" y="29075"/>
                  </a:lnTo>
                  <a:lnTo>
                    <a:pt x="22645" y="29075"/>
                  </a:lnTo>
                  <a:lnTo>
                    <a:pt x="23138" y="29048"/>
                  </a:lnTo>
                  <a:lnTo>
                    <a:pt x="23390" y="29035"/>
                  </a:lnTo>
                  <a:lnTo>
                    <a:pt x="23630" y="28995"/>
                  </a:lnTo>
                  <a:lnTo>
                    <a:pt x="23883" y="28955"/>
                  </a:lnTo>
                  <a:lnTo>
                    <a:pt x="24123" y="28902"/>
                  </a:lnTo>
                  <a:lnTo>
                    <a:pt x="24349" y="28849"/>
                  </a:lnTo>
                  <a:lnTo>
                    <a:pt x="24589" y="28782"/>
                  </a:lnTo>
                  <a:lnTo>
                    <a:pt x="25294" y="28543"/>
                  </a:lnTo>
                  <a:lnTo>
                    <a:pt x="25933" y="28316"/>
                  </a:lnTo>
                  <a:lnTo>
                    <a:pt x="26532" y="28103"/>
                  </a:lnTo>
                  <a:lnTo>
                    <a:pt x="27091" y="27890"/>
                  </a:lnTo>
                  <a:lnTo>
                    <a:pt x="27597" y="27677"/>
                  </a:lnTo>
                  <a:lnTo>
                    <a:pt x="28050" y="27464"/>
                  </a:lnTo>
                  <a:lnTo>
                    <a:pt x="28476" y="27265"/>
                  </a:lnTo>
                  <a:lnTo>
                    <a:pt x="28849" y="27065"/>
                  </a:lnTo>
                  <a:lnTo>
                    <a:pt x="29168" y="26852"/>
                  </a:lnTo>
                  <a:lnTo>
                    <a:pt x="29461" y="26652"/>
                  </a:lnTo>
                  <a:lnTo>
                    <a:pt x="29714" y="26466"/>
                  </a:lnTo>
                  <a:lnTo>
                    <a:pt x="29927" y="26253"/>
                  </a:lnTo>
                  <a:lnTo>
                    <a:pt x="30100" y="26053"/>
                  </a:lnTo>
                  <a:lnTo>
                    <a:pt x="30246" y="25853"/>
                  </a:lnTo>
                  <a:lnTo>
                    <a:pt x="30353" y="25654"/>
                  </a:lnTo>
                  <a:lnTo>
                    <a:pt x="30433" y="25441"/>
                  </a:lnTo>
                  <a:lnTo>
                    <a:pt x="30473" y="25241"/>
                  </a:lnTo>
                  <a:lnTo>
                    <a:pt x="30513" y="25055"/>
                  </a:lnTo>
                  <a:lnTo>
                    <a:pt x="30526" y="24868"/>
                  </a:lnTo>
                  <a:lnTo>
                    <a:pt x="30526" y="24709"/>
                  </a:lnTo>
                  <a:lnTo>
                    <a:pt x="30513" y="24536"/>
                  </a:lnTo>
                  <a:lnTo>
                    <a:pt x="30486" y="24389"/>
                  </a:lnTo>
                  <a:lnTo>
                    <a:pt x="30446" y="24243"/>
                  </a:lnTo>
                  <a:lnTo>
                    <a:pt x="30393" y="24096"/>
                  </a:lnTo>
                  <a:lnTo>
                    <a:pt x="30326" y="23976"/>
                  </a:lnTo>
                  <a:lnTo>
                    <a:pt x="30260" y="23843"/>
                  </a:lnTo>
                  <a:lnTo>
                    <a:pt x="30193" y="23737"/>
                  </a:lnTo>
                  <a:lnTo>
                    <a:pt x="30100" y="23630"/>
                  </a:lnTo>
                  <a:lnTo>
                    <a:pt x="30020" y="23524"/>
                  </a:lnTo>
                  <a:lnTo>
                    <a:pt x="29927" y="23431"/>
                  </a:lnTo>
                  <a:lnTo>
                    <a:pt x="29727" y="23271"/>
                  </a:lnTo>
                  <a:lnTo>
                    <a:pt x="29514" y="23124"/>
                  </a:lnTo>
                  <a:lnTo>
                    <a:pt x="29314" y="23018"/>
                  </a:lnTo>
                  <a:lnTo>
                    <a:pt x="29115" y="22911"/>
                  </a:lnTo>
                  <a:lnTo>
                    <a:pt x="28942" y="22845"/>
                  </a:lnTo>
                  <a:lnTo>
                    <a:pt x="28662" y="22752"/>
                  </a:lnTo>
                  <a:lnTo>
                    <a:pt x="28556" y="22725"/>
                  </a:lnTo>
                  <a:lnTo>
                    <a:pt x="28769" y="22672"/>
                  </a:lnTo>
                  <a:lnTo>
                    <a:pt x="29328" y="22525"/>
                  </a:lnTo>
                  <a:lnTo>
                    <a:pt x="29687" y="22406"/>
                  </a:lnTo>
                  <a:lnTo>
                    <a:pt x="30100" y="22272"/>
                  </a:lnTo>
                  <a:lnTo>
                    <a:pt x="30539" y="22113"/>
                  </a:lnTo>
                  <a:lnTo>
                    <a:pt x="30992" y="21926"/>
                  </a:lnTo>
                  <a:lnTo>
                    <a:pt x="31444" y="21713"/>
                  </a:lnTo>
                  <a:lnTo>
                    <a:pt x="31671" y="21607"/>
                  </a:lnTo>
                  <a:lnTo>
                    <a:pt x="31897" y="21487"/>
                  </a:lnTo>
                  <a:lnTo>
                    <a:pt x="32097" y="21354"/>
                  </a:lnTo>
                  <a:lnTo>
                    <a:pt x="32310" y="21221"/>
                  </a:lnTo>
                  <a:lnTo>
                    <a:pt x="32496" y="21088"/>
                  </a:lnTo>
                  <a:lnTo>
                    <a:pt x="32669" y="20941"/>
                  </a:lnTo>
                  <a:lnTo>
                    <a:pt x="32842" y="20795"/>
                  </a:lnTo>
                  <a:lnTo>
                    <a:pt x="32989" y="20635"/>
                  </a:lnTo>
                  <a:lnTo>
                    <a:pt x="33122" y="20475"/>
                  </a:lnTo>
                  <a:lnTo>
                    <a:pt x="33228" y="20315"/>
                  </a:lnTo>
                  <a:lnTo>
                    <a:pt x="33322" y="20142"/>
                  </a:lnTo>
                  <a:lnTo>
                    <a:pt x="33388" y="19956"/>
                  </a:lnTo>
                  <a:lnTo>
                    <a:pt x="33428" y="19770"/>
                  </a:lnTo>
                  <a:lnTo>
                    <a:pt x="33441" y="19583"/>
                  </a:lnTo>
                  <a:lnTo>
                    <a:pt x="33428" y="19317"/>
                  </a:lnTo>
                  <a:lnTo>
                    <a:pt x="33401" y="19064"/>
                  </a:lnTo>
                  <a:lnTo>
                    <a:pt x="33361" y="18851"/>
                  </a:lnTo>
                  <a:lnTo>
                    <a:pt x="33295" y="18651"/>
                  </a:lnTo>
                  <a:lnTo>
                    <a:pt x="33215" y="18478"/>
                  </a:lnTo>
                  <a:lnTo>
                    <a:pt x="33122" y="18319"/>
                  </a:lnTo>
                  <a:lnTo>
                    <a:pt x="33015" y="18199"/>
                  </a:lnTo>
                  <a:lnTo>
                    <a:pt x="32896" y="18079"/>
                  </a:lnTo>
                  <a:lnTo>
                    <a:pt x="32762" y="17986"/>
                  </a:lnTo>
                  <a:lnTo>
                    <a:pt x="32629" y="17906"/>
                  </a:lnTo>
                  <a:lnTo>
                    <a:pt x="32470" y="17839"/>
                  </a:lnTo>
                  <a:lnTo>
                    <a:pt x="32323" y="17799"/>
                  </a:lnTo>
                  <a:lnTo>
                    <a:pt x="32163" y="17760"/>
                  </a:lnTo>
                  <a:lnTo>
                    <a:pt x="32004" y="17746"/>
                  </a:lnTo>
                  <a:lnTo>
                    <a:pt x="31831" y="17733"/>
                  </a:lnTo>
                  <a:lnTo>
                    <a:pt x="31671" y="17733"/>
                  </a:lnTo>
                  <a:lnTo>
                    <a:pt x="31498" y="17746"/>
                  </a:lnTo>
                  <a:lnTo>
                    <a:pt x="31325" y="17760"/>
                  </a:lnTo>
                  <a:lnTo>
                    <a:pt x="31005" y="17813"/>
                  </a:lnTo>
                  <a:lnTo>
                    <a:pt x="30699" y="17879"/>
                  </a:lnTo>
                  <a:lnTo>
                    <a:pt x="30433" y="17959"/>
                  </a:lnTo>
                  <a:lnTo>
                    <a:pt x="30206" y="18026"/>
                  </a:lnTo>
                  <a:lnTo>
                    <a:pt x="30020" y="18092"/>
                  </a:lnTo>
                  <a:lnTo>
                    <a:pt x="29874" y="18159"/>
                  </a:lnTo>
                  <a:lnTo>
                    <a:pt x="30233" y="17946"/>
                  </a:lnTo>
                  <a:lnTo>
                    <a:pt x="30632" y="17706"/>
                  </a:lnTo>
                  <a:lnTo>
                    <a:pt x="31112" y="17400"/>
                  </a:lnTo>
                  <a:lnTo>
                    <a:pt x="31631" y="17054"/>
                  </a:lnTo>
                  <a:lnTo>
                    <a:pt x="32177" y="16681"/>
                  </a:lnTo>
                  <a:lnTo>
                    <a:pt x="32430" y="16482"/>
                  </a:lnTo>
                  <a:lnTo>
                    <a:pt x="32669" y="16295"/>
                  </a:lnTo>
                  <a:lnTo>
                    <a:pt x="32909" y="16095"/>
                  </a:lnTo>
                  <a:lnTo>
                    <a:pt x="33109" y="15909"/>
                  </a:lnTo>
                  <a:lnTo>
                    <a:pt x="33521" y="15496"/>
                  </a:lnTo>
                  <a:lnTo>
                    <a:pt x="33748" y="15257"/>
                  </a:lnTo>
                  <a:lnTo>
                    <a:pt x="33961" y="15004"/>
                  </a:lnTo>
                  <a:lnTo>
                    <a:pt x="34174" y="14738"/>
                  </a:lnTo>
                  <a:lnTo>
                    <a:pt x="34360" y="14445"/>
                  </a:lnTo>
                  <a:lnTo>
                    <a:pt x="34533" y="14165"/>
                  </a:lnTo>
                  <a:lnTo>
                    <a:pt x="34613" y="14019"/>
                  </a:lnTo>
                  <a:lnTo>
                    <a:pt x="34679" y="13859"/>
                  </a:lnTo>
                  <a:lnTo>
                    <a:pt x="34733" y="13713"/>
                  </a:lnTo>
                  <a:lnTo>
                    <a:pt x="34773" y="13566"/>
                  </a:lnTo>
                  <a:lnTo>
                    <a:pt x="34813" y="13420"/>
                  </a:lnTo>
                  <a:lnTo>
                    <a:pt x="34839" y="13260"/>
                  </a:lnTo>
                  <a:lnTo>
                    <a:pt x="34839" y="13114"/>
                  </a:lnTo>
                  <a:lnTo>
                    <a:pt x="34839" y="12967"/>
                  </a:lnTo>
                  <a:lnTo>
                    <a:pt x="34813" y="12821"/>
                  </a:lnTo>
                  <a:lnTo>
                    <a:pt x="34786" y="12661"/>
                  </a:lnTo>
                  <a:lnTo>
                    <a:pt x="34733" y="12528"/>
                  </a:lnTo>
                  <a:lnTo>
                    <a:pt x="34666" y="12381"/>
                  </a:lnTo>
                  <a:lnTo>
                    <a:pt x="34573" y="12235"/>
                  </a:lnTo>
                  <a:lnTo>
                    <a:pt x="34466" y="12102"/>
                  </a:lnTo>
                  <a:lnTo>
                    <a:pt x="34333" y="11969"/>
                  </a:lnTo>
                  <a:lnTo>
                    <a:pt x="34187" y="11836"/>
                  </a:lnTo>
                  <a:lnTo>
                    <a:pt x="34014" y="11702"/>
                  </a:lnTo>
                  <a:lnTo>
                    <a:pt x="33814" y="11583"/>
                  </a:lnTo>
                  <a:lnTo>
                    <a:pt x="33708" y="11529"/>
                  </a:lnTo>
                  <a:lnTo>
                    <a:pt x="33588" y="11489"/>
                  </a:lnTo>
                  <a:lnTo>
                    <a:pt x="33455" y="11463"/>
                  </a:lnTo>
                  <a:lnTo>
                    <a:pt x="33322" y="11449"/>
                  </a:lnTo>
                  <a:lnTo>
                    <a:pt x="33162" y="11449"/>
                  </a:lnTo>
                  <a:lnTo>
                    <a:pt x="33015" y="11463"/>
                  </a:lnTo>
                  <a:lnTo>
                    <a:pt x="32842" y="11476"/>
                  </a:lnTo>
                  <a:lnTo>
                    <a:pt x="32669" y="11503"/>
                  </a:lnTo>
                  <a:lnTo>
                    <a:pt x="32323" y="11583"/>
                  </a:lnTo>
                  <a:lnTo>
                    <a:pt x="31950" y="11689"/>
                  </a:lnTo>
                  <a:lnTo>
                    <a:pt x="31578" y="11809"/>
                  </a:lnTo>
                  <a:lnTo>
                    <a:pt x="31218" y="11955"/>
                  </a:lnTo>
                  <a:lnTo>
                    <a:pt x="30859" y="12102"/>
                  </a:lnTo>
                  <a:lnTo>
                    <a:pt x="30526" y="12248"/>
                  </a:lnTo>
                  <a:lnTo>
                    <a:pt x="29953" y="12528"/>
                  </a:lnTo>
                  <a:lnTo>
                    <a:pt x="29554" y="12727"/>
                  </a:lnTo>
                  <a:lnTo>
                    <a:pt x="29408" y="12807"/>
                  </a:lnTo>
                  <a:lnTo>
                    <a:pt x="29408" y="12807"/>
                  </a:lnTo>
                  <a:lnTo>
                    <a:pt x="29767" y="12568"/>
                  </a:lnTo>
                  <a:lnTo>
                    <a:pt x="30153" y="12301"/>
                  </a:lnTo>
                  <a:lnTo>
                    <a:pt x="30606" y="11942"/>
                  </a:lnTo>
                  <a:lnTo>
                    <a:pt x="30845" y="11742"/>
                  </a:lnTo>
                  <a:lnTo>
                    <a:pt x="31098" y="11529"/>
                  </a:lnTo>
                  <a:lnTo>
                    <a:pt x="31338" y="11290"/>
                  </a:lnTo>
                  <a:lnTo>
                    <a:pt x="31564" y="11050"/>
                  </a:lnTo>
                  <a:lnTo>
                    <a:pt x="31791" y="10797"/>
                  </a:lnTo>
                  <a:lnTo>
                    <a:pt x="31990" y="10544"/>
                  </a:lnTo>
                  <a:lnTo>
                    <a:pt x="32163" y="10291"/>
                  </a:lnTo>
                  <a:lnTo>
                    <a:pt x="32296" y="10025"/>
                  </a:lnTo>
                  <a:lnTo>
                    <a:pt x="32416" y="9745"/>
                  </a:lnTo>
                  <a:lnTo>
                    <a:pt x="32523" y="9466"/>
                  </a:lnTo>
                  <a:lnTo>
                    <a:pt x="32603" y="9186"/>
                  </a:lnTo>
                  <a:lnTo>
                    <a:pt x="32669" y="8907"/>
                  </a:lnTo>
                  <a:lnTo>
                    <a:pt x="32709" y="8627"/>
                  </a:lnTo>
                  <a:lnTo>
                    <a:pt x="32722" y="8348"/>
                  </a:lnTo>
                  <a:lnTo>
                    <a:pt x="32722" y="8081"/>
                  </a:lnTo>
                  <a:lnTo>
                    <a:pt x="32683" y="7828"/>
                  </a:lnTo>
                  <a:lnTo>
                    <a:pt x="32656" y="7709"/>
                  </a:lnTo>
                  <a:lnTo>
                    <a:pt x="32616" y="7589"/>
                  </a:lnTo>
                  <a:lnTo>
                    <a:pt x="32576" y="7482"/>
                  </a:lnTo>
                  <a:lnTo>
                    <a:pt x="32523" y="7376"/>
                  </a:lnTo>
                  <a:lnTo>
                    <a:pt x="32456" y="7269"/>
                  </a:lnTo>
                  <a:lnTo>
                    <a:pt x="32390" y="7176"/>
                  </a:lnTo>
                  <a:lnTo>
                    <a:pt x="32310" y="7096"/>
                  </a:lnTo>
                  <a:lnTo>
                    <a:pt x="32217" y="7016"/>
                  </a:lnTo>
                  <a:lnTo>
                    <a:pt x="32123" y="6937"/>
                  </a:lnTo>
                  <a:lnTo>
                    <a:pt x="32004" y="6870"/>
                  </a:lnTo>
                  <a:lnTo>
                    <a:pt x="31884" y="6817"/>
                  </a:lnTo>
                  <a:lnTo>
                    <a:pt x="31764" y="6777"/>
                  </a:lnTo>
                  <a:lnTo>
                    <a:pt x="31618" y="6737"/>
                  </a:lnTo>
                  <a:lnTo>
                    <a:pt x="31471" y="6710"/>
                  </a:lnTo>
                  <a:lnTo>
                    <a:pt x="31298" y="6684"/>
                  </a:lnTo>
                  <a:lnTo>
                    <a:pt x="30939" y="6684"/>
                  </a:lnTo>
                  <a:lnTo>
                    <a:pt x="30752" y="6710"/>
                  </a:lnTo>
                  <a:lnTo>
                    <a:pt x="30553" y="6750"/>
                  </a:lnTo>
                  <a:lnTo>
                    <a:pt x="30340" y="6790"/>
                  </a:lnTo>
                  <a:lnTo>
                    <a:pt x="30127" y="6857"/>
                  </a:lnTo>
                  <a:lnTo>
                    <a:pt x="29914" y="6923"/>
                  </a:lnTo>
                  <a:lnTo>
                    <a:pt x="29461" y="7110"/>
                  </a:lnTo>
                  <a:lnTo>
                    <a:pt x="29008" y="7323"/>
                  </a:lnTo>
                  <a:lnTo>
                    <a:pt x="28542" y="7562"/>
                  </a:lnTo>
                  <a:lnTo>
                    <a:pt x="28076" y="7828"/>
                  </a:lnTo>
                  <a:lnTo>
                    <a:pt x="27611" y="8095"/>
                  </a:lnTo>
                  <a:lnTo>
                    <a:pt x="26705" y="8654"/>
                  </a:lnTo>
                  <a:lnTo>
                    <a:pt x="25880" y="9186"/>
                  </a:lnTo>
                  <a:lnTo>
                    <a:pt x="25507" y="9426"/>
                  </a:lnTo>
                  <a:lnTo>
                    <a:pt x="25174" y="9626"/>
                  </a:lnTo>
                  <a:lnTo>
                    <a:pt x="24881" y="9799"/>
                  </a:lnTo>
                  <a:lnTo>
                    <a:pt x="24615" y="9919"/>
                  </a:lnTo>
                  <a:lnTo>
                    <a:pt x="24482" y="9972"/>
                  </a:lnTo>
                  <a:lnTo>
                    <a:pt x="24309" y="10012"/>
                  </a:lnTo>
                  <a:lnTo>
                    <a:pt x="24096" y="10065"/>
                  </a:lnTo>
                  <a:lnTo>
                    <a:pt x="23843" y="10105"/>
                  </a:lnTo>
                  <a:lnTo>
                    <a:pt x="23244" y="10198"/>
                  </a:lnTo>
                  <a:lnTo>
                    <a:pt x="22539" y="10278"/>
                  </a:lnTo>
                  <a:lnTo>
                    <a:pt x="21753" y="10345"/>
                  </a:lnTo>
                  <a:lnTo>
                    <a:pt x="20901" y="10424"/>
                  </a:lnTo>
                  <a:lnTo>
                    <a:pt x="19131" y="10544"/>
                  </a:lnTo>
                  <a:lnTo>
                    <a:pt x="17427" y="10637"/>
                  </a:lnTo>
                  <a:lnTo>
                    <a:pt x="15962" y="10704"/>
                  </a:lnTo>
                  <a:lnTo>
                    <a:pt x="14564" y="10757"/>
                  </a:lnTo>
                  <a:lnTo>
                    <a:pt x="14924" y="10331"/>
                  </a:lnTo>
                  <a:lnTo>
                    <a:pt x="15842" y="9253"/>
                  </a:lnTo>
                  <a:lnTo>
                    <a:pt x="16428" y="8587"/>
                  </a:lnTo>
                  <a:lnTo>
                    <a:pt x="17054" y="7868"/>
                  </a:lnTo>
                  <a:lnTo>
                    <a:pt x="17693" y="7163"/>
                  </a:lnTo>
                  <a:lnTo>
                    <a:pt x="18318" y="6497"/>
                  </a:lnTo>
                  <a:lnTo>
                    <a:pt x="18611" y="6178"/>
                  </a:lnTo>
                  <a:lnTo>
                    <a:pt x="18891" y="5832"/>
                  </a:lnTo>
                  <a:lnTo>
                    <a:pt x="19131" y="5486"/>
                  </a:lnTo>
                  <a:lnTo>
                    <a:pt x="19357" y="5126"/>
                  </a:lnTo>
                  <a:lnTo>
                    <a:pt x="19557" y="4753"/>
                  </a:lnTo>
                  <a:lnTo>
                    <a:pt x="19636" y="4567"/>
                  </a:lnTo>
                  <a:lnTo>
                    <a:pt x="19716" y="4367"/>
                  </a:lnTo>
                  <a:lnTo>
                    <a:pt x="19783" y="4181"/>
                  </a:lnTo>
                  <a:lnTo>
                    <a:pt x="19849" y="3981"/>
                  </a:lnTo>
                  <a:lnTo>
                    <a:pt x="19889" y="3795"/>
                  </a:lnTo>
                  <a:lnTo>
                    <a:pt x="19943" y="3595"/>
                  </a:lnTo>
                  <a:lnTo>
                    <a:pt x="19969" y="3395"/>
                  </a:lnTo>
                  <a:lnTo>
                    <a:pt x="19996" y="3196"/>
                  </a:lnTo>
                  <a:lnTo>
                    <a:pt x="20009" y="2996"/>
                  </a:lnTo>
                  <a:lnTo>
                    <a:pt x="20009" y="2796"/>
                  </a:lnTo>
                  <a:lnTo>
                    <a:pt x="19996" y="2597"/>
                  </a:lnTo>
                  <a:lnTo>
                    <a:pt x="19983" y="2397"/>
                  </a:lnTo>
                  <a:lnTo>
                    <a:pt x="19943" y="2197"/>
                  </a:lnTo>
                  <a:lnTo>
                    <a:pt x="19903" y="1998"/>
                  </a:lnTo>
                  <a:lnTo>
                    <a:pt x="19849" y="1811"/>
                  </a:lnTo>
                  <a:lnTo>
                    <a:pt x="19783" y="1612"/>
                  </a:lnTo>
                  <a:lnTo>
                    <a:pt x="19703" y="1412"/>
                  </a:lnTo>
                  <a:lnTo>
                    <a:pt x="19610" y="1212"/>
                  </a:lnTo>
                  <a:lnTo>
                    <a:pt x="19503" y="1026"/>
                  </a:lnTo>
                  <a:lnTo>
                    <a:pt x="19383" y="826"/>
                  </a:lnTo>
                  <a:lnTo>
                    <a:pt x="19250" y="640"/>
                  </a:lnTo>
                  <a:lnTo>
                    <a:pt x="19104" y="453"/>
                  </a:lnTo>
                  <a:lnTo>
                    <a:pt x="19024" y="360"/>
                  </a:lnTo>
                  <a:lnTo>
                    <a:pt x="18944" y="280"/>
                  </a:lnTo>
                  <a:lnTo>
                    <a:pt x="18864" y="214"/>
                  </a:lnTo>
                  <a:lnTo>
                    <a:pt x="18784" y="161"/>
                  </a:lnTo>
                  <a:lnTo>
                    <a:pt x="18705" y="107"/>
                  </a:lnTo>
                  <a:lnTo>
                    <a:pt x="18611" y="67"/>
                  </a:lnTo>
                  <a:lnTo>
                    <a:pt x="18531" y="41"/>
                  </a:lnTo>
                  <a:lnTo>
                    <a:pt x="18438" y="14"/>
                  </a:lnTo>
                  <a:lnTo>
                    <a:pt x="18345" y="1"/>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452;p22">
              <a:extLst>
                <a:ext uri="{FF2B5EF4-FFF2-40B4-BE49-F238E27FC236}">
                  <a16:creationId xmlns:a16="http://schemas.microsoft.com/office/drawing/2014/main" id="{9DBF93FD-CA1C-DF76-C0F8-32BCD9144A6D}"/>
                </a:ext>
              </a:extLst>
            </p:cNvPr>
            <p:cNvSpPr/>
            <p:nvPr/>
          </p:nvSpPr>
          <p:spPr>
            <a:xfrm>
              <a:off x="3660200" y="4348650"/>
              <a:ext cx="335500" cy="103175"/>
            </a:xfrm>
            <a:custGeom>
              <a:avLst/>
              <a:gdLst/>
              <a:ahLst/>
              <a:cxnLst/>
              <a:rect l="l" t="t" r="r" b="b"/>
              <a:pathLst>
                <a:path w="13420" h="4127" extrusionOk="0">
                  <a:moveTo>
                    <a:pt x="12941" y="0"/>
                  </a:moveTo>
                  <a:lnTo>
                    <a:pt x="12794" y="120"/>
                  </a:lnTo>
                  <a:lnTo>
                    <a:pt x="12634" y="240"/>
                  </a:lnTo>
                  <a:lnTo>
                    <a:pt x="12288" y="466"/>
                  </a:lnTo>
                  <a:lnTo>
                    <a:pt x="11929" y="679"/>
                  </a:lnTo>
                  <a:lnTo>
                    <a:pt x="11516" y="892"/>
                  </a:lnTo>
                  <a:lnTo>
                    <a:pt x="11090" y="1092"/>
                  </a:lnTo>
                  <a:lnTo>
                    <a:pt x="10638" y="1278"/>
                  </a:lnTo>
                  <a:lnTo>
                    <a:pt x="10158" y="1451"/>
                  </a:lnTo>
                  <a:lnTo>
                    <a:pt x="9652" y="1624"/>
                  </a:lnTo>
                  <a:lnTo>
                    <a:pt x="9147" y="1784"/>
                  </a:lnTo>
                  <a:lnTo>
                    <a:pt x="8627" y="1944"/>
                  </a:lnTo>
                  <a:lnTo>
                    <a:pt x="8082" y="2077"/>
                  </a:lnTo>
                  <a:lnTo>
                    <a:pt x="7549" y="2210"/>
                  </a:lnTo>
                  <a:lnTo>
                    <a:pt x="7003" y="2343"/>
                  </a:lnTo>
                  <a:lnTo>
                    <a:pt x="6457" y="2463"/>
                  </a:lnTo>
                  <a:lnTo>
                    <a:pt x="5379" y="2663"/>
                  </a:lnTo>
                  <a:lnTo>
                    <a:pt x="4327" y="2849"/>
                  </a:lnTo>
                  <a:lnTo>
                    <a:pt x="3342" y="2995"/>
                  </a:lnTo>
                  <a:lnTo>
                    <a:pt x="2437" y="3128"/>
                  </a:lnTo>
                  <a:lnTo>
                    <a:pt x="1638" y="3222"/>
                  </a:lnTo>
                  <a:lnTo>
                    <a:pt x="467" y="3355"/>
                  </a:lnTo>
                  <a:lnTo>
                    <a:pt x="1" y="3395"/>
                  </a:lnTo>
                  <a:lnTo>
                    <a:pt x="54" y="4127"/>
                  </a:lnTo>
                  <a:lnTo>
                    <a:pt x="627" y="4074"/>
                  </a:lnTo>
                  <a:lnTo>
                    <a:pt x="1172" y="4020"/>
                  </a:lnTo>
                  <a:lnTo>
                    <a:pt x="1878" y="3941"/>
                  </a:lnTo>
                  <a:lnTo>
                    <a:pt x="2703" y="3834"/>
                  </a:lnTo>
                  <a:lnTo>
                    <a:pt x="3622" y="3714"/>
                  </a:lnTo>
                  <a:lnTo>
                    <a:pt x="4634" y="3554"/>
                  </a:lnTo>
                  <a:lnTo>
                    <a:pt x="5699" y="3368"/>
                  </a:lnTo>
                  <a:lnTo>
                    <a:pt x="6790" y="3142"/>
                  </a:lnTo>
                  <a:lnTo>
                    <a:pt x="7349" y="3022"/>
                  </a:lnTo>
                  <a:lnTo>
                    <a:pt x="7895" y="2889"/>
                  </a:lnTo>
                  <a:lnTo>
                    <a:pt x="8441" y="2756"/>
                  </a:lnTo>
                  <a:lnTo>
                    <a:pt x="8987" y="2596"/>
                  </a:lnTo>
                  <a:lnTo>
                    <a:pt x="9519" y="2436"/>
                  </a:lnTo>
                  <a:lnTo>
                    <a:pt x="10038" y="2276"/>
                  </a:lnTo>
                  <a:lnTo>
                    <a:pt x="10544" y="2103"/>
                  </a:lnTo>
                  <a:lnTo>
                    <a:pt x="11037" y="1904"/>
                  </a:lnTo>
                  <a:lnTo>
                    <a:pt x="11503" y="1704"/>
                  </a:lnTo>
                  <a:lnTo>
                    <a:pt x="11942" y="1504"/>
                  </a:lnTo>
                  <a:lnTo>
                    <a:pt x="12355" y="1278"/>
                  </a:lnTo>
                  <a:lnTo>
                    <a:pt x="12741" y="1052"/>
                  </a:lnTo>
                  <a:lnTo>
                    <a:pt x="13100" y="812"/>
                  </a:lnTo>
                  <a:lnTo>
                    <a:pt x="13260" y="692"/>
                  </a:lnTo>
                  <a:lnTo>
                    <a:pt x="13420" y="559"/>
                  </a:lnTo>
                  <a:lnTo>
                    <a:pt x="12941"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8" name="Google Shape;453;p22">
              <a:extLst>
                <a:ext uri="{FF2B5EF4-FFF2-40B4-BE49-F238E27FC236}">
                  <a16:creationId xmlns:a16="http://schemas.microsoft.com/office/drawing/2014/main" id="{1FCEA0E6-7973-6C82-BE19-1881FA4EE977}"/>
                </a:ext>
              </a:extLst>
            </p:cNvPr>
            <p:cNvSpPr/>
            <p:nvPr/>
          </p:nvSpPr>
          <p:spPr>
            <a:xfrm>
              <a:off x="3648575" y="4481775"/>
              <a:ext cx="380075" cy="110175"/>
            </a:xfrm>
            <a:custGeom>
              <a:avLst/>
              <a:gdLst/>
              <a:ahLst/>
              <a:cxnLst/>
              <a:rect l="l" t="t" r="r" b="b"/>
              <a:pathLst>
                <a:path w="15203" h="4407" extrusionOk="0">
                  <a:moveTo>
                    <a:pt x="14817" y="0"/>
                  </a:moveTo>
                  <a:lnTo>
                    <a:pt x="14417" y="226"/>
                  </a:lnTo>
                  <a:lnTo>
                    <a:pt x="13978" y="453"/>
                  </a:lnTo>
                  <a:lnTo>
                    <a:pt x="13512" y="666"/>
                  </a:lnTo>
                  <a:lnTo>
                    <a:pt x="13020" y="865"/>
                  </a:lnTo>
                  <a:lnTo>
                    <a:pt x="12500" y="1065"/>
                  </a:lnTo>
                  <a:lnTo>
                    <a:pt x="11955" y="1265"/>
                  </a:lnTo>
                  <a:lnTo>
                    <a:pt x="11395" y="1438"/>
                  </a:lnTo>
                  <a:lnTo>
                    <a:pt x="10823" y="1624"/>
                  </a:lnTo>
                  <a:lnTo>
                    <a:pt x="10237" y="1784"/>
                  </a:lnTo>
                  <a:lnTo>
                    <a:pt x="9651" y="1944"/>
                  </a:lnTo>
                  <a:lnTo>
                    <a:pt x="9052" y="2103"/>
                  </a:lnTo>
                  <a:lnTo>
                    <a:pt x="8440" y="2250"/>
                  </a:lnTo>
                  <a:lnTo>
                    <a:pt x="7242" y="2529"/>
                  </a:lnTo>
                  <a:lnTo>
                    <a:pt x="6057" y="2769"/>
                  </a:lnTo>
                  <a:lnTo>
                    <a:pt x="4926" y="2982"/>
                  </a:lnTo>
                  <a:lnTo>
                    <a:pt x="3861" y="3168"/>
                  </a:lnTo>
                  <a:lnTo>
                    <a:pt x="2889" y="3315"/>
                  </a:lnTo>
                  <a:lnTo>
                    <a:pt x="2037" y="3448"/>
                  </a:lnTo>
                  <a:lnTo>
                    <a:pt x="799" y="3621"/>
                  </a:lnTo>
                  <a:lnTo>
                    <a:pt x="306" y="3674"/>
                  </a:lnTo>
                  <a:lnTo>
                    <a:pt x="306" y="3688"/>
                  </a:lnTo>
                  <a:lnTo>
                    <a:pt x="200" y="3714"/>
                  </a:lnTo>
                  <a:lnTo>
                    <a:pt x="107" y="3754"/>
                  </a:lnTo>
                  <a:lnTo>
                    <a:pt x="80" y="3794"/>
                  </a:lnTo>
                  <a:lnTo>
                    <a:pt x="40" y="3834"/>
                  </a:lnTo>
                  <a:lnTo>
                    <a:pt x="13" y="3887"/>
                  </a:lnTo>
                  <a:lnTo>
                    <a:pt x="0" y="3940"/>
                  </a:lnTo>
                  <a:lnTo>
                    <a:pt x="120" y="4340"/>
                  </a:lnTo>
                  <a:lnTo>
                    <a:pt x="173" y="4366"/>
                  </a:lnTo>
                  <a:lnTo>
                    <a:pt x="226" y="4393"/>
                  </a:lnTo>
                  <a:lnTo>
                    <a:pt x="280" y="4406"/>
                  </a:lnTo>
                  <a:lnTo>
                    <a:pt x="386" y="4406"/>
                  </a:lnTo>
                  <a:lnTo>
                    <a:pt x="1132" y="4327"/>
                  </a:lnTo>
                  <a:lnTo>
                    <a:pt x="1132" y="4313"/>
                  </a:lnTo>
                  <a:lnTo>
                    <a:pt x="2103" y="4180"/>
                  </a:lnTo>
                  <a:lnTo>
                    <a:pt x="2915" y="4060"/>
                  </a:lnTo>
                  <a:lnTo>
                    <a:pt x="3887" y="3901"/>
                  </a:lnTo>
                  <a:lnTo>
                    <a:pt x="4979" y="3714"/>
                  </a:lnTo>
                  <a:lnTo>
                    <a:pt x="6164" y="3501"/>
                  </a:lnTo>
                  <a:lnTo>
                    <a:pt x="6936" y="3341"/>
                  </a:lnTo>
                  <a:lnTo>
                    <a:pt x="7695" y="3182"/>
                  </a:lnTo>
                  <a:lnTo>
                    <a:pt x="8413" y="3022"/>
                  </a:lnTo>
                  <a:lnTo>
                    <a:pt x="9106" y="2849"/>
                  </a:lnTo>
                  <a:lnTo>
                    <a:pt x="9771" y="2676"/>
                  </a:lnTo>
                  <a:lnTo>
                    <a:pt x="10397" y="2516"/>
                  </a:lnTo>
                  <a:lnTo>
                    <a:pt x="11009" y="2330"/>
                  </a:lnTo>
                  <a:lnTo>
                    <a:pt x="11595" y="2157"/>
                  </a:lnTo>
                  <a:lnTo>
                    <a:pt x="12141" y="1970"/>
                  </a:lnTo>
                  <a:lnTo>
                    <a:pt x="12660" y="1797"/>
                  </a:lnTo>
                  <a:lnTo>
                    <a:pt x="13166" y="1598"/>
                  </a:lnTo>
                  <a:lnTo>
                    <a:pt x="13632" y="1411"/>
                  </a:lnTo>
                  <a:lnTo>
                    <a:pt x="14058" y="1225"/>
                  </a:lnTo>
                  <a:lnTo>
                    <a:pt x="14471" y="1025"/>
                  </a:lnTo>
                  <a:lnTo>
                    <a:pt x="14843" y="825"/>
                  </a:lnTo>
                  <a:lnTo>
                    <a:pt x="15203" y="626"/>
                  </a:lnTo>
                  <a:lnTo>
                    <a:pt x="14817"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9" name="Google Shape;454;p22">
              <a:extLst>
                <a:ext uri="{FF2B5EF4-FFF2-40B4-BE49-F238E27FC236}">
                  <a16:creationId xmlns:a16="http://schemas.microsoft.com/office/drawing/2014/main" id="{F4472EFF-C986-9C41-F049-68E206356606}"/>
                </a:ext>
              </a:extLst>
            </p:cNvPr>
            <p:cNvSpPr/>
            <p:nvPr/>
          </p:nvSpPr>
          <p:spPr>
            <a:xfrm>
              <a:off x="3698475" y="4600575"/>
              <a:ext cx="272275" cy="100525"/>
            </a:xfrm>
            <a:custGeom>
              <a:avLst/>
              <a:gdLst/>
              <a:ahLst/>
              <a:cxnLst/>
              <a:rect l="l" t="t" r="r" b="b"/>
              <a:pathLst>
                <a:path w="10891" h="4021" extrusionOk="0">
                  <a:moveTo>
                    <a:pt x="10504" y="1"/>
                  </a:moveTo>
                  <a:lnTo>
                    <a:pt x="10012" y="293"/>
                  </a:lnTo>
                  <a:lnTo>
                    <a:pt x="9519" y="573"/>
                  </a:lnTo>
                  <a:lnTo>
                    <a:pt x="9027" y="826"/>
                  </a:lnTo>
                  <a:lnTo>
                    <a:pt x="8534" y="1066"/>
                  </a:lnTo>
                  <a:lnTo>
                    <a:pt x="8055" y="1292"/>
                  </a:lnTo>
                  <a:lnTo>
                    <a:pt x="7576" y="1505"/>
                  </a:lnTo>
                  <a:lnTo>
                    <a:pt x="7096" y="1691"/>
                  </a:lnTo>
                  <a:lnTo>
                    <a:pt x="6630" y="1878"/>
                  </a:lnTo>
                  <a:lnTo>
                    <a:pt x="6178" y="2037"/>
                  </a:lnTo>
                  <a:lnTo>
                    <a:pt x="5725" y="2197"/>
                  </a:lnTo>
                  <a:lnTo>
                    <a:pt x="5286" y="2330"/>
                  </a:lnTo>
                  <a:lnTo>
                    <a:pt x="4860" y="2463"/>
                  </a:lnTo>
                  <a:lnTo>
                    <a:pt x="4048" y="2676"/>
                  </a:lnTo>
                  <a:lnTo>
                    <a:pt x="3276" y="2849"/>
                  </a:lnTo>
                  <a:lnTo>
                    <a:pt x="2583" y="2996"/>
                  </a:lnTo>
                  <a:lnTo>
                    <a:pt x="1944" y="3102"/>
                  </a:lnTo>
                  <a:lnTo>
                    <a:pt x="1385" y="3169"/>
                  </a:lnTo>
                  <a:lnTo>
                    <a:pt x="919" y="3222"/>
                  </a:lnTo>
                  <a:lnTo>
                    <a:pt x="533" y="3262"/>
                  </a:lnTo>
                  <a:lnTo>
                    <a:pt x="240" y="3275"/>
                  </a:lnTo>
                  <a:lnTo>
                    <a:pt x="1" y="3289"/>
                  </a:lnTo>
                  <a:lnTo>
                    <a:pt x="1" y="4021"/>
                  </a:lnTo>
                  <a:lnTo>
                    <a:pt x="267" y="4021"/>
                  </a:lnTo>
                  <a:lnTo>
                    <a:pt x="560" y="3994"/>
                  </a:lnTo>
                  <a:lnTo>
                    <a:pt x="959" y="3968"/>
                  </a:lnTo>
                  <a:lnTo>
                    <a:pt x="1439" y="3914"/>
                  </a:lnTo>
                  <a:lnTo>
                    <a:pt x="2011" y="3835"/>
                  </a:lnTo>
                  <a:lnTo>
                    <a:pt x="2650" y="3728"/>
                  </a:lnTo>
                  <a:lnTo>
                    <a:pt x="3369" y="3595"/>
                  </a:lnTo>
                  <a:lnTo>
                    <a:pt x="4114" y="3422"/>
                  </a:lnTo>
                  <a:lnTo>
                    <a:pt x="4926" y="3209"/>
                  </a:lnTo>
                  <a:lnTo>
                    <a:pt x="5352" y="3089"/>
                  </a:lnTo>
                  <a:lnTo>
                    <a:pt x="5805" y="2943"/>
                  </a:lnTo>
                  <a:lnTo>
                    <a:pt x="6271" y="2783"/>
                  </a:lnTo>
                  <a:lnTo>
                    <a:pt x="6750" y="2623"/>
                  </a:lnTo>
                  <a:lnTo>
                    <a:pt x="7243" y="2437"/>
                  </a:lnTo>
                  <a:lnTo>
                    <a:pt x="7735" y="2237"/>
                  </a:lnTo>
                  <a:lnTo>
                    <a:pt x="8241" y="2011"/>
                  </a:lnTo>
                  <a:lnTo>
                    <a:pt x="8760" y="1771"/>
                  </a:lnTo>
                  <a:lnTo>
                    <a:pt x="9293" y="1518"/>
                  </a:lnTo>
                  <a:lnTo>
                    <a:pt x="9812" y="1252"/>
                  </a:lnTo>
                  <a:lnTo>
                    <a:pt x="10345" y="946"/>
                  </a:lnTo>
                  <a:lnTo>
                    <a:pt x="10890" y="640"/>
                  </a:lnTo>
                  <a:lnTo>
                    <a:pt x="10504" y="1"/>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0" name="Google Shape;455;p22">
              <a:extLst>
                <a:ext uri="{FF2B5EF4-FFF2-40B4-BE49-F238E27FC236}">
                  <a16:creationId xmlns:a16="http://schemas.microsoft.com/office/drawing/2014/main" id="{EB54DEA5-8FC4-E1DD-A517-CF29BB10E085}"/>
                </a:ext>
              </a:extLst>
            </p:cNvPr>
            <p:cNvSpPr/>
            <p:nvPr/>
          </p:nvSpPr>
          <p:spPr>
            <a:xfrm>
              <a:off x="877600" y="5006925"/>
              <a:ext cx="5864775" cy="469950"/>
            </a:xfrm>
            <a:custGeom>
              <a:avLst/>
              <a:gdLst/>
              <a:ahLst/>
              <a:cxnLst/>
              <a:rect l="l" t="t" r="r" b="b"/>
              <a:pathLst>
                <a:path w="234591" h="18798" extrusionOk="0">
                  <a:moveTo>
                    <a:pt x="0" y="1"/>
                  </a:moveTo>
                  <a:lnTo>
                    <a:pt x="0" y="18798"/>
                  </a:lnTo>
                  <a:lnTo>
                    <a:pt x="234591" y="18798"/>
                  </a:lnTo>
                  <a:lnTo>
                    <a:pt x="234591" y="1"/>
                  </a:lnTo>
                  <a:close/>
                </a:path>
              </a:pathLst>
            </a:custGeom>
            <a:solidFill>
              <a:srgbClr val="D18A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1" name="Google Shape;456;p22">
              <a:extLst>
                <a:ext uri="{FF2B5EF4-FFF2-40B4-BE49-F238E27FC236}">
                  <a16:creationId xmlns:a16="http://schemas.microsoft.com/office/drawing/2014/main" id="{E00F503B-E4DB-4C0A-2D8B-341192C279F3}"/>
                </a:ext>
              </a:extLst>
            </p:cNvPr>
            <p:cNvSpPr/>
            <p:nvPr/>
          </p:nvSpPr>
          <p:spPr>
            <a:xfrm>
              <a:off x="797400" y="4873475"/>
              <a:ext cx="6025175" cy="250625"/>
            </a:xfrm>
            <a:custGeom>
              <a:avLst/>
              <a:gdLst/>
              <a:ahLst/>
              <a:cxnLst/>
              <a:rect l="l" t="t" r="r" b="b"/>
              <a:pathLst>
                <a:path w="241007" h="10025" extrusionOk="0">
                  <a:moveTo>
                    <a:pt x="0" y="1"/>
                  </a:moveTo>
                  <a:lnTo>
                    <a:pt x="0" y="10025"/>
                  </a:lnTo>
                  <a:lnTo>
                    <a:pt x="241007" y="10025"/>
                  </a:lnTo>
                  <a:lnTo>
                    <a:pt x="241007" y="1"/>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52" name="Rectangle 1">
            <a:extLst>
              <a:ext uri="{FF2B5EF4-FFF2-40B4-BE49-F238E27FC236}">
                <a16:creationId xmlns:a16="http://schemas.microsoft.com/office/drawing/2014/main" id="{E4FFA4AF-4C2B-7074-1709-D94BE5D2A3D3}"/>
              </a:ext>
            </a:extLst>
          </p:cNvPr>
          <p:cNvSpPr>
            <a:spLocks noChangeArrowheads="1"/>
          </p:cNvSpPr>
          <p:nvPr/>
        </p:nvSpPr>
        <p:spPr bwMode="auto">
          <a:xfrm>
            <a:off x="6957929" y="4599107"/>
            <a:ext cx="4955775" cy="1477328"/>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a:latin typeface="Times New Roman" panose="02020603050405020304" pitchFamily="18" charset="0"/>
                <a:cs typeface="Times New Roman" panose="02020603050405020304" pitchFamily="18" charset="0"/>
              </a:rPr>
              <a:t>Tác dụng: Tạo nhịp điệu cho câu văn, đồng thời nhấn mạnh yêu thiên nhiên, đặc biệt là tình yêu mùa xuân Hà Nội của tác giả</a:t>
            </a:r>
          </a:p>
        </p:txBody>
      </p:sp>
      <p:sp>
        <p:nvSpPr>
          <p:cNvPr id="53" name="文本框 11">
            <a:extLst>
              <a:ext uri="{FF2B5EF4-FFF2-40B4-BE49-F238E27FC236}">
                <a16:creationId xmlns:a16="http://schemas.microsoft.com/office/drawing/2014/main" id="{CDE0F2B5-54DC-2291-2D55-91FF377183BD}"/>
              </a:ext>
            </a:extLst>
          </p:cNvPr>
          <p:cNvSpPr txBox="1"/>
          <p:nvPr/>
        </p:nvSpPr>
        <p:spPr>
          <a:xfrm>
            <a:off x="4934544" y="4805888"/>
            <a:ext cx="732798" cy="523152"/>
          </a:xfrm>
          <a:prstGeom prst="rect">
            <a:avLst/>
          </a:prstGeom>
          <a:solidFill>
            <a:srgbClr val="B9C9E7"/>
          </a:solidFill>
          <a:ln w="19050">
            <a:solidFill>
              <a:schemeClr val="tx1"/>
            </a:solidFill>
          </a:ln>
        </p:spPr>
        <p:txBody>
          <a:bodyPr wrap="square" rtlCol="0">
            <a:spAutoFit/>
          </a:bodyPr>
          <a:lstStyle>
            <a:defPPr>
              <a:defRPr lang="zh-CN"/>
            </a:defPPr>
            <a:lvl1pPr>
              <a:defRPr sz="4000">
                <a:solidFill>
                  <a:prstClr val="white"/>
                </a:solidFill>
                <a:latin typeface="+mn-ea"/>
              </a:defRPr>
            </a:lvl1pPr>
          </a:lstStyle>
          <a:p>
            <a:pPr algn="ctr" defTabSz="914309">
              <a:defRPr/>
            </a:pPr>
            <a:r>
              <a:rPr lang="en-US" altLang="zh-CN" sz="2800">
                <a:latin typeface="字魂100号-方方先锋体" panose="00000500000000000000" pitchFamily="2" charset="-122"/>
                <a:ea typeface="字魂100号-方方先锋体" panose="00000500000000000000" pitchFamily="2" charset="-122"/>
              </a:rPr>
              <a:t>c</a:t>
            </a:r>
            <a:endParaRPr lang="zh-CN" altLang="en-US" sz="2800" dirty="0">
              <a:latin typeface="字魂100号-方方先锋体" panose="00000500000000000000" pitchFamily="2" charset="-122"/>
              <a:ea typeface="字魂100号-方方先锋体" panose="00000500000000000000" pitchFamily="2" charset="-122"/>
            </a:endParaRPr>
          </a:p>
        </p:txBody>
      </p:sp>
      <p:sp>
        <p:nvSpPr>
          <p:cNvPr id="54" name="Freeform 30">
            <a:extLst>
              <a:ext uri="{FF2B5EF4-FFF2-40B4-BE49-F238E27FC236}">
                <a16:creationId xmlns:a16="http://schemas.microsoft.com/office/drawing/2014/main" id="{F55E0BDD-1E1A-FF99-D853-B0767DEFCACD}"/>
              </a:ext>
            </a:extLst>
          </p:cNvPr>
          <p:cNvSpPr>
            <a:spLocks noEditPoints="1"/>
          </p:cNvSpPr>
          <p:nvPr/>
        </p:nvSpPr>
        <p:spPr bwMode="auto">
          <a:xfrm>
            <a:off x="6072416" y="4896937"/>
            <a:ext cx="436976" cy="440167"/>
          </a:xfrm>
          <a:custGeom>
            <a:avLst/>
            <a:gdLst>
              <a:gd name="T0" fmla="*/ 84 w 184"/>
              <a:gd name="T1" fmla="*/ 72 h 184"/>
              <a:gd name="T2" fmla="*/ 64 w 184"/>
              <a:gd name="T3" fmla="*/ 81 h 184"/>
              <a:gd name="T4" fmla="*/ 73 w 184"/>
              <a:gd name="T5" fmla="*/ 78 h 184"/>
              <a:gd name="T6" fmla="*/ 78 w 184"/>
              <a:gd name="T7" fmla="*/ 83 h 184"/>
              <a:gd name="T8" fmla="*/ 67 w 184"/>
              <a:gd name="T9" fmla="*/ 121 h 184"/>
              <a:gd name="T10" fmla="*/ 88 w 184"/>
              <a:gd name="T11" fmla="*/ 113 h 184"/>
              <a:gd name="T12" fmla="*/ 67 w 184"/>
              <a:gd name="T13" fmla="*/ 104 h 184"/>
              <a:gd name="T14" fmla="*/ 73 w 184"/>
              <a:gd name="T15" fmla="*/ 110 h 184"/>
              <a:gd name="T16" fmla="*/ 79 w 184"/>
              <a:gd name="T17" fmla="*/ 113 h 184"/>
              <a:gd name="T18" fmla="*/ 73 w 184"/>
              <a:gd name="T19" fmla="*/ 115 h 184"/>
              <a:gd name="T20" fmla="*/ 141 w 184"/>
              <a:gd name="T21" fmla="*/ 93 h 184"/>
              <a:gd name="T22" fmla="*/ 132 w 184"/>
              <a:gd name="T23" fmla="*/ 72 h 184"/>
              <a:gd name="T24" fmla="*/ 138 w 184"/>
              <a:gd name="T25" fmla="*/ 78 h 184"/>
              <a:gd name="T26" fmla="*/ 144 w 184"/>
              <a:gd name="T27" fmla="*/ 81 h 184"/>
              <a:gd name="T28" fmla="*/ 138 w 184"/>
              <a:gd name="T29" fmla="*/ 78 h 184"/>
              <a:gd name="T30" fmla="*/ 120 w 184"/>
              <a:gd name="T31" fmla="*/ 81 h 184"/>
              <a:gd name="T32" fmla="*/ 100 w 184"/>
              <a:gd name="T33" fmla="*/ 72 h 184"/>
              <a:gd name="T34" fmla="*/ 106 w 184"/>
              <a:gd name="T35" fmla="*/ 78 h 184"/>
              <a:gd name="T36" fmla="*/ 112 w 184"/>
              <a:gd name="T37" fmla="*/ 81 h 184"/>
              <a:gd name="T38" fmla="*/ 106 w 184"/>
              <a:gd name="T39" fmla="*/ 78 h 184"/>
              <a:gd name="T40" fmla="*/ 84 w 184"/>
              <a:gd name="T41" fmla="*/ 153 h 184"/>
              <a:gd name="T42" fmla="*/ 67 w 184"/>
              <a:gd name="T43" fmla="*/ 136 h 184"/>
              <a:gd name="T44" fmla="*/ 73 w 184"/>
              <a:gd name="T45" fmla="*/ 142 h 184"/>
              <a:gd name="T46" fmla="*/ 78 w 184"/>
              <a:gd name="T47" fmla="*/ 142 h 184"/>
              <a:gd name="T48" fmla="*/ 73 w 184"/>
              <a:gd name="T49" fmla="*/ 147 h 184"/>
              <a:gd name="T50" fmla="*/ 177 w 184"/>
              <a:gd name="T51" fmla="*/ 0 h 184"/>
              <a:gd name="T52" fmla="*/ 177 w 184"/>
              <a:gd name="T53" fmla="*/ 184 h 184"/>
              <a:gd name="T54" fmla="*/ 170 w 184"/>
              <a:gd name="T55" fmla="*/ 170 h 184"/>
              <a:gd name="T56" fmla="*/ 170 w 184"/>
              <a:gd name="T57" fmla="*/ 47 h 184"/>
              <a:gd name="T58" fmla="*/ 28 w 184"/>
              <a:gd name="T59" fmla="*/ 25 h 184"/>
              <a:gd name="T60" fmla="*/ 66 w 184"/>
              <a:gd name="T61" fmla="*/ 25 h 184"/>
              <a:gd name="T62" fmla="*/ 104 w 184"/>
              <a:gd name="T63" fmla="*/ 25 h 184"/>
              <a:gd name="T64" fmla="*/ 142 w 184"/>
              <a:gd name="T65" fmla="*/ 25 h 184"/>
              <a:gd name="T66" fmla="*/ 170 w 184"/>
              <a:gd name="T67" fmla="*/ 47 h 184"/>
              <a:gd name="T68" fmla="*/ 117 w 184"/>
              <a:gd name="T69" fmla="*/ 153 h 184"/>
              <a:gd name="T70" fmla="*/ 100 w 184"/>
              <a:gd name="T71" fmla="*/ 136 h 184"/>
              <a:gd name="T72" fmla="*/ 106 w 184"/>
              <a:gd name="T73" fmla="*/ 142 h 184"/>
              <a:gd name="T74" fmla="*/ 111 w 184"/>
              <a:gd name="T75" fmla="*/ 142 h 184"/>
              <a:gd name="T76" fmla="*/ 106 w 184"/>
              <a:gd name="T77" fmla="*/ 147 h 184"/>
              <a:gd name="T78" fmla="*/ 35 w 184"/>
              <a:gd name="T79" fmla="*/ 121 h 184"/>
              <a:gd name="T80" fmla="*/ 52 w 184"/>
              <a:gd name="T81" fmla="*/ 104 h 184"/>
              <a:gd name="T82" fmla="*/ 35 w 184"/>
              <a:gd name="T83" fmla="*/ 121 h 184"/>
              <a:gd name="T84" fmla="*/ 43 w 184"/>
              <a:gd name="T85" fmla="*/ 109 h 184"/>
              <a:gd name="T86" fmla="*/ 46 w 184"/>
              <a:gd name="T87" fmla="*/ 115 h 184"/>
              <a:gd name="T88" fmla="*/ 41 w 184"/>
              <a:gd name="T89" fmla="*/ 110 h 184"/>
              <a:gd name="T90" fmla="*/ 52 w 184"/>
              <a:gd name="T91" fmla="*/ 153 h 184"/>
              <a:gd name="T92" fmla="*/ 35 w 184"/>
              <a:gd name="T93" fmla="*/ 136 h 184"/>
              <a:gd name="T94" fmla="*/ 41 w 184"/>
              <a:gd name="T95" fmla="*/ 142 h 184"/>
              <a:gd name="T96" fmla="*/ 46 w 184"/>
              <a:gd name="T97" fmla="*/ 147 h 184"/>
              <a:gd name="T98" fmla="*/ 40 w 184"/>
              <a:gd name="T99" fmla="*/ 145 h 184"/>
              <a:gd name="T100" fmla="*/ 117 w 184"/>
              <a:gd name="T101" fmla="*/ 121 h 184"/>
              <a:gd name="T102" fmla="*/ 108 w 184"/>
              <a:gd name="T103" fmla="*/ 101 h 184"/>
              <a:gd name="T104" fmla="*/ 100 w 184"/>
              <a:gd name="T105" fmla="*/ 121 h 184"/>
              <a:gd name="T106" fmla="*/ 111 w 184"/>
              <a:gd name="T107" fmla="*/ 110 h 184"/>
              <a:gd name="T108" fmla="*/ 108 w 184"/>
              <a:gd name="T109" fmla="*/ 116 h 184"/>
              <a:gd name="T110" fmla="*/ 132 w 184"/>
              <a:gd name="T111" fmla="*/ 121 h 184"/>
              <a:gd name="T112" fmla="*/ 153 w 184"/>
              <a:gd name="T113" fmla="*/ 113 h 184"/>
              <a:gd name="T114" fmla="*/ 129 w 184"/>
              <a:gd name="T115" fmla="*/ 113 h 184"/>
              <a:gd name="T116" fmla="*/ 138 w 184"/>
              <a:gd name="T117" fmla="*/ 110 h 184"/>
              <a:gd name="T118" fmla="*/ 143 w 184"/>
              <a:gd name="T119" fmla="*/ 115 h 184"/>
              <a:gd name="T120" fmla="*/ 137 w 184"/>
              <a:gd name="T121" fmla="*/ 11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184">
                <a:moveTo>
                  <a:pt x="67" y="89"/>
                </a:moveTo>
                <a:cubicBezTo>
                  <a:pt x="69" y="92"/>
                  <a:pt x="73" y="93"/>
                  <a:pt x="76" y="93"/>
                </a:cubicBezTo>
                <a:cubicBezTo>
                  <a:pt x="79" y="93"/>
                  <a:pt x="82" y="92"/>
                  <a:pt x="84" y="89"/>
                </a:cubicBezTo>
                <a:cubicBezTo>
                  <a:pt x="86" y="87"/>
                  <a:pt x="88" y="84"/>
                  <a:pt x="88" y="81"/>
                </a:cubicBezTo>
                <a:cubicBezTo>
                  <a:pt x="88" y="78"/>
                  <a:pt x="86" y="75"/>
                  <a:pt x="84" y="72"/>
                </a:cubicBezTo>
                <a:cubicBezTo>
                  <a:pt x="84" y="72"/>
                  <a:pt x="84" y="72"/>
                  <a:pt x="84" y="72"/>
                </a:cubicBezTo>
                <a:cubicBezTo>
                  <a:pt x="82" y="70"/>
                  <a:pt x="79" y="69"/>
                  <a:pt x="76" y="69"/>
                </a:cubicBezTo>
                <a:cubicBezTo>
                  <a:pt x="73" y="69"/>
                  <a:pt x="69" y="70"/>
                  <a:pt x="67" y="72"/>
                </a:cubicBezTo>
                <a:cubicBezTo>
                  <a:pt x="67" y="72"/>
                  <a:pt x="67" y="72"/>
                  <a:pt x="67" y="72"/>
                </a:cubicBezTo>
                <a:cubicBezTo>
                  <a:pt x="65" y="75"/>
                  <a:pt x="64" y="78"/>
                  <a:pt x="64" y="81"/>
                </a:cubicBezTo>
                <a:cubicBezTo>
                  <a:pt x="64" y="84"/>
                  <a:pt x="65" y="87"/>
                  <a:pt x="67" y="89"/>
                </a:cubicBezTo>
                <a:cubicBezTo>
                  <a:pt x="67" y="89"/>
                  <a:pt x="67" y="89"/>
                  <a:pt x="67" y="89"/>
                </a:cubicBezTo>
                <a:close/>
                <a:moveTo>
                  <a:pt x="73" y="78"/>
                </a:moveTo>
                <a:cubicBezTo>
                  <a:pt x="73" y="78"/>
                  <a:pt x="73" y="78"/>
                  <a:pt x="73" y="78"/>
                </a:cubicBezTo>
                <a:cubicBezTo>
                  <a:pt x="73" y="78"/>
                  <a:pt x="73" y="78"/>
                  <a:pt x="73" y="78"/>
                </a:cubicBezTo>
                <a:cubicBezTo>
                  <a:pt x="74" y="78"/>
                  <a:pt x="75" y="77"/>
                  <a:pt x="76" y="77"/>
                </a:cubicBezTo>
                <a:cubicBezTo>
                  <a:pt x="77" y="77"/>
                  <a:pt x="78" y="78"/>
                  <a:pt x="78" y="78"/>
                </a:cubicBezTo>
                <a:cubicBezTo>
                  <a:pt x="78" y="78"/>
                  <a:pt x="78" y="78"/>
                  <a:pt x="78" y="78"/>
                </a:cubicBezTo>
                <a:cubicBezTo>
                  <a:pt x="79" y="79"/>
                  <a:pt x="79" y="80"/>
                  <a:pt x="79" y="81"/>
                </a:cubicBezTo>
                <a:cubicBezTo>
                  <a:pt x="79" y="82"/>
                  <a:pt x="79" y="83"/>
                  <a:pt x="78" y="83"/>
                </a:cubicBezTo>
                <a:cubicBezTo>
                  <a:pt x="78" y="84"/>
                  <a:pt x="77" y="85"/>
                  <a:pt x="76" y="85"/>
                </a:cubicBezTo>
                <a:cubicBezTo>
                  <a:pt x="75" y="85"/>
                  <a:pt x="74" y="84"/>
                  <a:pt x="73" y="83"/>
                </a:cubicBezTo>
                <a:cubicBezTo>
                  <a:pt x="73" y="83"/>
                  <a:pt x="72" y="82"/>
                  <a:pt x="72" y="81"/>
                </a:cubicBezTo>
                <a:cubicBezTo>
                  <a:pt x="72" y="80"/>
                  <a:pt x="73" y="79"/>
                  <a:pt x="73" y="78"/>
                </a:cubicBezTo>
                <a:close/>
                <a:moveTo>
                  <a:pt x="67" y="121"/>
                </a:moveTo>
                <a:cubicBezTo>
                  <a:pt x="67" y="121"/>
                  <a:pt x="67" y="121"/>
                  <a:pt x="67" y="121"/>
                </a:cubicBezTo>
                <a:cubicBezTo>
                  <a:pt x="69" y="124"/>
                  <a:pt x="73" y="125"/>
                  <a:pt x="76" y="125"/>
                </a:cubicBezTo>
                <a:cubicBezTo>
                  <a:pt x="79" y="125"/>
                  <a:pt x="82" y="124"/>
                  <a:pt x="84" y="121"/>
                </a:cubicBezTo>
                <a:cubicBezTo>
                  <a:pt x="84" y="121"/>
                  <a:pt x="84" y="121"/>
                  <a:pt x="84" y="121"/>
                </a:cubicBezTo>
                <a:cubicBezTo>
                  <a:pt x="86" y="119"/>
                  <a:pt x="88" y="116"/>
                  <a:pt x="88" y="113"/>
                </a:cubicBezTo>
                <a:cubicBezTo>
                  <a:pt x="88" y="110"/>
                  <a:pt x="86" y="107"/>
                  <a:pt x="84" y="104"/>
                </a:cubicBezTo>
                <a:cubicBezTo>
                  <a:pt x="84" y="104"/>
                  <a:pt x="84" y="104"/>
                  <a:pt x="84" y="104"/>
                </a:cubicBezTo>
                <a:cubicBezTo>
                  <a:pt x="82" y="102"/>
                  <a:pt x="79" y="101"/>
                  <a:pt x="76" y="101"/>
                </a:cubicBezTo>
                <a:cubicBezTo>
                  <a:pt x="73" y="101"/>
                  <a:pt x="69" y="102"/>
                  <a:pt x="67" y="104"/>
                </a:cubicBezTo>
                <a:cubicBezTo>
                  <a:pt x="67" y="104"/>
                  <a:pt x="67" y="104"/>
                  <a:pt x="67" y="104"/>
                </a:cubicBezTo>
                <a:cubicBezTo>
                  <a:pt x="65" y="107"/>
                  <a:pt x="64" y="110"/>
                  <a:pt x="64" y="113"/>
                </a:cubicBezTo>
                <a:cubicBezTo>
                  <a:pt x="64" y="116"/>
                  <a:pt x="65" y="119"/>
                  <a:pt x="67" y="121"/>
                </a:cubicBezTo>
                <a:cubicBezTo>
                  <a:pt x="67" y="121"/>
                  <a:pt x="67" y="121"/>
                  <a:pt x="67" y="121"/>
                </a:cubicBezTo>
                <a:close/>
                <a:moveTo>
                  <a:pt x="73" y="110"/>
                </a:moveTo>
                <a:cubicBezTo>
                  <a:pt x="73" y="110"/>
                  <a:pt x="73" y="110"/>
                  <a:pt x="73" y="110"/>
                </a:cubicBezTo>
                <a:cubicBezTo>
                  <a:pt x="73" y="110"/>
                  <a:pt x="73" y="110"/>
                  <a:pt x="73" y="110"/>
                </a:cubicBezTo>
                <a:cubicBezTo>
                  <a:pt x="74" y="110"/>
                  <a:pt x="75" y="109"/>
                  <a:pt x="76" y="109"/>
                </a:cubicBezTo>
                <a:cubicBezTo>
                  <a:pt x="77" y="109"/>
                  <a:pt x="78" y="110"/>
                  <a:pt x="78" y="110"/>
                </a:cubicBezTo>
                <a:cubicBezTo>
                  <a:pt x="78" y="110"/>
                  <a:pt x="78" y="110"/>
                  <a:pt x="78" y="110"/>
                </a:cubicBezTo>
                <a:cubicBezTo>
                  <a:pt x="79" y="111"/>
                  <a:pt x="79" y="112"/>
                  <a:pt x="79" y="113"/>
                </a:cubicBezTo>
                <a:cubicBezTo>
                  <a:pt x="79" y="114"/>
                  <a:pt x="79" y="115"/>
                  <a:pt x="78" y="115"/>
                </a:cubicBezTo>
                <a:cubicBezTo>
                  <a:pt x="78" y="115"/>
                  <a:pt x="78" y="115"/>
                  <a:pt x="78" y="115"/>
                </a:cubicBezTo>
                <a:cubicBezTo>
                  <a:pt x="78" y="116"/>
                  <a:pt x="77" y="116"/>
                  <a:pt x="76" y="116"/>
                </a:cubicBezTo>
                <a:cubicBezTo>
                  <a:pt x="75" y="116"/>
                  <a:pt x="74" y="116"/>
                  <a:pt x="73" y="115"/>
                </a:cubicBezTo>
                <a:cubicBezTo>
                  <a:pt x="73" y="115"/>
                  <a:pt x="73" y="115"/>
                  <a:pt x="73" y="115"/>
                </a:cubicBezTo>
                <a:cubicBezTo>
                  <a:pt x="73" y="115"/>
                  <a:pt x="72" y="114"/>
                  <a:pt x="72" y="113"/>
                </a:cubicBezTo>
                <a:cubicBezTo>
                  <a:pt x="72" y="112"/>
                  <a:pt x="73" y="111"/>
                  <a:pt x="73" y="110"/>
                </a:cubicBezTo>
                <a:close/>
                <a:moveTo>
                  <a:pt x="132" y="89"/>
                </a:moveTo>
                <a:cubicBezTo>
                  <a:pt x="132" y="89"/>
                  <a:pt x="132" y="89"/>
                  <a:pt x="132" y="89"/>
                </a:cubicBezTo>
                <a:cubicBezTo>
                  <a:pt x="135" y="92"/>
                  <a:pt x="138" y="93"/>
                  <a:pt x="141" y="93"/>
                </a:cubicBezTo>
                <a:cubicBezTo>
                  <a:pt x="144" y="93"/>
                  <a:pt x="147" y="92"/>
                  <a:pt x="149" y="89"/>
                </a:cubicBezTo>
                <a:cubicBezTo>
                  <a:pt x="152" y="87"/>
                  <a:pt x="153" y="84"/>
                  <a:pt x="153" y="81"/>
                </a:cubicBezTo>
                <a:cubicBezTo>
                  <a:pt x="153" y="78"/>
                  <a:pt x="152" y="75"/>
                  <a:pt x="149" y="72"/>
                </a:cubicBezTo>
                <a:cubicBezTo>
                  <a:pt x="147" y="70"/>
                  <a:pt x="144" y="69"/>
                  <a:pt x="141" y="69"/>
                </a:cubicBezTo>
                <a:cubicBezTo>
                  <a:pt x="138" y="69"/>
                  <a:pt x="135" y="70"/>
                  <a:pt x="132" y="72"/>
                </a:cubicBezTo>
                <a:cubicBezTo>
                  <a:pt x="132" y="72"/>
                  <a:pt x="132" y="72"/>
                  <a:pt x="132" y="72"/>
                </a:cubicBezTo>
                <a:cubicBezTo>
                  <a:pt x="130" y="75"/>
                  <a:pt x="129" y="78"/>
                  <a:pt x="129" y="81"/>
                </a:cubicBezTo>
                <a:cubicBezTo>
                  <a:pt x="129" y="84"/>
                  <a:pt x="130" y="87"/>
                  <a:pt x="132" y="89"/>
                </a:cubicBezTo>
                <a:close/>
                <a:moveTo>
                  <a:pt x="138" y="78"/>
                </a:moveTo>
                <a:cubicBezTo>
                  <a:pt x="138" y="78"/>
                  <a:pt x="138" y="78"/>
                  <a:pt x="138" y="78"/>
                </a:cubicBezTo>
                <a:cubicBezTo>
                  <a:pt x="138" y="78"/>
                  <a:pt x="138" y="78"/>
                  <a:pt x="138" y="78"/>
                </a:cubicBezTo>
                <a:cubicBezTo>
                  <a:pt x="139" y="78"/>
                  <a:pt x="140" y="77"/>
                  <a:pt x="141" y="77"/>
                </a:cubicBezTo>
                <a:cubicBezTo>
                  <a:pt x="142" y="77"/>
                  <a:pt x="143" y="78"/>
                  <a:pt x="143" y="78"/>
                </a:cubicBezTo>
                <a:cubicBezTo>
                  <a:pt x="143" y="78"/>
                  <a:pt x="143" y="78"/>
                  <a:pt x="143" y="78"/>
                </a:cubicBezTo>
                <a:cubicBezTo>
                  <a:pt x="144" y="79"/>
                  <a:pt x="144" y="80"/>
                  <a:pt x="144" y="81"/>
                </a:cubicBezTo>
                <a:cubicBezTo>
                  <a:pt x="144" y="82"/>
                  <a:pt x="144" y="83"/>
                  <a:pt x="143" y="83"/>
                </a:cubicBezTo>
                <a:cubicBezTo>
                  <a:pt x="143" y="84"/>
                  <a:pt x="142" y="85"/>
                  <a:pt x="141" y="85"/>
                </a:cubicBezTo>
                <a:cubicBezTo>
                  <a:pt x="140" y="85"/>
                  <a:pt x="139" y="84"/>
                  <a:pt x="138" y="83"/>
                </a:cubicBezTo>
                <a:cubicBezTo>
                  <a:pt x="138" y="83"/>
                  <a:pt x="137" y="82"/>
                  <a:pt x="137" y="81"/>
                </a:cubicBezTo>
                <a:cubicBezTo>
                  <a:pt x="137" y="80"/>
                  <a:pt x="138" y="79"/>
                  <a:pt x="138" y="78"/>
                </a:cubicBezTo>
                <a:close/>
                <a:moveTo>
                  <a:pt x="100" y="89"/>
                </a:moveTo>
                <a:cubicBezTo>
                  <a:pt x="100" y="89"/>
                  <a:pt x="100" y="89"/>
                  <a:pt x="100" y="89"/>
                </a:cubicBezTo>
                <a:cubicBezTo>
                  <a:pt x="102" y="92"/>
                  <a:pt x="105" y="93"/>
                  <a:pt x="108" y="93"/>
                </a:cubicBezTo>
                <a:cubicBezTo>
                  <a:pt x="112" y="93"/>
                  <a:pt x="115" y="92"/>
                  <a:pt x="117" y="89"/>
                </a:cubicBezTo>
                <a:cubicBezTo>
                  <a:pt x="119" y="87"/>
                  <a:pt x="120" y="84"/>
                  <a:pt x="120" y="81"/>
                </a:cubicBezTo>
                <a:cubicBezTo>
                  <a:pt x="120" y="78"/>
                  <a:pt x="119" y="75"/>
                  <a:pt x="117" y="72"/>
                </a:cubicBezTo>
                <a:cubicBezTo>
                  <a:pt x="117" y="72"/>
                  <a:pt x="117" y="72"/>
                  <a:pt x="117" y="72"/>
                </a:cubicBezTo>
                <a:cubicBezTo>
                  <a:pt x="115" y="70"/>
                  <a:pt x="112" y="69"/>
                  <a:pt x="108" y="69"/>
                </a:cubicBezTo>
                <a:cubicBezTo>
                  <a:pt x="105" y="69"/>
                  <a:pt x="102" y="70"/>
                  <a:pt x="100" y="72"/>
                </a:cubicBezTo>
                <a:cubicBezTo>
                  <a:pt x="100" y="72"/>
                  <a:pt x="100" y="72"/>
                  <a:pt x="100" y="72"/>
                </a:cubicBezTo>
                <a:cubicBezTo>
                  <a:pt x="98" y="75"/>
                  <a:pt x="96" y="78"/>
                  <a:pt x="96" y="81"/>
                </a:cubicBezTo>
                <a:cubicBezTo>
                  <a:pt x="96" y="84"/>
                  <a:pt x="98" y="87"/>
                  <a:pt x="100" y="89"/>
                </a:cubicBezTo>
                <a:cubicBezTo>
                  <a:pt x="100" y="89"/>
                  <a:pt x="100" y="89"/>
                  <a:pt x="100" y="89"/>
                </a:cubicBezTo>
                <a:close/>
                <a:moveTo>
                  <a:pt x="106" y="78"/>
                </a:moveTo>
                <a:cubicBezTo>
                  <a:pt x="106" y="78"/>
                  <a:pt x="106" y="78"/>
                  <a:pt x="106" y="78"/>
                </a:cubicBezTo>
                <a:cubicBezTo>
                  <a:pt x="106" y="78"/>
                  <a:pt x="106" y="78"/>
                  <a:pt x="106" y="78"/>
                </a:cubicBezTo>
                <a:cubicBezTo>
                  <a:pt x="106" y="78"/>
                  <a:pt x="107" y="77"/>
                  <a:pt x="108" y="77"/>
                </a:cubicBezTo>
                <a:cubicBezTo>
                  <a:pt x="109" y="77"/>
                  <a:pt x="110" y="78"/>
                  <a:pt x="111" y="78"/>
                </a:cubicBezTo>
                <a:cubicBezTo>
                  <a:pt x="111" y="78"/>
                  <a:pt x="111" y="78"/>
                  <a:pt x="111" y="78"/>
                </a:cubicBezTo>
                <a:cubicBezTo>
                  <a:pt x="112" y="79"/>
                  <a:pt x="112" y="80"/>
                  <a:pt x="112" y="81"/>
                </a:cubicBezTo>
                <a:cubicBezTo>
                  <a:pt x="112" y="82"/>
                  <a:pt x="111" y="83"/>
                  <a:pt x="111" y="83"/>
                </a:cubicBezTo>
                <a:cubicBezTo>
                  <a:pt x="110" y="84"/>
                  <a:pt x="109" y="85"/>
                  <a:pt x="108" y="85"/>
                </a:cubicBezTo>
                <a:cubicBezTo>
                  <a:pt x="107" y="85"/>
                  <a:pt x="106" y="84"/>
                  <a:pt x="106" y="83"/>
                </a:cubicBezTo>
                <a:cubicBezTo>
                  <a:pt x="105" y="83"/>
                  <a:pt x="105" y="82"/>
                  <a:pt x="105" y="81"/>
                </a:cubicBezTo>
                <a:cubicBezTo>
                  <a:pt x="105" y="80"/>
                  <a:pt x="105" y="79"/>
                  <a:pt x="106" y="78"/>
                </a:cubicBezTo>
                <a:close/>
                <a:moveTo>
                  <a:pt x="67" y="153"/>
                </a:moveTo>
                <a:cubicBezTo>
                  <a:pt x="67" y="153"/>
                  <a:pt x="67" y="153"/>
                  <a:pt x="67" y="153"/>
                </a:cubicBezTo>
                <a:cubicBezTo>
                  <a:pt x="69" y="156"/>
                  <a:pt x="73" y="157"/>
                  <a:pt x="76" y="157"/>
                </a:cubicBezTo>
                <a:cubicBezTo>
                  <a:pt x="79" y="157"/>
                  <a:pt x="82" y="156"/>
                  <a:pt x="84" y="153"/>
                </a:cubicBezTo>
                <a:cubicBezTo>
                  <a:pt x="84" y="153"/>
                  <a:pt x="84" y="153"/>
                  <a:pt x="84" y="153"/>
                </a:cubicBezTo>
                <a:cubicBezTo>
                  <a:pt x="86" y="151"/>
                  <a:pt x="88" y="148"/>
                  <a:pt x="88" y="145"/>
                </a:cubicBezTo>
                <a:cubicBezTo>
                  <a:pt x="88" y="142"/>
                  <a:pt x="86" y="139"/>
                  <a:pt x="84" y="136"/>
                </a:cubicBezTo>
                <a:cubicBezTo>
                  <a:pt x="84" y="136"/>
                  <a:pt x="84" y="136"/>
                  <a:pt x="84" y="136"/>
                </a:cubicBezTo>
                <a:cubicBezTo>
                  <a:pt x="82" y="134"/>
                  <a:pt x="79" y="133"/>
                  <a:pt x="76" y="133"/>
                </a:cubicBezTo>
                <a:cubicBezTo>
                  <a:pt x="73" y="133"/>
                  <a:pt x="69" y="134"/>
                  <a:pt x="67" y="136"/>
                </a:cubicBezTo>
                <a:cubicBezTo>
                  <a:pt x="67" y="136"/>
                  <a:pt x="67" y="136"/>
                  <a:pt x="67" y="136"/>
                </a:cubicBezTo>
                <a:cubicBezTo>
                  <a:pt x="65" y="139"/>
                  <a:pt x="64" y="142"/>
                  <a:pt x="64" y="145"/>
                </a:cubicBezTo>
                <a:cubicBezTo>
                  <a:pt x="64" y="148"/>
                  <a:pt x="65" y="151"/>
                  <a:pt x="67" y="153"/>
                </a:cubicBezTo>
                <a:cubicBezTo>
                  <a:pt x="67" y="153"/>
                  <a:pt x="67" y="153"/>
                  <a:pt x="67" y="153"/>
                </a:cubicBezTo>
                <a:close/>
                <a:moveTo>
                  <a:pt x="73" y="142"/>
                </a:moveTo>
                <a:cubicBezTo>
                  <a:pt x="73" y="142"/>
                  <a:pt x="73" y="142"/>
                  <a:pt x="73" y="142"/>
                </a:cubicBezTo>
                <a:cubicBezTo>
                  <a:pt x="73" y="142"/>
                  <a:pt x="73" y="142"/>
                  <a:pt x="73" y="142"/>
                </a:cubicBezTo>
                <a:cubicBezTo>
                  <a:pt x="74" y="142"/>
                  <a:pt x="75" y="141"/>
                  <a:pt x="76" y="141"/>
                </a:cubicBezTo>
                <a:cubicBezTo>
                  <a:pt x="77" y="141"/>
                  <a:pt x="78" y="142"/>
                  <a:pt x="78" y="142"/>
                </a:cubicBezTo>
                <a:cubicBezTo>
                  <a:pt x="78" y="142"/>
                  <a:pt x="78" y="142"/>
                  <a:pt x="78" y="142"/>
                </a:cubicBezTo>
                <a:cubicBezTo>
                  <a:pt x="79" y="143"/>
                  <a:pt x="79" y="144"/>
                  <a:pt x="79" y="145"/>
                </a:cubicBezTo>
                <a:cubicBezTo>
                  <a:pt x="79" y="146"/>
                  <a:pt x="79" y="147"/>
                  <a:pt x="78" y="147"/>
                </a:cubicBezTo>
                <a:cubicBezTo>
                  <a:pt x="78" y="147"/>
                  <a:pt x="78" y="147"/>
                  <a:pt x="78" y="147"/>
                </a:cubicBezTo>
                <a:cubicBezTo>
                  <a:pt x="78" y="148"/>
                  <a:pt x="77" y="148"/>
                  <a:pt x="76" y="148"/>
                </a:cubicBezTo>
                <a:cubicBezTo>
                  <a:pt x="75" y="148"/>
                  <a:pt x="74" y="148"/>
                  <a:pt x="73" y="147"/>
                </a:cubicBezTo>
                <a:cubicBezTo>
                  <a:pt x="73" y="147"/>
                  <a:pt x="73" y="147"/>
                  <a:pt x="73" y="147"/>
                </a:cubicBezTo>
                <a:cubicBezTo>
                  <a:pt x="73" y="147"/>
                  <a:pt x="72" y="146"/>
                  <a:pt x="72" y="145"/>
                </a:cubicBezTo>
                <a:cubicBezTo>
                  <a:pt x="72" y="144"/>
                  <a:pt x="73" y="143"/>
                  <a:pt x="73" y="142"/>
                </a:cubicBezTo>
                <a:close/>
                <a:moveTo>
                  <a:pt x="177" y="0"/>
                </a:moveTo>
                <a:cubicBezTo>
                  <a:pt x="177" y="0"/>
                  <a:pt x="177" y="0"/>
                  <a:pt x="177" y="0"/>
                </a:cubicBezTo>
                <a:cubicBezTo>
                  <a:pt x="7" y="0"/>
                  <a:pt x="7" y="0"/>
                  <a:pt x="7" y="0"/>
                </a:cubicBezTo>
                <a:cubicBezTo>
                  <a:pt x="4" y="0"/>
                  <a:pt x="0" y="4"/>
                  <a:pt x="0" y="7"/>
                </a:cubicBezTo>
                <a:cubicBezTo>
                  <a:pt x="0" y="177"/>
                  <a:pt x="0" y="177"/>
                  <a:pt x="0" y="177"/>
                </a:cubicBezTo>
                <a:cubicBezTo>
                  <a:pt x="0" y="181"/>
                  <a:pt x="4" y="184"/>
                  <a:pt x="7" y="184"/>
                </a:cubicBezTo>
                <a:cubicBezTo>
                  <a:pt x="177" y="184"/>
                  <a:pt x="177" y="184"/>
                  <a:pt x="177" y="184"/>
                </a:cubicBezTo>
                <a:cubicBezTo>
                  <a:pt x="181" y="184"/>
                  <a:pt x="184" y="181"/>
                  <a:pt x="184" y="177"/>
                </a:cubicBezTo>
                <a:cubicBezTo>
                  <a:pt x="184" y="7"/>
                  <a:pt x="184" y="7"/>
                  <a:pt x="184" y="7"/>
                </a:cubicBezTo>
                <a:cubicBezTo>
                  <a:pt x="184" y="4"/>
                  <a:pt x="181" y="0"/>
                  <a:pt x="177" y="0"/>
                </a:cubicBezTo>
                <a:close/>
                <a:moveTo>
                  <a:pt x="170" y="170"/>
                </a:moveTo>
                <a:cubicBezTo>
                  <a:pt x="170" y="170"/>
                  <a:pt x="170" y="170"/>
                  <a:pt x="170" y="170"/>
                </a:cubicBezTo>
                <a:cubicBezTo>
                  <a:pt x="14" y="170"/>
                  <a:pt x="14" y="170"/>
                  <a:pt x="14" y="170"/>
                </a:cubicBezTo>
                <a:cubicBezTo>
                  <a:pt x="14" y="56"/>
                  <a:pt x="14" y="56"/>
                  <a:pt x="14" y="56"/>
                </a:cubicBezTo>
                <a:cubicBezTo>
                  <a:pt x="170" y="56"/>
                  <a:pt x="170" y="56"/>
                  <a:pt x="170" y="56"/>
                </a:cubicBezTo>
                <a:cubicBezTo>
                  <a:pt x="170" y="170"/>
                  <a:pt x="170" y="170"/>
                  <a:pt x="170" y="170"/>
                </a:cubicBezTo>
                <a:close/>
                <a:moveTo>
                  <a:pt x="170" y="47"/>
                </a:moveTo>
                <a:cubicBezTo>
                  <a:pt x="170" y="47"/>
                  <a:pt x="170" y="47"/>
                  <a:pt x="170" y="47"/>
                </a:cubicBezTo>
                <a:cubicBezTo>
                  <a:pt x="14" y="47"/>
                  <a:pt x="14" y="47"/>
                  <a:pt x="14" y="47"/>
                </a:cubicBezTo>
                <a:cubicBezTo>
                  <a:pt x="14" y="14"/>
                  <a:pt x="14" y="14"/>
                  <a:pt x="14" y="14"/>
                </a:cubicBezTo>
                <a:cubicBezTo>
                  <a:pt x="28" y="14"/>
                  <a:pt x="28" y="14"/>
                  <a:pt x="28" y="14"/>
                </a:cubicBezTo>
                <a:cubicBezTo>
                  <a:pt x="28" y="25"/>
                  <a:pt x="28" y="25"/>
                  <a:pt x="28" y="25"/>
                </a:cubicBezTo>
                <a:cubicBezTo>
                  <a:pt x="28" y="29"/>
                  <a:pt x="32" y="32"/>
                  <a:pt x="35" y="32"/>
                </a:cubicBezTo>
                <a:cubicBezTo>
                  <a:pt x="39" y="32"/>
                  <a:pt x="42" y="29"/>
                  <a:pt x="42" y="25"/>
                </a:cubicBezTo>
                <a:cubicBezTo>
                  <a:pt x="42" y="14"/>
                  <a:pt x="42" y="14"/>
                  <a:pt x="42" y="14"/>
                </a:cubicBezTo>
                <a:cubicBezTo>
                  <a:pt x="66" y="14"/>
                  <a:pt x="66" y="14"/>
                  <a:pt x="66" y="14"/>
                </a:cubicBezTo>
                <a:cubicBezTo>
                  <a:pt x="66" y="25"/>
                  <a:pt x="66" y="25"/>
                  <a:pt x="66" y="25"/>
                </a:cubicBezTo>
                <a:cubicBezTo>
                  <a:pt x="66" y="29"/>
                  <a:pt x="69" y="32"/>
                  <a:pt x="73" y="32"/>
                </a:cubicBezTo>
                <a:cubicBezTo>
                  <a:pt x="77" y="32"/>
                  <a:pt x="80" y="29"/>
                  <a:pt x="80" y="25"/>
                </a:cubicBezTo>
                <a:cubicBezTo>
                  <a:pt x="80" y="14"/>
                  <a:pt x="80" y="14"/>
                  <a:pt x="80" y="14"/>
                </a:cubicBezTo>
                <a:cubicBezTo>
                  <a:pt x="104" y="14"/>
                  <a:pt x="104" y="14"/>
                  <a:pt x="104" y="14"/>
                </a:cubicBezTo>
                <a:cubicBezTo>
                  <a:pt x="104" y="25"/>
                  <a:pt x="104" y="25"/>
                  <a:pt x="104" y="25"/>
                </a:cubicBezTo>
                <a:cubicBezTo>
                  <a:pt x="104" y="29"/>
                  <a:pt x="107" y="32"/>
                  <a:pt x="111" y="32"/>
                </a:cubicBezTo>
                <a:cubicBezTo>
                  <a:pt x="115" y="32"/>
                  <a:pt x="118" y="29"/>
                  <a:pt x="118" y="25"/>
                </a:cubicBezTo>
                <a:cubicBezTo>
                  <a:pt x="118" y="14"/>
                  <a:pt x="118" y="14"/>
                  <a:pt x="118" y="14"/>
                </a:cubicBezTo>
                <a:cubicBezTo>
                  <a:pt x="142" y="14"/>
                  <a:pt x="142" y="14"/>
                  <a:pt x="142" y="14"/>
                </a:cubicBezTo>
                <a:cubicBezTo>
                  <a:pt x="142" y="25"/>
                  <a:pt x="142" y="25"/>
                  <a:pt x="142" y="25"/>
                </a:cubicBezTo>
                <a:cubicBezTo>
                  <a:pt x="142" y="29"/>
                  <a:pt x="145" y="32"/>
                  <a:pt x="149" y="32"/>
                </a:cubicBezTo>
                <a:cubicBezTo>
                  <a:pt x="153" y="32"/>
                  <a:pt x="156" y="29"/>
                  <a:pt x="156" y="25"/>
                </a:cubicBezTo>
                <a:cubicBezTo>
                  <a:pt x="156" y="14"/>
                  <a:pt x="156" y="14"/>
                  <a:pt x="156" y="14"/>
                </a:cubicBezTo>
                <a:cubicBezTo>
                  <a:pt x="170" y="14"/>
                  <a:pt x="170" y="14"/>
                  <a:pt x="170" y="14"/>
                </a:cubicBezTo>
                <a:cubicBezTo>
                  <a:pt x="170" y="47"/>
                  <a:pt x="170" y="47"/>
                  <a:pt x="170" y="47"/>
                </a:cubicBezTo>
                <a:close/>
                <a:moveTo>
                  <a:pt x="100" y="153"/>
                </a:moveTo>
                <a:cubicBezTo>
                  <a:pt x="100" y="153"/>
                  <a:pt x="100" y="153"/>
                  <a:pt x="100" y="153"/>
                </a:cubicBezTo>
                <a:cubicBezTo>
                  <a:pt x="102" y="156"/>
                  <a:pt x="105" y="157"/>
                  <a:pt x="108" y="157"/>
                </a:cubicBezTo>
                <a:cubicBezTo>
                  <a:pt x="112" y="157"/>
                  <a:pt x="115" y="156"/>
                  <a:pt x="117" y="153"/>
                </a:cubicBezTo>
                <a:cubicBezTo>
                  <a:pt x="117" y="153"/>
                  <a:pt x="117" y="153"/>
                  <a:pt x="117" y="153"/>
                </a:cubicBezTo>
                <a:cubicBezTo>
                  <a:pt x="119" y="151"/>
                  <a:pt x="120" y="148"/>
                  <a:pt x="120" y="145"/>
                </a:cubicBezTo>
                <a:cubicBezTo>
                  <a:pt x="120" y="142"/>
                  <a:pt x="119" y="139"/>
                  <a:pt x="117" y="136"/>
                </a:cubicBezTo>
                <a:cubicBezTo>
                  <a:pt x="117" y="136"/>
                  <a:pt x="117" y="136"/>
                  <a:pt x="117" y="136"/>
                </a:cubicBezTo>
                <a:cubicBezTo>
                  <a:pt x="115" y="134"/>
                  <a:pt x="112" y="133"/>
                  <a:pt x="108" y="133"/>
                </a:cubicBezTo>
                <a:cubicBezTo>
                  <a:pt x="105" y="133"/>
                  <a:pt x="102" y="134"/>
                  <a:pt x="100" y="136"/>
                </a:cubicBezTo>
                <a:cubicBezTo>
                  <a:pt x="100" y="136"/>
                  <a:pt x="100" y="136"/>
                  <a:pt x="100" y="136"/>
                </a:cubicBezTo>
                <a:cubicBezTo>
                  <a:pt x="98" y="139"/>
                  <a:pt x="96" y="142"/>
                  <a:pt x="96" y="145"/>
                </a:cubicBezTo>
                <a:cubicBezTo>
                  <a:pt x="96" y="148"/>
                  <a:pt x="98" y="151"/>
                  <a:pt x="100" y="153"/>
                </a:cubicBezTo>
                <a:cubicBezTo>
                  <a:pt x="100" y="153"/>
                  <a:pt x="100" y="153"/>
                  <a:pt x="100" y="153"/>
                </a:cubicBezTo>
                <a:close/>
                <a:moveTo>
                  <a:pt x="106" y="142"/>
                </a:moveTo>
                <a:cubicBezTo>
                  <a:pt x="106" y="142"/>
                  <a:pt x="106" y="142"/>
                  <a:pt x="106" y="142"/>
                </a:cubicBezTo>
                <a:cubicBezTo>
                  <a:pt x="106" y="142"/>
                  <a:pt x="106" y="142"/>
                  <a:pt x="106" y="142"/>
                </a:cubicBezTo>
                <a:cubicBezTo>
                  <a:pt x="106" y="142"/>
                  <a:pt x="107" y="141"/>
                  <a:pt x="108" y="141"/>
                </a:cubicBezTo>
                <a:cubicBezTo>
                  <a:pt x="109" y="141"/>
                  <a:pt x="110" y="142"/>
                  <a:pt x="111" y="142"/>
                </a:cubicBezTo>
                <a:cubicBezTo>
                  <a:pt x="111" y="142"/>
                  <a:pt x="111" y="142"/>
                  <a:pt x="111" y="142"/>
                </a:cubicBezTo>
                <a:cubicBezTo>
                  <a:pt x="112" y="143"/>
                  <a:pt x="112" y="144"/>
                  <a:pt x="112" y="145"/>
                </a:cubicBezTo>
                <a:cubicBezTo>
                  <a:pt x="112" y="146"/>
                  <a:pt x="112" y="147"/>
                  <a:pt x="111" y="147"/>
                </a:cubicBezTo>
                <a:cubicBezTo>
                  <a:pt x="111" y="147"/>
                  <a:pt x="111" y="147"/>
                  <a:pt x="111" y="147"/>
                </a:cubicBezTo>
                <a:cubicBezTo>
                  <a:pt x="110" y="148"/>
                  <a:pt x="109" y="148"/>
                  <a:pt x="108" y="148"/>
                </a:cubicBezTo>
                <a:cubicBezTo>
                  <a:pt x="107" y="148"/>
                  <a:pt x="106" y="148"/>
                  <a:pt x="106" y="147"/>
                </a:cubicBezTo>
                <a:cubicBezTo>
                  <a:pt x="106" y="147"/>
                  <a:pt x="106" y="147"/>
                  <a:pt x="106" y="147"/>
                </a:cubicBezTo>
                <a:cubicBezTo>
                  <a:pt x="105" y="147"/>
                  <a:pt x="105" y="146"/>
                  <a:pt x="105" y="145"/>
                </a:cubicBezTo>
                <a:cubicBezTo>
                  <a:pt x="105" y="144"/>
                  <a:pt x="105" y="143"/>
                  <a:pt x="106" y="142"/>
                </a:cubicBezTo>
                <a:close/>
                <a:moveTo>
                  <a:pt x="35" y="121"/>
                </a:moveTo>
                <a:cubicBezTo>
                  <a:pt x="35" y="121"/>
                  <a:pt x="35" y="121"/>
                  <a:pt x="35" y="121"/>
                </a:cubicBezTo>
                <a:cubicBezTo>
                  <a:pt x="37" y="124"/>
                  <a:pt x="40" y="125"/>
                  <a:pt x="43" y="125"/>
                </a:cubicBezTo>
                <a:cubicBezTo>
                  <a:pt x="46" y="125"/>
                  <a:pt x="50" y="124"/>
                  <a:pt x="52" y="121"/>
                </a:cubicBezTo>
                <a:cubicBezTo>
                  <a:pt x="52" y="121"/>
                  <a:pt x="52" y="121"/>
                  <a:pt x="52" y="121"/>
                </a:cubicBezTo>
                <a:cubicBezTo>
                  <a:pt x="54" y="119"/>
                  <a:pt x="55" y="116"/>
                  <a:pt x="55" y="113"/>
                </a:cubicBezTo>
                <a:cubicBezTo>
                  <a:pt x="55" y="110"/>
                  <a:pt x="54" y="107"/>
                  <a:pt x="52" y="104"/>
                </a:cubicBezTo>
                <a:cubicBezTo>
                  <a:pt x="52" y="104"/>
                  <a:pt x="52" y="104"/>
                  <a:pt x="52" y="104"/>
                </a:cubicBezTo>
                <a:cubicBezTo>
                  <a:pt x="50" y="102"/>
                  <a:pt x="46" y="101"/>
                  <a:pt x="43" y="101"/>
                </a:cubicBezTo>
                <a:cubicBezTo>
                  <a:pt x="40" y="101"/>
                  <a:pt x="37" y="102"/>
                  <a:pt x="35" y="104"/>
                </a:cubicBezTo>
                <a:cubicBezTo>
                  <a:pt x="33" y="107"/>
                  <a:pt x="31" y="110"/>
                  <a:pt x="31" y="113"/>
                </a:cubicBezTo>
                <a:cubicBezTo>
                  <a:pt x="31" y="116"/>
                  <a:pt x="33" y="119"/>
                  <a:pt x="35" y="121"/>
                </a:cubicBezTo>
                <a:cubicBezTo>
                  <a:pt x="35" y="121"/>
                  <a:pt x="35" y="121"/>
                  <a:pt x="35" y="121"/>
                </a:cubicBezTo>
                <a:close/>
                <a:moveTo>
                  <a:pt x="41" y="110"/>
                </a:moveTo>
                <a:cubicBezTo>
                  <a:pt x="41" y="110"/>
                  <a:pt x="41" y="110"/>
                  <a:pt x="41" y="110"/>
                </a:cubicBezTo>
                <a:cubicBezTo>
                  <a:pt x="41" y="110"/>
                  <a:pt x="41" y="110"/>
                  <a:pt x="41" y="110"/>
                </a:cubicBezTo>
                <a:cubicBezTo>
                  <a:pt x="41" y="110"/>
                  <a:pt x="42" y="109"/>
                  <a:pt x="43" y="109"/>
                </a:cubicBezTo>
                <a:cubicBezTo>
                  <a:pt x="44" y="109"/>
                  <a:pt x="45" y="110"/>
                  <a:pt x="46" y="110"/>
                </a:cubicBezTo>
                <a:cubicBezTo>
                  <a:pt x="46" y="110"/>
                  <a:pt x="46" y="110"/>
                  <a:pt x="46" y="110"/>
                </a:cubicBezTo>
                <a:cubicBezTo>
                  <a:pt x="46" y="111"/>
                  <a:pt x="47" y="112"/>
                  <a:pt x="47" y="113"/>
                </a:cubicBezTo>
                <a:cubicBezTo>
                  <a:pt x="47" y="114"/>
                  <a:pt x="46" y="115"/>
                  <a:pt x="46" y="115"/>
                </a:cubicBezTo>
                <a:cubicBezTo>
                  <a:pt x="46" y="115"/>
                  <a:pt x="46" y="115"/>
                  <a:pt x="46" y="115"/>
                </a:cubicBezTo>
                <a:cubicBezTo>
                  <a:pt x="45" y="116"/>
                  <a:pt x="44" y="116"/>
                  <a:pt x="43" y="116"/>
                </a:cubicBezTo>
                <a:cubicBezTo>
                  <a:pt x="42" y="116"/>
                  <a:pt x="41" y="116"/>
                  <a:pt x="41" y="115"/>
                </a:cubicBezTo>
                <a:cubicBezTo>
                  <a:pt x="41" y="115"/>
                  <a:pt x="41" y="115"/>
                  <a:pt x="41" y="115"/>
                </a:cubicBezTo>
                <a:cubicBezTo>
                  <a:pt x="40" y="115"/>
                  <a:pt x="40" y="114"/>
                  <a:pt x="40" y="113"/>
                </a:cubicBezTo>
                <a:cubicBezTo>
                  <a:pt x="40" y="112"/>
                  <a:pt x="40" y="111"/>
                  <a:pt x="41" y="110"/>
                </a:cubicBezTo>
                <a:close/>
                <a:moveTo>
                  <a:pt x="35" y="153"/>
                </a:moveTo>
                <a:cubicBezTo>
                  <a:pt x="35" y="153"/>
                  <a:pt x="35" y="153"/>
                  <a:pt x="35" y="153"/>
                </a:cubicBezTo>
                <a:cubicBezTo>
                  <a:pt x="37" y="156"/>
                  <a:pt x="40" y="157"/>
                  <a:pt x="43" y="157"/>
                </a:cubicBezTo>
                <a:cubicBezTo>
                  <a:pt x="46" y="157"/>
                  <a:pt x="50" y="156"/>
                  <a:pt x="52" y="153"/>
                </a:cubicBezTo>
                <a:cubicBezTo>
                  <a:pt x="52" y="153"/>
                  <a:pt x="52" y="153"/>
                  <a:pt x="52" y="153"/>
                </a:cubicBezTo>
                <a:cubicBezTo>
                  <a:pt x="54" y="151"/>
                  <a:pt x="55" y="148"/>
                  <a:pt x="55" y="145"/>
                </a:cubicBezTo>
                <a:cubicBezTo>
                  <a:pt x="55" y="142"/>
                  <a:pt x="54" y="139"/>
                  <a:pt x="52" y="136"/>
                </a:cubicBezTo>
                <a:cubicBezTo>
                  <a:pt x="52" y="136"/>
                  <a:pt x="52" y="136"/>
                  <a:pt x="52" y="136"/>
                </a:cubicBezTo>
                <a:cubicBezTo>
                  <a:pt x="50" y="134"/>
                  <a:pt x="46" y="133"/>
                  <a:pt x="43" y="133"/>
                </a:cubicBezTo>
                <a:cubicBezTo>
                  <a:pt x="40" y="133"/>
                  <a:pt x="37" y="134"/>
                  <a:pt x="35" y="136"/>
                </a:cubicBezTo>
                <a:cubicBezTo>
                  <a:pt x="33" y="139"/>
                  <a:pt x="31" y="142"/>
                  <a:pt x="31" y="145"/>
                </a:cubicBezTo>
                <a:cubicBezTo>
                  <a:pt x="31" y="148"/>
                  <a:pt x="33" y="151"/>
                  <a:pt x="35" y="153"/>
                </a:cubicBezTo>
                <a:close/>
                <a:moveTo>
                  <a:pt x="41" y="142"/>
                </a:moveTo>
                <a:cubicBezTo>
                  <a:pt x="41" y="142"/>
                  <a:pt x="41" y="142"/>
                  <a:pt x="41" y="142"/>
                </a:cubicBezTo>
                <a:cubicBezTo>
                  <a:pt x="41" y="142"/>
                  <a:pt x="41" y="142"/>
                  <a:pt x="41" y="142"/>
                </a:cubicBezTo>
                <a:cubicBezTo>
                  <a:pt x="41" y="142"/>
                  <a:pt x="42" y="141"/>
                  <a:pt x="43" y="141"/>
                </a:cubicBezTo>
                <a:cubicBezTo>
                  <a:pt x="44" y="141"/>
                  <a:pt x="45" y="142"/>
                  <a:pt x="46" y="142"/>
                </a:cubicBezTo>
                <a:cubicBezTo>
                  <a:pt x="46" y="142"/>
                  <a:pt x="46" y="142"/>
                  <a:pt x="46" y="142"/>
                </a:cubicBezTo>
                <a:cubicBezTo>
                  <a:pt x="46" y="143"/>
                  <a:pt x="47" y="144"/>
                  <a:pt x="47" y="145"/>
                </a:cubicBezTo>
                <a:cubicBezTo>
                  <a:pt x="47" y="146"/>
                  <a:pt x="46" y="147"/>
                  <a:pt x="46" y="147"/>
                </a:cubicBezTo>
                <a:cubicBezTo>
                  <a:pt x="46" y="147"/>
                  <a:pt x="46" y="147"/>
                  <a:pt x="46" y="147"/>
                </a:cubicBezTo>
                <a:cubicBezTo>
                  <a:pt x="45" y="148"/>
                  <a:pt x="44" y="148"/>
                  <a:pt x="43" y="148"/>
                </a:cubicBezTo>
                <a:cubicBezTo>
                  <a:pt x="42" y="148"/>
                  <a:pt x="41" y="148"/>
                  <a:pt x="41" y="147"/>
                </a:cubicBezTo>
                <a:cubicBezTo>
                  <a:pt x="41" y="147"/>
                  <a:pt x="41" y="147"/>
                  <a:pt x="41" y="147"/>
                </a:cubicBezTo>
                <a:cubicBezTo>
                  <a:pt x="40" y="147"/>
                  <a:pt x="40" y="146"/>
                  <a:pt x="40" y="145"/>
                </a:cubicBezTo>
                <a:cubicBezTo>
                  <a:pt x="40" y="144"/>
                  <a:pt x="40" y="143"/>
                  <a:pt x="41" y="142"/>
                </a:cubicBezTo>
                <a:close/>
                <a:moveTo>
                  <a:pt x="100" y="121"/>
                </a:moveTo>
                <a:cubicBezTo>
                  <a:pt x="100" y="121"/>
                  <a:pt x="100" y="121"/>
                  <a:pt x="100" y="121"/>
                </a:cubicBezTo>
                <a:cubicBezTo>
                  <a:pt x="102" y="124"/>
                  <a:pt x="105" y="125"/>
                  <a:pt x="108" y="125"/>
                </a:cubicBezTo>
                <a:cubicBezTo>
                  <a:pt x="112" y="125"/>
                  <a:pt x="115" y="124"/>
                  <a:pt x="117" y="121"/>
                </a:cubicBezTo>
                <a:cubicBezTo>
                  <a:pt x="117" y="121"/>
                  <a:pt x="117" y="121"/>
                  <a:pt x="117" y="121"/>
                </a:cubicBezTo>
                <a:cubicBezTo>
                  <a:pt x="119" y="119"/>
                  <a:pt x="120" y="116"/>
                  <a:pt x="120" y="113"/>
                </a:cubicBezTo>
                <a:cubicBezTo>
                  <a:pt x="120" y="110"/>
                  <a:pt x="119" y="107"/>
                  <a:pt x="117" y="104"/>
                </a:cubicBezTo>
                <a:cubicBezTo>
                  <a:pt x="117" y="104"/>
                  <a:pt x="117" y="104"/>
                  <a:pt x="117" y="104"/>
                </a:cubicBezTo>
                <a:cubicBezTo>
                  <a:pt x="115" y="102"/>
                  <a:pt x="112" y="101"/>
                  <a:pt x="108" y="101"/>
                </a:cubicBezTo>
                <a:cubicBezTo>
                  <a:pt x="105" y="101"/>
                  <a:pt x="102" y="102"/>
                  <a:pt x="100" y="104"/>
                </a:cubicBezTo>
                <a:cubicBezTo>
                  <a:pt x="100" y="104"/>
                  <a:pt x="100" y="104"/>
                  <a:pt x="100" y="104"/>
                </a:cubicBezTo>
                <a:cubicBezTo>
                  <a:pt x="98" y="107"/>
                  <a:pt x="96" y="110"/>
                  <a:pt x="96" y="113"/>
                </a:cubicBezTo>
                <a:cubicBezTo>
                  <a:pt x="96" y="116"/>
                  <a:pt x="98" y="119"/>
                  <a:pt x="100" y="121"/>
                </a:cubicBezTo>
                <a:cubicBezTo>
                  <a:pt x="100" y="121"/>
                  <a:pt x="100" y="121"/>
                  <a:pt x="100" y="121"/>
                </a:cubicBezTo>
                <a:close/>
                <a:moveTo>
                  <a:pt x="106" y="110"/>
                </a:moveTo>
                <a:cubicBezTo>
                  <a:pt x="106" y="110"/>
                  <a:pt x="106" y="110"/>
                  <a:pt x="106" y="110"/>
                </a:cubicBezTo>
                <a:cubicBezTo>
                  <a:pt x="106" y="110"/>
                  <a:pt x="106" y="110"/>
                  <a:pt x="106" y="110"/>
                </a:cubicBezTo>
                <a:cubicBezTo>
                  <a:pt x="106" y="110"/>
                  <a:pt x="107" y="109"/>
                  <a:pt x="108" y="109"/>
                </a:cubicBezTo>
                <a:cubicBezTo>
                  <a:pt x="109" y="109"/>
                  <a:pt x="110" y="110"/>
                  <a:pt x="111" y="110"/>
                </a:cubicBezTo>
                <a:cubicBezTo>
                  <a:pt x="111" y="110"/>
                  <a:pt x="111" y="110"/>
                  <a:pt x="111" y="110"/>
                </a:cubicBezTo>
                <a:cubicBezTo>
                  <a:pt x="112" y="111"/>
                  <a:pt x="112" y="112"/>
                  <a:pt x="112" y="113"/>
                </a:cubicBezTo>
                <a:cubicBezTo>
                  <a:pt x="112" y="114"/>
                  <a:pt x="112" y="115"/>
                  <a:pt x="111" y="115"/>
                </a:cubicBezTo>
                <a:cubicBezTo>
                  <a:pt x="111" y="115"/>
                  <a:pt x="111" y="115"/>
                  <a:pt x="111" y="115"/>
                </a:cubicBezTo>
                <a:cubicBezTo>
                  <a:pt x="110" y="116"/>
                  <a:pt x="109" y="116"/>
                  <a:pt x="108" y="116"/>
                </a:cubicBezTo>
                <a:cubicBezTo>
                  <a:pt x="107" y="116"/>
                  <a:pt x="106" y="116"/>
                  <a:pt x="106" y="115"/>
                </a:cubicBezTo>
                <a:cubicBezTo>
                  <a:pt x="106" y="115"/>
                  <a:pt x="106" y="115"/>
                  <a:pt x="106" y="115"/>
                </a:cubicBezTo>
                <a:cubicBezTo>
                  <a:pt x="105" y="115"/>
                  <a:pt x="105" y="114"/>
                  <a:pt x="105" y="113"/>
                </a:cubicBezTo>
                <a:cubicBezTo>
                  <a:pt x="105" y="112"/>
                  <a:pt x="105" y="111"/>
                  <a:pt x="106" y="110"/>
                </a:cubicBezTo>
                <a:close/>
                <a:moveTo>
                  <a:pt x="132" y="121"/>
                </a:moveTo>
                <a:cubicBezTo>
                  <a:pt x="132" y="121"/>
                  <a:pt x="132" y="121"/>
                  <a:pt x="132" y="121"/>
                </a:cubicBezTo>
                <a:cubicBezTo>
                  <a:pt x="135" y="124"/>
                  <a:pt x="138" y="125"/>
                  <a:pt x="141" y="125"/>
                </a:cubicBezTo>
                <a:cubicBezTo>
                  <a:pt x="144" y="125"/>
                  <a:pt x="147" y="124"/>
                  <a:pt x="149" y="121"/>
                </a:cubicBezTo>
                <a:cubicBezTo>
                  <a:pt x="149" y="121"/>
                  <a:pt x="149" y="121"/>
                  <a:pt x="149" y="121"/>
                </a:cubicBezTo>
                <a:cubicBezTo>
                  <a:pt x="152" y="119"/>
                  <a:pt x="153" y="116"/>
                  <a:pt x="153" y="113"/>
                </a:cubicBezTo>
                <a:cubicBezTo>
                  <a:pt x="153" y="110"/>
                  <a:pt x="152" y="107"/>
                  <a:pt x="149" y="104"/>
                </a:cubicBezTo>
                <a:cubicBezTo>
                  <a:pt x="147" y="102"/>
                  <a:pt x="144" y="101"/>
                  <a:pt x="141" y="101"/>
                </a:cubicBezTo>
                <a:cubicBezTo>
                  <a:pt x="138" y="101"/>
                  <a:pt x="135" y="102"/>
                  <a:pt x="132" y="104"/>
                </a:cubicBezTo>
                <a:cubicBezTo>
                  <a:pt x="132" y="104"/>
                  <a:pt x="132" y="104"/>
                  <a:pt x="132" y="104"/>
                </a:cubicBezTo>
                <a:cubicBezTo>
                  <a:pt x="130" y="107"/>
                  <a:pt x="129" y="110"/>
                  <a:pt x="129" y="113"/>
                </a:cubicBezTo>
                <a:cubicBezTo>
                  <a:pt x="129" y="116"/>
                  <a:pt x="130" y="119"/>
                  <a:pt x="132" y="121"/>
                </a:cubicBezTo>
                <a:cubicBezTo>
                  <a:pt x="132" y="121"/>
                  <a:pt x="132" y="121"/>
                  <a:pt x="132" y="121"/>
                </a:cubicBezTo>
                <a:close/>
                <a:moveTo>
                  <a:pt x="138" y="110"/>
                </a:moveTo>
                <a:cubicBezTo>
                  <a:pt x="138" y="110"/>
                  <a:pt x="138" y="110"/>
                  <a:pt x="138" y="110"/>
                </a:cubicBezTo>
                <a:cubicBezTo>
                  <a:pt x="138" y="110"/>
                  <a:pt x="138" y="110"/>
                  <a:pt x="138" y="110"/>
                </a:cubicBezTo>
                <a:cubicBezTo>
                  <a:pt x="139" y="110"/>
                  <a:pt x="140" y="109"/>
                  <a:pt x="141" y="109"/>
                </a:cubicBezTo>
                <a:cubicBezTo>
                  <a:pt x="142" y="109"/>
                  <a:pt x="143" y="110"/>
                  <a:pt x="143" y="110"/>
                </a:cubicBezTo>
                <a:cubicBezTo>
                  <a:pt x="143" y="110"/>
                  <a:pt x="143" y="110"/>
                  <a:pt x="143" y="110"/>
                </a:cubicBezTo>
                <a:cubicBezTo>
                  <a:pt x="144" y="111"/>
                  <a:pt x="144" y="112"/>
                  <a:pt x="144" y="113"/>
                </a:cubicBezTo>
                <a:cubicBezTo>
                  <a:pt x="144" y="114"/>
                  <a:pt x="144" y="115"/>
                  <a:pt x="143" y="115"/>
                </a:cubicBezTo>
                <a:cubicBezTo>
                  <a:pt x="143" y="115"/>
                  <a:pt x="143" y="115"/>
                  <a:pt x="143" y="115"/>
                </a:cubicBezTo>
                <a:cubicBezTo>
                  <a:pt x="143" y="116"/>
                  <a:pt x="142" y="116"/>
                  <a:pt x="141" y="116"/>
                </a:cubicBezTo>
                <a:cubicBezTo>
                  <a:pt x="140" y="116"/>
                  <a:pt x="139" y="116"/>
                  <a:pt x="138" y="115"/>
                </a:cubicBezTo>
                <a:cubicBezTo>
                  <a:pt x="138" y="115"/>
                  <a:pt x="138" y="115"/>
                  <a:pt x="138" y="115"/>
                </a:cubicBezTo>
                <a:cubicBezTo>
                  <a:pt x="138" y="115"/>
                  <a:pt x="137" y="114"/>
                  <a:pt x="137" y="113"/>
                </a:cubicBezTo>
                <a:cubicBezTo>
                  <a:pt x="137" y="112"/>
                  <a:pt x="138" y="111"/>
                  <a:pt x="138" y="110"/>
                </a:cubicBezTo>
                <a:close/>
              </a:path>
            </a:pathLst>
          </a:custGeom>
          <a:solidFill>
            <a:srgbClr val="B9C9E7"/>
          </a:solidFill>
          <a:ln>
            <a:noFill/>
          </a:ln>
        </p:spPr>
        <p:txBody>
          <a:bodyPr vert="horz" wrap="square" lIns="91428" tIns="45714" rIns="91428" bIns="45714" numCol="1" anchor="t" anchorCtr="0" compatLnSpc="1">
            <a:prstTxWarp prst="textNoShape">
              <a:avLst/>
            </a:prstTxWarp>
          </a:bodyPr>
          <a:lstStyle/>
          <a:p>
            <a:pPr defTabSz="914309">
              <a:defRPr/>
            </a:pPr>
            <a:endParaRPr lang="zh-CN" altLang="en-US" dirty="0">
              <a:solidFill>
                <a:prstClr val="black"/>
              </a:solidFill>
              <a:latin typeface="字魂100号-方方先锋体" panose="00000500000000000000" pitchFamily="2" charset="-122"/>
              <a:ea typeface="字魂100号-方方先锋体" panose="00000500000000000000" pitchFamily="2" charset="-122"/>
            </a:endParaRPr>
          </a:p>
        </p:txBody>
      </p:sp>
      <p:sp>
        <p:nvSpPr>
          <p:cNvPr id="55" name="Rectangle 1">
            <a:extLst>
              <a:ext uri="{FF2B5EF4-FFF2-40B4-BE49-F238E27FC236}">
                <a16:creationId xmlns:a16="http://schemas.microsoft.com/office/drawing/2014/main" id="{8F47737E-79F2-526D-3974-8F2B93EC26D0}"/>
              </a:ext>
            </a:extLst>
          </p:cNvPr>
          <p:cNvSpPr>
            <a:spLocks noChangeArrowheads="1"/>
          </p:cNvSpPr>
          <p:nvPr/>
        </p:nvSpPr>
        <p:spPr bwMode="auto">
          <a:xfrm>
            <a:off x="6863119" y="3174962"/>
            <a:ext cx="5050584" cy="738664"/>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a:latin typeface="Times New Roman" panose="02020603050405020304" pitchFamily="18" charset="0"/>
                <a:cs typeface="Times New Roman" panose="02020603050405020304" pitchFamily="18" charset="0"/>
              </a:rPr>
              <a:t>Điệp ngữ còn thể hiện trong các từ ngữ: đừng thương</a:t>
            </a:r>
          </a:p>
        </p:txBody>
      </p:sp>
      <p:sp>
        <p:nvSpPr>
          <p:cNvPr id="56" name="文本框 23">
            <a:extLst>
              <a:ext uri="{FF2B5EF4-FFF2-40B4-BE49-F238E27FC236}">
                <a16:creationId xmlns:a16="http://schemas.microsoft.com/office/drawing/2014/main" id="{CB5433D2-2BFD-1807-298D-E0CEECA310D7}"/>
              </a:ext>
            </a:extLst>
          </p:cNvPr>
          <p:cNvSpPr txBox="1"/>
          <p:nvPr/>
        </p:nvSpPr>
        <p:spPr>
          <a:xfrm>
            <a:off x="4934544" y="3396691"/>
            <a:ext cx="732798" cy="523152"/>
          </a:xfrm>
          <a:prstGeom prst="rect">
            <a:avLst/>
          </a:prstGeom>
          <a:solidFill>
            <a:srgbClr val="F3C900"/>
          </a:solidFill>
          <a:ln w="19050">
            <a:solidFill>
              <a:schemeClr val="tx1"/>
            </a:solidFill>
          </a:ln>
        </p:spPr>
        <p:txBody>
          <a:bodyPr wrap="square" rtlCol="0">
            <a:spAutoFit/>
          </a:bodyPr>
          <a:lstStyle>
            <a:defPPr>
              <a:defRPr lang="zh-CN"/>
            </a:defPPr>
            <a:lvl1pPr>
              <a:defRPr sz="4000">
                <a:solidFill>
                  <a:prstClr val="white"/>
                </a:solidFill>
                <a:latin typeface="+mn-ea"/>
              </a:defRPr>
            </a:lvl1pPr>
          </a:lstStyle>
          <a:p>
            <a:pPr algn="ctr" defTabSz="914309">
              <a:defRPr/>
            </a:pPr>
            <a:r>
              <a:rPr lang="en-US" altLang="zh-CN" sz="2800">
                <a:latin typeface="字魂100号-方方先锋体" panose="00000500000000000000" pitchFamily="2" charset="-122"/>
                <a:ea typeface="字魂100号-方方先锋体" panose="00000500000000000000" pitchFamily="2" charset="-122"/>
              </a:rPr>
              <a:t>b</a:t>
            </a:r>
            <a:endParaRPr lang="zh-CN" altLang="en-US" sz="2800" dirty="0">
              <a:latin typeface="字魂100号-方方先锋体" panose="00000500000000000000" pitchFamily="2" charset="-122"/>
              <a:ea typeface="字魂100号-方方先锋体" panose="00000500000000000000" pitchFamily="2" charset="-122"/>
            </a:endParaRPr>
          </a:p>
        </p:txBody>
      </p:sp>
      <p:sp>
        <p:nvSpPr>
          <p:cNvPr id="57" name="Freeform 37">
            <a:extLst>
              <a:ext uri="{FF2B5EF4-FFF2-40B4-BE49-F238E27FC236}">
                <a16:creationId xmlns:a16="http://schemas.microsoft.com/office/drawing/2014/main" id="{294FE012-B65F-3045-7EE4-03D10D09C1DF}"/>
              </a:ext>
            </a:extLst>
          </p:cNvPr>
          <p:cNvSpPr>
            <a:spLocks noEditPoints="1"/>
          </p:cNvSpPr>
          <p:nvPr/>
        </p:nvSpPr>
        <p:spPr bwMode="auto">
          <a:xfrm>
            <a:off x="6005584" y="3454846"/>
            <a:ext cx="532834" cy="440166"/>
          </a:xfrm>
          <a:custGeom>
            <a:avLst/>
            <a:gdLst>
              <a:gd name="T0" fmla="*/ 7 w 184"/>
              <a:gd name="T1" fmla="*/ 0 h 153"/>
              <a:gd name="T2" fmla="*/ 8 w 184"/>
              <a:gd name="T3" fmla="*/ 0 h 153"/>
              <a:gd name="T4" fmla="*/ 177 w 184"/>
              <a:gd name="T5" fmla="*/ 0 h 153"/>
              <a:gd name="T6" fmla="*/ 184 w 184"/>
              <a:gd name="T7" fmla="*/ 8 h 153"/>
              <a:gd name="T8" fmla="*/ 184 w 184"/>
              <a:gd name="T9" fmla="*/ 8 h 153"/>
              <a:gd name="T10" fmla="*/ 184 w 184"/>
              <a:gd name="T11" fmla="*/ 129 h 153"/>
              <a:gd name="T12" fmla="*/ 177 w 184"/>
              <a:gd name="T13" fmla="*/ 136 h 153"/>
              <a:gd name="T14" fmla="*/ 176 w 184"/>
              <a:gd name="T15" fmla="*/ 136 h 153"/>
              <a:gd name="T16" fmla="*/ 99 w 184"/>
              <a:gd name="T17" fmla="*/ 136 h 153"/>
              <a:gd name="T18" fmla="*/ 99 w 184"/>
              <a:gd name="T19" fmla="*/ 144 h 153"/>
              <a:gd name="T20" fmla="*/ 99 w 184"/>
              <a:gd name="T21" fmla="*/ 145 h 153"/>
              <a:gd name="T22" fmla="*/ 138 w 184"/>
              <a:gd name="T23" fmla="*/ 145 h 153"/>
              <a:gd name="T24" fmla="*/ 142 w 184"/>
              <a:gd name="T25" fmla="*/ 149 h 153"/>
              <a:gd name="T26" fmla="*/ 138 w 184"/>
              <a:gd name="T27" fmla="*/ 153 h 153"/>
              <a:gd name="T28" fmla="*/ 46 w 184"/>
              <a:gd name="T29" fmla="*/ 153 h 153"/>
              <a:gd name="T30" fmla="*/ 42 w 184"/>
              <a:gd name="T31" fmla="*/ 149 h 153"/>
              <a:gd name="T32" fmla="*/ 46 w 184"/>
              <a:gd name="T33" fmla="*/ 145 h 153"/>
              <a:gd name="T34" fmla="*/ 85 w 184"/>
              <a:gd name="T35" fmla="*/ 145 h 153"/>
              <a:gd name="T36" fmla="*/ 85 w 184"/>
              <a:gd name="T37" fmla="*/ 144 h 153"/>
              <a:gd name="T38" fmla="*/ 85 w 184"/>
              <a:gd name="T39" fmla="*/ 136 h 153"/>
              <a:gd name="T40" fmla="*/ 7 w 184"/>
              <a:gd name="T41" fmla="*/ 136 h 153"/>
              <a:gd name="T42" fmla="*/ 0 w 184"/>
              <a:gd name="T43" fmla="*/ 129 h 153"/>
              <a:gd name="T44" fmla="*/ 0 w 184"/>
              <a:gd name="T45" fmla="*/ 129 h 153"/>
              <a:gd name="T46" fmla="*/ 0 w 184"/>
              <a:gd name="T47" fmla="*/ 8 h 153"/>
              <a:gd name="T48" fmla="*/ 7 w 184"/>
              <a:gd name="T49" fmla="*/ 0 h 153"/>
              <a:gd name="T50" fmla="*/ 157 w 184"/>
              <a:gd name="T51" fmla="*/ 102 h 153"/>
              <a:gd name="T52" fmla="*/ 157 w 184"/>
              <a:gd name="T53" fmla="*/ 102 h 153"/>
              <a:gd name="T54" fmla="*/ 150 w 184"/>
              <a:gd name="T55" fmla="*/ 109 h 153"/>
              <a:gd name="T56" fmla="*/ 157 w 184"/>
              <a:gd name="T57" fmla="*/ 117 h 153"/>
              <a:gd name="T58" fmla="*/ 164 w 184"/>
              <a:gd name="T59" fmla="*/ 109 h 153"/>
              <a:gd name="T60" fmla="*/ 157 w 184"/>
              <a:gd name="T61" fmla="*/ 102 h 153"/>
              <a:gd name="T62" fmla="*/ 170 w 184"/>
              <a:gd name="T63" fmla="*/ 15 h 153"/>
              <a:gd name="T64" fmla="*/ 170 w 184"/>
              <a:gd name="T65" fmla="*/ 15 h 153"/>
              <a:gd name="T66" fmla="*/ 14 w 184"/>
              <a:gd name="T67" fmla="*/ 15 h 153"/>
              <a:gd name="T68" fmla="*/ 14 w 184"/>
              <a:gd name="T69" fmla="*/ 122 h 153"/>
              <a:gd name="T70" fmla="*/ 170 w 184"/>
              <a:gd name="T71" fmla="*/ 122 h 153"/>
              <a:gd name="T72" fmla="*/ 170 w 184"/>
              <a:gd name="T73" fmla="*/ 1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 h="153">
                <a:moveTo>
                  <a:pt x="7" y="0"/>
                </a:moveTo>
                <a:cubicBezTo>
                  <a:pt x="8" y="0"/>
                  <a:pt x="8" y="0"/>
                  <a:pt x="8" y="0"/>
                </a:cubicBezTo>
                <a:cubicBezTo>
                  <a:pt x="177" y="0"/>
                  <a:pt x="177" y="0"/>
                  <a:pt x="177" y="0"/>
                </a:cubicBezTo>
                <a:cubicBezTo>
                  <a:pt x="181" y="0"/>
                  <a:pt x="184" y="4"/>
                  <a:pt x="184" y="8"/>
                </a:cubicBezTo>
                <a:cubicBezTo>
                  <a:pt x="184" y="8"/>
                  <a:pt x="184" y="8"/>
                  <a:pt x="184" y="8"/>
                </a:cubicBezTo>
                <a:cubicBezTo>
                  <a:pt x="184" y="129"/>
                  <a:pt x="184" y="129"/>
                  <a:pt x="184" y="129"/>
                </a:cubicBezTo>
                <a:cubicBezTo>
                  <a:pt x="184" y="133"/>
                  <a:pt x="181" y="136"/>
                  <a:pt x="177" y="136"/>
                </a:cubicBezTo>
                <a:cubicBezTo>
                  <a:pt x="176" y="136"/>
                  <a:pt x="176" y="136"/>
                  <a:pt x="176" y="136"/>
                </a:cubicBezTo>
                <a:cubicBezTo>
                  <a:pt x="99" y="136"/>
                  <a:pt x="99" y="136"/>
                  <a:pt x="99" y="136"/>
                </a:cubicBezTo>
                <a:cubicBezTo>
                  <a:pt x="99" y="144"/>
                  <a:pt x="99" y="144"/>
                  <a:pt x="99" y="144"/>
                </a:cubicBezTo>
                <a:cubicBezTo>
                  <a:pt x="99" y="145"/>
                  <a:pt x="99" y="145"/>
                  <a:pt x="99" y="145"/>
                </a:cubicBezTo>
                <a:cubicBezTo>
                  <a:pt x="138" y="145"/>
                  <a:pt x="138" y="145"/>
                  <a:pt x="138" y="145"/>
                </a:cubicBezTo>
                <a:cubicBezTo>
                  <a:pt x="141" y="145"/>
                  <a:pt x="142" y="147"/>
                  <a:pt x="142" y="149"/>
                </a:cubicBezTo>
                <a:cubicBezTo>
                  <a:pt x="142" y="151"/>
                  <a:pt x="141" y="153"/>
                  <a:pt x="138" y="153"/>
                </a:cubicBezTo>
                <a:cubicBezTo>
                  <a:pt x="46" y="153"/>
                  <a:pt x="46" y="153"/>
                  <a:pt x="46" y="153"/>
                </a:cubicBezTo>
                <a:cubicBezTo>
                  <a:pt x="44" y="153"/>
                  <a:pt x="42" y="151"/>
                  <a:pt x="42" y="149"/>
                </a:cubicBezTo>
                <a:cubicBezTo>
                  <a:pt x="42" y="147"/>
                  <a:pt x="44" y="145"/>
                  <a:pt x="46" y="145"/>
                </a:cubicBezTo>
                <a:cubicBezTo>
                  <a:pt x="85" y="145"/>
                  <a:pt x="85" y="145"/>
                  <a:pt x="85" y="145"/>
                </a:cubicBezTo>
                <a:cubicBezTo>
                  <a:pt x="85" y="144"/>
                  <a:pt x="85" y="144"/>
                  <a:pt x="85" y="144"/>
                </a:cubicBezTo>
                <a:cubicBezTo>
                  <a:pt x="85" y="136"/>
                  <a:pt x="85" y="136"/>
                  <a:pt x="85" y="136"/>
                </a:cubicBezTo>
                <a:cubicBezTo>
                  <a:pt x="7" y="136"/>
                  <a:pt x="7" y="136"/>
                  <a:pt x="7" y="136"/>
                </a:cubicBezTo>
                <a:cubicBezTo>
                  <a:pt x="4" y="136"/>
                  <a:pt x="0" y="133"/>
                  <a:pt x="0" y="129"/>
                </a:cubicBezTo>
                <a:cubicBezTo>
                  <a:pt x="0" y="129"/>
                  <a:pt x="0" y="129"/>
                  <a:pt x="0" y="129"/>
                </a:cubicBezTo>
                <a:cubicBezTo>
                  <a:pt x="0" y="8"/>
                  <a:pt x="0" y="8"/>
                  <a:pt x="0" y="8"/>
                </a:cubicBezTo>
                <a:cubicBezTo>
                  <a:pt x="0" y="4"/>
                  <a:pt x="4" y="0"/>
                  <a:pt x="7" y="0"/>
                </a:cubicBezTo>
                <a:close/>
                <a:moveTo>
                  <a:pt x="157" y="102"/>
                </a:moveTo>
                <a:cubicBezTo>
                  <a:pt x="157" y="102"/>
                  <a:pt x="157" y="102"/>
                  <a:pt x="157" y="102"/>
                </a:cubicBezTo>
                <a:cubicBezTo>
                  <a:pt x="153" y="102"/>
                  <a:pt x="150" y="106"/>
                  <a:pt x="150" y="109"/>
                </a:cubicBezTo>
                <a:cubicBezTo>
                  <a:pt x="150" y="113"/>
                  <a:pt x="153" y="117"/>
                  <a:pt x="157" y="117"/>
                </a:cubicBezTo>
                <a:cubicBezTo>
                  <a:pt x="161" y="117"/>
                  <a:pt x="164" y="113"/>
                  <a:pt x="164" y="109"/>
                </a:cubicBezTo>
                <a:cubicBezTo>
                  <a:pt x="164" y="106"/>
                  <a:pt x="161" y="102"/>
                  <a:pt x="157" y="102"/>
                </a:cubicBezTo>
                <a:close/>
                <a:moveTo>
                  <a:pt x="170" y="15"/>
                </a:moveTo>
                <a:cubicBezTo>
                  <a:pt x="170" y="15"/>
                  <a:pt x="170" y="15"/>
                  <a:pt x="170" y="15"/>
                </a:cubicBezTo>
                <a:cubicBezTo>
                  <a:pt x="14" y="15"/>
                  <a:pt x="14" y="15"/>
                  <a:pt x="14" y="15"/>
                </a:cubicBezTo>
                <a:cubicBezTo>
                  <a:pt x="14" y="50"/>
                  <a:pt x="14" y="86"/>
                  <a:pt x="14" y="122"/>
                </a:cubicBezTo>
                <a:cubicBezTo>
                  <a:pt x="66" y="122"/>
                  <a:pt x="118" y="122"/>
                  <a:pt x="170" y="122"/>
                </a:cubicBezTo>
                <a:cubicBezTo>
                  <a:pt x="170" y="86"/>
                  <a:pt x="170" y="50"/>
                  <a:pt x="170" y="15"/>
                </a:cubicBezTo>
                <a:close/>
              </a:path>
            </a:pathLst>
          </a:custGeom>
          <a:solidFill>
            <a:srgbClr val="F3C900"/>
          </a:solidFill>
          <a:ln>
            <a:noFill/>
          </a:ln>
        </p:spPr>
        <p:txBody>
          <a:bodyPr vert="horz" wrap="square" lIns="91428" tIns="45714" rIns="91428" bIns="45714" numCol="1" anchor="t" anchorCtr="0" compatLnSpc="1">
            <a:prstTxWarp prst="textNoShape">
              <a:avLst/>
            </a:prstTxWarp>
          </a:bodyPr>
          <a:lstStyle/>
          <a:p>
            <a:pPr defTabSz="914309">
              <a:defRPr/>
            </a:pPr>
            <a:endParaRPr lang="zh-CN" altLang="en-US" dirty="0">
              <a:solidFill>
                <a:prstClr val="black"/>
              </a:solidFill>
              <a:latin typeface="字魂100号-方方先锋体" panose="00000500000000000000" pitchFamily="2" charset="-122"/>
              <a:ea typeface="字魂100号-方方先锋体" panose="00000500000000000000" pitchFamily="2" charset="-122"/>
            </a:endParaRPr>
          </a:p>
        </p:txBody>
      </p:sp>
      <p:sp>
        <p:nvSpPr>
          <p:cNvPr id="58" name="Rectangle 1">
            <a:extLst>
              <a:ext uri="{FF2B5EF4-FFF2-40B4-BE49-F238E27FC236}">
                <a16:creationId xmlns:a16="http://schemas.microsoft.com/office/drawing/2014/main" id="{C4ADAE55-E2E2-5E6C-9F54-385BC0601CF5}"/>
              </a:ext>
            </a:extLst>
          </p:cNvPr>
          <p:cNvSpPr>
            <a:spLocks noChangeArrowheads="1"/>
          </p:cNvSpPr>
          <p:nvPr/>
        </p:nvSpPr>
        <p:spPr bwMode="auto">
          <a:xfrm>
            <a:off x="6876004" y="1966704"/>
            <a:ext cx="5037700" cy="369332"/>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a:latin typeface="Times New Roman" panose="02020603050405020304" pitchFamily="18" charset="0"/>
                <a:cs typeface="Times New Roman" panose="02020603050405020304" pitchFamily="18" charset="0"/>
              </a:rPr>
              <a:t>Biện pháp tu từ được sử dụng: điệp ngữ</a:t>
            </a:r>
          </a:p>
        </p:txBody>
      </p:sp>
      <p:sp>
        <p:nvSpPr>
          <p:cNvPr id="59" name="文本框 28">
            <a:extLst>
              <a:ext uri="{FF2B5EF4-FFF2-40B4-BE49-F238E27FC236}">
                <a16:creationId xmlns:a16="http://schemas.microsoft.com/office/drawing/2014/main" id="{24EA23C6-47F9-7DB6-AF65-3C3728F62244}"/>
              </a:ext>
            </a:extLst>
          </p:cNvPr>
          <p:cNvSpPr txBox="1"/>
          <p:nvPr/>
        </p:nvSpPr>
        <p:spPr>
          <a:xfrm>
            <a:off x="4934546" y="1926936"/>
            <a:ext cx="732796" cy="523152"/>
          </a:xfrm>
          <a:prstGeom prst="rect">
            <a:avLst/>
          </a:prstGeom>
          <a:solidFill>
            <a:srgbClr val="B9C9E7"/>
          </a:solidFill>
          <a:ln w="19050">
            <a:solidFill>
              <a:schemeClr val="tx1"/>
            </a:solidFill>
          </a:ln>
        </p:spPr>
        <p:txBody>
          <a:bodyPr wrap="square" rtlCol="0">
            <a:spAutoFit/>
          </a:bodyPr>
          <a:lstStyle/>
          <a:p>
            <a:pPr algn="ctr" defTabSz="914309">
              <a:defRPr/>
            </a:pPr>
            <a:r>
              <a:rPr lang="en-US" altLang="zh-CN" sz="2800">
                <a:solidFill>
                  <a:prstClr val="white"/>
                </a:solidFill>
                <a:latin typeface="字魂100号-方方先锋体" panose="00000500000000000000" pitchFamily="2" charset="-122"/>
                <a:ea typeface="字魂100号-方方先锋体" panose="00000500000000000000" pitchFamily="2" charset="-122"/>
              </a:rPr>
              <a:t>a</a:t>
            </a:r>
            <a:endParaRPr lang="zh-CN" altLang="en-US" sz="2800" dirty="0">
              <a:solidFill>
                <a:prstClr val="white"/>
              </a:solidFill>
              <a:latin typeface="字魂100号-方方先锋体" panose="00000500000000000000" pitchFamily="2" charset="-122"/>
              <a:ea typeface="字魂100号-方方先锋体" panose="00000500000000000000" pitchFamily="2" charset="-122"/>
            </a:endParaRPr>
          </a:p>
        </p:txBody>
      </p:sp>
      <p:sp>
        <p:nvSpPr>
          <p:cNvPr id="60" name="Freeform 59">
            <a:extLst>
              <a:ext uri="{FF2B5EF4-FFF2-40B4-BE49-F238E27FC236}">
                <a16:creationId xmlns:a16="http://schemas.microsoft.com/office/drawing/2014/main" id="{55547FBD-ECEF-DCC6-CAAB-3DB5390E7A42}"/>
              </a:ext>
            </a:extLst>
          </p:cNvPr>
          <p:cNvSpPr>
            <a:spLocks noEditPoints="1"/>
          </p:cNvSpPr>
          <p:nvPr/>
        </p:nvSpPr>
        <p:spPr bwMode="auto">
          <a:xfrm>
            <a:off x="6005585" y="1962929"/>
            <a:ext cx="416999" cy="513529"/>
          </a:xfrm>
          <a:custGeom>
            <a:avLst/>
            <a:gdLst>
              <a:gd name="T0" fmla="*/ 113 w 144"/>
              <a:gd name="T1" fmla="*/ 33 h 178"/>
              <a:gd name="T2" fmla="*/ 106 w 144"/>
              <a:gd name="T3" fmla="*/ 7 h 178"/>
              <a:gd name="T4" fmla="*/ 61 w 144"/>
              <a:gd name="T5" fmla="*/ 26 h 178"/>
              <a:gd name="T6" fmla="*/ 34 w 144"/>
              <a:gd name="T7" fmla="*/ 33 h 178"/>
              <a:gd name="T8" fmla="*/ 30 w 144"/>
              <a:gd name="T9" fmla="*/ 63 h 178"/>
              <a:gd name="T10" fmla="*/ 1 w 144"/>
              <a:gd name="T11" fmla="*/ 128 h 178"/>
              <a:gd name="T12" fmla="*/ 100 w 144"/>
              <a:gd name="T13" fmla="*/ 177 h 178"/>
              <a:gd name="T14" fmla="*/ 105 w 144"/>
              <a:gd name="T15" fmla="*/ 175 h 178"/>
              <a:gd name="T16" fmla="*/ 140 w 144"/>
              <a:gd name="T17" fmla="*/ 135 h 178"/>
              <a:gd name="T18" fmla="*/ 144 w 144"/>
              <a:gd name="T19" fmla="*/ 37 h 178"/>
              <a:gd name="T20" fmla="*/ 87 w 144"/>
              <a:gd name="T21" fmla="*/ 8 h 178"/>
              <a:gd name="T22" fmla="*/ 100 w 144"/>
              <a:gd name="T23" fmla="*/ 13 h 178"/>
              <a:gd name="T24" fmla="*/ 100 w 144"/>
              <a:gd name="T25" fmla="*/ 38 h 178"/>
              <a:gd name="T26" fmla="*/ 75 w 144"/>
              <a:gd name="T27" fmla="*/ 38 h 178"/>
              <a:gd name="T28" fmla="*/ 72 w 144"/>
              <a:gd name="T29" fmla="*/ 35 h 178"/>
              <a:gd name="T30" fmla="*/ 72 w 144"/>
              <a:gd name="T31" fmla="*/ 35 h 178"/>
              <a:gd name="T32" fmla="*/ 72 w 144"/>
              <a:gd name="T33" fmla="*/ 35 h 178"/>
              <a:gd name="T34" fmla="*/ 69 w 144"/>
              <a:gd name="T35" fmla="*/ 26 h 178"/>
              <a:gd name="T36" fmla="*/ 99 w 144"/>
              <a:gd name="T37" fmla="*/ 167 h 178"/>
              <a:gd name="T38" fmla="*/ 11 w 144"/>
              <a:gd name="T39" fmla="*/ 127 h 178"/>
              <a:gd name="T40" fmla="*/ 30 w 144"/>
              <a:gd name="T41" fmla="*/ 131 h 178"/>
              <a:gd name="T42" fmla="*/ 114 w 144"/>
              <a:gd name="T43" fmla="*/ 135 h 178"/>
              <a:gd name="T44" fmla="*/ 136 w 144"/>
              <a:gd name="T45" fmla="*/ 127 h 178"/>
              <a:gd name="T46" fmla="*/ 39 w 144"/>
              <a:gd name="T47" fmla="*/ 127 h 178"/>
              <a:gd name="T48" fmla="*/ 66 w 144"/>
              <a:gd name="T49" fmla="*/ 41 h 178"/>
              <a:gd name="T50" fmla="*/ 87 w 144"/>
              <a:gd name="T51" fmla="*/ 52 h 178"/>
              <a:gd name="T52" fmla="*/ 109 w 144"/>
              <a:gd name="T53" fmla="*/ 41 h 178"/>
              <a:gd name="T54" fmla="*/ 136 w 144"/>
              <a:gd name="T55" fmla="*/ 127 h 178"/>
              <a:gd name="T56" fmla="*/ 61 w 144"/>
              <a:gd name="T57" fmla="*/ 84 h 178"/>
              <a:gd name="T58" fmla="*/ 51 w 144"/>
              <a:gd name="T59" fmla="*/ 93 h 178"/>
              <a:gd name="T60" fmla="*/ 72 w 144"/>
              <a:gd name="T61" fmla="*/ 115 h 178"/>
              <a:gd name="T62" fmla="*/ 125 w 144"/>
              <a:gd name="T63" fmla="*/ 72 h 178"/>
              <a:gd name="T64" fmla="*/ 115 w 144"/>
              <a:gd name="T65" fmla="*/ 62 h 178"/>
              <a:gd name="T66" fmla="*/ 61 w 144"/>
              <a:gd name="T67" fmla="*/ 8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78">
                <a:moveTo>
                  <a:pt x="140" y="33"/>
                </a:moveTo>
                <a:cubicBezTo>
                  <a:pt x="113" y="33"/>
                  <a:pt x="113" y="33"/>
                  <a:pt x="113" y="33"/>
                </a:cubicBezTo>
                <a:cubicBezTo>
                  <a:pt x="113" y="30"/>
                  <a:pt x="114" y="28"/>
                  <a:pt x="114" y="26"/>
                </a:cubicBezTo>
                <a:cubicBezTo>
                  <a:pt x="114" y="19"/>
                  <a:pt x="111" y="12"/>
                  <a:pt x="106" y="7"/>
                </a:cubicBezTo>
                <a:cubicBezTo>
                  <a:pt x="101" y="2"/>
                  <a:pt x="94" y="0"/>
                  <a:pt x="87" y="0"/>
                </a:cubicBezTo>
                <a:cubicBezTo>
                  <a:pt x="73" y="0"/>
                  <a:pt x="61" y="11"/>
                  <a:pt x="61" y="26"/>
                </a:cubicBezTo>
                <a:cubicBezTo>
                  <a:pt x="61" y="28"/>
                  <a:pt x="61" y="31"/>
                  <a:pt x="62" y="33"/>
                </a:cubicBezTo>
                <a:cubicBezTo>
                  <a:pt x="34" y="33"/>
                  <a:pt x="34" y="33"/>
                  <a:pt x="34" y="33"/>
                </a:cubicBezTo>
                <a:cubicBezTo>
                  <a:pt x="32" y="33"/>
                  <a:pt x="30" y="35"/>
                  <a:pt x="30" y="37"/>
                </a:cubicBezTo>
                <a:cubicBezTo>
                  <a:pt x="30" y="63"/>
                  <a:pt x="30" y="63"/>
                  <a:pt x="30" y="63"/>
                </a:cubicBezTo>
                <a:cubicBezTo>
                  <a:pt x="1" y="128"/>
                  <a:pt x="1" y="128"/>
                  <a:pt x="1" y="128"/>
                </a:cubicBezTo>
                <a:cubicBezTo>
                  <a:pt x="1" y="128"/>
                  <a:pt x="1" y="128"/>
                  <a:pt x="1" y="128"/>
                </a:cubicBezTo>
                <a:cubicBezTo>
                  <a:pt x="0" y="130"/>
                  <a:pt x="1" y="132"/>
                  <a:pt x="3" y="133"/>
                </a:cubicBezTo>
                <a:cubicBezTo>
                  <a:pt x="100" y="177"/>
                  <a:pt x="100" y="177"/>
                  <a:pt x="100" y="177"/>
                </a:cubicBezTo>
                <a:cubicBezTo>
                  <a:pt x="100" y="177"/>
                  <a:pt x="100" y="177"/>
                  <a:pt x="100" y="177"/>
                </a:cubicBezTo>
                <a:cubicBezTo>
                  <a:pt x="102" y="178"/>
                  <a:pt x="104" y="177"/>
                  <a:pt x="105" y="175"/>
                </a:cubicBezTo>
                <a:cubicBezTo>
                  <a:pt x="123" y="135"/>
                  <a:pt x="123" y="135"/>
                  <a:pt x="123" y="135"/>
                </a:cubicBezTo>
                <a:cubicBezTo>
                  <a:pt x="140" y="135"/>
                  <a:pt x="140" y="135"/>
                  <a:pt x="140" y="135"/>
                </a:cubicBezTo>
                <a:cubicBezTo>
                  <a:pt x="142" y="135"/>
                  <a:pt x="144" y="133"/>
                  <a:pt x="144" y="131"/>
                </a:cubicBezTo>
                <a:cubicBezTo>
                  <a:pt x="144" y="37"/>
                  <a:pt x="144" y="37"/>
                  <a:pt x="144" y="37"/>
                </a:cubicBezTo>
                <a:cubicBezTo>
                  <a:pt x="144" y="35"/>
                  <a:pt x="142" y="33"/>
                  <a:pt x="140" y="33"/>
                </a:cubicBezTo>
                <a:close/>
                <a:moveTo>
                  <a:pt x="87" y="8"/>
                </a:moveTo>
                <a:cubicBezTo>
                  <a:pt x="87" y="8"/>
                  <a:pt x="87" y="8"/>
                  <a:pt x="87" y="8"/>
                </a:cubicBezTo>
                <a:cubicBezTo>
                  <a:pt x="92" y="8"/>
                  <a:pt x="97" y="10"/>
                  <a:pt x="100" y="13"/>
                </a:cubicBezTo>
                <a:cubicBezTo>
                  <a:pt x="103" y="16"/>
                  <a:pt x="105" y="21"/>
                  <a:pt x="105" y="26"/>
                </a:cubicBezTo>
                <a:cubicBezTo>
                  <a:pt x="105" y="31"/>
                  <a:pt x="103" y="35"/>
                  <a:pt x="100" y="38"/>
                </a:cubicBezTo>
                <a:cubicBezTo>
                  <a:pt x="97" y="42"/>
                  <a:pt x="92" y="44"/>
                  <a:pt x="87" y="44"/>
                </a:cubicBezTo>
                <a:cubicBezTo>
                  <a:pt x="82" y="44"/>
                  <a:pt x="78" y="42"/>
                  <a:pt x="75" y="38"/>
                </a:cubicBezTo>
                <a:cubicBezTo>
                  <a:pt x="74" y="37"/>
                  <a:pt x="73" y="36"/>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0" y="32"/>
                  <a:pt x="69" y="29"/>
                  <a:pt x="69" y="26"/>
                </a:cubicBezTo>
                <a:cubicBezTo>
                  <a:pt x="69" y="16"/>
                  <a:pt x="77" y="8"/>
                  <a:pt x="87" y="8"/>
                </a:cubicBezTo>
                <a:close/>
                <a:moveTo>
                  <a:pt x="99" y="167"/>
                </a:moveTo>
                <a:cubicBezTo>
                  <a:pt x="99" y="167"/>
                  <a:pt x="99" y="167"/>
                  <a:pt x="99" y="167"/>
                </a:cubicBezTo>
                <a:cubicBezTo>
                  <a:pt x="11" y="127"/>
                  <a:pt x="11" y="127"/>
                  <a:pt x="11" y="127"/>
                </a:cubicBezTo>
                <a:cubicBezTo>
                  <a:pt x="30" y="84"/>
                  <a:pt x="30" y="84"/>
                  <a:pt x="30" y="84"/>
                </a:cubicBezTo>
                <a:cubicBezTo>
                  <a:pt x="30" y="131"/>
                  <a:pt x="30" y="131"/>
                  <a:pt x="30" y="131"/>
                </a:cubicBezTo>
                <a:cubicBezTo>
                  <a:pt x="30" y="133"/>
                  <a:pt x="32" y="135"/>
                  <a:pt x="34" y="135"/>
                </a:cubicBezTo>
                <a:cubicBezTo>
                  <a:pt x="114" y="135"/>
                  <a:pt x="114" y="135"/>
                  <a:pt x="114" y="135"/>
                </a:cubicBezTo>
                <a:cubicBezTo>
                  <a:pt x="99" y="167"/>
                  <a:pt x="99" y="167"/>
                  <a:pt x="99" y="167"/>
                </a:cubicBezTo>
                <a:close/>
                <a:moveTo>
                  <a:pt x="136" y="127"/>
                </a:moveTo>
                <a:cubicBezTo>
                  <a:pt x="136" y="127"/>
                  <a:pt x="136" y="127"/>
                  <a:pt x="136" y="127"/>
                </a:cubicBezTo>
                <a:cubicBezTo>
                  <a:pt x="39" y="127"/>
                  <a:pt x="39" y="127"/>
                  <a:pt x="39" y="127"/>
                </a:cubicBezTo>
                <a:cubicBezTo>
                  <a:pt x="39" y="41"/>
                  <a:pt x="39" y="41"/>
                  <a:pt x="39" y="41"/>
                </a:cubicBezTo>
                <a:cubicBezTo>
                  <a:pt x="66" y="41"/>
                  <a:pt x="66" y="41"/>
                  <a:pt x="66" y="41"/>
                </a:cubicBezTo>
                <a:cubicBezTo>
                  <a:pt x="67" y="42"/>
                  <a:pt x="68" y="43"/>
                  <a:pt x="69" y="44"/>
                </a:cubicBezTo>
                <a:cubicBezTo>
                  <a:pt x="73" y="49"/>
                  <a:pt x="80" y="52"/>
                  <a:pt x="87" y="52"/>
                </a:cubicBezTo>
                <a:cubicBezTo>
                  <a:pt x="94" y="52"/>
                  <a:pt x="101" y="49"/>
                  <a:pt x="106" y="44"/>
                </a:cubicBezTo>
                <a:cubicBezTo>
                  <a:pt x="107" y="43"/>
                  <a:pt x="108" y="42"/>
                  <a:pt x="109" y="41"/>
                </a:cubicBezTo>
                <a:cubicBezTo>
                  <a:pt x="136" y="41"/>
                  <a:pt x="136" y="41"/>
                  <a:pt x="136" y="41"/>
                </a:cubicBezTo>
                <a:cubicBezTo>
                  <a:pt x="136" y="127"/>
                  <a:pt x="136" y="127"/>
                  <a:pt x="136" y="127"/>
                </a:cubicBezTo>
                <a:close/>
                <a:moveTo>
                  <a:pt x="61" y="84"/>
                </a:moveTo>
                <a:cubicBezTo>
                  <a:pt x="61" y="84"/>
                  <a:pt x="61" y="84"/>
                  <a:pt x="61" y="84"/>
                </a:cubicBezTo>
                <a:cubicBezTo>
                  <a:pt x="58" y="81"/>
                  <a:pt x="54" y="81"/>
                  <a:pt x="51" y="83"/>
                </a:cubicBezTo>
                <a:cubicBezTo>
                  <a:pt x="48" y="86"/>
                  <a:pt x="48" y="91"/>
                  <a:pt x="51" y="93"/>
                </a:cubicBezTo>
                <a:cubicBezTo>
                  <a:pt x="72" y="114"/>
                  <a:pt x="72" y="114"/>
                  <a:pt x="72" y="114"/>
                </a:cubicBezTo>
                <a:cubicBezTo>
                  <a:pt x="72" y="115"/>
                  <a:pt x="72" y="115"/>
                  <a:pt x="72" y="115"/>
                </a:cubicBezTo>
                <a:cubicBezTo>
                  <a:pt x="75" y="117"/>
                  <a:pt x="80" y="117"/>
                  <a:pt x="82" y="115"/>
                </a:cubicBezTo>
                <a:cubicBezTo>
                  <a:pt x="125" y="72"/>
                  <a:pt x="125" y="72"/>
                  <a:pt x="125" y="72"/>
                </a:cubicBezTo>
                <a:cubicBezTo>
                  <a:pt x="128" y="69"/>
                  <a:pt x="128" y="65"/>
                  <a:pt x="125" y="62"/>
                </a:cubicBezTo>
                <a:cubicBezTo>
                  <a:pt x="122" y="59"/>
                  <a:pt x="118" y="59"/>
                  <a:pt x="115" y="62"/>
                </a:cubicBezTo>
                <a:cubicBezTo>
                  <a:pt x="77" y="100"/>
                  <a:pt x="77" y="100"/>
                  <a:pt x="77" y="100"/>
                </a:cubicBezTo>
                <a:cubicBezTo>
                  <a:pt x="61" y="84"/>
                  <a:pt x="61" y="84"/>
                  <a:pt x="61" y="84"/>
                </a:cubicBezTo>
                <a:close/>
              </a:path>
            </a:pathLst>
          </a:custGeom>
          <a:solidFill>
            <a:srgbClr val="B9C9E7"/>
          </a:solidFill>
          <a:ln>
            <a:noFill/>
          </a:ln>
        </p:spPr>
        <p:txBody>
          <a:bodyPr vert="horz" wrap="square" lIns="91428" tIns="45714" rIns="91428" bIns="45714" numCol="1" anchor="t" anchorCtr="0" compatLnSpc="1">
            <a:prstTxWarp prst="textNoShape">
              <a:avLst/>
            </a:prstTxWarp>
          </a:bodyPr>
          <a:lstStyle/>
          <a:p>
            <a:pPr defTabSz="914309">
              <a:defRPr/>
            </a:pPr>
            <a:endParaRPr lang="zh-CN" altLang="en-US" dirty="0">
              <a:solidFill>
                <a:prstClr val="black"/>
              </a:solidFill>
              <a:latin typeface="字魂100号-方方先锋体" panose="00000500000000000000" pitchFamily="2" charset="-122"/>
              <a:ea typeface="字魂100号-方方先锋体" panose="00000500000000000000" pitchFamily="2" charset="-122"/>
            </a:endParaRPr>
          </a:p>
        </p:txBody>
      </p:sp>
    </p:spTree>
    <p:extLst>
      <p:ext uri="{BB962C8B-B14F-4D97-AF65-F5344CB8AC3E}">
        <p14:creationId xmlns:p14="http://schemas.microsoft.com/office/powerpoint/2010/main" val="376974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 calcmode="lin" valueType="num">
                                      <p:cBhvr additive="base">
                                        <p:cTn id="10" dur="500" fill="hold"/>
                                        <p:tgtEl>
                                          <p:spTgt spid="60"/>
                                        </p:tgtEl>
                                        <p:attrNameLst>
                                          <p:attrName>ppt_x</p:attrName>
                                        </p:attrNameLst>
                                      </p:cBhvr>
                                      <p:tavLst>
                                        <p:tav tm="0">
                                          <p:val>
                                            <p:strVal val="#ppt_x"/>
                                          </p:val>
                                        </p:tav>
                                        <p:tav tm="100000">
                                          <p:val>
                                            <p:strVal val="#ppt_x"/>
                                          </p:val>
                                        </p:tav>
                                      </p:tavLst>
                                    </p:anim>
                                    <p:anim calcmode="lin" valueType="num">
                                      <p:cBhvr additive="base">
                                        <p:cTn id="11" dur="500" fill="hold"/>
                                        <p:tgtEl>
                                          <p:spTgt spid="6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additive="base">
                                        <p:cTn id="14" dur="500" fill="hold"/>
                                        <p:tgtEl>
                                          <p:spTgt spid="59"/>
                                        </p:tgtEl>
                                        <p:attrNameLst>
                                          <p:attrName>ppt_x</p:attrName>
                                        </p:attrNameLst>
                                      </p:cBhvr>
                                      <p:tavLst>
                                        <p:tav tm="0">
                                          <p:val>
                                            <p:strVal val="#ppt_x"/>
                                          </p:val>
                                        </p:tav>
                                        <p:tav tm="100000">
                                          <p:val>
                                            <p:strVal val="#ppt_x"/>
                                          </p:val>
                                        </p:tav>
                                      </p:tavLst>
                                    </p:anim>
                                    <p:anim calcmode="lin" valueType="num">
                                      <p:cBhvr additive="base">
                                        <p:cTn id="15" dur="500" fill="hold"/>
                                        <p:tgtEl>
                                          <p:spTgt spid="5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ppt_x"/>
                                          </p:val>
                                        </p:tav>
                                        <p:tav tm="100000">
                                          <p:val>
                                            <p:strVal val="#ppt_x"/>
                                          </p:val>
                                        </p:tav>
                                      </p:tavLst>
                                    </p:anim>
                                    <p:anim calcmode="lin" valueType="num">
                                      <p:cBhvr additive="base">
                                        <p:cTn id="19" dur="500" fill="hold"/>
                                        <p:tgtEl>
                                          <p:spTgt spid="5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fill="hold"/>
                                        <p:tgtEl>
                                          <p:spTgt spid="57"/>
                                        </p:tgtEl>
                                        <p:attrNameLst>
                                          <p:attrName>ppt_x</p:attrName>
                                        </p:attrNameLst>
                                      </p:cBhvr>
                                      <p:tavLst>
                                        <p:tav tm="0">
                                          <p:val>
                                            <p:strVal val="#ppt_x"/>
                                          </p:val>
                                        </p:tav>
                                        <p:tav tm="100000">
                                          <p:val>
                                            <p:strVal val="#ppt_x"/>
                                          </p:val>
                                        </p:tav>
                                      </p:tavLst>
                                    </p:anim>
                                    <p:anim calcmode="lin" valueType="num">
                                      <p:cBhvr additive="base">
                                        <p:cTn id="23" dur="500" fill="hold"/>
                                        <p:tgtEl>
                                          <p:spTgt spid="5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ppt_x"/>
                                          </p:val>
                                        </p:tav>
                                        <p:tav tm="100000">
                                          <p:val>
                                            <p:strVal val="#ppt_x"/>
                                          </p:val>
                                        </p:tav>
                                      </p:tavLst>
                                    </p:anim>
                                    <p:anim calcmode="lin" valueType="num">
                                      <p:cBhvr additive="base">
                                        <p:cTn id="27" dur="500" fill="hold"/>
                                        <p:tgtEl>
                                          <p:spTgt spid="5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additive="base">
                                        <p:cTn id="36" dur="500" fill="hold"/>
                                        <p:tgtEl>
                                          <p:spTgt spid="58"/>
                                        </p:tgtEl>
                                        <p:attrNameLst>
                                          <p:attrName>ppt_x</p:attrName>
                                        </p:attrNameLst>
                                      </p:cBhvr>
                                      <p:tavLst>
                                        <p:tav tm="0">
                                          <p:val>
                                            <p:strVal val="#ppt_x"/>
                                          </p:val>
                                        </p:tav>
                                        <p:tav tm="100000">
                                          <p:val>
                                            <p:strVal val="#ppt_x"/>
                                          </p:val>
                                        </p:tav>
                                      </p:tavLst>
                                    </p:anim>
                                    <p:anim calcmode="lin" valueType="num">
                                      <p:cBhvr additive="base">
                                        <p:cTn id="37"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additive="base">
                                        <p:cTn id="42" dur="500" fill="hold"/>
                                        <p:tgtEl>
                                          <p:spTgt spid="55"/>
                                        </p:tgtEl>
                                        <p:attrNameLst>
                                          <p:attrName>ppt_x</p:attrName>
                                        </p:attrNameLst>
                                      </p:cBhvr>
                                      <p:tavLst>
                                        <p:tav tm="0">
                                          <p:val>
                                            <p:strVal val="#ppt_x"/>
                                          </p:val>
                                        </p:tav>
                                        <p:tav tm="100000">
                                          <p:val>
                                            <p:strVal val="#ppt_x"/>
                                          </p:val>
                                        </p:tav>
                                      </p:tavLst>
                                    </p:anim>
                                    <p:anim calcmode="lin" valueType="num">
                                      <p:cBhvr additive="base">
                                        <p:cTn id="4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500" fill="hold"/>
                                        <p:tgtEl>
                                          <p:spTgt spid="52"/>
                                        </p:tgtEl>
                                        <p:attrNameLst>
                                          <p:attrName>ppt_x</p:attrName>
                                        </p:attrNameLst>
                                      </p:cBhvr>
                                      <p:tavLst>
                                        <p:tav tm="0">
                                          <p:val>
                                            <p:strVal val="#ppt_x"/>
                                          </p:val>
                                        </p:tav>
                                        <p:tav tm="100000">
                                          <p:val>
                                            <p:strVal val="#ppt_x"/>
                                          </p:val>
                                        </p:tav>
                                      </p:tavLst>
                                    </p:anim>
                                    <p:anim calcmode="lin" valueType="num">
                                      <p:cBhvr additive="base">
                                        <p:cTn id="4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p:bldP spid="56" grpId="0" animBg="1"/>
      <p:bldP spid="57" grpId="0" animBg="1"/>
      <p:bldP spid="58" grpId="0"/>
      <p:bldP spid="59" grpId="0" animBg="1"/>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5686A01-6C04-4E07-96C6-3E54C7EB8C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A0025DA9-9F83-4F2D-9CE9-39F4973E6CAE}"/>
              </a:ext>
            </a:extLst>
          </p:cNvPr>
          <p:cNvGrpSpPr/>
          <p:nvPr/>
        </p:nvGrpSpPr>
        <p:grpSpPr>
          <a:xfrm>
            <a:off x="3420101" y="2463217"/>
            <a:ext cx="5540838" cy="1933152"/>
            <a:chOff x="4067637" y="1295343"/>
            <a:chExt cx="4395601" cy="1623816"/>
          </a:xfrm>
        </p:grpSpPr>
        <p:sp>
          <p:nvSpPr>
            <p:cNvPr id="13" name="矩形 12">
              <a:extLst>
                <a:ext uri="{FF2B5EF4-FFF2-40B4-BE49-F238E27FC236}">
                  <a16:creationId xmlns:a16="http://schemas.microsoft.com/office/drawing/2014/main" id="{A041D34B-45B7-45B6-8639-F3524E856085}"/>
                </a:ext>
              </a:extLst>
            </p:cNvPr>
            <p:cNvSpPr/>
            <p:nvPr/>
          </p:nvSpPr>
          <p:spPr>
            <a:xfrm>
              <a:off x="4067637" y="1295343"/>
              <a:ext cx="828978" cy="1623816"/>
            </a:xfrm>
            <a:prstGeom prst="rect">
              <a:avLst/>
            </a:prstGeom>
            <a:solidFill>
              <a:srgbClr val="1FAD99"/>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800" b="1">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05</a:t>
              </a:r>
              <a:endParaRPr lang="zh-CN" altLang="en-US" sz="4800" b="1" dirty="0">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14" name="文本框 3">
              <a:extLst>
                <a:ext uri="{FF2B5EF4-FFF2-40B4-BE49-F238E27FC236}">
                  <a16:creationId xmlns:a16="http://schemas.microsoft.com/office/drawing/2014/main" id="{C85A1F93-7941-47EF-94BD-7D651C14E267}"/>
                </a:ext>
              </a:extLst>
            </p:cNvPr>
            <p:cNvSpPr txBox="1"/>
            <p:nvPr/>
          </p:nvSpPr>
          <p:spPr>
            <a:xfrm>
              <a:off x="5119618" y="1756542"/>
              <a:ext cx="3343620" cy="853140"/>
            </a:xfrm>
            <a:prstGeom prst="rect">
              <a:avLst/>
            </a:prstGeom>
            <a:noFill/>
            <a:ln w="12700">
              <a:solidFill>
                <a:srgbClr val="F78631"/>
              </a:solidFill>
            </a:ln>
          </p:spPr>
          <p:txBody>
            <a:bodyPr wrap="square" rtlCol="0">
              <a:spAutoFit/>
            </a:bodyPr>
            <a:lstStyle/>
            <a:p>
              <a:pPr algn="ctr"/>
              <a:r>
                <a:rPr kumimoji="1" lang="en-US" altLang="zh-CN" sz="6000" b="1">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Bài tập 5</a:t>
              </a:r>
              <a:endParaRPr kumimoji="1" lang="zh-CN" altLang="en-US" sz="6000" b="1" dirty="0">
                <a:solidFill>
                  <a:srgbClr val="F7863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grpSp>
    </p:spTree>
    <p:extLst>
      <p:ext uri="{BB962C8B-B14F-4D97-AF65-F5344CB8AC3E}">
        <p14:creationId xmlns:p14="http://schemas.microsoft.com/office/powerpoint/2010/main" val="166037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250" fill="hold"/>
                                        <p:tgtEl>
                                          <p:spTgt spid="12"/>
                                        </p:tgtEl>
                                        <p:attrNameLst>
                                          <p:attrName>ppt_x</p:attrName>
                                        </p:attrNameLst>
                                      </p:cBhvr>
                                      <p:tavLst>
                                        <p:tav tm="0">
                                          <p:val>
                                            <p:strVal val="0-#ppt_w/2"/>
                                          </p:val>
                                        </p:tav>
                                        <p:tav tm="100000">
                                          <p:val>
                                            <p:strVal val="#ppt_x"/>
                                          </p:val>
                                        </p:tav>
                                      </p:tavLst>
                                    </p:anim>
                                    <p:anim calcmode="lin" valueType="num">
                                      <p:cBhvr additive="base">
                                        <p:cTn id="13"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Hoạt động khởi động</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10" name=" 234">
            <a:extLst>
              <a:ext uri="{FF2B5EF4-FFF2-40B4-BE49-F238E27FC236}">
                <a16:creationId xmlns:a16="http://schemas.microsoft.com/office/drawing/2014/main" id="{94DB8496-F1B7-A0E7-554A-050A3CFA9875}"/>
              </a:ext>
            </a:extLst>
          </p:cNvPr>
          <p:cNvSpPr/>
          <p:nvPr/>
        </p:nvSpPr>
        <p:spPr>
          <a:xfrm>
            <a:off x="6485326" y="1427021"/>
            <a:ext cx="4720925" cy="2042343"/>
          </a:xfrm>
          <a:custGeom>
            <a:avLst/>
            <a:gdLst>
              <a:gd name="connsiteX0" fmla="*/ 1230 w 7484"/>
              <a:gd name="connsiteY0" fmla="*/ 0 h 2716"/>
              <a:gd name="connsiteX1" fmla="*/ 6254 w 7484"/>
              <a:gd name="connsiteY1" fmla="*/ 0 h 2716"/>
              <a:gd name="connsiteX2" fmla="*/ 7484 w 7484"/>
              <a:gd name="connsiteY2" fmla="*/ 1005 h 2716"/>
              <a:gd name="connsiteX3" fmla="*/ 6254 w 7484"/>
              <a:gd name="connsiteY3" fmla="*/ 2010 h 2716"/>
              <a:gd name="connsiteX4" fmla="*/ 2368 w 7484"/>
              <a:gd name="connsiteY4" fmla="*/ 2010 h 2716"/>
              <a:gd name="connsiteX5" fmla="*/ 1017 w 7484"/>
              <a:gd name="connsiteY5" fmla="*/ 2716 h 2716"/>
              <a:gd name="connsiteX6" fmla="*/ 1678 w 7484"/>
              <a:gd name="connsiteY6" fmla="*/ 2010 h 2716"/>
              <a:gd name="connsiteX7" fmla="*/ 1230 w 7484"/>
              <a:gd name="connsiteY7" fmla="*/ 2010 h 2716"/>
              <a:gd name="connsiteX8" fmla="*/ 0 w 7484"/>
              <a:gd name="connsiteY8" fmla="*/ 1005 h 2716"/>
              <a:gd name="connsiteX9" fmla="*/ 1230 w 7484"/>
              <a:gd name="connsiteY9" fmla="*/ 0 h 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4" h="2716">
                <a:moveTo>
                  <a:pt x="1230" y="0"/>
                </a:moveTo>
                <a:lnTo>
                  <a:pt x="6254" y="0"/>
                </a:lnTo>
                <a:cubicBezTo>
                  <a:pt x="6933" y="0"/>
                  <a:pt x="7484" y="450"/>
                  <a:pt x="7484" y="1005"/>
                </a:cubicBezTo>
                <a:cubicBezTo>
                  <a:pt x="7484" y="1560"/>
                  <a:pt x="6933" y="2010"/>
                  <a:pt x="6254" y="2010"/>
                </a:cubicBezTo>
                <a:lnTo>
                  <a:pt x="2368" y="2010"/>
                </a:lnTo>
                <a:lnTo>
                  <a:pt x="1017" y="2716"/>
                </a:lnTo>
                <a:lnTo>
                  <a:pt x="1678" y="2010"/>
                </a:lnTo>
                <a:lnTo>
                  <a:pt x="1230" y="2010"/>
                </a:lnTo>
                <a:cubicBezTo>
                  <a:pt x="551" y="2010"/>
                  <a:pt x="0" y="1560"/>
                  <a:pt x="0" y="1005"/>
                </a:cubicBezTo>
                <a:cubicBezTo>
                  <a:pt x="0" y="450"/>
                  <a:pt x="551" y="0"/>
                  <a:pt x="1230" y="0"/>
                </a:cubicBezTo>
                <a:close/>
              </a:path>
            </a:pathLst>
          </a:custGeom>
          <a:solidFill>
            <a:srgbClr val="D79741">
              <a:lumMod val="60000"/>
              <a:lumOff val="40000"/>
            </a:srgbClr>
          </a:solidFill>
          <a:ln w="12700" cap="flat" cmpd="sng" algn="ctr">
            <a:noFill/>
            <a:prstDash val="solid"/>
            <a:miter lim="800000"/>
          </a:ln>
          <a:effectLst/>
        </p:spPr>
        <p:txBody>
          <a:bodyPr lIns="180000" tIns="0" rIns="180000"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3" name="Text Box 11">
            <a:extLst>
              <a:ext uri="{FF2B5EF4-FFF2-40B4-BE49-F238E27FC236}">
                <a16:creationId xmlns:a16="http://schemas.microsoft.com/office/drawing/2014/main" id="{EA71325F-AEBA-0BAB-24E5-67A6F646CECD}"/>
              </a:ext>
            </a:extLst>
          </p:cNvPr>
          <p:cNvSpPr txBox="1">
            <a:spLocks noChangeArrowheads="1"/>
          </p:cNvSpPr>
          <p:nvPr/>
        </p:nvSpPr>
        <p:spPr bwMode="auto">
          <a:xfrm>
            <a:off x="6497871" y="1687413"/>
            <a:ext cx="47209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400" i="1">
                <a:latin typeface="Times New Roman" panose="02020603050405020304" pitchFamily="18" charset="0"/>
                <a:cs typeface="Times New Roman" panose="02020603050405020304" pitchFamily="18" charset="0"/>
              </a:rPr>
              <a:t>Hs nối các từ ở cột A với cột B sao cho phù hợp</a:t>
            </a:r>
            <a:endParaRPr lang="en-US" sz="2400">
              <a:latin typeface="Times New Roman" panose="02020603050405020304" pitchFamily="18" charset="0"/>
              <a:cs typeface="Times New Roman" panose="02020603050405020304" pitchFamily="18" charset="0"/>
            </a:endParaRPr>
          </a:p>
        </p:txBody>
      </p:sp>
      <p:pic>
        <p:nvPicPr>
          <p:cNvPr id="14" name="Picture 2" descr="F:\未标题-1.png">
            <a:extLst>
              <a:ext uri="{FF2B5EF4-FFF2-40B4-BE49-F238E27FC236}">
                <a16:creationId xmlns:a16="http://schemas.microsoft.com/office/drawing/2014/main" id="{42E782D7-99BD-C29A-9F7C-B54D431D65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8920" y="3393987"/>
            <a:ext cx="2453862" cy="309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未标题-1.png">
            <a:extLst>
              <a:ext uri="{FF2B5EF4-FFF2-40B4-BE49-F238E27FC236}">
                <a16:creationId xmlns:a16="http://schemas.microsoft.com/office/drawing/2014/main" id="{3409B75E-86C3-A8A1-380D-E5FF74820B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2800" y="3386298"/>
            <a:ext cx="2328837" cy="319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F:\未标题-1.png">
            <a:extLst>
              <a:ext uri="{FF2B5EF4-FFF2-40B4-BE49-F238E27FC236}">
                <a16:creationId xmlns:a16="http://schemas.microsoft.com/office/drawing/2014/main" id="{E83253F1-247D-BCE4-35FF-69F3FF3C3E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7109" y="3757797"/>
            <a:ext cx="2343765" cy="309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F:\未标题-1.png">
            <a:extLst>
              <a:ext uri="{FF2B5EF4-FFF2-40B4-BE49-F238E27FC236}">
                <a16:creationId xmlns:a16="http://schemas.microsoft.com/office/drawing/2014/main" id="{76EF5478-1A91-42DF-E3ED-8CEFEDAE802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13654" y="3814187"/>
            <a:ext cx="2300847" cy="30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 167">
            <a:extLst>
              <a:ext uri="{FF2B5EF4-FFF2-40B4-BE49-F238E27FC236}">
                <a16:creationId xmlns:a16="http://schemas.microsoft.com/office/drawing/2014/main" id="{D84667E1-F29B-6DD8-B5EF-BE4EA3B1B720}"/>
              </a:ext>
            </a:extLst>
          </p:cNvPr>
          <p:cNvSpPr/>
          <p:nvPr/>
        </p:nvSpPr>
        <p:spPr>
          <a:xfrm>
            <a:off x="544135" y="3112116"/>
            <a:ext cx="3462241" cy="1830696"/>
          </a:xfrm>
          <a:prstGeom prst="roundRect">
            <a:avLst/>
          </a:prstGeom>
          <a:solidFill>
            <a:srgbClr val="FFC000">
              <a:alpha val="64000"/>
            </a:srgbClr>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Nhiệ</a:t>
            </a:r>
            <a:r>
              <a:rPr lang="en-US" sz="3200" b="1" i="1">
                <a:solidFill>
                  <a:srgbClr val="002060"/>
                </a:solidFill>
                <a:latin typeface="Times New Roman" panose="02020603050405020304" pitchFamily="18" charset="0"/>
                <a:cs typeface="Times New Roman" panose="02020603050405020304" pitchFamily="18" charset="0"/>
              </a:rPr>
              <a:t>m vụ</a:t>
            </a:r>
            <a:endPar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7778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iterate type="lt">
                                    <p:tmPct val="100000"/>
                                  </p:iterate>
                                  <p:childTnLst>
                                    <p:set>
                                      <p:cBhvr>
                                        <p:cTn id="52" dur="1" fill="hold">
                                          <p:stCondLst>
                                            <p:cond delay="0"/>
                                          </p:stCondLst>
                                        </p:cTn>
                                        <p:tgtEl>
                                          <p:spTgt spid="13"/>
                                        </p:tgtEl>
                                        <p:attrNameLst>
                                          <p:attrName>style.visibility</p:attrName>
                                        </p:attrNameLst>
                                      </p:cBhvr>
                                      <p:to>
                                        <p:strVal val="visible"/>
                                      </p:to>
                                    </p:set>
                                    <p:anim calcmode="lin" valueType="num">
                                      <p:cBhvr>
                                        <p:cTn id="53" dur="75" fill="hold"/>
                                        <p:tgtEl>
                                          <p:spTgt spid="13"/>
                                        </p:tgtEl>
                                        <p:attrNameLst>
                                          <p:attrName>ppt_x</p:attrName>
                                        </p:attrNameLst>
                                      </p:cBhvr>
                                      <p:tavLst>
                                        <p:tav tm="0">
                                          <p:val>
                                            <p:strVal val="#ppt_x"/>
                                          </p:val>
                                        </p:tav>
                                        <p:tav tm="100000">
                                          <p:val>
                                            <p:strVal val="#ppt_x"/>
                                          </p:val>
                                        </p:tav>
                                      </p:tavLst>
                                    </p:anim>
                                    <p:anim calcmode="lin" valueType="num">
                                      <p:cBhvr>
                                        <p:cTn id="54" dur="75"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5</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1" name="Picture 5">
            <a:extLst>
              <a:ext uri="{FF2B5EF4-FFF2-40B4-BE49-F238E27FC236}">
                <a16:creationId xmlns:a16="http://schemas.microsoft.com/office/drawing/2014/main" id="{814A83DA-14EA-8F70-C4A0-A74633850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3860">
            <a:off x="7297100" y="1418974"/>
            <a:ext cx="481186" cy="566935"/>
          </a:xfrm>
          <a:prstGeom prst="rect">
            <a:avLst/>
          </a:prstGeom>
        </p:spPr>
      </p:pic>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10721006">
            <a:off x="1481371" y="1172741"/>
            <a:ext cx="538491" cy="523584"/>
          </a:xfrm>
          <a:prstGeom prst="rect">
            <a:avLst/>
          </a:prstGeom>
        </p:spPr>
      </p:pic>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902415" y="2981546"/>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541844" y="3486421"/>
            <a:ext cx="324493" cy="407469"/>
          </a:xfrm>
          <a:prstGeom prst="rect">
            <a:avLst/>
          </a:prstGeom>
        </p:spPr>
      </p:pic>
      <p:grpSp>
        <p:nvGrpSpPr>
          <p:cNvPr id="25" name="Group 9">
            <a:extLst>
              <a:ext uri="{FF2B5EF4-FFF2-40B4-BE49-F238E27FC236}">
                <a16:creationId xmlns:a16="http://schemas.microsoft.com/office/drawing/2014/main" id="{5D7CF8B7-2197-7AC9-A40B-34CCF5468838}"/>
              </a:ext>
            </a:extLst>
          </p:cNvPr>
          <p:cNvGrpSpPr/>
          <p:nvPr/>
        </p:nvGrpSpPr>
        <p:grpSpPr>
          <a:xfrm rot="5400000">
            <a:off x="2688511" y="228448"/>
            <a:ext cx="3784088" cy="6914961"/>
            <a:chOff x="0" y="0"/>
            <a:chExt cx="5180262" cy="7156940"/>
          </a:xfrm>
        </p:grpSpPr>
        <p:sp>
          <p:nvSpPr>
            <p:cNvPr id="26" name="Freeform 10">
              <a:extLst>
                <a:ext uri="{FF2B5EF4-FFF2-40B4-BE49-F238E27FC236}">
                  <a16:creationId xmlns:a16="http://schemas.microsoft.com/office/drawing/2014/main" id="{12333AAC-DD86-03E0-B7B4-9A6816F5801E}"/>
                </a:ext>
              </a:extLst>
            </p:cNvPr>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sp>
      </p:grpSp>
      <p:grpSp>
        <p:nvGrpSpPr>
          <p:cNvPr id="27" name="Group 11">
            <a:extLst>
              <a:ext uri="{FF2B5EF4-FFF2-40B4-BE49-F238E27FC236}">
                <a16:creationId xmlns:a16="http://schemas.microsoft.com/office/drawing/2014/main" id="{69E7A10A-4DF7-6E70-866E-F5E11D2DB8BA}"/>
              </a:ext>
            </a:extLst>
          </p:cNvPr>
          <p:cNvGrpSpPr/>
          <p:nvPr/>
        </p:nvGrpSpPr>
        <p:grpSpPr>
          <a:xfrm rot="5400000">
            <a:off x="2866170" y="438302"/>
            <a:ext cx="3385388" cy="6626319"/>
            <a:chOff x="0" y="0"/>
            <a:chExt cx="5097098" cy="6965804"/>
          </a:xfrm>
        </p:grpSpPr>
        <p:sp>
          <p:nvSpPr>
            <p:cNvPr id="28" name="Freeform 12">
              <a:extLst>
                <a:ext uri="{FF2B5EF4-FFF2-40B4-BE49-F238E27FC236}">
                  <a16:creationId xmlns:a16="http://schemas.microsoft.com/office/drawing/2014/main" id="{8BF89914-2D02-5398-E380-00DEEDB7FC08}"/>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sp>
        <p:nvSpPr>
          <p:cNvPr id="30" name="TextBox 15">
            <a:extLst>
              <a:ext uri="{FF2B5EF4-FFF2-40B4-BE49-F238E27FC236}">
                <a16:creationId xmlns:a16="http://schemas.microsoft.com/office/drawing/2014/main" id="{FB3A2D66-7C48-D54F-4C54-00838470FD0A}"/>
              </a:ext>
            </a:extLst>
          </p:cNvPr>
          <p:cNvSpPr txBox="1"/>
          <p:nvPr/>
        </p:nvSpPr>
        <p:spPr>
          <a:xfrm>
            <a:off x="1475427" y="2405004"/>
            <a:ext cx="6163403" cy="2462213"/>
          </a:xfrm>
          <a:prstGeom prst="rect">
            <a:avLst/>
          </a:prstGeom>
        </p:spPr>
        <p:txBody>
          <a:bodyPr wrap="square" lIns="0" tIns="0" rIns="0" bIns="0" rtlCol="0" anchor="t">
            <a:spAutoFit/>
          </a:bodyPr>
          <a:lstStyle/>
          <a:p>
            <a:pPr algn="just"/>
            <a:r>
              <a:rPr lang="en-US" sz="2000" i="1">
                <a:latin typeface="Times New Roman" panose="02020603050405020304" pitchFamily="18" charset="0"/>
                <a:cs typeface="Times New Roman" panose="02020603050405020304" pitchFamily="18" charset="0"/>
              </a:rPr>
              <a:t>Hãy nêu tác đụng của biện pháp tu từ so sánh trong câu văn sau và cho biết cách so sánh trong câu này có gì khác so với cách so sánh trong những câu văn ở bài tập 2:</a:t>
            </a:r>
          </a:p>
          <a:p>
            <a:pPr algn="just"/>
            <a:endParaRPr lang="en-US" sz="2000">
              <a:latin typeface="Times New Roman" panose="02020603050405020304" pitchFamily="18" charset="0"/>
              <a:cs typeface="Times New Roman" panose="02020603050405020304" pitchFamily="18" charset="0"/>
            </a:endParaRPr>
          </a:p>
          <a:p>
            <a:pPr algn="just"/>
            <a:r>
              <a:rPr lang="en-US" sz="2000" i="1">
                <a:latin typeface="Times New Roman" panose="02020603050405020304" pitchFamily="18" charset="0"/>
                <a:cs typeface="Times New Roman" panose="02020603050405020304" pitchFamily="18" charset="0"/>
              </a:rPr>
              <a:t>   </a:t>
            </a:r>
            <a:r>
              <a:rPr lang="en-US" sz="2000" b="1" i="1">
                <a:latin typeface="Times New Roman" panose="02020603050405020304" pitchFamily="18" charset="0"/>
                <a:cs typeface="Times New Roman" panose="02020603050405020304" pitchFamily="18" charset="0"/>
              </a:rPr>
              <a:t>Nhựa sống ở trong người căng lên như máu cũng căng lên trong lọc của loài nai, như mầm non của cây cối, nằm im mãi không chịu được, phải trỗi ra thành những cái lá nhỏ tí ti giơ tay vẫy những cặp uyên ương đứng cạnh</a:t>
            </a:r>
            <a:endParaRPr lang="en-US" sz="2000" b="1">
              <a:latin typeface="Times New Roman" panose="02020603050405020304" pitchFamily="18" charset="0"/>
              <a:cs typeface="Times New Roman" panose="02020603050405020304" pitchFamily="18" charset="0"/>
            </a:endParaRPr>
          </a:p>
        </p:txBody>
      </p:sp>
      <p:pic>
        <p:nvPicPr>
          <p:cNvPr id="2" name="图片 2">
            <a:extLst>
              <a:ext uri="{FF2B5EF4-FFF2-40B4-BE49-F238E27FC236}">
                <a16:creationId xmlns:a16="http://schemas.microsoft.com/office/drawing/2014/main" id="{3CFDD071-542A-D93D-B1F9-5D3420606B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2061" y="2522836"/>
            <a:ext cx="4848352" cy="4352634"/>
          </a:xfrm>
          <a:prstGeom prst="rect">
            <a:avLst/>
          </a:prstGeom>
        </p:spPr>
      </p:pic>
    </p:spTree>
    <p:extLst>
      <p:ext uri="{BB962C8B-B14F-4D97-AF65-F5344CB8AC3E}">
        <p14:creationId xmlns:p14="http://schemas.microsoft.com/office/powerpoint/2010/main" val="78023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5</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3" name=" 167">
            <a:extLst>
              <a:ext uri="{FF2B5EF4-FFF2-40B4-BE49-F238E27FC236}">
                <a16:creationId xmlns:a16="http://schemas.microsoft.com/office/drawing/2014/main" id="{F6757604-3323-83BB-017D-24722AC74F62}"/>
              </a:ext>
            </a:extLst>
          </p:cNvPr>
          <p:cNvSpPr/>
          <p:nvPr/>
        </p:nvSpPr>
        <p:spPr>
          <a:xfrm>
            <a:off x="325438" y="2176460"/>
            <a:ext cx="5086350" cy="1365885"/>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pPr lvl="0" algn="just" fontAlgn="base">
              <a:spcBef>
                <a:spcPct val="0"/>
              </a:spcBef>
              <a:spcAft>
                <a:spcPct val="0"/>
              </a:spcAft>
            </a:pPr>
            <a:r>
              <a:rPr lang="en-US" sz="2400">
                <a:latin typeface="Times New Roman" panose="02020603050405020304" pitchFamily="18" charset="0"/>
                <a:cs typeface="Times New Roman" panose="02020603050405020304" pitchFamily="18" charset="0"/>
              </a:rPr>
              <a:t>Vế 1 là một cảm giác: nhựa sống ở trong người căng lên (hoàn toàn trừ tượng)</a:t>
            </a:r>
            <a:endParaRPr kumimoji="0" lang="en-US" sz="2800" b="0" i="0" u="none" strike="noStrike" kern="0" cap="none" spc="0" normalizeH="0" baseline="0" noProof="0">
              <a:ln>
                <a:noFill/>
              </a:ln>
              <a:solidFill>
                <a:srgbClr val="CCECFF">
                  <a:lumMod val="10000"/>
                </a:srgbClr>
              </a:solidFill>
              <a:effectLst/>
              <a:uLnTx/>
              <a:uFillTx/>
              <a:latin typeface="Times New Roman" panose="02020603050405020304" pitchFamily="18" charset="0"/>
              <a:ea typeface="宋体"/>
              <a:cs typeface="Times New Roman" panose="02020603050405020304" pitchFamily="18" charset="0"/>
            </a:endParaRPr>
          </a:p>
        </p:txBody>
      </p:sp>
      <p:sp>
        <p:nvSpPr>
          <p:cNvPr id="4" name=" 167">
            <a:extLst>
              <a:ext uri="{FF2B5EF4-FFF2-40B4-BE49-F238E27FC236}">
                <a16:creationId xmlns:a16="http://schemas.microsoft.com/office/drawing/2014/main" id="{C2C7E919-77CA-E962-7482-759350AD695F}"/>
              </a:ext>
            </a:extLst>
          </p:cNvPr>
          <p:cNvSpPr/>
          <p:nvPr/>
        </p:nvSpPr>
        <p:spPr>
          <a:xfrm>
            <a:off x="6418400" y="3542346"/>
            <a:ext cx="5827305" cy="907618"/>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pPr lvl="0" algn="just" fontAlgn="base">
              <a:spcBef>
                <a:spcPct val="0"/>
              </a:spcBef>
              <a:spcAft>
                <a:spcPct val="0"/>
              </a:spcAft>
            </a:pPr>
            <a:r>
              <a:rPr lang="en-US" sz="2400">
                <a:latin typeface="Times New Roman" panose="02020603050405020304" pitchFamily="18" charset="0"/>
                <a:cs typeface="Times New Roman" panose="02020603050405020304" pitchFamily="18" charset="0"/>
              </a:rPr>
              <a:t>Vế 2 là hai hiện tượng</a:t>
            </a:r>
            <a:endParaRPr kumimoji="0" lang="en-US" sz="2800" b="0" i="0" u="none" strike="noStrike" kern="0" cap="none" spc="0" normalizeH="0" baseline="0" noProof="0">
              <a:ln>
                <a:noFill/>
              </a:ln>
              <a:solidFill>
                <a:srgbClr val="CCECFF">
                  <a:lumMod val="10000"/>
                </a:srgbClr>
              </a:solidFill>
              <a:effectLst/>
              <a:uLnTx/>
              <a:uFillTx/>
              <a:latin typeface="Times New Roman" panose="02020603050405020304" pitchFamily="18" charset="0"/>
              <a:ea typeface="宋体"/>
              <a:cs typeface="Times New Roman" panose="02020603050405020304" pitchFamily="18" charset="0"/>
            </a:endParaRPr>
          </a:p>
        </p:txBody>
      </p:sp>
      <p:sp>
        <p:nvSpPr>
          <p:cNvPr id="5" name=" 167">
            <a:extLst>
              <a:ext uri="{FF2B5EF4-FFF2-40B4-BE49-F238E27FC236}">
                <a16:creationId xmlns:a16="http://schemas.microsoft.com/office/drawing/2014/main" id="{6B58EA32-23D2-8E14-6A87-476E8974BFF7}"/>
              </a:ext>
            </a:extLst>
          </p:cNvPr>
          <p:cNvSpPr/>
          <p:nvPr/>
        </p:nvSpPr>
        <p:spPr>
          <a:xfrm>
            <a:off x="5725408" y="4678018"/>
            <a:ext cx="6518750" cy="1370480"/>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r>
              <a:rPr lang="en-US" sz="2400">
                <a:latin typeface="Times New Roman" panose="02020603050405020304" pitchFamily="18" charset="0"/>
                <a:cs typeface="Times New Roman" panose="02020603050405020304" pitchFamily="18" charset="0"/>
              </a:rPr>
              <a:t>+ máu cũng căng lên trong lộc loài nai </a:t>
            </a:r>
          </a:p>
          <a:p>
            <a:r>
              <a:rPr lang="en-US" sz="2400">
                <a:latin typeface="Times New Roman" panose="02020603050405020304" pitchFamily="18" charset="0"/>
                <a:cs typeface="Times New Roman" panose="02020603050405020304" pitchFamily="18" charset="0"/>
              </a:rPr>
              <a:t>+ mầm cây non cây trỗi ra thành những cái lá nhỏ li ti </a:t>
            </a:r>
          </a:p>
        </p:txBody>
      </p:sp>
      <p:pic>
        <p:nvPicPr>
          <p:cNvPr id="6" name="图片 1">
            <a:extLst>
              <a:ext uri="{FF2B5EF4-FFF2-40B4-BE49-F238E27FC236}">
                <a16:creationId xmlns:a16="http://schemas.microsoft.com/office/drawing/2014/main" id="{4B484AE8-7BC1-AE7E-7867-740EB45485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2150" y="3388992"/>
            <a:ext cx="30702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ECF88044-937F-F98F-DA55-633641587C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4425" y="481116"/>
            <a:ext cx="440055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8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5</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1" name="Picture 5">
            <a:extLst>
              <a:ext uri="{FF2B5EF4-FFF2-40B4-BE49-F238E27FC236}">
                <a16:creationId xmlns:a16="http://schemas.microsoft.com/office/drawing/2014/main" id="{814A83DA-14EA-8F70-C4A0-A74633850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3860">
            <a:off x="7297100" y="1418974"/>
            <a:ext cx="481186" cy="566935"/>
          </a:xfrm>
          <a:prstGeom prst="rect">
            <a:avLst/>
          </a:prstGeom>
        </p:spPr>
      </p:pic>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10721006">
            <a:off x="1481371" y="1172741"/>
            <a:ext cx="538491" cy="523584"/>
          </a:xfrm>
          <a:prstGeom prst="rect">
            <a:avLst/>
          </a:prstGeom>
        </p:spPr>
      </p:pic>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1576858" y="3021302"/>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1216287" y="3526177"/>
            <a:ext cx="324493" cy="407469"/>
          </a:xfrm>
          <a:prstGeom prst="rect">
            <a:avLst/>
          </a:prstGeom>
        </p:spPr>
      </p:pic>
      <p:pic>
        <p:nvPicPr>
          <p:cNvPr id="9" name="图片 2">
            <a:extLst>
              <a:ext uri="{FF2B5EF4-FFF2-40B4-BE49-F238E27FC236}">
                <a16:creationId xmlns:a16="http://schemas.microsoft.com/office/drawing/2014/main" id="{4F0A8428-1E06-F3DD-AE79-0ED0B13B68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8029" y="1466405"/>
            <a:ext cx="7210130" cy="2016368"/>
          </a:xfrm>
          <a:prstGeom prst="rect">
            <a:avLst/>
          </a:prstGeom>
        </p:spPr>
      </p:pic>
      <p:grpSp>
        <p:nvGrpSpPr>
          <p:cNvPr id="10" name="组合 9">
            <a:extLst>
              <a:ext uri="{FF2B5EF4-FFF2-40B4-BE49-F238E27FC236}">
                <a16:creationId xmlns:a16="http://schemas.microsoft.com/office/drawing/2014/main" id="{832667A3-45B0-A615-82E5-6F11ED7F4D94}"/>
              </a:ext>
            </a:extLst>
          </p:cNvPr>
          <p:cNvGrpSpPr/>
          <p:nvPr/>
        </p:nvGrpSpPr>
        <p:grpSpPr>
          <a:xfrm>
            <a:off x="1565774" y="3893747"/>
            <a:ext cx="8758754" cy="2299751"/>
            <a:chOff x="1998899" y="4052859"/>
            <a:chExt cx="8318930" cy="2904934"/>
          </a:xfrm>
        </p:grpSpPr>
        <p:sp>
          <p:nvSpPr>
            <p:cNvPr id="13" name="任意多边形 3">
              <a:extLst>
                <a:ext uri="{FF2B5EF4-FFF2-40B4-BE49-F238E27FC236}">
                  <a16:creationId xmlns:a16="http://schemas.microsoft.com/office/drawing/2014/main" id="{70A06817-F1A1-6BB3-1FC7-D82618B1513B}"/>
                </a:ext>
              </a:extLst>
            </p:cNvPr>
            <p:cNvSpPr/>
            <p:nvPr/>
          </p:nvSpPr>
          <p:spPr>
            <a:xfrm>
              <a:off x="1998899" y="4052859"/>
              <a:ext cx="8318930" cy="290493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w="12700" cap="flat" cmpd="sng" algn="ctr">
              <a:solidFill>
                <a:srgbClr val="FFFFFF">
                  <a:lumMod val="85000"/>
                </a:srgbClr>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zh-CN" altLang="en-US">
                <a:solidFill>
                  <a:srgbClr val="FFFF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4" name="任意多边形 4">
              <a:extLst>
                <a:ext uri="{FF2B5EF4-FFF2-40B4-BE49-F238E27FC236}">
                  <a16:creationId xmlns:a16="http://schemas.microsoft.com/office/drawing/2014/main" id="{E3A71BC6-2238-C820-FCCA-544EE23B3B58}"/>
                </a:ext>
              </a:extLst>
            </p:cNvPr>
            <p:cNvSpPr/>
            <p:nvPr/>
          </p:nvSpPr>
          <p:spPr>
            <a:xfrm flipH="1">
              <a:off x="2268535" y="4242105"/>
              <a:ext cx="7779657" cy="2388249"/>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FFFF"/>
            </a:solidFill>
            <a:ln w="12700" cap="flat" cmpd="sng" algn="ctr">
              <a:solidFill>
                <a:srgbClr val="FFFFFF">
                  <a:lumMod val="75000"/>
                </a:srgbClr>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zh-CN" altLang="en-US">
                <a:solidFill>
                  <a:srgbClr val="FFFF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5" name="文本框 5">
            <a:extLst>
              <a:ext uri="{FF2B5EF4-FFF2-40B4-BE49-F238E27FC236}">
                <a16:creationId xmlns:a16="http://schemas.microsoft.com/office/drawing/2014/main" id="{7E48319A-8242-3886-DB76-5D2CBE279B7E}"/>
              </a:ext>
            </a:extLst>
          </p:cNvPr>
          <p:cNvSpPr txBox="1"/>
          <p:nvPr/>
        </p:nvSpPr>
        <p:spPr>
          <a:xfrm>
            <a:off x="4363769" y="2847186"/>
            <a:ext cx="6748513"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rgbClr val="FFFFFF"/>
                </a:solidFill>
                <a:latin typeface="Times New Roman" panose="02020603050405020304" pitchFamily="18" charset="0"/>
                <a:cs typeface="Times New Roman" panose="02020603050405020304" pitchFamily="18" charset="0"/>
                <a:sym typeface="Arial"/>
              </a:rPr>
              <a:t>Tác dụng của so sánh</a:t>
            </a:r>
            <a:endParaRPr lang="en-US" sz="3600" b="1">
              <a:solidFill>
                <a:srgbClr val="FFFFFF"/>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81B043B4-E0B3-226B-CF87-5416AF91F690}"/>
              </a:ext>
            </a:extLst>
          </p:cNvPr>
          <p:cNvSpPr txBox="1"/>
          <p:nvPr/>
        </p:nvSpPr>
        <p:spPr>
          <a:xfrm>
            <a:off x="2165098" y="4349052"/>
            <a:ext cx="8017483" cy="1200329"/>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Tăng sức gợi hình gợi cảm, cho câu đồng thời thể hiện được sức sống căng tràn của mùa xuân đã tác động và làm cho người người cũng tràn đầy cảm xúc và sự tươi mới.</a:t>
            </a:r>
          </a:p>
        </p:txBody>
      </p:sp>
    </p:spTree>
    <p:extLst>
      <p:ext uri="{BB962C8B-B14F-4D97-AF65-F5344CB8AC3E}">
        <p14:creationId xmlns:p14="http://schemas.microsoft.com/office/powerpoint/2010/main" val="3457289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Hoạt động khởi động</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0" name="图片 31">
            <a:extLst>
              <a:ext uri="{FF2B5EF4-FFF2-40B4-BE49-F238E27FC236}">
                <a16:creationId xmlns:a16="http://schemas.microsoft.com/office/drawing/2014/main" id="{16F35D59-01E6-9B3C-1EE3-9A34B6F3D269}"/>
              </a:ext>
            </a:extLst>
          </p:cNvPr>
          <p:cNvPicPr>
            <a:picLocks noChangeAspect="1"/>
          </p:cNvPicPr>
          <p:nvPr/>
        </p:nvPicPr>
        <p:blipFill rotWithShape="1">
          <a:blip r:embed="rId3">
            <a:extLst>
              <a:ext uri="{28A0092B-C50C-407E-A947-70E740481C1C}">
                <a14:useLocalDpi xmlns:a14="http://schemas.microsoft.com/office/drawing/2010/main" val="0"/>
              </a:ext>
            </a:extLst>
          </a:blip>
          <a:srcRect l="58517" t="34667" r="7219" b="36444"/>
          <a:stretch/>
        </p:blipFill>
        <p:spPr>
          <a:xfrm>
            <a:off x="-41799" y="2407603"/>
            <a:ext cx="4220970" cy="4757741"/>
          </a:xfrm>
          <a:prstGeom prst="rect">
            <a:avLst/>
          </a:prstGeom>
        </p:spPr>
      </p:pic>
      <p:grpSp>
        <p:nvGrpSpPr>
          <p:cNvPr id="23" name="组合 6">
            <a:extLst>
              <a:ext uri="{FF2B5EF4-FFF2-40B4-BE49-F238E27FC236}">
                <a16:creationId xmlns:a16="http://schemas.microsoft.com/office/drawing/2014/main" id="{B736F9ED-2B1E-C483-04C6-B8B9DB7A389D}"/>
              </a:ext>
            </a:extLst>
          </p:cNvPr>
          <p:cNvGrpSpPr/>
          <p:nvPr/>
        </p:nvGrpSpPr>
        <p:grpSpPr>
          <a:xfrm>
            <a:off x="2579834" y="1526322"/>
            <a:ext cx="2364877" cy="1612795"/>
            <a:chOff x="2901494" y="1275873"/>
            <a:chExt cx="1918156" cy="1143000"/>
          </a:xfrm>
        </p:grpSpPr>
        <p:sp>
          <p:nvSpPr>
            <p:cNvPr id="24" name="思想气泡: 云 4">
              <a:extLst>
                <a:ext uri="{FF2B5EF4-FFF2-40B4-BE49-F238E27FC236}">
                  <a16:creationId xmlns:a16="http://schemas.microsoft.com/office/drawing/2014/main" id="{EE86ED30-09F7-F429-7528-6E8F510046D6}"/>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5" name="文本框 5">
              <a:extLst>
                <a:ext uri="{FF2B5EF4-FFF2-40B4-BE49-F238E27FC236}">
                  <a16:creationId xmlns:a16="http://schemas.microsoft.com/office/drawing/2014/main" id="{00D9B730-62FC-727E-566D-CCD50AADFE5E}"/>
                </a:ext>
              </a:extLst>
            </p:cNvPr>
            <p:cNvSpPr txBox="1"/>
            <p:nvPr/>
          </p:nvSpPr>
          <p:spPr>
            <a:xfrm>
              <a:off x="2974368" y="1556314"/>
              <a:ext cx="1772407" cy="2526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202124"/>
                  </a:solidFill>
                  <a:effectLst/>
                  <a:latin typeface="Times New Roman" panose="02020603050405020304" pitchFamily="18" charset="0"/>
                  <a:ea typeface="Times New Roman" panose="02020603050405020304" pitchFamily="18" charset="0"/>
                </a:rPr>
                <a:t>Sự khác biệt</a:t>
              </a:r>
              <a:endParaRPr kumimoji="0" lang="zh-CN" altLang="en-US" sz="44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sp>
        <p:nvSpPr>
          <p:cNvPr id="2" name="矩形 6">
            <a:extLst>
              <a:ext uri="{FF2B5EF4-FFF2-40B4-BE49-F238E27FC236}">
                <a16:creationId xmlns:a16="http://schemas.microsoft.com/office/drawing/2014/main" id="{2D357B66-14C6-2683-717A-7879CF520208}"/>
              </a:ext>
            </a:extLst>
          </p:cNvPr>
          <p:cNvSpPr/>
          <p:nvPr/>
        </p:nvSpPr>
        <p:spPr>
          <a:xfrm>
            <a:off x="4593706" y="4776486"/>
            <a:ext cx="3105978" cy="1015663"/>
          </a:xfrm>
          <a:prstGeom prst="rect">
            <a:avLst/>
          </a:prstGeom>
        </p:spPr>
        <p:txBody>
          <a:bodyPr wrap="square">
            <a:spAutoFit/>
          </a:bodyPr>
          <a:lstStyle/>
          <a:p>
            <a:pPr lvl="0" algn="just">
              <a:defRPr/>
            </a:pPr>
            <a:r>
              <a:rPr lang="en-US" sz="2000">
                <a:latin typeface="Times New Roman" panose="02020603050405020304" pitchFamily="18" charset="0"/>
                <a:cs typeface="Times New Roman" panose="02020603050405020304" pitchFamily="18" charset="0"/>
              </a:rPr>
              <a:t>Cách so sánh ở bài 2 là so sánh ngang còn bài 5 là so sánh tầng bậc. </a:t>
            </a:r>
            <a:endPar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3" name="组合 9">
            <a:extLst>
              <a:ext uri="{FF2B5EF4-FFF2-40B4-BE49-F238E27FC236}">
                <a16:creationId xmlns:a16="http://schemas.microsoft.com/office/drawing/2014/main" id="{E0F2840D-AC90-DB04-5574-02BEB9F168D6}"/>
              </a:ext>
            </a:extLst>
          </p:cNvPr>
          <p:cNvGrpSpPr/>
          <p:nvPr/>
        </p:nvGrpSpPr>
        <p:grpSpPr>
          <a:xfrm>
            <a:off x="9080631" y="1934832"/>
            <a:ext cx="1625600" cy="1779588"/>
            <a:chOff x="3869722" y="2539206"/>
            <a:chExt cx="1625600" cy="1779588"/>
          </a:xfrm>
          <a:solidFill>
            <a:srgbClr val="EC936B"/>
          </a:solidFill>
        </p:grpSpPr>
        <p:grpSp>
          <p:nvGrpSpPr>
            <p:cNvPr id="7" name="组合 13">
              <a:extLst>
                <a:ext uri="{FF2B5EF4-FFF2-40B4-BE49-F238E27FC236}">
                  <a16:creationId xmlns:a16="http://schemas.microsoft.com/office/drawing/2014/main" id="{F23CF562-F661-E288-507F-CA0FF8882832}"/>
                </a:ext>
              </a:extLst>
            </p:cNvPr>
            <p:cNvGrpSpPr/>
            <p:nvPr/>
          </p:nvGrpSpPr>
          <p:grpSpPr>
            <a:xfrm>
              <a:off x="3869722" y="2539206"/>
              <a:ext cx="1625600" cy="1779588"/>
              <a:chOff x="1330325" y="2408238"/>
              <a:chExt cx="1625600" cy="1779588"/>
            </a:xfrm>
            <a:grpFill/>
          </p:grpSpPr>
          <p:sp>
            <p:nvSpPr>
              <p:cNvPr id="15" name="Freeform 7">
                <a:extLst>
                  <a:ext uri="{FF2B5EF4-FFF2-40B4-BE49-F238E27FC236}">
                    <a16:creationId xmlns:a16="http://schemas.microsoft.com/office/drawing/2014/main" id="{FAF5025E-613B-6F16-A55A-8212259C0696}"/>
                  </a:ext>
                </a:extLst>
              </p:cNvPr>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Freeform 8">
                <a:extLst>
                  <a:ext uri="{FF2B5EF4-FFF2-40B4-BE49-F238E27FC236}">
                    <a16:creationId xmlns:a16="http://schemas.microsoft.com/office/drawing/2014/main" id="{1ED1CAC2-E4E6-65A0-8D5D-9F56DD4C17B3}"/>
                  </a:ext>
                </a:extLst>
              </p:cNvPr>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1" name="Freeform 9">
                <a:extLst>
                  <a:ext uri="{FF2B5EF4-FFF2-40B4-BE49-F238E27FC236}">
                    <a16:creationId xmlns:a16="http://schemas.microsoft.com/office/drawing/2014/main" id="{5200637F-6898-574C-199D-5A9B9580B354}"/>
                  </a:ext>
                </a:extLst>
              </p:cNvPr>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9" name="Freeform 157">
              <a:extLst>
                <a:ext uri="{FF2B5EF4-FFF2-40B4-BE49-F238E27FC236}">
                  <a16:creationId xmlns:a16="http://schemas.microsoft.com/office/drawing/2014/main" id="{D20A01C3-5D65-0126-6914-963D59471428}"/>
                </a:ext>
              </a:extLst>
            </p:cNvPr>
            <p:cNvSpPr>
              <a:spLocks noChangeAspect="1" noEditPoints="1"/>
            </p:cNvSpPr>
            <p:nvPr/>
          </p:nvSpPr>
          <p:spPr bwMode="auto">
            <a:xfrm>
              <a:off x="4527277" y="3031965"/>
              <a:ext cx="441004" cy="486555"/>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2" name="组合 36">
            <a:extLst>
              <a:ext uri="{FF2B5EF4-FFF2-40B4-BE49-F238E27FC236}">
                <a16:creationId xmlns:a16="http://schemas.microsoft.com/office/drawing/2014/main" id="{9FBF998A-F1DD-26BD-2070-7B9FA1676B83}"/>
              </a:ext>
            </a:extLst>
          </p:cNvPr>
          <p:cNvGrpSpPr/>
          <p:nvPr/>
        </p:nvGrpSpPr>
        <p:grpSpPr>
          <a:xfrm>
            <a:off x="5342551" y="2918630"/>
            <a:ext cx="1625600" cy="1779588"/>
            <a:chOff x="1042764" y="2539206"/>
            <a:chExt cx="1625600" cy="1779588"/>
          </a:xfrm>
          <a:solidFill>
            <a:srgbClr val="EC936B"/>
          </a:solidFill>
        </p:grpSpPr>
        <p:grpSp>
          <p:nvGrpSpPr>
            <p:cNvPr id="26" name="组合 37">
              <a:extLst>
                <a:ext uri="{FF2B5EF4-FFF2-40B4-BE49-F238E27FC236}">
                  <a16:creationId xmlns:a16="http://schemas.microsoft.com/office/drawing/2014/main" id="{71AFF3F6-8FB3-38F6-19F9-6A2A39814515}"/>
                </a:ext>
              </a:extLst>
            </p:cNvPr>
            <p:cNvGrpSpPr/>
            <p:nvPr/>
          </p:nvGrpSpPr>
          <p:grpSpPr>
            <a:xfrm>
              <a:off x="1042764" y="2539206"/>
              <a:ext cx="1625600" cy="1779588"/>
              <a:chOff x="1330325" y="2408238"/>
              <a:chExt cx="1625600" cy="1779588"/>
            </a:xfrm>
            <a:grpFill/>
          </p:grpSpPr>
          <p:sp>
            <p:nvSpPr>
              <p:cNvPr id="32" name="Freeform 7">
                <a:extLst>
                  <a:ext uri="{FF2B5EF4-FFF2-40B4-BE49-F238E27FC236}">
                    <a16:creationId xmlns:a16="http://schemas.microsoft.com/office/drawing/2014/main" id="{6D6FD3E5-68D6-1ABE-90EC-9AA44D24C049}"/>
                  </a:ext>
                </a:extLst>
              </p:cNvPr>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 name="Freeform 8">
                <a:extLst>
                  <a:ext uri="{FF2B5EF4-FFF2-40B4-BE49-F238E27FC236}">
                    <a16:creationId xmlns:a16="http://schemas.microsoft.com/office/drawing/2014/main" id="{CB250F02-7B64-2760-806C-CA68C873048E}"/>
                  </a:ext>
                </a:extLst>
              </p:cNvPr>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4" name="Freeform 9">
                <a:extLst>
                  <a:ext uri="{FF2B5EF4-FFF2-40B4-BE49-F238E27FC236}">
                    <a16:creationId xmlns:a16="http://schemas.microsoft.com/office/drawing/2014/main" id="{FC1C34F9-2740-83FE-D3ED-FD86B12A7F1C}"/>
                  </a:ext>
                </a:extLst>
              </p:cNvPr>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7" name="组合 38">
              <a:extLst>
                <a:ext uri="{FF2B5EF4-FFF2-40B4-BE49-F238E27FC236}">
                  <a16:creationId xmlns:a16="http://schemas.microsoft.com/office/drawing/2014/main" id="{D184E3CB-DA25-75D8-F8C6-8124D535306D}"/>
                </a:ext>
              </a:extLst>
            </p:cNvPr>
            <p:cNvGrpSpPr/>
            <p:nvPr/>
          </p:nvGrpSpPr>
          <p:grpSpPr>
            <a:xfrm>
              <a:off x="1649992" y="3034254"/>
              <a:ext cx="481507" cy="481976"/>
              <a:chOff x="5240338" y="2657475"/>
              <a:chExt cx="1630363" cy="1631951"/>
            </a:xfrm>
            <a:grpFill/>
          </p:grpSpPr>
          <p:sp>
            <p:nvSpPr>
              <p:cNvPr id="28" name="Freeform 5">
                <a:extLst>
                  <a:ext uri="{FF2B5EF4-FFF2-40B4-BE49-F238E27FC236}">
                    <a16:creationId xmlns:a16="http://schemas.microsoft.com/office/drawing/2014/main" id="{6CF69D74-DCF9-4051-75C0-712A0F8150E8}"/>
                  </a:ext>
                </a:extLst>
              </p:cNvPr>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9" name="Freeform 6">
                <a:extLst>
                  <a:ext uri="{FF2B5EF4-FFF2-40B4-BE49-F238E27FC236}">
                    <a16:creationId xmlns:a16="http://schemas.microsoft.com/office/drawing/2014/main" id="{96DBB382-D75D-93F2-D60A-B0CDF4BB3310}"/>
                  </a:ext>
                </a:extLst>
              </p:cNvPr>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0" name="Freeform 7">
                <a:extLst>
                  <a:ext uri="{FF2B5EF4-FFF2-40B4-BE49-F238E27FC236}">
                    <a16:creationId xmlns:a16="http://schemas.microsoft.com/office/drawing/2014/main" id="{B5F743D3-FA8A-F71A-5BCB-5CC92D458ED7}"/>
                  </a:ext>
                </a:extLst>
              </p:cNvPr>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1" name="Freeform 8">
                <a:extLst>
                  <a:ext uri="{FF2B5EF4-FFF2-40B4-BE49-F238E27FC236}">
                    <a16:creationId xmlns:a16="http://schemas.microsoft.com/office/drawing/2014/main" id="{278E1265-9D91-F221-4AA1-56E12DA8B760}"/>
                  </a:ext>
                </a:extLst>
              </p:cNvPr>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sp>
        <p:nvSpPr>
          <p:cNvPr id="35" name="矩形 47">
            <a:extLst>
              <a:ext uri="{FF2B5EF4-FFF2-40B4-BE49-F238E27FC236}">
                <a16:creationId xmlns:a16="http://schemas.microsoft.com/office/drawing/2014/main" id="{E6276C13-36CC-5660-AA59-9F8CBDB7A5CA}"/>
              </a:ext>
            </a:extLst>
          </p:cNvPr>
          <p:cNvSpPr/>
          <p:nvPr/>
        </p:nvSpPr>
        <p:spPr>
          <a:xfrm>
            <a:off x="8105912" y="3885740"/>
            <a:ext cx="3917938" cy="1015663"/>
          </a:xfrm>
          <a:prstGeom prst="rect">
            <a:avLst/>
          </a:prstGeom>
        </p:spPr>
        <p:txBody>
          <a:bodyPr wrap="square">
            <a:spAutoFit/>
          </a:bodyPr>
          <a:lstStyle/>
          <a:p>
            <a:pPr lvl="0" algn="just">
              <a:defRPr/>
            </a:pPr>
            <a:r>
              <a:rPr lang="en-US" sz="2000">
                <a:latin typeface="Times New Roman" panose="02020603050405020304" pitchFamily="18" charset="0"/>
                <a:cs typeface="Times New Roman" panose="02020603050405020304" pitchFamily="18" charset="0"/>
              </a:rPr>
              <a:t>Kiểu so sánh tầng bậc giúp cho đối tượng được so sánh hiện lên đa dạng, phong phú, sâu sắc hơn. </a:t>
            </a:r>
            <a:endPar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385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2521590" y="1827456"/>
            <a:ext cx="65561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Hoạt</a:t>
            </a:r>
            <a:r>
              <a:rPr kumimoji="0" lang="en-US" altLang="zh-CN" sz="8000" b="1" i="0" u="none" strike="noStrike" kern="1200" cap="none" spc="0" normalizeH="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động vận dụng</a:t>
            </a:r>
            <a:endParaRPr kumimoji="0" lang="en-US" sz="8000" b="1" i="0" u="none" strike="noStrike" kern="1200" cap="none" spc="0" normalizeH="0" baseline="0" noProof="0" dirty="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Hoạt động vận dụng</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1" name="Picture 5">
            <a:extLst>
              <a:ext uri="{FF2B5EF4-FFF2-40B4-BE49-F238E27FC236}">
                <a16:creationId xmlns:a16="http://schemas.microsoft.com/office/drawing/2014/main" id="{814A83DA-14EA-8F70-C4A0-A74633850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3860">
            <a:off x="7297100" y="1418974"/>
            <a:ext cx="481186" cy="566935"/>
          </a:xfrm>
          <a:prstGeom prst="rect">
            <a:avLst/>
          </a:prstGeom>
        </p:spPr>
      </p:pic>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10721006">
            <a:off x="1481371" y="1172741"/>
            <a:ext cx="538491" cy="523584"/>
          </a:xfrm>
          <a:prstGeom prst="rect">
            <a:avLst/>
          </a:prstGeom>
        </p:spPr>
      </p:pic>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1576858" y="3021302"/>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1216287" y="3526177"/>
            <a:ext cx="324493" cy="407469"/>
          </a:xfrm>
          <a:prstGeom prst="rect">
            <a:avLst/>
          </a:prstGeom>
        </p:spPr>
      </p:pic>
      <p:grpSp>
        <p:nvGrpSpPr>
          <p:cNvPr id="25" name="Group 9">
            <a:extLst>
              <a:ext uri="{FF2B5EF4-FFF2-40B4-BE49-F238E27FC236}">
                <a16:creationId xmlns:a16="http://schemas.microsoft.com/office/drawing/2014/main" id="{5D7CF8B7-2197-7AC9-A40B-34CCF5468838}"/>
              </a:ext>
            </a:extLst>
          </p:cNvPr>
          <p:cNvGrpSpPr/>
          <p:nvPr/>
        </p:nvGrpSpPr>
        <p:grpSpPr>
          <a:xfrm rot="5400000">
            <a:off x="3070278" y="610215"/>
            <a:ext cx="3784088" cy="6151427"/>
            <a:chOff x="0" y="0"/>
            <a:chExt cx="5180262" cy="7156940"/>
          </a:xfrm>
        </p:grpSpPr>
        <p:sp>
          <p:nvSpPr>
            <p:cNvPr id="26" name="Freeform 10">
              <a:extLst>
                <a:ext uri="{FF2B5EF4-FFF2-40B4-BE49-F238E27FC236}">
                  <a16:creationId xmlns:a16="http://schemas.microsoft.com/office/drawing/2014/main" id="{12333AAC-DD86-03E0-B7B4-9A6816F5801E}"/>
                </a:ext>
              </a:extLst>
            </p:cNvPr>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sp>
      </p:grpSp>
      <p:grpSp>
        <p:nvGrpSpPr>
          <p:cNvPr id="27" name="Group 11">
            <a:extLst>
              <a:ext uri="{FF2B5EF4-FFF2-40B4-BE49-F238E27FC236}">
                <a16:creationId xmlns:a16="http://schemas.microsoft.com/office/drawing/2014/main" id="{69E7A10A-4DF7-6E70-866E-F5E11D2DB8BA}"/>
              </a:ext>
            </a:extLst>
          </p:cNvPr>
          <p:cNvGrpSpPr/>
          <p:nvPr/>
        </p:nvGrpSpPr>
        <p:grpSpPr>
          <a:xfrm rot="5400000">
            <a:off x="3292408" y="864541"/>
            <a:ext cx="3385388" cy="5773842"/>
            <a:chOff x="0" y="0"/>
            <a:chExt cx="5097098" cy="6965804"/>
          </a:xfrm>
        </p:grpSpPr>
        <p:sp>
          <p:nvSpPr>
            <p:cNvPr id="28" name="Freeform 12">
              <a:extLst>
                <a:ext uri="{FF2B5EF4-FFF2-40B4-BE49-F238E27FC236}">
                  <a16:creationId xmlns:a16="http://schemas.microsoft.com/office/drawing/2014/main" id="{8BF89914-2D02-5398-E380-00DEEDB7FC08}"/>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29" name="Picture 13">
            <a:extLst>
              <a:ext uri="{FF2B5EF4-FFF2-40B4-BE49-F238E27FC236}">
                <a16:creationId xmlns:a16="http://schemas.microsoft.com/office/drawing/2014/main" id="{AAFA7D7C-A187-7C12-B8A2-FB903927E38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04422">
            <a:off x="7918938" y="2442804"/>
            <a:ext cx="3100035" cy="4059570"/>
          </a:xfrm>
          <a:prstGeom prst="rect">
            <a:avLst/>
          </a:prstGeom>
        </p:spPr>
      </p:pic>
      <p:sp>
        <p:nvSpPr>
          <p:cNvPr id="30" name="TextBox 15">
            <a:extLst>
              <a:ext uri="{FF2B5EF4-FFF2-40B4-BE49-F238E27FC236}">
                <a16:creationId xmlns:a16="http://schemas.microsoft.com/office/drawing/2014/main" id="{FB3A2D66-7C48-D54F-4C54-00838470FD0A}"/>
              </a:ext>
            </a:extLst>
          </p:cNvPr>
          <p:cNvSpPr txBox="1"/>
          <p:nvPr/>
        </p:nvSpPr>
        <p:spPr>
          <a:xfrm>
            <a:off x="2779717" y="2583568"/>
            <a:ext cx="4423646" cy="1846659"/>
          </a:xfrm>
          <a:prstGeom prst="rect">
            <a:avLst/>
          </a:prstGeom>
        </p:spPr>
        <p:txBody>
          <a:bodyPr wrap="square" lIns="0" tIns="0" rIns="0" bIns="0" rtlCol="0" anchor="t">
            <a:spAutoFit/>
          </a:bodyPr>
          <a:lstStyle/>
          <a:p>
            <a:pPr algn="ctr"/>
            <a:r>
              <a:rPr lang="en-US" sz="2400" i="1">
                <a:latin typeface="Times New Roman" panose="02020603050405020304" pitchFamily="18" charset="0"/>
                <a:cs typeface="Times New Roman" panose="02020603050405020304" pitchFamily="18" charset="0"/>
              </a:rPr>
              <a:t>Viết một đoạn văn chia sẻ cảm xúc của em về mùa xuân, trong đó có sử dụng dấu gạch ngang và một trong ba biện pháp tu từ so sánh, nhân hóa, điệp ngữ</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052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Hoạt động vận dụng</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1" name="Picture 5">
            <a:extLst>
              <a:ext uri="{FF2B5EF4-FFF2-40B4-BE49-F238E27FC236}">
                <a16:creationId xmlns:a16="http://schemas.microsoft.com/office/drawing/2014/main" id="{814A83DA-14EA-8F70-C4A0-A74633850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3860">
            <a:off x="7297100" y="1418974"/>
            <a:ext cx="481186" cy="566935"/>
          </a:xfrm>
          <a:prstGeom prst="rect">
            <a:avLst/>
          </a:prstGeom>
        </p:spPr>
      </p:pic>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10721006">
            <a:off x="1481371" y="1172741"/>
            <a:ext cx="538491" cy="523584"/>
          </a:xfrm>
          <a:prstGeom prst="rect">
            <a:avLst/>
          </a:prstGeom>
        </p:spPr>
      </p:pic>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1576858" y="3021302"/>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1216287" y="3526177"/>
            <a:ext cx="324493" cy="407469"/>
          </a:xfrm>
          <a:prstGeom prst="rect">
            <a:avLst/>
          </a:prstGeom>
        </p:spPr>
      </p:pic>
      <p:grpSp>
        <p:nvGrpSpPr>
          <p:cNvPr id="25" name="Group 9">
            <a:extLst>
              <a:ext uri="{FF2B5EF4-FFF2-40B4-BE49-F238E27FC236}">
                <a16:creationId xmlns:a16="http://schemas.microsoft.com/office/drawing/2014/main" id="{5D7CF8B7-2197-7AC9-A40B-34CCF5468838}"/>
              </a:ext>
            </a:extLst>
          </p:cNvPr>
          <p:cNvGrpSpPr/>
          <p:nvPr/>
        </p:nvGrpSpPr>
        <p:grpSpPr>
          <a:xfrm rot="5400000">
            <a:off x="2196223" y="-608659"/>
            <a:ext cx="5381184" cy="9256496"/>
            <a:chOff x="0" y="0"/>
            <a:chExt cx="5180262" cy="7156940"/>
          </a:xfrm>
        </p:grpSpPr>
        <p:sp>
          <p:nvSpPr>
            <p:cNvPr id="26" name="Freeform 10">
              <a:extLst>
                <a:ext uri="{FF2B5EF4-FFF2-40B4-BE49-F238E27FC236}">
                  <a16:creationId xmlns:a16="http://schemas.microsoft.com/office/drawing/2014/main" id="{12333AAC-DD86-03E0-B7B4-9A6816F5801E}"/>
                </a:ext>
              </a:extLst>
            </p:cNvPr>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sp>
      </p:grpSp>
      <p:grpSp>
        <p:nvGrpSpPr>
          <p:cNvPr id="27" name="Group 11">
            <a:extLst>
              <a:ext uri="{FF2B5EF4-FFF2-40B4-BE49-F238E27FC236}">
                <a16:creationId xmlns:a16="http://schemas.microsoft.com/office/drawing/2014/main" id="{69E7A10A-4DF7-6E70-866E-F5E11D2DB8BA}"/>
              </a:ext>
            </a:extLst>
          </p:cNvPr>
          <p:cNvGrpSpPr/>
          <p:nvPr/>
        </p:nvGrpSpPr>
        <p:grpSpPr>
          <a:xfrm rot="5400000">
            <a:off x="2407193" y="-343173"/>
            <a:ext cx="4814210" cy="8688316"/>
            <a:chOff x="0" y="0"/>
            <a:chExt cx="5097098" cy="6965804"/>
          </a:xfrm>
        </p:grpSpPr>
        <p:sp>
          <p:nvSpPr>
            <p:cNvPr id="28" name="Freeform 12">
              <a:extLst>
                <a:ext uri="{FF2B5EF4-FFF2-40B4-BE49-F238E27FC236}">
                  <a16:creationId xmlns:a16="http://schemas.microsoft.com/office/drawing/2014/main" id="{8BF89914-2D02-5398-E380-00DEEDB7FC08}"/>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sp>
        <p:nvSpPr>
          <p:cNvPr id="3" name="TextBox 2">
            <a:extLst>
              <a:ext uri="{FF2B5EF4-FFF2-40B4-BE49-F238E27FC236}">
                <a16:creationId xmlns:a16="http://schemas.microsoft.com/office/drawing/2014/main" id="{DE65D2D1-2B36-21DC-D466-AFA9F24E12BF}"/>
              </a:ext>
            </a:extLst>
          </p:cNvPr>
          <p:cNvSpPr txBox="1"/>
          <p:nvPr/>
        </p:nvSpPr>
        <p:spPr>
          <a:xfrm>
            <a:off x="661079" y="1732170"/>
            <a:ext cx="8426849" cy="4524315"/>
          </a:xfrm>
          <a:prstGeom prst="rect">
            <a:avLst/>
          </a:prstGeom>
          <a:noFill/>
        </p:spPr>
        <p:txBody>
          <a:bodyPr wrap="square">
            <a:spAutoFit/>
          </a:bodyPr>
          <a:lstStyle/>
          <a:p>
            <a:pPr algn="just"/>
            <a:r>
              <a:rPr lang="en-US">
                <a:latin typeface="Times New Roman" panose="02020603050405020304" pitchFamily="18" charset="0"/>
                <a:cs typeface="Times New Roman" panose="02020603050405020304" pitchFamily="18" charset="0"/>
              </a:rPr>
              <a:t>         Bốn mùa trong đất trời, mỗi mùa đều có một vẻ đẹp riêng không thể trộn lẫn. Mùa hạ đem đến cái nắng vàng chói chang, rực rỡ làm cho hoa thêm thơm, trái thêm ngọt. Mùa thu gợi nỗi buồn vẩn vơ trong lòng mỗi người khi từng chiếc lá hôm nào còn xanh nay đã lần lượt lìa cành. Mùa đông đến cùng cái rét cắt da cắt thịt nhưng cũng thú vị làm sao khi được ủ mình trong chăn ấm, ngồi bên bếp lửa hồng. Nhưng, có lẽ trong vòng tuần hoàn bốn mùa ấy, chẳng ai là không yêu mùa xuân, không háo hức, mong đợi mỗi khi mùa xuân tới...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Mùa xuân - bức màn thứ nhất, là khúc dạo đầu của thiên nhiên, là bước đánh dấu một chu kì sinh sôi nảy nở mới của vạn vật. Nàng xuân trong bộ cánh xinh đẹp mà cũng thật kiều diễm, thổi làn gió trong lành, tươi mát đánh thức đất trời sau giấc ngủ dài. Trên cành cây đã thấy những chiếc lá xanh mới nhú, thoát khỏi lớp vỏ xù xì để đưa tay hứng lấy những tia nắng ấm áp đầu tiên. Trong vườn, ngàn loài hoa đua nhau khoe sắc thắm, dẫu có xinh tươi đến mấy cũng phải e thẹn, ngại ngùng trước vẻ đẹp của nàng xuân. Những loài hoa ấy làm cho bức tranh xuân càng thêm phong phú và rực rỡ muôn màu. Những chú chim cũng hót vang lên bài ca chào mùa xuân đến, góp vui vào không khí xuân đang rộn ràng, náo nức.</a:t>
            </a:r>
            <a:endParaRPr lang="en-US" sz="1600">
              <a:latin typeface="Times New Roman" panose="02020603050405020304" pitchFamily="18" charset="0"/>
              <a:cs typeface="Times New Roman" panose="02020603050405020304" pitchFamily="18" charset="0"/>
            </a:endParaRPr>
          </a:p>
        </p:txBody>
      </p:sp>
      <p:pic>
        <p:nvPicPr>
          <p:cNvPr id="4" name="Picture 3" descr="F:\未标题-1.png">
            <a:extLst>
              <a:ext uri="{FF2B5EF4-FFF2-40B4-BE49-F238E27FC236}">
                <a16:creationId xmlns:a16="http://schemas.microsoft.com/office/drawing/2014/main" id="{1B2B2FEC-70D7-6458-084B-D36EE13EF2A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81777" y="3856383"/>
            <a:ext cx="1867471" cy="294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未标题-1.png">
            <a:extLst>
              <a:ext uri="{FF2B5EF4-FFF2-40B4-BE49-F238E27FC236}">
                <a16:creationId xmlns:a16="http://schemas.microsoft.com/office/drawing/2014/main" id="{D11F76AB-4683-6775-D29D-F07756F2C77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357139" y="3994328"/>
            <a:ext cx="1833274" cy="289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3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1" y="-25455"/>
            <a:ext cx="12190413" cy="6857107"/>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266" y="-25454"/>
            <a:ext cx="7486496" cy="4882985"/>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7497" y="1962645"/>
            <a:ext cx="5391949" cy="212365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Chúc các em học tập tốt!</a:t>
            </a:r>
            <a:endParaRPr kumimoji="0" lang="zh-CN" altLang="en-US" sz="6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62" y="1314285"/>
            <a:ext cx="4528920" cy="4848609"/>
          </a:xfrm>
          <a:prstGeom prst="rect">
            <a:avLst/>
          </a:prstGeom>
        </p:spPr>
      </p:pic>
    </p:spTree>
    <p:custDataLst>
      <p:tags r:id="rId1"/>
    </p:custDataLst>
    <p:extLst>
      <p:ext uri="{BB962C8B-B14F-4D97-AF65-F5344CB8AC3E}">
        <p14:creationId xmlns:p14="http://schemas.microsoft.com/office/powerpoint/2010/main" val="209312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5">
            <a:extLst>
              <a:ext uri="{FF2B5EF4-FFF2-40B4-BE49-F238E27FC236}">
                <a16:creationId xmlns:a16="http://schemas.microsoft.com/office/drawing/2014/main" id="{DDE8D1E8-F3CB-FE3E-929D-DD85CF890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64479" flipH="1">
            <a:off x="7716896" y="6372792"/>
            <a:ext cx="896266" cy="1538654"/>
          </a:xfrm>
          <a:prstGeom prst="rect">
            <a:avLst/>
          </a:prstGeom>
        </p:spPr>
      </p:pic>
      <p:pic>
        <p:nvPicPr>
          <p:cNvPr id="38" name="Picture 7">
            <a:extLst>
              <a:ext uri="{FF2B5EF4-FFF2-40B4-BE49-F238E27FC236}">
                <a16:creationId xmlns:a16="http://schemas.microsoft.com/office/drawing/2014/main" id="{2EB66864-DB8E-4CA4-ED1B-2D1292A1EC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87018" y="1282219"/>
            <a:ext cx="1445555" cy="796370"/>
          </a:xfrm>
          <a:prstGeom prst="rect">
            <a:avLst/>
          </a:prstGeom>
        </p:spPr>
      </p:pic>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280469"/>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Hoạt động khởi động</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aphicFrame>
        <p:nvGraphicFramePr>
          <p:cNvPr id="2" name="Table 1">
            <a:extLst>
              <a:ext uri="{FF2B5EF4-FFF2-40B4-BE49-F238E27FC236}">
                <a16:creationId xmlns:a16="http://schemas.microsoft.com/office/drawing/2014/main" id="{98BCAA24-F9E0-634C-655C-8D7B38F0F99E}"/>
              </a:ext>
            </a:extLst>
          </p:cNvPr>
          <p:cNvGraphicFramePr>
            <a:graphicFrameLocks noGrp="1"/>
          </p:cNvGraphicFramePr>
          <p:nvPr>
            <p:extLst>
              <p:ext uri="{D42A27DB-BD31-4B8C-83A1-F6EECF244321}">
                <p14:modId xmlns:p14="http://schemas.microsoft.com/office/powerpoint/2010/main" val="3893214606"/>
              </p:ext>
            </p:extLst>
          </p:nvPr>
        </p:nvGraphicFramePr>
        <p:xfrm>
          <a:off x="1177853" y="1586248"/>
          <a:ext cx="9409165" cy="4246880"/>
        </p:xfrm>
        <a:graphic>
          <a:graphicData uri="http://schemas.openxmlformats.org/drawingml/2006/table">
            <a:tbl>
              <a:tblPr firstRow="1" firstCol="1" bandRow="1"/>
              <a:tblGrid>
                <a:gridCol w="2498509">
                  <a:extLst>
                    <a:ext uri="{9D8B030D-6E8A-4147-A177-3AD203B41FA5}">
                      <a16:colId xmlns:a16="http://schemas.microsoft.com/office/drawing/2014/main" val="89643818"/>
                    </a:ext>
                  </a:extLst>
                </a:gridCol>
                <a:gridCol w="2664943">
                  <a:extLst>
                    <a:ext uri="{9D8B030D-6E8A-4147-A177-3AD203B41FA5}">
                      <a16:colId xmlns:a16="http://schemas.microsoft.com/office/drawing/2014/main" val="2050350168"/>
                    </a:ext>
                  </a:extLst>
                </a:gridCol>
                <a:gridCol w="4245713">
                  <a:extLst>
                    <a:ext uri="{9D8B030D-6E8A-4147-A177-3AD203B41FA5}">
                      <a16:colId xmlns:a16="http://schemas.microsoft.com/office/drawing/2014/main" val="2016957571"/>
                    </a:ext>
                  </a:extLst>
                </a:gridCol>
              </a:tblGrid>
              <a:tr h="0">
                <a:tc>
                  <a:txBody>
                    <a:bodyPr/>
                    <a:lstStyle/>
                    <a:p>
                      <a:pPr algn="ctr">
                        <a:lnSpc>
                          <a:spcPct val="100000"/>
                        </a:lnSpc>
                        <a:spcAft>
                          <a:spcPts val="80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96A8"/>
                    </a:solidFill>
                  </a:tcPr>
                </a:tc>
                <a:tc rowSpan="7">
                  <a:txBody>
                    <a:bodyPr/>
                    <a:lstStyle/>
                    <a:p>
                      <a:pPr algn="ctr">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96A8"/>
                    </a:solidFill>
                  </a:tcPr>
                </a:tc>
                <a:extLst>
                  <a:ext uri="{0D108BD9-81ED-4DB2-BD59-A6C34878D82A}">
                    <a16:rowId xmlns:a16="http://schemas.microsoft.com/office/drawing/2014/main" val="2022325544"/>
                  </a:ext>
                </a:extLst>
              </a:tr>
              <a:tr h="0">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Dấu gạch ngang thường đặt ở đầu dòng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0000"/>
                        </a:lnSpc>
                        <a:spcAft>
                          <a:spcPts val="8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Thiện Sĩ – con của Sùng ông, Sùng bà kết hôn cùng Thị Kính – con gái Mãng ông.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458664"/>
                  </a:ext>
                </a:extLst>
              </a:tr>
              <a:tr h="0">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Điệp ngữ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Cày đồng đang buổi ban trưa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Mồ hôi thánh thót như mưa ruộng cày.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8983701"/>
                  </a:ext>
                </a:extLst>
              </a:tr>
              <a:tr h="0">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Dấu gạch ngang thường đặt ở giữa câu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Cây dừa xanh toả nhiều tàu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Dang tay đón gió, gật đầu gọi trăng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996655"/>
                  </a:ext>
                </a:extLst>
              </a:tr>
              <a:tr h="0">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Dấu gạch ngang nối các từ trong một liên danh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Tác giả của văn bản người thầy đầu tiên là Trin-ghi-dơ Ai-tơ-ma-tốp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173787"/>
                  </a:ext>
                </a:extLst>
              </a:tr>
              <a:tr h="0">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So sánh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Muốn làm con chim, hót quanh lăng Bác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Muốn làm đóa hoa, tỏa hương đâu đây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Muốn làm cây tre, trung hiếu chốn này”.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181276"/>
                  </a:ext>
                </a:extLst>
              </a:tr>
              <a:tr h="0">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Nhân hóa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just">
                        <a:lnSpc>
                          <a:spcPct val="100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Phen này con sẽ đoán được hết các loài hoa của bố mất thôi!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036835"/>
                  </a:ext>
                </a:extLst>
              </a:tr>
            </a:tbl>
          </a:graphicData>
        </a:graphic>
      </p:graphicFrame>
      <p:grpSp>
        <p:nvGrpSpPr>
          <p:cNvPr id="3" name="Google Shape;262;p19">
            <a:extLst>
              <a:ext uri="{FF2B5EF4-FFF2-40B4-BE49-F238E27FC236}">
                <a16:creationId xmlns:a16="http://schemas.microsoft.com/office/drawing/2014/main" id="{54771FAB-EA98-B54C-BA4D-9BFE6D73892A}"/>
              </a:ext>
            </a:extLst>
          </p:cNvPr>
          <p:cNvGrpSpPr/>
          <p:nvPr/>
        </p:nvGrpSpPr>
        <p:grpSpPr>
          <a:xfrm>
            <a:off x="10606115" y="3222430"/>
            <a:ext cx="1518429" cy="3650410"/>
            <a:chOff x="6512311" y="1081665"/>
            <a:chExt cx="1518429" cy="3650410"/>
          </a:xfrm>
        </p:grpSpPr>
        <p:sp>
          <p:nvSpPr>
            <p:cNvPr id="4" name="Google Shape;263;p19">
              <a:extLst>
                <a:ext uri="{FF2B5EF4-FFF2-40B4-BE49-F238E27FC236}">
                  <a16:creationId xmlns:a16="http://schemas.microsoft.com/office/drawing/2014/main" id="{B86CF834-16AD-0287-63FA-08E693B1E062}"/>
                </a:ext>
              </a:extLst>
            </p:cNvPr>
            <p:cNvSpPr/>
            <p:nvPr/>
          </p:nvSpPr>
          <p:spPr>
            <a:xfrm>
              <a:off x="6528250" y="45343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oogle Shape;264;p19">
              <a:extLst>
                <a:ext uri="{FF2B5EF4-FFF2-40B4-BE49-F238E27FC236}">
                  <a16:creationId xmlns:a16="http://schemas.microsoft.com/office/drawing/2014/main" id="{9409F446-47C8-2667-B8C7-9404964333AF}"/>
                </a:ext>
              </a:extLst>
            </p:cNvPr>
            <p:cNvGrpSpPr/>
            <p:nvPr/>
          </p:nvGrpSpPr>
          <p:grpSpPr>
            <a:xfrm>
              <a:off x="6512311" y="1081665"/>
              <a:ext cx="1518429" cy="3551342"/>
              <a:chOff x="2690050" y="238125"/>
              <a:chExt cx="2239900" cy="5238750"/>
            </a:xfrm>
          </p:grpSpPr>
          <p:sp>
            <p:nvSpPr>
              <p:cNvPr id="6" name="Google Shape;265;p19">
                <a:extLst>
                  <a:ext uri="{FF2B5EF4-FFF2-40B4-BE49-F238E27FC236}">
                    <a16:creationId xmlns:a16="http://schemas.microsoft.com/office/drawing/2014/main" id="{F85E96BF-DB6E-F3A0-4F28-8CC351ABDF4B}"/>
                  </a:ext>
                </a:extLst>
              </p:cNvPr>
              <p:cNvSpPr/>
              <p:nvPr/>
            </p:nvSpPr>
            <p:spPr>
              <a:xfrm>
                <a:off x="3041525" y="5282700"/>
                <a:ext cx="576250" cy="194175"/>
              </a:xfrm>
              <a:custGeom>
                <a:avLst/>
                <a:gdLst/>
                <a:ahLst/>
                <a:cxnLst/>
                <a:rect l="l" t="t" r="r" b="b"/>
                <a:pathLst>
                  <a:path w="23050" h="7767" extrusionOk="0">
                    <a:moveTo>
                      <a:pt x="14838" y="1"/>
                    </a:moveTo>
                    <a:lnTo>
                      <a:pt x="14700" y="84"/>
                    </a:lnTo>
                    <a:lnTo>
                      <a:pt x="14547" y="195"/>
                    </a:lnTo>
                    <a:lnTo>
                      <a:pt x="14311" y="334"/>
                    </a:lnTo>
                    <a:lnTo>
                      <a:pt x="14005" y="487"/>
                    </a:lnTo>
                    <a:lnTo>
                      <a:pt x="13644" y="682"/>
                    </a:lnTo>
                    <a:lnTo>
                      <a:pt x="13199" y="876"/>
                    </a:lnTo>
                    <a:lnTo>
                      <a:pt x="12685" y="1098"/>
                    </a:lnTo>
                    <a:lnTo>
                      <a:pt x="12102" y="1321"/>
                    </a:lnTo>
                    <a:lnTo>
                      <a:pt x="11435" y="1543"/>
                    </a:lnTo>
                    <a:lnTo>
                      <a:pt x="10712" y="1751"/>
                    </a:lnTo>
                    <a:lnTo>
                      <a:pt x="9893" y="1960"/>
                    </a:lnTo>
                    <a:lnTo>
                      <a:pt x="9462" y="2057"/>
                    </a:lnTo>
                    <a:lnTo>
                      <a:pt x="9003" y="2140"/>
                    </a:lnTo>
                    <a:lnTo>
                      <a:pt x="8531" y="2238"/>
                    </a:lnTo>
                    <a:lnTo>
                      <a:pt x="8045" y="2321"/>
                    </a:lnTo>
                    <a:lnTo>
                      <a:pt x="7531" y="2390"/>
                    </a:lnTo>
                    <a:lnTo>
                      <a:pt x="7003" y="2460"/>
                    </a:lnTo>
                    <a:lnTo>
                      <a:pt x="6447" y="2515"/>
                    </a:lnTo>
                    <a:lnTo>
                      <a:pt x="5877" y="2571"/>
                    </a:lnTo>
                    <a:lnTo>
                      <a:pt x="5614" y="2585"/>
                    </a:lnTo>
                    <a:lnTo>
                      <a:pt x="5238" y="2613"/>
                    </a:lnTo>
                    <a:lnTo>
                      <a:pt x="4877" y="2668"/>
                    </a:lnTo>
                    <a:lnTo>
                      <a:pt x="4863" y="2668"/>
                    </a:lnTo>
                    <a:lnTo>
                      <a:pt x="4613" y="2696"/>
                    </a:lnTo>
                    <a:lnTo>
                      <a:pt x="4377" y="2738"/>
                    </a:lnTo>
                    <a:lnTo>
                      <a:pt x="4099" y="2793"/>
                    </a:lnTo>
                    <a:lnTo>
                      <a:pt x="3821" y="2863"/>
                    </a:lnTo>
                    <a:lnTo>
                      <a:pt x="3571" y="2932"/>
                    </a:lnTo>
                    <a:lnTo>
                      <a:pt x="3321" y="3002"/>
                    </a:lnTo>
                    <a:lnTo>
                      <a:pt x="3085" y="3085"/>
                    </a:lnTo>
                    <a:lnTo>
                      <a:pt x="2863" y="3168"/>
                    </a:lnTo>
                    <a:lnTo>
                      <a:pt x="2640" y="3266"/>
                    </a:lnTo>
                    <a:lnTo>
                      <a:pt x="2446" y="3363"/>
                    </a:lnTo>
                    <a:lnTo>
                      <a:pt x="2251" y="3460"/>
                    </a:lnTo>
                    <a:lnTo>
                      <a:pt x="2071" y="3571"/>
                    </a:lnTo>
                    <a:lnTo>
                      <a:pt x="1890" y="3682"/>
                    </a:lnTo>
                    <a:lnTo>
                      <a:pt x="1723" y="3794"/>
                    </a:lnTo>
                    <a:lnTo>
                      <a:pt x="1432" y="4030"/>
                    </a:lnTo>
                    <a:lnTo>
                      <a:pt x="1168" y="4280"/>
                    </a:lnTo>
                    <a:lnTo>
                      <a:pt x="945" y="4530"/>
                    </a:lnTo>
                    <a:lnTo>
                      <a:pt x="751" y="4794"/>
                    </a:lnTo>
                    <a:lnTo>
                      <a:pt x="584" y="5058"/>
                    </a:lnTo>
                    <a:lnTo>
                      <a:pt x="445" y="5322"/>
                    </a:lnTo>
                    <a:lnTo>
                      <a:pt x="320" y="5586"/>
                    </a:lnTo>
                    <a:lnTo>
                      <a:pt x="223" y="5850"/>
                    </a:lnTo>
                    <a:lnTo>
                      <a:pt x="154" y="6100"/>
                    </a:lnTo>
                    <a:lnTo>
                      <a:pt x="98" y="6350"/>
                    </a:lnTo>
                    <a:lnTo>
                      <a:pt x="84" y="6419"/>
                    </a:lnTo>
                    <a:lnTo>
                      <a:pt x="70" y="6503"/>
                    </a:lnTo>
                    <a:lnTo>
                      <a:pt x="29" y="6850"/>
                    </a:lnTo>
                    <a:lnTo>
                      <a:pt x="1" y="7170"/>
                    </a:lnTo>
                    <a:lnTo>
                      <a:pt x="15" y="7420"/>
                    </a:lnTo>
                    <a:lnTo>
                      <a:pt x="29" y="7600"/>
                    </a:lnTo>
                    <a:lnTo>
                      <a:pt x="42" y="7767"/>
                    </a:lnTo>
                    <a:lnTo>
                      <a:pt x="22744" y="7767"/>
                    </a:lnTo>
                    <a:lnTo>
                      <a:pt x="22813" y="7461"/>
                    </a:lnTo>
                    <a:lnTo>
                      <a:pt x="22869" y="7156"/>
                    </a:lnTo>
                    <a:lnTo>
                      <a:pt x="22924" y="6822"/>
                    </a:lnTo>
                    <a:lnTo>
                      <a:pt x="22952" y="6503"/>
                    </a:lnTo>
                    <a:lnTo>
                      <a:pt x="22980" y="6350"/>
                    </a:lnTo>
                    <a:lnTo>
                      <a:pt x="23021" y="5864"/>
                    </a:lnTo>
                    <a:lnTo>
                      <a:pt x="23049" y="5405"/>
                    </a:lnTo>
                    <a:lnTo>
                      <a:pt x="23049" y="4947"/>
                    </a:lnTo>
                    <a:lnTo>
                      <a:pt x="23035" y="4502"/>
                    </a:lnTo>
                    <a:lnTo>
                      <a:pt x="23008" y="4099"/>
                    </a:lnTo>
                    <a:lnTo>
                      <a:pt x="22966" y="3710"/>
                    </a:lnTo>
                    <a:lnTo>
                      <a:pt x="22910" y="3335"/>
                    </a:lnTo>
                    <a:lnTo>
                      <a:pt x="22841" y="2974"/>
                    </a:lnTo>
                    <a:lnTo>
                      <a:pt x="22841" y="2946"/>
                    </a:lnTo>
                    <a:lnTo>
                      <a:pt x="22827" y="2918"/>
                    </a:lnTo>
                    <a:lnTo>
                      <a:pt x="22813" y="2835"/>
                    </a:lnTo>
                    <a:lnTo>
                      <a:pt x="22757" y="2557"/>
                    </a:lnTo>
                    <a:lnTo>
                      <a:pt x="22730" y="2418"/>
                    </a:lnTo>
                    <a:lnTo>
                      <a:pt x="22563" y="1793"/>
                    </a:lnTo>
                    <a:lnTo>
                      <a:pt x="22424" y="1390"/>
                    </a:lnTo>
                    <a:lnTo>
                      <a:pt x="22299" y="1029"/>
                    </a:lnTo>
                    <a:lnTo>
                      <a:pt x="22174" y="723"/>
                    </a:lnTo>
                    <a:lnTo>
                      <a:pt x="22049" y="459"/>
                    </a:lnTo>
                    <a:lnTo>
                      <a:pt x="21882" y="112"/>
                    </a:lnTo>
                    <a:lnTo>
                      <a:pt x="21813" y="1"/>
                    </a:lnTo>
                    <a:lnTo>
                      <a:pt x="21174" y="112"/>
                    </a:lnTo>
                    <a:lnTo>
                      <a:pt x="20548" y="195"/>
                    </a:lnTo>
                    <a:lnTo>
                      <a:pt x="19909" y="265"/>
                    </a:lnTo>
                    <a:lnTo>
                      <a:pt x="19298" y="293"/>
                    </a:lnTo>
                    <a:lnTo>
                      <a:pt x="18701" y="320"/>
                    </a:lnTo>
                    <a:lnTo>
                      <a:pt x="18117" y="306"/>
                    </a:lnTo>
                    <a:lnTo>
                      <a:pt x="17575" y="293"/>
                    </a:lnTo>
                    <a:lnTo>
                      <a:pt x="17061" y="265"/>
                    </a:lnTo>
                    <a:lnTo>
                      <a:pt x="16589" y="223"/>
                    </a:lnTo>
                    <a:lnTo>
                      <a:pt x="16158" y="181"/>
                    </a:lnTo>
                    <a:lnTo>
                      <a:pt x="15450" y="98"/>
                    </a:lnTo>
                    <a:lnTo>
                      <a:pt x="14991" y="29"/>
                    </a:lnTo>
                    <a:lnTo>
                      <a:pt x="1483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66;p19">
                <a:extLst>
                  <a:ext uri="{FF2B5EF4-FFF2-40B4-BE49-F238E27FC236}">
                    <a16:creationId xmlns:a16="http://schemas.microsoft.com/office/drawing/2014/main" id="{DF5B137B-74BB-9968-FE85-72163B1FD628}"/>
                  </a:ext>
                </a:extLst>
              </p:cNvPr>
              <p:cNvSpPr/>
              <p:nvPr/>
            </p:nvSpPr>
            <p:spPr>
              <a:xfrm>
                <a:off x="3353075" y="5284100"/>
                <a:ext cx="49700" cy="42400"/>
              </a:xfrm>
              <a:custGeom>
                <a:avLst/>
                <a:gdLst/>
                <a:ahLst/>
                <a:cxnLst/>
                <a:rect l="l" t="t" r="r" b="b"/>
                <a:pathLst>
                  <a:path w="1988" h="1696" extrusionOk="0">
                    <a:moveTo>
                      <a:pt x="404" y="0"/>
                    </a:moveTo>
                    <a:lnTo>
                      <a:pt x="320" y="14"/>
                    </a:lnTo>
                    <a:lnTo>
                      <a:pt x="251" y="28"/>
                    </a:lnTo>
                    <a:lnTo>
                      <a:pt x="181" y="70"/>
                    </a:lnTo>
                    <a:lnTo>
                      <a:pt x="126" y="125"/>
                    </a:lnTo>
                    <a:lnTo>
                      <a:pt x="70" y="181"/>
                    </a:lnTo>
                    <a:lnTo>
                      <a:pt x="29" y="250"/>
                    </a:lnTo>
                    <a:lnTo>
                      <a:pt x="15" y="334"/>
                    </a:lnTo>
                    <a:lnTo>
                      <a:pt x="1" y="403"/>
                    </a:lnTo>
                    <a:lnTo>
                      <a:pt x="15" y="487"/>
                    </a:lnTo>
                    <a:lnTo>
                      <a:pt x="29" y="570"/>
                    </a:lnTo>
                    <a:lnTo>
                      <a:pt x="70" y="639"/>
                    </a:lnTo>
                    <a:lnTo>
                      <a:pt x="126" y="695"/>
                    </a:lnTo>
                    <a:lnTo>
                      <a:pt x="751" y="1181"/>
                    </a:lnTo>
                    <a:lnTo>
                      <a:pt x="1390" y="1640"/>
                    </a:lnTo>
                    <a:lnTo>
                      <a:pt x="1460" y="1681"/>
                    </a:lnTo>
                    <a:lnTo>
                      <a:pt x="1529" y="1695"/>
                    </a:lnTo>
                    <a:lnTo>
                      <a:pt x="1612" y="1695"/>
                    </a:lnTo>
                    <a:lnTo>
                      <a:pt x="1696" y="1681"/>
                    </a:lnTo>
                    <a:lnTo>
                      <a:pt x="1765" y="1654"/>
                    </a:lnTo>
                    <a:lnTo>
                      <a:pt x="1835" y="1612"/>
                    </a:lnTo>
                    <a:lnTo>
                      <a:pt x="1890" y="1556"/>
                    </a:lnTo>
                    <a:lnTo>
                      <a:pt x="1946" y="1501"/>
                    </a:lnTo>
                    <a:lnTo>
                      <a:pt x="1974" y="1431"/>
                    </a:lnTo>
                    <a:lnTo>
                      <a:pt x="1987" y="1348"/>
                    </a:lnTo>
                    <a:lnTo>
                      <a:pt x="1987" y="1265"/>
                    </a:lnTo>
                    <a:lnTo>
                      <a:pt x="1987" y="1181"/>
                    </a:lnTo>
                    <a:lnTo>
                      <a:pt x="1946" y="1112"/>
                    </a:lnTo>
                    <a:lnTo>
                      <a:pt x="1904" y="1042"/>
                    </a:lnTo>
                    <a:lnTo>
                      <a:pt x="1862" y="987"/>
                    </a:lnTo>
                    <a:lnTo>
                      <a:pt x="1793" y="945"/>
                    </a:lnTo>
                    <a:lnTo>
                      <a:pt x="1334" y="612"/>
                    </a:lnTo>
                    <a:lnTo>
                      <a:pt x="876" y="264"/>
                    </a:lnTo>
                    <a:lnTo>
                      <a:pt x="695" y="125"/>
                    </a:lnTo>
                    <a:lnTo>
                      <a:pt x="626" y="70"/>
                    </a:lnTo>
                    <a:lnTo>
                      <a:pt x="556" y="42"/>
                    </a:lnTo>
                    <a:lnTo>
                      <a:pt x="487" y="14"/>
                    </a:lnTo>
                    <a:lnTo>
                      <a:pt x="40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67;p19">
                <a:extLst>
                  <a:ext uri="{FF2B5EF4-FFF2-40B4-BE49-F238E27FC236}">
                    <a16:creationId xmlns:a16="http://schemas.microsoft.com/office/drawing/2014/main" id="{4A72C44F-2E41-29EE-DC3F-CADCBB559EC3}"/>
                  </a:ext>
                </a:extLst>
              </p:cNvPr>
              <p:cNvSpPr/>
              <p:nvPr/>
            </p:nvSpPr>
            <p:spPr>
              <a:xfrm>
                <a:off x="3312800" y="5302150"/>
                <a:ext cx="51425" cy="48650"/>
              </a:xfrm>
              <a:custGeom>
                <a:avLst/>
                <a:gdLst/>
                <a:ahLst/>
                <a:cxnLst/>
                <a:rect l="l" t="t" r="r" b="b"/>
                <a:pathLst>
                  <a:path w="2057" h="1946" extrusionOk="0">
                    <a:moveTo>
                      <a:pt x="417" y="1"/>
                    </a:moveTo>
                    <a:lnTo>
                      <a:pt x="334" y="15"/>
                    </a:lnTo>
                    <a:lnTo>
                      <a:pt x="250" y="42"/>
                    </a:lnTo>
                    <a:lnTo>
                      <a:pt x="181" y="70"/>
                    </a:lnTo>
                    <a:lnTo>
                      <a:pt x="125" y="126"/>
                    </a:lnTo>
                    <a:lnTo>
                      <a:pt x="70" y="181"/>
                    </a:lnTo>
                    <a:lnTo>
                      <a:pt x="42" y="251"/>
                    </a:lnTo>
                    <a:lnTo>
                      <a:pt x="14" y="334"/>
                    </a:lnTo>
                    <a:lnTo>
                      <a:pt x="0" y="404"/>
                    </a:lnTo>
                    <a:lnTo>
                      <a:pt x="14" y="487"/>
                    </a:lnTo>
                    <a:lnTo>
                      <a:pt x="42" y="570"/>
                    </a:lnTo>
                    <a:lnTo>
                      <a:pt x="70" y="640"/>
                    </a:lnTo>
                    <a:lnTo>
                      <a:pt x="125" y="695"/>
                    </a:lnTo>
                    <a:lnTo>
                      <a:pt x="431" y="1029"/>
                    </a:lnTo>
                    <a:lnTo>
                      <a:pt x="750" y="1335"/>
                    </a:lnTo>
                    <a:lnTo>
                      <a:pt x="1098" y="1626"/>
                    </a:lnTo>
                    <a:lnTo>
                      <a:pt x="1445" y="1890"/>
                    </a:lnTo>
                    <a:lnTo>
                      <a:pt x="1528" y="1932"/>
                    </a:lnTo>
                    <a:lnTo>
                      <a:pt x="1598" y="1946"/>
                    </a:lnTo>
                    <a:lnTo>
                      <a:pt x="1681" y="1946"/>
                    </a:lnTo>
                    <a:lnTo>
                      <a:pt x="1751" y="1932"/>
                    </a:lnTo>
                    <a:lnTo>
                      <a:pt x="1834" y="1904"/>
                    </a:lnTo>
                    <a:lnTo>
                      <a:pt x="1904" y="1862"/>
                    </a:lnTo>
                    <a:lnTo>
                      <a:pt x="1959" y="1807"/>
                    </a:lnTo>
                    <a:lnTo>
                      <a:pt x="2001" y="1751"/>
                    </a:lnTo>
                    <a:lnTo>
                      <a:pt x="2042" y="1682"/>
                    </a:lnTo>
                    <a:lnTo>
                      <a:pt x="2056" y="1598"/>
                    </a:lnTo>
                    <a:lnTo>
                      <a:pt x="2056" y="1515"/>
                    </a:lnTo>
                    <a:lnTo>
                      <a:pt x="2042" y="1432"/>
                    </a:lnTo>
                    <a:lnTo>
                      <a:pt x="2015" y="1362"/>
                    </a:lnTo>
                    <a:lnTo>
                      <a:pt x="1973" y="1293"/>
                    </a:lnTo>
                    <a:lnTo>
                      <a:pt x="1917" y="1237"/>
                    </a:lnTo>
                    <a:lnTo>
                      <a:pt x="1862" y="1196"/>
                    </a:lnTo>
                    <a:lnTo>
                      <a:pt x="1681" y="1057"/>
                    </a:lnTo>
                    <a:lnTo>
                      <a:pt x="1417" y="848"/>
                    </a:lnTo>
                    <a:lnTo>
                      <a:pt x="1167" y="612"/>
                    </a:lnTo>
                    <a:lnTo>
                      <a:pt x="931" y="376"/>
                    </a:lnTo>
                    <a:lnTo>
                      <a:pt x="695" y="126"/>
                    </a:lnTo>
                    <a:lnTo>
                      <a:pt x="639" y="70"/>
                    </a:lnTo>
                    <a:lnTo>
                      <a:pt x="570" y="29"/>
                    </a:lnTo>
                    <a:lnTo>
                      <a:pt x="486" y="15"/>
                    </a:lnTo>
                    <a:lnTo>
                      <a:pt x="41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68;p19">
                <a:extLst>
                  <a:ext uri="{FF2B5EF4-FFF2-40B4-BE49-F238E27FC236}">
                    <a16:creationId xmlns:a16="http://schemas.microsoft.com/office/drawing/2014/main" id="{3C24A250-500E-895F-60BB-A5948C244AD3}"/>
                  </a:ext>
                </a:extLst>
              </p:cNvPr>
              <p:cNvSpPr/>
              <p:nvPr/>
            </p:nvSpPr>
            <p:spPr>
              <a:xfrm>
                <a:off x="3275975" y="5315350"/>
                <a:ext cx="43450" cy="50050"/>
              </a:xfrm>
              <a:custGeom>
                <a:avLst/>
                <a:gdLst/>
                <a:ahLst/>
                <a:cxnLst/>
                <a:rect l="l" t="t" r="r" b="b"/>
                <a:pathLst>
                  <a:path w="1738" h="2002" extrusionOk="0">
                    <a:moveTo>
                      <a:pt x="403" y="1"/>
                    </a:moveTo>
                    <a:lnTo>
                      <a:pt x="320" y="15"/>
                    </a:lnTo>
                    <a:lnTo>
                      <a:pt x="251" y="28"/>
                    </a:lnTo>
                    <a:lnTo>
                      <a:pt x="181" y="70"/>
                    </a:lnTo>
                    <a:lnTo>
                      <a:pt x="126" y="126"/>
                    </a:lnTo>
                    <a:lnTo>
                      <a:pt x="70" y="181"/>
                    </a:lnTo>
                    <a:lnTo>
                      <a:pt x="28" y="251"/>
                    </a:lnTo>
                    <a:lnTo>
                      <a:pt x="14" y="334"/>
                    </a:lnTo>
                    <a:lnTo>
                      <a:pt x="1" y="404"/>
                    </a:lnTo>
                    <a:lnTo>
                      <a:pt x="14" y="487"/>
                    </a:lnTo>
                    <a:lnTo>
                      <a:pt x="28" y="556"/>
                    </a:lnTo>
                    <a:lnTo>
                      <a:pt x="70" y="626"/>
                    </a:lnTo>
                    <a:lnTo>
                      <a:pt x="126" y="695"/>
                    </a:lnTo>
                    <a:lnTo>
                      <a:pt x="1042" y="1876"/>
                    </a:lnTo>
                    <a:lnTo>
                      <a:pt x="1098" y="1932"/>
                    </a:lnTo>
                    <a:lnTo>
                      <a:pt x="1168" y="1960"/>
                    </a:lnTo>
                    <a:lnTo>
                      <a:pt x="1251" y="1987"/>
                    </a:lnTo>
                    <a:lnTo>
                      <a:pt x="1320" y="2001"/>
                    </a:lnTo>
                    <a:lnTo>
                      <a:pt x="1404" y="1987"/>
                    </a:lnTo>
                    <a:lnTo>
                      <a:pt x="1487" y="1960"/>
                    </a:lnTo>
                    <a:lnTo>
                      <a:pt x="1557" y="1932"/>
                    </a:lnTo>
                    <a:lnTo>
                      <a:pt x="1612" y="1876"/>
                    </a:lnTo>
                    <a:lnTo>
                      <a:pt x="1668" y="1821"/>
                    </a:lnTo>
                    <a:lnTo>
                      <a:pt x="1695" y="1751"/>
                    </a:lnTo>
                    <a:lnTo>
                      <a:pt x="1723" y="1668"/>
                    </a:lnTo>
                    <a:lnTo>
                      <a:pt x="1737" y="1585"/>
                    </a:lnTo>
                    <a:lnTo>
                      <a:pt x="1723" y="1515"/>
                    </a:lnTo>
                    <a:lnTo>
                      <a:pt x="1695" y="1432"/>
                    </a:lnTo>
                    <a:lnTo>
                      <a:pt x="1668" y="1376"/>
                    </a:lnTo>
                    <a:lnTo>
                      <a:pt x="1612" y="1307"/>
                    </a:lnTo>
                    <a:lnTo>
                      <a:pt x="695" y="126"/>
                    </a:lnTo>
                    <a:lnTo>
                      <a:pt x="640" y="70"/>
                    </a:lnTo>
                    <a:lnTo>
                      <a:pt x="556" y="28"/>
                    </a:lnTo>
                    <a:lnTo>
                      <a:pt x="487" y="15"/>
                    </a:lnTo>
                    <a:lnTo>
                      <a:pt x="40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9;p19">
                <a:extLst>
                  <a:ext uri="{FF2B5EF4-FFF2-40B4-BE49-F238E27FC236}">
                    <a16:creationId xmlns:a16="http://schemas.microsoft.com/office/drawing/2014/main" id="{22CB77BF-94B8-C064-37B4-A0C00F90B316}"/>
                  </a:ext>
                </a:extLst>
              </p:cNvPr>
              <p:cNvSpPr/>
              <p:nvPr/>
            </p:nvSpPr>
            <p:spPr>
              <a:xfrm>
                <a:off x="3232900" y="5326475"/>
                <a:ext cx="35800" cy="46550"/>
              </a:xfrm>
              <a:custGeom>
                <a:avLst/>
                <a:gdLst/>
                <a:ahLst/>
                <a:cxnLst/>
                <a:rect l="l" t="t" r="r" b="b"/>
                <a:pathLst>
                  <a:path w="1432" h="1862" extrusionOk="0">
                    <a:moveTo>
                      <a:pt x="431" y="0"/>
                    </a:moveTo>
                    <a:lnTo>
                      <a:pt x="362" y="14"/>
                    </a:lnTo>
                    <a:lnTo>
                      <a:pt x="279" y="28"/>
                    </a:lnTo>
                    <a:lnTo>
                      <a:pt x="209" y="56"/>
                    </a:lnTo>
                    <a:lnTo>
                      <a:pt x="140" y="98"/>
                    </a:lnTo>
                    <a:lnTo>
                      <a:pt x="84" y="167"/>
                    </a:lnTo>
                    <a:lnTo>
                      <a:pt x="42" y="236"/>
                    </a:lnTo>
                    <a:lnTo>
                      <a:pt x="15" y="306"/>
                    </a:lnTo>
                    <a:lnTo>
                      <a:pt x="1" y="389"/>
                    </a:lnTo>
                    <a:lnTo>
                      <a:pt x="15" y="459"/>
                    </a:lnTo>
                    <a:lnTo>
                      <a:pt x="29" y="542"/>
                    </a:lnTo>
                    <a:lnTo>
                      <a:pt x="56" y="612"/>
                    </a:lnTo>
                    <a:lnTo>
                      <a:pt x="668" y="1667"/>
                    </a:lnTo>
                    <a:lnTo>
                      <a:pt x="723" y="1737"/>
                    </a:lnTo>
                    <a:lnTo>
                      <a:pt x="779" y="1779"/>
                    </a:lnTo>
                    <a:lnTo>
                      <a:pt x="848" y="1820"/>
                    </a:lnTo>
                    <a:lnTo>
                      <a:pt x="918" y="1848"/>
                    </a:lnTo>
                    <a:lnTo>
                      <a:pt x="1001" y="1862"/>
                    </a:lnTo>
                    <a:lnTo>
                      <a:pt x="1071" y="1862"/>
                    </a:lnTo>
                    <a:lnTo>
                      <a:pt x="1154" y="1848"/>
                    </a:lnTo>
                    <a:lnTo>
                      <a:pt x="1223" y="1806"/>
                    </a:lnTo>
                    <a:lnTo>
                      <a:pt x="1293" y="1765"/>
                    </a:lnTo>
                    <a:lnTo>
                      <a:pt x="1348" y="1709"/>
                    </a:lnTo>
                    <a:lnTo>
                      <a:pt x="1390" y="1640"/>
                    </a:lnTo>
                    <a:lnTo>
                      <a:pt x="1418" y="1570"/>
                    </a:lnTo>
                    <a:lnTo>
                      <a:pt x="1432" y="1487"/>
                    </a:lnTo>
                    <a:lnTo>
                      <a:pt x="1418" y="1403"/>
                    </a:lnTo>
                    <a:lnTo>
                      <a:pt x="1404" y="1334"/>
                    </a:lnTo>
                    <a:lnTo>
                      <a:pt x="1376" y="1251"/>
                    </a:lnTo>
                    <a:lnTo>
                      <a:pt x="765" y="209"/>
                    </a:lnTo>
                    <a:lnTo>
                      <a:pt x="709" y="139"/>
                    </a:lnTo>
                    <a:lnTo>
                      <a:pt x="654" y="84"/>
                    </a:lnTo>
                    <a:lnTo>
                      <a:pt x="584" y="42"/>
                    </a:lnTo>
                    <a:lnTo>
                      <a:pt x="515" y="14"/>
                    </a:lnTo>
                    <a:lnTo>
                      <a:pt x="43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70;p19">
                <a:extLst>
                  <a:ext uri="{FF2B5EF4-FFF2-40B4-BE49-F238E27FC236}">
                    <a16:creationId xmlns:a16="http://schemas.microsoft.com/office/drawing/2014/main" id="{E3233E41-ADEB-38FE-077D-E5404FC9BEE5}"/>
                  </a:ext>
                </a:extLst>
              </p:cNvPr>
              <p:cNvSpPr/>
              <p:nvPr/>
            </p:nvSpPr>
            <p:spPr>
              <a:xfrm>
                <a:off x="3041525" y="5445250"/>
                <a:ext cx="574150" cy="31625"/>
              </a:xfrm>
              <a:custGeom>
                <a:avLst/>
                <a:gdLst/>
                <a:ahLst/>
                <a:cxnLst/>
                <a:rect l="l" t="t" r="r" b="b"/>
                <a:pathLst>
                  <a:path w="22966" h="1265" extrusionOk="0">
                    <a:moveTo>
                      <a:pt x="70" y="1"/>
                    </a:moveTo>
                    <a:lnTo>
                      <a:pt x="42" y="181"/>
                    </a:lnTo>
                    <a:lnTo>
                      <a:pt x="29" y="348"/>
                    </a:lnTo>
                    <a:lnTo>
                      <a:pt x="1" y="668"/>
                    </a:lnTo>
                    <a:lnTo>
                      <a:pt x="15" y="918"/>
                    </a:lnTo>
                    <a:lnTo>
                      <a:pt x="29" y="1098"/>
                    </a:lnTo>
                    <a:lnTo>
                      <a:pt x="42" y="1265"/>
                    </a:lnTo>
                    <a:lnTo>
                      <a:pt x="22744" y="1265"/>
                    </a:lnTo>
                    <a:lnTo>
                      <a:pt x="22813" y="959"/>
                    </a:lnTo>
                    <a:lnTo>
                      <a:pt x="22869" y="654"/>
                    </a:lnTo>
                    <a:lnTo>
                      <a:pt x="22924" y="320"/>
                    </a:lnTo>
                    <a:lnTo>
                      <a:pt x="2296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71;p19">
                <a:extLst>
                  <a:ext uri="{FF2B5EF4-FFF2-40B4-BE49-F238E27FC236}">
                    <a16:creationId xmlns:a16="http://schemas.microsoft.com/office/drawing/2014/main" id="{BB27A428-953D-2947-08A0-FEF2D2FCC58D}"/>
                  </a:ext>
                </a:extLst>
              </p:cNvPr>
              <p:cNvSpPr/>
              <p:nvPr/>
            </p:nvSpPr>
            <p:spPr>
              <a:xfrm>
                <a:off x="3812600" y="5282700"/>
                <a:ext cx="575875" cy="194175"/>
              </a:xfrm>
              <a:custGeom>
                <a:avLst/>
                <a:gdLst/>
                <a:ahLst/>
                <a:cxnLst/>
                <a:rect l="l" t="t" r="r" b="b"/>
                <a:pathLst>
                  <a:path w="23035" h="7767" extrusionOk="0">
                    <a:moveTo>
                      <a:pt x="1237" y="1"/>
                    </a:moveTo>
                    <a:lnTo>
                      <a:pt x="1167" y="112"/>
                    </a:lnTo>
                    <a:lnTo>
                      <a:pt x="987" y="459"/>
                    </a:lnTo>
                    <a:lnTo>
                      <a:pt x="875" y="723"/>
                    </a:lnTo>
                    <a:lnTo>
                      <a:pt x="750" y="1029"/>
                    </a:lnTo>
                    <a:lnTo>
                      <a:pt x="611" y="1390"/>
                    </a:lnTo>
                    <a:lnTo>
                      <a:pt x="486" y="1793"/>
                    </a:lnTo>
                    <a:lnTo>
                      <a:pt x="320" y="2418"/>
                    </a:lnTo>
                    <a:lnTo>
                      <a:pt x="278" y="2557"/>
                    </a:lnTo>
                    <a:lnTo>
                      <a:pt x="222" y="2835"/>
                    </a:lnTo>
                    <a:lnTo>
                      <a:pt x="209" y="2918"/>
                    </a:lnTo>
                    <a:lnTo>
                      <a:pt x="209" y="2946"/>
                    </a:lnTo>
                    <a:lnTo>
                      <a:pt x="195" y="2974"/>
                    </a:lnTo>
                    <a:lnTo>
                      <a:pt x="139" y="3335"/>
                    </a:lnTo>
                    <a:lnTo>
                      <a:pt x="84" y="3710"/>
                    </a:lnTo>
                    <a:lnTo>
                      <a:pt x="42" y="4099"/>
                    </a:lnTo>
                    <a:lnTo>
                      <a:pt x="14" y="4502"/>
                    </a:lnTo>
                    <a:lnTo>
                      <a:pt x="0" y="4947"/>
                    </a:lnTo>
                    <a:lnTo>
                      <a:pt x="0" y="5405"/>
                    </a:lnTo>
                    <a:lnTo>
                      <a:pt x="14" y="5864"/>
                    </a:lnTo>
                    <a:lnTo>
                      <a:pt x="56" y="6350"/>
                    </a:lnTo>
                    <a:lnTo>
                      <a:pt x="84" y="6503"/>
                    </a:lnTo>
                    <a:lnTo>
                      <a:pt x="125" y="6822"/>
                    </a:lnTo>
                    <a:lnTo>
                      <a:pt x="167" y="7156"/>
                    </a:lnTo>
                    <a:lnTo>
                      <a:pt x="236" y="7461"/>
                    </a:lnTo>
                    <a:lnTo>
                      <a:pt x="292" y="7767"/>
                    </a:lnTo>
                    <a:lnTo>
                      <a:pt x="22993" y="7767"/>
                    </a:lnTo>
                    <a:lnTo>
                      <a:pt x="23021" y="7600"/>
                    </a:lnTo>
                    <a:lnTo>
                      <a:pt x="23035" y="7420"/>
                    </a:lnTo>
                    <a:lnTo>
                      <a:pt x="23035" y="7170"/>
                    </a:lnTo>
                    <a:lnTo>
                      <a:pt x="23021" y="6850"/>
                    </a:lnTo>
                    <a:lnTo>
                      <a:pt x="22965" y="6503"/>
                    </a:lnTo>
                    <a:lnTo>
                      <a:pt x="22965" y="6419"/>
                    </a:lnTo>
                    <a:lnTo>
                      <a:pt x="22938" y="6350"/>
                    </a:lnTo>
                    <a:lnTo>
                      <a:pt x="22882" y="6100"/>
                    </a:lnTo>
                    <a:lnTo>
                      <a:pt x="22813" y="5850"/>
                    </a:lnTo>
                    <a:lnTo>
                      <a:pt x="22715" y="5586"/>
                    </a:lnTo>
                    <a:lnTo>
                      <a:pt x="22604" y="5322"/>
                    </a:lnTo>
                    <a:lnTo>
                      <a:pt x="22465" y="5058"/>
                    </a:lnTo>
                    <a:lnTo>
                      <a:pt x="22298" y="4794"/>
                    </a:lnTo>
                    <a:lnTo>
                      <a:pt x="22104" y="4530"/>
                    </a:lnTo>
                    <a:lnTo>
                      <a:pt x="21868" y="4280"/>
                    </a:lnTo>
                    <a:lnTo>
                      <a:pt x="21604" y="4030"/>
                    </a:lnTo>
                    <a:lnTo>
                      <a:pt x="21312" y="3794"/>
                    </a:lnTo>
                    <a:lnTo>
                      <a:pt x="21145" y="3682"/>
                    </a:lnTo>
                    <a:lnTo>
                      <a:pt x="20979" y="3571"/>
                    </a:lnTo>
                    <a:lnTo>
                      <a:pt x="20798" y="3460"/>
                    </a:lnTo>
                    <a:lnTo>
                      <a:pt x="20604" y="3363"/>
                    </a:lnTo>
                    <a:lnTo>
                      <a:pt x="20395" y="3266"/>
                    </a:lnTo>
                    <a:lnTo>
                      <a:pt x="20187" y="3168"/>
                    </a:lnTo>
                    <a:lnTo>
                      <a:pt x="19964" y="3085"/>
                    </a:lnTo>
                    <a:lnTo>
                      <a:pt x="19728" y="3002"/>
                    </a:lnTo>
                    <a:lnTo>
                      <a:pt x="19478" y="2932"/>
                    </a:lnTo>
                    <a:lnTo>
                      <a:pt x="19214" y="2863"/>
                    </a:lnTo>
                    <a:lnTo>
                      <a:pt x="18950" y="2793"/>
                    </a:lnTo>
                    <a:lnTo>
                      <a:pt x="18659" y="2738"/>
                    </a:lnTo>
                    <a:lnTo>
                      <a:pt x="18436" y="2696"/>
                    </a:lnTo>
                    <a:lnTo>
                      <a:pt x="18186" y="2668"/>
                    </a:lnTo>
                    <a:lnTo>
                      <a:pt x="18172" y="2668"/>
                    </a:lnTo>
                    <a:lnTo>
                      <a:pt x="17797" y="2613"/>
                    </a:lnTo>
                    <a:lnTo>
                      <a:pt x="17422" y="2585"/>
                    </a:lnTo>
                    <a:lnTo>
                      <a:pt x="17172" y="2571"/>
                    </a:lnTo>
                    <a:lnTo>
                      <a:pt x="16588" y="2515"/>
                    </a:lnTo>
                    <a:lnTo>
                      <a:pt x="16047" y="2460"/>
                    </a:lnTo>
                    <a:lnTo>
                      <a:pt x="15505" y="2390"/>
                    </a:lnTo>
                    <a:lnTo>
                      <a:pt x="15005" y="2321"/>
                    </a:lnTo>
                    <a:lnTo>
                      <a:pt x="14505" y="2238"/>
                    </a:lnTo>
                    <a:lnTo>
                      <a:pt x="14032" y="2140"/>
                    </a:lnTo>
                    <a:lnTo>
                      <a:pt x="13574" y="2057"/>
                    </a:lnTo>
                    <a:lnTo>
                      <a:pt x="13143" y="1960"/>
                    </a:lnTo>
                    <a:lnTo>
                      <a:pt x="12337" y="1751"/>
                    </a:lnTo>
                    <a:lnTo>
                      <a:pt x="11601" y="1543"/>
                    </a:lnTo>
                    <a:lnTo>
                      <a:pt x="10948" y="1321"/>
                    </a:lnTo>
                    <a:lnTo>
                      <a:pt x="10350" y="1098"/>
                    </a:lnTo>
                    <a:lnTo>
                      <a:pt x="9850" y="876"/>
                    </a:lnTo>
                    <a:lnTo>
                      <a:pt x="9406" y="682"/>
                    </a:lnTo>
                    <a:lnTo>
                      <a:pt x="9031" y="487"/>
                    </a:lnTo>
                    <a:lnTo>
                      <a:pt x="8739" y="334"/>
                    </a:lnTo>
                    <a:lnTo>
                      <a:pt x="8503" y="195"/>
                    </a:lnTo>
                    <a:lnTo>
                      <a:pt x="8336" y="84"/>
                    </a:lnTo>
                    <a:lnTo>
                      <a:pt x="8211" y="1"/>
                    </a:lnTo>
                    <a:lnTo>
                      <a:pt x="8044" y="29"/>
                    </a:lnTo>
                    <a:lnTo>
                      <a:pt x="7586" y="98"/>
                    </a:lnTo>
                    <a:lnTo>
                      <a:pt x="6891" y="181"/>
                    </a:lnTo>
                    <a:lnTo>
                      <a:pt x="6460" y="223"/>
                    </a:lnTo>
                    <a:lnTo>
                      <a:pt x="5988" y="265"/>
                    </a:lnTo>
                    <a:lnTo>
                      <a:pt x="5474" y="293"/>
                    </a:lnTo>
                    <a:lnTo>
                      <a:pt x="4918" y="306"/>
                    </a:lnTo>
                    <a:lnTo>
                      <a:pt x="4349" y="320"/>
                    </a:lnTo>
                    <a:lnTo>
                      <a:pt x="3751" y="293"/>
                    </a:lnTo>
                    <a:lnTo>
                      <a:pt x="3126" y="265"/>
                    </a:lnTo>
                    <a:lnTo>
                      <a:pt x="2501" y="195"/>
                    </a:lnTo>
                    <a:lnTo>
                      <a:pt x="1862" y="112"/>
                    </a:lnTo>
                    <a:lnTo>
                      <a:pt x="1237"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72;p19">
                <a:extLst>
                  <a:ext uri="{FF2B5EF4-FFF2-40B4-BE49-F238E27FC236}">
                    <a16:creationId xmlns:a16="http://schemas.microsoft.com/office/drawing/2014/main" id="{5B532471-5A4E-8D23-27C8-38645D9FE058}"/>
                  </a:ext>
                </a:extLst>
              </p:cNvPr>
              <p:cNvSpPr/>
              <p:nvPr/>
            </p:nvSpPr>
            <p:spPr>
              <a:xfrm>
                <a:off x="4027250" y="5284100"/>
                <a:ext cx="49675" cy="42400"/>
              </a:xfrm>
              <a:custGeom>
                <a:avLst/>
                <a:gdLst/>
                <a:ahLst/>
                <a:cxnLst/>
                <a:rect l="l" t="t" r="r" b="b"/>
                <a:pathLst>
                  <a:path w="1987" h="1696" extrusionOk="0">
                    <a:moveTo>
                      <a:pt x="1584" y="0"/>
                    </a:moveTo>
                    <a:lnTo>
                      <a:pt x="1501" y="14"/>
                    </a:lnTo>
                    <a:lnTo>
                      <a:pt x="1431" y="42"/>
                    </a:lnTo>
                    <a:lnTo>
                      <a:pt x="1362" y="70"/>
                    </a:lnTo>
                    <a:lnTo>
                      <a:pt x="1306" y="125"/>
                    </a:lnTo>
                    <a:lnTo>
                      <a:pt x="1112" y="264"/>
                    </a:lnTo>
                    <a:lnTo>
                      <a:pt x="653" y="612"/>
                    </a:lnTo>
                    <a:lnTo>
                      <a:pt x="195" y="945"/>
                    </a:lnTo>
                    <a:lnTo>
                      <a:pt x="139" y="987"/>
                    </a:lnTo>
                    <a:lnTo>
                      <a:pt x="83" y="1042"/>
                    </a:lnTo>
                    <a:lnTo>
                      <a:pt x="42" y="1112"/>
                    </a:lnTo>
                    <a:lnTo>
                      <a:pt x="14" y="1181"/>
                    </a:lnTo>
                    <a:lnTo>
                      <a:pt x="0" y="1265"/>
                    </a:lnTo>
                    <a:lnTo>
                      <a:pt x="0" y="1348"/>
                    </a:lnTo>
                    <a:lnTo>
                      <a:pt x="14" y="1431"/>
                    </a:lnTo>
                    <a:lnTo>
                      <a:pt x="56" y="1501"/>
                    </a:lnTo>
                    <a:lnTo>
                      <a:pt x="97" y="1556"/>
                    </a:lnTo>
                    <a:lnTo>
                      <a:pt x="167" y="1612"/>
                    </a:lnTo>
                    <a:lnTo>
                      <a:pt x="222" y="1654"/>
                    </a:lnTo>
                    <a:lnTo>
                      <a:pt x="306" y="1681"/>
                    </a:lnTo>
                    <a:lnTo>
                      <a:pt x="375" y="1695"/>
                    </a:lnTo>
                    <a:lnTo>
                      <a:pt x="459" y="1695"/>
                    </a:lnTo>
                    <a:lnTo>
                      <a:pt x="542" y="1681"/>
                    </a:lnTo>
                    <a:lnTo>
                      <a:pt x="611" y="1640"/>
                    </a:lnTo>
                    <a:lnTo>
                      <a:pt x="1250" y="1181"/>
                    </a:lnTo>
                    <a:lnTo>
                      <a:pt x="1876" y="695"/>
                    </a:lnTo>
                    <a:lnTo>
                      <a:pt x="1931" y="639"/>
                    </a:lnTo>
                    <a:lnTo>
                      <a:pt x="1959" y="570"/>
                    </a:lnTo>
                    <a:lnTo>
                      <a:pt x="1987" y="487"/>
                    </a:lnTo>
                    <a:lnTo>
                      <a:pt x="1987" y="403"/>
                    </a:lnTo>
                    <a:lnTo>
                      <a:pt x="1987" y="334"/>
                    </a:lnTo>
                    <a:lnTo>
                      <a:pt x="1959" y="250"/>
                    </a:lnTo>
                    <a:lnTo>
                      <a:pt x="1917" y="181"/>
                    </a:lnTo>
                    <a:lnTo>
                      <a:pt x="1876" y="125"/>
                    </a:lnTo>
                    <a:lnTo>
                      <a:pt x="1806" y="70"/>
                    </a:lnTo>
                    <a:lnTo>
                      <a:pt x="1737" y="28"/>
                    </a:lnTo>
                    <a:lnTo>
                      <a:pt x="1667" y="14"/>
                    </a:lnTo>
                    <a:lnTo>
                      <a:pt x="1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73;p19">
                <a:extLst>
                  <a:ext uri="{FF2B5EF4-FFF2-40B4-BE49-F238E27FC236}">
                    <a16:creationId xmlns:a16="http://schemas.microsoft.com/office/drawing/2014/main" id="{22780740-C761-5CB9-B7FD-A2F800A8A7CA}"/>
                  </a:ext>
                </a:extLst>
              </p:cNvPr>
              <p:cNvSpPr/>
              <p:nvPr/>
            </p:nvSpPr>
            <p:spPr>
              <a:xfrm>
                <a:off x="4065800" y="5302150"/>
                <a:ext cx="51425" cy="48650"/>
              </a:xfrm>
              <a:custGeom>
                <a:avLst/>
                <a:gdLst/>
                <a:ahLst/>
                <a:cxnLst/>
                <a:rect l="l" t="t" r="r" b="b"/>
                <a:pathLst>
                  <a:path w="2057" h="1946" extrusionOk="0">
                    <a:moveTo>
                      <a:pt x="1653" y="1"/>
                    </a:moveTo>
                    <a:lnTo>
                      <a:pt x="1570" y="15"/>
                    </a:lnTo>
                    <a:lnTo>
                      <a:pt x="1501" y="29"/>
                    </a:lnTo>
                    <a:lnTo>
                      <a:pt x="1431" y="70"/>
                    </a:lnTo>
                    <a:lnTo>
                      <a:pt x="1362" y="126"/>
                    </a:lnTo>
                    <a:lnTo>
                      <a:pt x="1139" y="376"/>
                    </a:lnTo>
                    <a:lnTo>
                      <a:pt x="889" y="612"/>
                    </a:lnTo>
                    <a:lnTo>
                      <a:pt x="639" y="848"/>
                    </a:lnTo>
                    <a:lnTo>
                      <a:pt x="375" y="1057"/>
                    </a:lnTo>
                    <a:lnTo>
                      <a:pt x="209" y="1196"/>
                    </a:lnTo>
                    <a:lnTo>
                      <a:pt x="139" y="1237"/>
                    </a:lnTo>
                    <a:lnTo>
                      <a:pt x="84" y="1293"/>
                    </a:lnTo>
                    <a:lnTo>
                      <a:pt x="42" y="1362"/>
                    </a:lnTo>
                    <a:lnTo>
                      <a:pt x="14" y="1432"/>
                    </a:lnTo>
                    <a:lnTo>
                      <a:pt x="0" y="1515"/>
                    </a:lnTo>
                    <a:lnTo>
                      <a:pt x="0" y="1598"/>
                    </a:lnTo>
                    <a:lnTo>
                      <a:pt x="28" y="1682"/>
                    </a:lnTo>
                    <a:lnTo>
                      <a:pt x="56" y="1751"/>
                    </a:lnTo>
                    <a:lnTo>
                      <a:pt x="111" y="1807"/>
                    </a:lnTo>
                    <a:lnTo>
                      <a:pt x="167" y="1862"/>
                    </a:lnTo>
                    <a:lnTo>
                      <a:pt x="236" y="1904"/>
                    </a:lnTo>
                    <a:lnTo>
                      <a:pt x="306" y="1932"/>
                    </a:lnTo>
                    <a:lnTo>
                      <a:pt x="389" y="1946"/>
                    </a:lnTo>
                    <a:lnTo>
                      <a:pt x="459" y="1946"/>
                    </a:lnTo>
                    <a:lnTo>
                      <a:pt x="542" y="1932"/>
                    </a:lnTo>
                    <a:lnTo>
                      <a:pt x="611" y="1890"/>
                    </a:lnTo>
                    <a:lnTo>
                      <a:pt x="973" y="1626"/>
                    </a:lnTo>
                    <a:lnTo>
                      <a:pt x="1306" y="1335"/>
                    </a:lnTo>
                    <a:lnTo>
                      <a:pt x="1640" y="1029"/>
                    </a:lnTo>
                    <a:lnTo>
                      <a:pt x="1945" y="695"/>
                    </a:lnTo>
                    <a:lnTo>
                      <a:pt x="1987" y="640"/>
                    </a:lnTo>
                    <a:lnTo>
                      <a:pt x="2029" y="570"/>
                    </a:lnTo>
                    <a:lnTo>
                      <a:pt x="2042" y="487"/>
                    </a:lnTo>
                    <a:lnTo>
                      <a:pt x="2056" y="404"/>
                    </a:lnTo>
                    <a:lnTo>
                      <a:pt x="2056" y="334"/>
                    </a:lnTo>
                    <a:lnTo>
                      <a:pt x="2029" y="251"/>
                    </a:lnTo>
                    <a:lnTo>
                      <a:pt x="1987" y="181"/>
                    </a:lnTo>
                    <a:lnTo>
                      <a:pt x="1945" y="126"/>
                    </a:lnTo>
                    <a:lnTo>
                      <a:pt x="1876" y="70"/>
                    </a:lnTo>
                    <a:lnTo>
                      <a:pt x="1806" y="42"/>
                    </a:lnTo>
                    <a:lnTo>
                      <a:pt x="1723" y="15"/>
                    </a:lnTo>
                    <a:lnTo>
                      <a:pt x="165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74;p19">
                <a:extLst>
                  <a:ext uri="{FF2B5EF4-FFF2-40B4-BE49-F238E27FC236}">
                    <a16:creationId xmlns:a16="http://schemas.microsoft.com/office/drawing/2014/main" id="{9569CE83-0908-0047-E411-A64C023F329B}"/>
                  </a:ext>
                </a:extLst>
              </p:cNvPr>
              <p:cNvSpPr/>
              <p:nvPr/>
            </p:nvSpPr>
            <p:spPr>
              <a:xfrm>
                <a:off x="4110950" y="5315350"/>
                <a:ext cx="43100" cy="50050"/>
              </a:xfrm>
              <a:custGeom>
                <a:avLst/>
                <a:gdLst/>
                <a:ahLst/>
                <a:cxnLst/>
                <a:rect l="l" t="t" r="r" b="b"/>
                <a:pathLst>
                  <a:path w="1724" h="2002" extrusionOk="0">
                    <a:moveTo>
                      <a:pt x="1320" y="1"/>
                    </a:moveTo>
                    <a:lnTo>
                      <a:pt x="1251" y="15"/>
                    </a:lnTo>
                    <a:lnTo>
                      <a:pt x="1167" y="28"/>
                    </a:lnTo>
                    <a:lnTo>
                      <a:pt x="1098" y="70"/>
                    </a:lnTo>
                    <a:lnTo>
                      <a:pt x="1042" y="126"/>
                    </a:lnTo>
                    <a:lnTo>
                      <a:pt x="111" y="1307"/>
                    </a:lnTo>
                    <a:lnTo>
                      <a:pt x="70" y="1376"/>
                    </a:lnTo>
                    <a:lnTo>
                      <a:pt x="28" y="1432"/>
                    </a:lnTo>
                    <a:lnTo>
                      <a:pt x="0" y="1515"/>
                    </a:lnTo>
                    <a:lnTo>
                      <a:pt x="0" y="1585"/>
                    </a:lnTo>
                    <a:lnTo>
                      <a:pt x="0" y="1668"/>
                    </a:lnTo>
                    <a:lnTo>
                      <a:pt x="28" y="1751"/>
                    </a:lnTo>
                    <a:lnTo>
                      <a:pt x="70" y="1821"/>
                    </a:lnTo>
                    <a:lnTo>
                      <a:pt x="111" y="1876"/>
                    </a:lnTo>
                    <a:lnTo>
                      <a:pt x="181" y="1932"/>
                    </a:lnTo>
                    <a:lnTo>
                      <a:pt x="250" y="1960"/>
                    </a:lnTo>
                    <a:lnTo>
                      <a:pt x="320" y="1987"/>
                    </a:lnTo>
                    <a:lnTo>
                      <a:pt x="403" y="2001"/>
                    </a:lnTo>
                    <a:lnTo>
                      <a:pt x="487" y="1987"/>
                    </a:lnTo>
                    <a:lnTo>
                      <a:pt x="556" y="1960"/>
                    </a:lnTo>
                    <a:lnTo>
                      <a:pt x="625" y="1932"/>
                    </a:lnTo>
                    <a:lnTo>
                      <a:pt x="695" y="1876"/>
                    </a:lnTo>
                    <a:lnTo>
                      <a:pt x="1612" y="695"/>
                    </a:lnTo>
                    <a:lnTo>
                      <a:pt x="1654" y="626"/>
                    </a:lnTo>
                    <a:lnTo>
                      <a:pt x="1695" y="556"/>
                    </a:lnTo>
                    <a:lnTo>
                      <a:pt x="1723" y="487"/>
                    </a:lnTo>
                    <a:lnTo>
                      <a:pt x="1723" y="404"/>
                    </a:lnTo>
                    <a:lnTo>
                      <a:pt x="1723" y="334"/>
                    </a:lnTo>
                    <a:lnTo>
                      <a:pt x="1695" y="251"/>
                    </a:lnTo>
                    <a:lnTo>
                      <a:pt x="1667" y="181"/>
                    </a:lnTo>
                    <a:lnTo>
                      <a:pt x="1612" y="126"/>
                    </a:lnTo>
                    <a:lnTo>
                      <a:pt x="1542" y="70"/>
                    </a:lnTo>
                    <a:lnTo>
                      <a:pt x="1473" y="28"/>
                    </a:lnTo>
                    <a:lnTo>
                      <a:pt x="1403" y="15"/>
                    </a:lnTo>
                    <a:lnTo>
                      <a:pt x="13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75;p19">
                <a:extLst>
                  <a:ext uri="{FF2B5EF4-FFF2-40B4-BE49-F238E27FC236}">
                    <a16:creationId xmlns:a16="http://schemas.microsoft.com/office/drawing/2014/main" id="{85AAEAA0-0A89-4D65-B358-6EBBECFC10F0}"/>
                  </a:ext>
                </a:extLst>
              </p:cNvPr>
              <p:cNvSpPr/>
              <p:nvPr/>
            </p:nvSpPr>
            <p:spPr>
              <a:xfrm>
                <a:off x="4161650" y="5326475"/>
                <a:ext cx="35450" cy="46550"/>
              </a:xfrm>
              <a:custGeom>
                <a:avLst/>
                <a:gdLst/>
                <a:ahLst/>
                <a:cxnLst/>
                <a:rect l="l" t="t" r="r" b="b"/>
                <a:pathLst>
                  <a:path w="1418" h="1862" extrusionOk="0">
                    <a:moveTo>
                      <a:pt x="987" y="0"/>
                    </a:moveTo>
                    <a:lnTo>
                      <a:pt x="918" y="14"/>
                    </a:lnTo>
                    <a:lnTo>
                      <a:pt x="834" y="42"/>
                    </a:lnTo>
                    <a:lnTo>
                      <a:pt x="779" y="84"/>
                    </a:lnTo>
                    <a:lnTo>
                      <a:pt x="709" y="139"/>
                    </a:lnTo>
                    <a:lnTo>
                      <a:pt x="668" y="209"/>
                    </a:lnTo>
                    <a:lnTo>
                      <a:pt x="56" y="1251"/>
                    </a:lnTo>
                    <a:lnTo>
                      <a:pt x="15" y="1334"/>
                    </a:lnTo>
                    <a:lnTo>
                      <a:pt x="1" y="1403"/>
                    </a:lnTo>
                    <a:lnTo>
                      <a:pt x="1" y="1487"/>
                    </a:lnTo>
                    <a:lnTo>
                      <a:pt x="15" y="1570"/>
                    </a:lnTo>
                    <a:lnTo>
                      <a:pt x="42" y="1640"/>
                    </a:lnTo>
                    <a:lnTo>
                      <a:pt x="70" y="1709"/>
                    </a:lnTo>
                    <a:lnTo>
                      <a:pt x="126" y="1765"/>
                    </a:lnTo>
                    <a:lnTo>
                      <a:pt x="195" y="1806"/>
                    </a:lnTo>
                    <a:lnTo>
                      <a:pt x="265" y="1848"/>
                    </a:lnTo>
                    <a:lnTo>
                      <a:pt x="348" y="1862"/>
                    </a:lnTo>
                    <a:lnTo>
                      <a:pt x="431" y="1862"/>
                    </a:lnTo>
                    <a:lnTo>
                      <a:pt x="501" y="1848"/>
                    </a:lnTo>
                    <a:lnTo>
                      <a:pt x="570" y="1820"/>
                    </a:lnTo>
                    <a:lnTo>
                      <a:pt x="640" y="1779"/>
                    </a:lnTo>
                    <a:lnTo>
                      <a:pt x="709" y="1737"/>
                    </a:lnTo>
                    <a:lnTo>
                      <a:pt x="751" y="1667"/>
                    </a:lnTo>
                    <a:lnTo>
                      <a:pt x="1362" y="612"/>
                    </a:lnTo>
                    <a:lnTo>
                      <a:pt x="1404" y="542"/>
                    </a:lnTo>
                    <a:lnTo>
                      <a:pt x="1418" y="459"/>
                    </a:lnTo>
                    <a:lnTo>
                      <a:pt x="1418" y="389"/>
                    </a:lnTo>
                    <a:lnTo>
                      <a:pt x="1404" y="306"/>
                    </a:lnTo>
                    <a:lnTo>
                      <a:pt x="1376" y="236"/>
                    </a:lnTo>
                    <a:lnTo>
                      <a:pt x="1334" y="167"/>
                    </a:lnTo>
                    <a:lnTo>
                      <a:pt x="1293" y="98"/>
                    </a:lnTo>
                    <a:lnTo>
                      <a:pt x="1223" y="56"/>
                    </a:lnTo>
                    <a:lnTo>
                      <a:pt x="1140" y="28"/>
                    </a:lnTo>
                    <a:lnTo>
                      <a:pt x="1070" y="14"/>
                    </a:lnTo>
                    <a:lnTo>
                      <a:pt x="98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76;p19">
                <a:extLst>
                  <a:ext uri="{FF2B5EF4-FFF2-40B4-BE49-F238E27FC236}">
                    <a16:creationId xmlns:a16="http://schemas.microsoft.com/office/drawing/2014/main" id="{E5593984-AE34-629B-8E4F-6F61D461CAAF}"/>
                  </a:ext>
                </a:extLst>
              </p:cNvPr>
              <p:cNvSpPr/>
              <p:nvPr/>
            </p:nvSpPr>
            <p:spPr>
              <a:xfrm>
                <a:off x="3814675" y="5445250"/>
                <a:ext cx="573800" cy="31625"/>
              </a:xfrm>
              <a:custGeom>
                <a:avLst/>
                <a:gdLst/>
                <a:ahLst/>
                <a:cxnLst/>
                <a:rect l="l" t="t" r="r" b="b"/>
                <a:pathLst>
                  <a:path w="22952" h="1265" extrusionOk="0">
                    <a:moveTo>
                      <a:pt x="1" y="1"/>
                    </a:moveTo>
                    <a:lnTo>
                      <a:pt x="42" y="320"/>
                    </a:lnTo>
                    <a:lnTo>
                      <a:pt x="98" y="654"/>
                    </a:lnTo>
                    <a:lnTo>
                      <a:pt x="153" y="959"/>
                    </a:lnTo>
                    <a:lnTo>
                      <a:pt x="209" y="1265"/>
                    </a:lnTo>
                    <a:lnTo>
                      <a:pt x="22910" y="1265"/>
                    </a:lnTo>
                    <a:lnTo>
                      <a:pt x="22938" y="1098"/>
                    </a:lnTo>
                    <a:lnTo>
                      <a:pt x="22952" y="918"/>
                    </a:lnTo>
                    <a:lnTo>
                      <a:pt x="22952" y="668"/>
                    </a:lnTo>
                    <a:lnTo>
                      <a:pt x="22938" y="348"/>
                    </a:lnTo>
                    <a:lnTo>
                      <a:pt x="22910" y="181"/>
                    </a:lnTo>
                    <a:lnTo>
                      <a:pt x="228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77;p19">
                <a:extLst>
                  <a:ext uri="{FF2B5EF4-FFF2-40B4-BE49-F238E27FC236}">
                    <a16:creationId xmlns:a16="http://schemas.microsoft.com/office/drawing/2014/main" id="{FC5DB58B-7E48-ABB3-108E-85F3EFD7DEFF}"/>
                  </a:ext>
                </a:extLst>
              </p:cNvPr>
              <p:cNvSpPr/>
              <p:nvPr/>
            </p:nvSpPr>
            <p:spPr>
              <a:xfrm>
                <a:off x="3238475" y="3090375"/>
                <a:ext cx="466125" cy="2208325"/>
              </a:xfrm>
              <a:custGeom>
                <a:avLst/>
                <a:gdLst/>
                <a:ahLst/>
                <a:cxnLst/>
                <a:rect l="l" t="t" r="r" b="b"/>
                <a:pathLst>
                  <a:path w="18645" h="88333" extrusionOk="0">
                    <a:moveTo>
                      <a:pt x="2153" y="0"/>
                    </a:moveTo>
                    <a:lnTo>
                      <a:pt x="1987" y="2765"/>
                    </a:lnTo>
                    <a:lnTo>
                      <a:pt x="1792" y="5599"/>
                    </a:lnTo>
                    <a:lnTo>
                      <a:pt x="1375" y="11448"/>
                    </a:lnTo>
                    <a:lnTo>
                      <a:pt x="959" y="17408"/>
                    </a:lnTo>
                    <a:lnTo>
                      <a:pt x="764" y="20382"/>
                    </a:lnTo>
                    <a:lnTo>
                      <a:pt x="570" y="23341"/>
                    </a:lnTo>
                    <a:lnTo>
                      <a:pt x="403" y="26258"/>
                    </a:lnTo>
                    <a:lnTo>
                      <a:pt x="264" y="29106"/>
                    </a:lnTo>
                    <a:lnTo>
                      <a:pt x="139" y="31899"/>
                    </a:lnTo>
                    <a:lnTo>
                      <a:pt x="56" y="34580"/>
                    </a:lnTo>
                    <a:lnTo>
                      <a:pt x="28" y="35886"/>
                    </a:lnTo>
                    <a:lnTo>
                      <a:pt x="0" y="37164"/>
                    </a:lnTo>
                    <a:lnTo>
                      <a:pt x="0" y="38415"/>
                    </a:lnTo>
                    <a:lnTo>
                      <a:pt x="0" y="39624"/>
                    </a:lnTo>
                    <a:lnTo>
                      <a:pt x="14" y="40791"/>
                    </a:lnTo>
                    <a:lnTo>
                      <a:pt x="42" y="41930"/>
                    </a:lnTo>
                    <a:lnTo>
                      <a:pt x="83" y="43027"/>
                    </a:lnTo>
                    <a:lnTo>
                      <a:pt x="125" y="44083"/>
                    </a:lnTo>
                    <a:lnTo>
                      <a:pt x="208" y="45181"/>
                    </a:lnTo>
                    <a:lnTo>
                      <a:pt x="306" y="46389"/>
                    </a:lnTo>
                    <a:lnTo>
                      <a:pt x="445" y="47709"/>
                    </a:lnTo>
                    <a:lnTo>
                      <a:pt x="611" y="49113"/>
                    </a:lnTo>
                    <a:lnTo>
                      <a:pt x="792" y="50613"/>
                    </a:lnTo>
                    <a:lnTo>
                      <a:pt x="1000" y="52197"/>
                    </a:lnTo>
                    <a:lnTo>
                      <a:pt x="1223" y="53836"/>
                    </a:lnTo>
                    <a:lnTo>
                      <a:pt x="1473" y="55545"/>
                    </a:lnTo>
                    <a:lnTo>
                      <a:pt x="2001" y="59074"/>
                    </a:lnTo>
                    <a:lnTo>
                      <a:pt x="2570" y="62714"/>
                    </a:lnTo>
                    <a:lnTo>
                      <a:pt x="3168" y="66396"/>
                    </a:lnTo>
                    <a:lnTo>
                      <a:pt x="3779" y="70008"/>
                    </a:lnTo>
                    <a:lnTo>
                      <a:pt x="4390" y="73509"/>
                    </a:lnTo>
                    <a:lnTo>
                      <a:pt x="4960" y="76788"/>
                    </a:lnTo>
                    <a:lnTo>
                      <a:pt x="5974" y="82414"/>
                    </a:lnTo>
                    <a:lnTo>
                      <a:pt x="6696" y="86263"/>
                    </a:lnTo>
                    <a:lnTo>
                      <a:pt x="6960" y="87680"/>
                    </a:lnTo>
                    <a:lnTo>
                      <a:pt x="7211" y="87819"/>
                    </a:lnTo>
                    <a:lnTo>
                      <a:pt x="7475" y="87930"/>
                    </a:lnTo>
                    <a:lnTo>
                      <a:pt x="7752" y="88027"/>
                    </a:lnTo>
                    <a:lnTo>
                      <a:pt x="8030" y="88097"/>
                    </a:lnTo>
                    <a:lnTo>
                      <a:pt x="8308" y="88166"/>
                    </a:lnTo>
                    <a:lnTo>
                      <a:pt x="8600" y="88222"/>
                    </a:lnTo>
                    <a:lnTo>
                      <a:pt x="8892" y="88263"/>
                    </a:lnTo>
                    <a:lnTo>
                      <a:pt x="9183" y="88305"/>
                    </a:lnTo>
                    <a:lnTo>
                      <a:pt x="9475" y="88319"/>
                    </a:lnTo>
                    <a:lnTo>
                      <a:pt x="9767" y="88333"/>
                    </a:lnTo>
                    <a:lnTo>
                      <a:pt x="10059" y="88333"/>
                    </a:lnTo>
                    <a:lnTo>
                      <a:pt x="10336" y="88319"/>
                    </a:lnTo>
                    <a:lnTo>
                      <a:pt x="10906" y="88291"/>
                    </a:lnTo>
                    <a:lnTo>
                      <a:pt x="11448" y="88236"/>
                    </a:lnTo>
                    <a:lnTo>
                      <a:pt x="11962" y="88152"/>
                    </a:lnTo>
                    <a:lnTo>
                      <a:pt x="12434" y="88069"/>
                    </a:lnTo>
                    <a:lnTo>
                      <a:pt x="12851" y="87972"/>
                    </a:lnTo>
                    <a:lnTo>
                      <a:pt x="13212" y="87888"/>
                    </a:lnTo>
                    <a:lnTo>
                      <a:pt x="13740" y="87749"/>
                    </a:lnTo>
                    <a:lnTo>
                      <a:pt x="13935" y="87680"/>
                    </a:lnTo>
                    <a:lnTo>
                      <a:pt x="13907" y="85124"/>
                    </a:lnTo>
                    <a:lnTo>
                      <a:pt x="13851" y="82442"/>
                    </a:lnTo>
                    <a:lnTo>
                      <a:pt x="13782" y="79650"/>
                    </a:lnTo>
                    <a:lnTo>
                      <a:pt x="13685" y="76788"/>
                    </a:lnTo>
                    <a:lnTo>
                      <a:pt x="13490" y="70883"/>
                    </a:lnTo>
                    <a:lnTo>
                      <a:pt x="13282" y="64923"/>
                    </a:lnTo>
                    <a:lnTo>
                      <a:pt x="13185" y="61978"/>
                    </a:lnTo>
                    <a:lnTo>
                      <a:pt x="13101" y="59074"/>
                    </a:lnTo>
                    <a:lnTo>
                      <a:pt x="13018" y="56240"/>
                    </a:lnTo>
                    <a:lnTo>
                      <a:pt x="12976" y="53503"/>
                    </a:lnTo>
                    <a:lnTo>
                      <a:pt x="12934" y="50877"/>
                    </a:lnTo>
                    <a:lnTo>
                      <a:pt x="12934" y="48390"/>
                    </a:lnTo>
                    <a:lnTo>
                      <a:pt x="12948" y="47209"/>
                    </a:lnTo>
                    <a:lnTo>
                      <a:pt x="12962" y="46056"/>
                    </a:lnTo>
                    <a:lnTo>
                      <a:pt x="12990" y="44958"/>
                    </a:lnTo>
                    <a:lnTo>
                      <a:pt x="13032" y="43917"/>
                    </a:lnTo>
                    <a:lnTo>
                      <a:pt x="13087" y="42819"/>
                    </a:lnTo>
                    <a:lnTo>
                      <a:pt x="13171" y="41596"/>
                    </a:lnTo>
                    <a:lnTo>
                      <a:pt x="13268" y="40277"/>
                    </a:lnTo>
                    <a:lnTo>
                      <a:pt x="13393" y="38846"/>
                    </a:lnTo>
                    <a:lnTo>
                      <a:pt x="13546" y="37345"/>
                    </a:lnTo>
                    <a:lnTo>
                      <a:pt x="13712" y="35747"/>
                    </a:lnTo>
                    <a:lnTo>
                      <a:pt x="13893" y="34094"/>
                    </a:lnTo>
                    <a:lnTo>
                      <a:pt x="14101" y="32385"/>
                    </a:lnTo>
                    <a:lnTo>
                      <a:pt x="14532" y="28829"/>
                    </a:lnTo>
                    <a:lnTo>
                      <a:pt x="15005" y="25161"/>
                    </a:lnTo>
                    <a:lnTo>
                      <a:pt x="15505" y="21465"/>
                    </a:lnTo>
                    <a:lnTo>
                      <a:pt x="16005" y="17811"/>
                    </a:lnTo>
                    <a:lnTo>
                      <a:pt x="16505" y="14296"/>
                    </a:lnTo>
                    <a:lnTo>
                      <a:pt x="16991" y="10976"/>
                    </a:lnTo>
                    <a:lnTo>
                      <a:pt x="17839" y="5308"/>
                    </a:lnTo>
                    <a:lnTo>
                      <a:pt x="18422" y="1431"/>
                    </a:lnTo>
                    <a:lnTo>
                      <a:pt x="18644"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78;p19">
                <a:extLst>
                  <a:ext uri="{FF2B5EF4-FFF2-40B4-BE49-F238E27FC236}">
                    <a16:creationId xmlns:a16="http://schemas.microsoft.com/office/drawing/2014/main" id="{BF1893D2-7DCB-12F1-79BD-1241FB489685}"/>
                  </a:ext>
                </a:extLst>
              </p:cNvPr>
              <p:cNvSpPr/>
              <p:nvPr/>
            </p:nvSpPr>
            <p:spPr>
              <a:xfrm>
                <a:off x="3675750" y="3090375"/>
                <a:ext cx="432100" cy="2199650"/>
              </a:xfrm>
              <a:custGeom>
                <a:avLst/>
                <a:gdLst/>
                <a:ahLst/>
                <a:cxnLst/>
                <a:rect l="l" t="t" r="r" b="b"/>
                <a:pathLst>
                  <a:path w="17284" h="87986" extrusionOk="0">
                    <a:moveTo>
                      <a:pt x="0" y="0"/>
                    </a:moveTo>
                    <a:lnTo>
                      <a:pt x="348" y="2723"/>
                    </a:lnTo>
                    <a:lnTo>
                      <a:pt x="681" y="5613"/>
                    </a:lnTo>
                    <a:lnTo>
                      <a:pt x="1028" y="8656"/>
                    </a:lnTo>
                    <a:lnTo>
                      <a:pt x="1348" y="11823"/>
                    </a:lnTo>
                    <a:lnTo>
                      <a:pt x="1681" y="15130"/>
                    </a:lnTo>
                    <a:lnTo>
                      <a:pt x="2001" y="18520"/>
                    </a:lnTo>
                    <a:lnTo>
                      <a:pt x="2307" y="21993"/>
                    </a:lnTo>
                    <a:lnTo>
                      <a:pt x="2612" y="25550"/>
                    </a:lnTo>
                    <a:lnTo>
                      <a:pt x="2918" y="29148"/>
                    </a:lnTo>
                    <a:lnTo>
                      <a:pt x="3196" y="32774"/>
                    </a:lnTo>
                    <a:lnTo>
                      <a:pt x="3488" y="36428"/>
                    </a:lnTo>
                    <a:lnTo>
                      <a:pt x="3751" y="40082"/>
                    </a:lnTo>
                    <a:lnTo>
                      <a:pt x="4266" y="47320"/>
                    </a:lnTo>
                    <a:lnTo>
                      <a:pt x="4752" y="54378"/>
                    </a:lnTo>
                    <a:lnTo>
                      <a:pt x="5182" y="61088"/>
                    </a:lnTo>
                    <a:lnTo>
                      <a:pt x="5571" y="67340"/>
                    </a:lnTo>
                    <a:lnTo>
                      <a:pt x="5905" y="73009"/>
                    </a:lnTo>
                    <a:lnTo>
                      <a:pt x="6183" y="77927"/>
                    </a:lnTo>
                    <a:lnTo>
                      <a:pt x="6572" y="85068"/>
                    </a:lnTo>
                    <a:lnTo>
                      <a:pt x="6711" y="87680"/>
                    </a:lnTo>
                    <a:lnTo>
                      <a:pt x="7447" y="87805"/>
                    </a:lnTo>
                    <a:lnTo>
                      <a:pt x="8156" y="87888"/>
                    </a:lnTo>
                    <a:lnTo>
                      <a:pt x="8836" y="87944"/>
                    </a:lnTo>
                    <a:lnTo>
                      <a:pt x="9489" y="87972"/>
                    </a:lnTo>
                    <a:lnTo>
                      <a:pt x="10101" y="87986"/>
                    </a:lnTo>
                    <a:lnTo>
                      <a:pt x="10684" y="87986"/>
                    </a:lnTo>
                    <a:lnTo>
                      <a:pt x="11212" y="87972"/>
                    </a:lnTo>
                    <a:lnTo>
                      <a:pt x="11698" y="87944"/>
                    </a:lnTo>
                    <a:lnTo>
                      <a:pt x="12143" y="87902"/>
                    </a:lnTo>
                    <a:lnTo>
                      <a:pt x="12532" y="87860"/>
                    </a:lnTo>
                    <a:lnTo>
                      <a:pt x="13157" y="87777"/>
                    </a:lnTo>
                    <a:lnTo>
                      <a:pt x="13546" y="87708"/>
                    </a:lnTo>
                    <a:lnTo>
                      <a:pt x="13685" y="87680"/>
                    </a:lnTo>
                    <a:lnTo>
                      <a:pt x="14130" y="83234"/>
                    </a:lnTo>
                    <a:lnTo>
                      <a:pt x="14532" y="78844"/>
                    </a:lnTo>
                    <a:lnTo>
                      <a:pt x="14908" y="74495"/>
                    </a:lnTo>
                    <a:lnTo>
                      <a:pt x="15255" y="70230"/>
                    </a:lnTo>
                    <a:lnTo>
                      <a:pt x="15561" y="66020"/>
                    </a:lnTo>
                    <a:lnTo>
                      <a:pt x="15838" y="61880"/>
                    </a:lnTo>
                    <a:lnTo>
                      <a:pt x="16088" y="57824"/>
                    </a:lnTo>
                    <a:lnTo>
                      <a:pt x="16297" y="53864"/>
                    </a:lnTo>
                    <a:lnTo>
                      <a:pt x="16491" y="49988"/>
                    </a:lnTo>
                    <a:lnTo>
                      <a:pt x="16658" y="46209"/>
                    </a:lnTo>
                    <a:lnTo>
                      <a:pt x="16811" y="42541"/>
                    </a:lnTo>
                    <a:lnTo>
                      <a:pt x="16922" y="38984"/>
                    </a:lnTo>
                    <a:lnTo>
                      <a:pt x="17033" y="35539"/>
                    </a:lnTo>
                    <a:lnTo>
                      <a:pt x="17103" y="32219"/>
                    </a:lnTo>
                    <a:lnTo>
                      <a:pt x="17172" y="29023"/>
                    </a:lnTo>
                    <a:lnTo>
                      <a:pt x="17228" y="25953"/>
                    </a:lnTo>
                    <a:lnTo>
                      <a:pt x="17255" y="23035"/>
                    </a:lnTo>
                    <a:lnTo>
                      <a:pt x="17269" y="20257"/>
                    </a:lnTo>
                    <a:lnTo>
                      <a:pt x="17283" y="17631"/>
                    </a:lnTo>
                    <a:lnTo>
                      <a:pt x="17283" y="15172"/>
                    </a:lnTo>
                    <a:lnTo>
                      <a:pt x="17269" y="12865"/>
                    </a:lnTo>
                    <a:lnTo>
                      <a:pt x="17255" y="10726"/>
                    </a:lnTo>
                    <a:lnTo>
                      <a:pt x="17214" y="6989"/>
                    </a:lnTo>
                    <a:lnTo>
                      <a:pt x="17144" y="4002"/>
                    </a:lnTo>
                    <a:lnTo>
                      <a:pt x="17089" y="1806"/>
                    </a:lnTo>
                    <a:lnTo>
                      <a:pt x="17033"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79;p19">
                <a:extLst>
                  <a:ext uri="{FF2B5EF4-FFF2-40B4-BE49-F238E27FC236}">
                    <a16:creationId xmlns:a16="http://schemas.microsoft.com/office/drawing/2014/main" id="{8BC914F6-5301-52AF-843D-D9A998FD729B}"/>
                  </a:ext>
                </a:extLst>
              </p:cNvPr>
              <p:cNvSpPr/>
              <p:nvPr/>
            </p:nvSpPr>
            <p:spPr>
              <a:xfrm>
                <a:off x="3211725" y="3136575"/>
                <a:ext cx="927375" cy="2086775"/>
              </a:xfrm>
              <a:custGeom>
                <a:avLst/>
                <a:gdLst/>
                <a:ahLst/>
                <a:cxnLst/>
                <a:rect l="l" t="t" r="r" b="b"/>
                <a:pathLst>
                  <a:path w="37095" h="83471" extrusionOk="0">
                    <a:moveTo>
                      <a:pt x="2640" y="0"/>
                    </a:moveTo>
                    <a:lnTo>
                      <a:pt x="2515" y="1278"/>
                    </a:lnTo>
                    <a:lnTo>
                      <a:pt x="2195" y="4738"/>
                    </a:lnTo>
                    <a:lnTo>
                      <a:pt x="1723" y="9836"/>
                    </a:lnTo>
                    <a:lnTo>
                      <a:pt x="1473" y="12810"/>
                    </a:lnTo>
                    <a:lnTo>
                      <a:pt x="1209" y="15991"/>
                    </a:lnTo>
                    <a:lnTo>
                      <a:pt x="959" y="19298"/>
                    </a:lnTo>
                    <a:lnTo>
                      <a:pt x="709" y="22660"/>
                    </a:lnTo>
                    <a:lnTo>
                      <a:pt x="487" y="26022"/>
                    </a:lnTo>
                    <a:lnTo>
                      <a:pt x="292" y="29287"/>
                    </a:lnTo>
                    <a:lnTo>
                      <a:pt x="209" y="30871"/>
                    </a:lnTo>
                    <a:lnTo>
                      <a:pt x="139" y="32413"/>
                    </a:lnTo>
                    <a:lnTo>
                      <a:pt x="84" y="33885"/>
                    </a:lnTo>
                    <a:lnTo>
                      <a:pt x="42" y="35303"/>
                    </a:lnTo>
                    <a:lnTo>
                      <a:pt x="14" y="36650"/>
                    </a:lnTo>
                    <a:lnTo>
                      <a:pt x="0" y="37914"/>
                    </a:lnTo>
                    <a:lnTo>
                      <a:pt x="0" y="39095"/>
                    </a:lnTo>
                    <a:lnTo>
                      <a:pt x="28" y="40165"/>
                    </a:lnTo>
                    <a:lnTo>
                      <a:pt x="56" y="41068"/>
                    </a:lnTo>
                    <a:lnTo>
                      <a:pt x="111" y="42055"/>
                    </a:lnTo>
                    <a:lnTo>
                      <a:pt x="181" y="43124"/>
                    </a:lnTo>
                    <a:lnTo>
                      <a:pt x="264" y="44264"/>
                    </a:lnTo>
                    <a:lnTo>
                      <a:pt x="362" y="45472"/>
                    </a:lnTo>
                    <a:lnTo>
                      <a:pt x="473" y="46723"/>
                    </a:lnTo>
                    <a:lnTo>
                      <a:pt x="723" y="49404"/>
                    </a:lnTo>
                    <a:lnTo>
                      <a:pt x="1028" y="52252"/>
                    </a:lnTo>
                    <a:lnTo>
                      <a:pt x="1362" y="55211"/>
                    </a:lnTo>
                    <a:lnTo>
                      <a:pt x="1723" y="58254"/>
                    </a:lnTo>
                    <a:lnTo>
                      <a:pt x="2098" y="61310"/>
                    </a:lnTo>
                    <a:lnTo>
                      <a:pt x="2487" y="64353"/>
                    </a:lnTo>
                    <a:lnTo>
                      <a:pt x="2862" y="67326"/>
                    </a:lnTo>
                    <a:lnTo>
                      <a:pt x="3612" y="72883"/>
                    </a:lnTo>
                    <a:lnTo>
                      <a:pt x="4265" y="77593"/>
                    </a:lnTo>
                    <a:lnTo>
                      <a:pt x="4766" y="81094"/>
                    </a:lnTo>
                    <a:lnTo>
                      <a:pt x="4821" y="81567"/>
                    </a:lnTo>
                    <a:lnTo>
                      <a:pt x="5071" y="83262"/>
                    </a:lnTo>
                    <a:lnTo>
                      <a:pt x="6002" y="83331"/>
                    </a:lnTo>
                    <a:lnTo>
                      <a:pt x="7030" y="83387"/>
                    </a:lnTo>
                    <a:lnTo>
                      <a:pt x="8336" y="83428"/>
                    </a:lnTo>
                    <a:lnTo>
                      <a:pt x="9850" y="83470"/>
                    </a:lnTo>
                    <a:lnTo>
                      <a:pt x="10656" y="83470"/>
                    </a:lnTo>
                    <a:lnTo>
                      <a:pt x="11476" y="83456"/>
                    </a:lnTo>
                    <a:lnTo>
                      <a:pt x="12310" y="83442"/>
                    </a:lnTo>
                    <a:lnTo>
                      <a:pt x="13143" y="83414"/>
                    </a:lnTo>
                    <a:lnTo>
                      <a:pt x="13977" y="83359"/>
                    </a:lnTo>
                    <a:lnTo>
                      <a:pt x="14782" y="83289"/>
                    </a:lnTo>
                    <a:lnTo>
                      <a:pt x="15227" y="83248"/>
                    </a:lnTo>
                    <a:lnTo>
                      <a:pt x="15963" y="83150"/>
                    </a:lnTo>
                    <a:lnTo>
                      <a:pt x="16658" y="83025"/>
                    </a:lnTo>
                    <a:lnTo>
                      <a:pt x="16561" y="81080"/>
                    </a:lnTo>
                    <a:lnTo>
                      <a:pt x="16533" y="80622"/>
                    </a:lnTo>
                    <a:lnTo>
                      <a:pt x="16033" y="71258"/>
                    </a:lnTo>
                    <a:lnTo>
                      <a:pt x="15699" y="65145"/>
                    </a:lnTo>
                    <a:lnTo>
                      <a:pt x="15380" y="58810"/>
                    </a:lnTo>
                    <a:lnTo>
                      <a:pt x="15088" y="52808"/>
                    </a:lnTo>
                    <a:lnTo>
                      <a:pt x="14866" y="47667"/>
                    </a:lnTo>
                    <a:lnTo>
                      <a:pt x="14782" y="45583"/>
                    </a:lnTo>
                    <a:lnTo>
                      <a:pt x="14741" y="43930"/>
                    </a:lnTo>
                    <a:lnTo>
                      <a:pt x="14713" y="42763"/>
                    </a:lnTo>
                    <a:lnTo>
                      <a:pt x="14727" y="42388"/>
                    </a:lnTo>
                    <a:lnTo>
                      <a:pt x="14741" y="42152"/>
                    </a:lnTo>
                    <a:lnTo>
                      <a:pt x="19117" y="6974"/>
                    </a:lnTo>
                    <a:lnTo>
                      <a:pt x="19798" y="16283"/>
                    </a:lnTo>
                    <a:lnTo>
                      <a:pt x="20492" y="26133"/>
                    </a:lnTo>
                    <a:lnTo>
                      <a:pt x="21312" y="37887"/>
                    </a:lnTo>
                    <a:lnTo>
                      <a:pt x="22160" y="50349"/>
                    </a:lnTo>
                    <a:lnTo>
                      <a:pt x="22576" y="56476"/>
                    </a:lnTo>
                    <a:lnTo>
                      <a:pt x="22952" y="62339"/>
                    </a:lnTo>
                    <a:lnTo>
                      <a:pt x="23285" y="67799"/>
                    </a:lnTo>
                    <a:lnTo>
                      <a:pt x="23577" y="72703"/>
                    </a:lnTo>
                    <a:lnTo>
                      <a:pt x="23799" y="76885"/>
                    </a:lnTo>
                    <a:lnTo>
                      <a:pt x="23896" y="78677"/>
                    </a:lnTo>
                    <a:lnTo>
                      <a:pt x="23966" y="80233"/>
                    </a:lnTo>
                    <a:lnTo>
                      <a:pt x="23980" y="80678"/>
                    </a:lnTo>
                    <a:lnTo>
                      <a:pt x="24021" y="81845"/>
                    </a:lnTo>
                    <a:lnTo>
                      <a:pt x="24035" y="82761"/>
                    </a:lnTo>
                    <a:lnTo>
                      <a:pt x="24827" y="82845"/>
                    </a:lnTo>
                    <a:lnTo>
                      <a:pt x="25702" y="82942"/>
                    </a:lnTo>
                    <a:lnTo>
                      <a:pt x="26814" y="83039"/>
                    </a:lnTo>
                    <a:lnTo>
                      <a:pt x="28078" y="83123"/>
                    </a:lnTo>
                    <a:lnTo>
                      <a:pt x="28745" y="83150"/>
                    </a:lnTo>
                    <a:lnTo>
                      <a:pt x="29426" y="83178"/>
                    </a:lnTo>
                    <a:lnTo>
                      <a:pt x="30120" y="83206"/>
                    </a:lnTo>
                    <a:lnTo>
                      <a:pt x="30801" y="83206"/>
                    </a:lnTo>
                    <a:lnTo>
                      <a:pt x="31468" y="83192"/>
                    </a:lnTo>
                    <a:lnTo>
                      <a:pt x="32107" y="83164"/>
                    </a:lnTo>
                    <a:lnTo>
                      <a:pt x="32566" y="83150"/>
                    </a:lnTo>
                    <a:lnTo>
                      <a:pt x="33163" y="83081"/>
                    </a:lnTo>
                    <a:lnTo>
                      <a:pt x="33705" y="82998"/>
                    </a:lnTo>
                    <a:lnTo>
                      <a:pt x="33955" y="82956"/>
                    </a:lnTo>
                    <a:lnTo>
                      <a:pt x="34191" y="82900"/>
                    </a:lnTo>
                    <a:lnTo>
                      <a:pt x="34413" y="82831"/>
                    </a:lnTo>
                    <a:lnTo>
                      <a:pt x="34622" y="82761"/>
                    </a:lnTo>
                    <a:lnTo>
                      <a:pt x="34733" y="80302"/>
                    </a:lnTo>
                    <a:lnTo>
                      <a:pt x="34761" y="79830"/>
                    </a:lnTo>
                    <a:lnTo>
                      <a:pt x="35080" y="73245"/>
                    </a:lnTo>
                    <a:lnTo>
                      <a:pt x="35511" y="63839"/>
                    </a:lnTo>
                    <a:lnTo>
                      <a:pt x="35733" y="58379"/>
                    </a:lnTo>
                    <a:lnTo>
                      <a:pt x="35983" y="52572"/>
                    </a:lnTo>
                    <a:lnTo>
                      <a:pt x="36205" y="46500"/>
                    </a:lnTo>
                    <a:lnTo>
                      <a:pt x="36428" y="40318"/>
                    </a:lnTo>
                    <a:lnTo>
                      <a:pt x="36636" y="34122"/>
                    </a:lnTo>
                    <a:lnTo>
                      <a:pt x="36803" y="28023"/>
                    </a:lnTo>
                    <a:lnTo>
                      <a:pt x="36886" y="25049"/>
                    </a:lnTo>
                    <a:lnTo>
                      <a:pt x="36942" y="22146"/>
                    </a:lnTo>
                    <a:lnTo>
                      <a:pt x="36997" y="19325"/>
                    </a:lnTo>
                    <a:lnTo>
                      <a:pt x="37039" y="16589"/>
                    </a:lnTo>
                    <a:lnTo>
                      <a:pt x="37067" y="13977"/>
                    </a:lnTo>
                    <a:lnTo>
                      <a:pt x="37081" y="11490"/>
                    </a:lnTo>
                    <a:lnTo>
                      <a:pt x="37095" y="9142"/>
                    </a:lnTo>
                    <a:lnTo>
                      <a:pt x="37067" y="6947"/>
                    </a:lnTo>
                    <a:lnTo>
                      <a:pt x="37039" y="4918"/>
                    </a:lnTo>
                    <a:lnTo>
                      <a:pt x="36997" y="3084"/>
                    </a:lnTo>
                    <a:lnTo>
                      <a:pt x="36928" y="1431"/>
                    </a:lnTo>
                    <a:lnTo>
                      <a:pt x="36886" y="695"/>
                    </a:lnTo>
                    <a:lnTo>
                      <a:pt x="36831" y="0"/>
                    </a:ln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80;p19">
                <a:extLst>
                  <a:ext uri="{FF2B5EF4-FFF2-40B4-BE49-F238E27FC236}">
                    <a16:creationId xmlns:a16="http://schemas.microsoft.com/office/drawing/2014/main" id="{36309EC0-5F3C-F3CC-5F6B-48D624733973}"/>
                  </a:ext>
                </a:extLst>
              </p:cNvPr>
              <p:cNvSpPr/>
              <p:nvPr/>
            </p:nvSpPr>
            <p:spPr>
              <a:xfrm>
                <a:off x="3281175" y="868850"/>
                <a:ext cx="260175" cy="329300"/>
              </a:xfrm>
              <a:custGeom>
                <a:avLst/>
                <a:gdLst/>
                <a:ahLst/>
                <a:cxnLst/>
                <a:rect l="l" t="t" r="r" b="b"/>
                <a:pathLst>
                  <a:path w="10407" h="13172" extrusionOk="0">
                    <a:moveTo>
                      <a:pt x="6531" y="1"/>
                    </a:moveTo>
                    <a:lnTo>
                      <a:pt x="6447" y="15"/>
                    </a:lnTo>
                    <a:lnTo>
                      <a:pt x="6364" y="43"/>
                    </a:lnTo>
                    <a:lnTo>
                      <a:pt x="6294" y="84"/>
                    </a:lnTo>
                    <a:lnTo>
                      <a:pt x="6225" y="168"/>
                    </a:lnTo>
                    <a:lnTo>
                      <a:pt x="6142" y="251"/>
                    </a:lnTo>
                    <a:lnTo>
                      <a:pt x="6072" y="362"/>
                    </a:lnTo>
                    <a:lnTo>
                      <a:pt x="6003" y="487"/>
                    </a:lnTo>
                    <a:lnTo>
                      <a:pt x="5947" y="640"/>
                    </a:lnTo>
                    <a:lnTo>
                      <a:pt x="5822" y="960"/>
                    </a:lnTo>
                    <a:lnTo>
                      <a:pt x="5711" y="1321"/>
                    </a:lnTo>
                    <a:lnTo>
                      <a:pt x="5600" y="1710"/>
                    </a:lnTo>
                    <a:lnTo>
                      <a:pt x="5516" y="2113"/>
                    </a:lnTo>
                    <a:lnTo>
                      <a:pt x="5433" y="2516"/>
                    </a:lnTo>
                    <a:lnTo>
                      <a:pt x="5364" y="2905"/>
                    </a:lnTo>
                    <a:lnTo>
                      <a:pt x="5252" y="3599"/>
                    </a:lnTo>
                    <a:lnTo>
                      <a:pt x="5183" y="4099"/>
                    </a:lnTo>
                    <a:lnTo>
                      <a:pt x="5155" y="4280"/>
                    </a:lnTo>
                    <a:lnTo>
                      <a:pt x="4891" y="3669"/>
                    </a:lnTo>
                    <a:lnTo>
                      <a:pt x="4599" y="3044"/>
                    </a:lnTo>
                    <a:lnTo>
                      <a:pt x="4238" y="2349"/>
                    </a:lnTo>
                    <a:lnTo>
                      <a:pt x="4044" y="1988"/>
                    </a:lnTo>
                    <a:lnTo>
                      <a:pt x="3849" y="1654"/>
                    </a:lnTo>
                    <a:lnTo>
                      <a:pt x="3669" y="1335"/>
                    </a:lnTo>
                    <a:lnTo>
                      <a:pt x="3474" y="1071"/>
                    </a:lnTo>
                    <a:lnTo>
                      <a:pt x="3294" y="848"/>
                    </a:lnTo>
                    <a:lnTo>
                      <a:pt x="3210" y="751"/>
                    </a:lnTo>
                    <a:lnTo>
                      <a:pt x="3127" y="682"/>
                    </a:lnTo>
                    <a:lnTo>
                      <a:pt x="3057" y="626"/>
                    </a:lnTo>
                    <a:lnTo>
                      <a:pt x="2988" y="598"/>
                    </a:lnTo>
                    <a:lnTo>
                      <a:pt x="2918" y="584"/>
                    </a:lnTo>
                    <a:lnTo>
                      <a:pt x="2863" y="598"/>
                    </a:lnTo>
                    <a:lnTo>
                      <a:pt x="2807" y="640"/>
                    </a:lnTo>
                    <a:lnTo>
                      <a:pt x="2766" y="696"/>
                    </a:lnTo>
                    <a:lnTo>
                      <a:pt x="2738" y="765"/>
                    </a:lnTo>
                    <a:lnTo>
                      <a:pt x="2724" y="848"/>
                    </a:lnTo>
                    <a:lnTo>
                      <a:pt x="2710" y="960"/>
                    </a:lnTo>
                    <a:lnTo>
                      <a:pt x="2696" y="1071"/>
                    </a:lnTo>
                    <a:lnTo>
                      <a:pt x="2710" y="1349"/>
                    </a:lnTo>
                    <a:lnTo>
                      <a:pt x="2752" y="1654"/>
                    </a:lnTo>
                    <a:lnTo>
                      <a:pt x="2821" y="2002"/>
                    </a:lnTo>
                    <a:lnTo>
                      <a:pt x="2891" y="2363"/>
                    </a:lnTo>
                    <a:lnTo>
                      <a:pt x="2988" y="2724"/>
                    </a:lnTo>
                    <a:lnTo>
                      <a:pt x="3182" y="3433"/>
                    </a:lnTo>
                    <a:lnTo>
                      <a:pt x="3377" y="4058"/>
                    </a:lnTo>
                    <a:lnTo>
                      <a:pt x="3571" y="4655"/>
                    </a:lnTo>
                    <a:lnTo>
                      <a:pt x="3127" y="4252"/>
                    </a:lnTo>
                    <a:lnTo>
                      <a:pt x="2654" y="3849"/>
                    </a:lnTo>
                    <a:lnTo>
                      <a:pt x="2127" y="3405"/>
                    </a:lnTo>
                    <a:lnTo>
                      <a:pt x="1849" y="3196"/>
                    </a:lnTo>
                    <a:lnTo>
                      <a:pt x="1571" y="3002"/>
                    </a:lnTo>
                    <a:lnTo>
                      <a:pt x="1307" y="2835"/>
                    </a:lnTo>
                    <a:lnTo>
                      <a:pt x="1071" y="2696"/>
                    </a:lnTo>
                    <a:lnTo>
                      <a:pt x="862" y="2613"/>
                    </a:lnTo>
                    <a:lnTo>
                      <a:pt x="765" y="2585"/>
                    </a:lnTo>
                    <a:lnTo>
                      <a:pt x="682" y="2571"/>
                    </a:lnTo>
                    <a:lnTo>
                      <a:pt x="612" y="2571"/>
                    </a:lnTo>
                    <a:lnTo>
                      <a:pt x="557" y="2599"/>
                    </a:lnTo>
                    <a:lnTo>
                      <a:pt x="501" y="2641"/>
                    </a:lnTo>
                    <a:lnTo>
                      <a:pt x="473" y="2696"/>
                    </a:lnTo>
                    <a:lnTo>
                      <a:pt x="445" y="2766"/>
                    </a:lnTo>
                    <a:lnTo>
                      <a:pt x="445" y="2849"/>
                    </a:lnTo>
                    <a:lnTo>
                      <a:pt x="445" y="2932"/>
                    </a:lnTo>
                    <a:lnTo>
                      <a:pt x="473" y="3030"/>
                    </a:lnTo>
                    <a:lnTo>
                      <a:pt x="543" y="3252"/>
                    </a:lnTo>
                    <a:lnTo>
                      <a:pt x="654" y="3502"/>
                    </a:lnTo>
                    <a:lnTo>
                      <a:pt x="793" y="3766"/>
                    </a:lnTo>
                    <a:lnTo>
                      <a:pt x="960" y="4044"/>
                    </a:lnTo>
                    <a:lnTo>
                      <a:pt x="1140" y="4322"/>
                    </a:lnTo>
                    <a:lnTo>
                      <a:pt x="1335" y="4613"/>
                    </a:lnTo>
                    <a:lnTo>
                      <a:pt x="1724" y="5127"/>
                    </a:lnTo>
                    <a:lnTo>
                      <a:pt x="2071" y="5572"/>
                    </a:lnTo>
                    <a:lnTo>
                      <a:pt x="2418" y="5989"/>
                    </a:lnTo>
                    <a:lnTo>
                      <a:pt x="2349" y="6017"/>
                    </a:lnTo>
                    <a:lnTo>
                      <a:pt x="2154" y="6114"/>
                    </a:lnTo>
                    <a:lnTo>
                      <a:pt x="2015" y="6197"/>
                    </a:lnTo>
                    <a:lnTo>
                      <a:pt x="1863" y="6295"/>
                    </a:lnTo>
                    <a:lnTo>
                      <a:pt x="1696" y="6420"/>
                    </a:lnTo>
                    <a:lnTo>
                      <a:pt x="1529" y="6558"/>
                    </a:lnTo>
                    <a:lnTo>
                      <a:pt x="1335" y="6725"/>
                    </a:lnTo>
                    <a:lnTo>
                      <a:pt x="1154" y="6920"/>
                    </a:lnTo>
                    <a:lnTo>
                      <a:pt x="960" y="7142"/>
                    </a:lnTo>
                    <a:lnTo>
                      <a:pt x="779" y="7406"/>
                    </a:lnTo>
                    <a:lnTo>
                      <a:pt x="598" y="7684"/>
                    </a:lnTo>
                    <a:lnTo>
                      <a:pt x="432" y="8003"/>
                    </a:lnTo>
                    <a:lnTo>
                      <a:pt x="279" y="8351"/>
                    </a:lnTo>
                    <a:lnTo>
                      <a:pt x="154" y="8726"/>
                    </a:lnTo>
                    <a:lnTo>
                      <a:pt x="98" y="8934"/>
                    </a:lnTo>
                    <a:lnTo>
                      <a:pt x="56" y="9129"/>
                    </a:lnTo>
                    <a:lnTo>
                      <a:pt x="29" y="9323"/>
                    </a:lnTo>
                    <a:lnTo>
                      <a:pt x="15" y="9518"/>
                    </a:lnTo>
                    <a:lnTo>
                      <a:pt x="1" y="9712"/>
                    </a:lnTo>
                    <a:lnTo>
                      <a:pt x="15" y="9907"/>
                    </a:lnTo>
                    <a:lnTo>
                      <a:pt x="29" y="10087"/>
                    </a:lnTo>
                    <a:lnTo>
                      <a:pt x="56" y="10268"/>
                    </a:lnTo>
                    <a:lnTo>
                      <a:pt x="126" y="10615"/>
                    </a:lnTo>
                    <a:lnTo>
                      <a:pt x="223" y="10949"/>
                    </a:lnTo>
                    <a:lnTo>
                      <a:pt x="334" y="11268"/>
                    </a:lnTo>
                    <a:lnTo>
                      <a:pt x="473" y="11546"/>
                    </a:lnTo>
                    <a:lnTo>
                      <a:pt x="612" y="11810"/>
                    </a:lnTo>
                    <a:lnTo>
                      <a:pt x="751" y="12046"/>
                    </a:lnTo>
                    <a:lnTo>
                      <a:pt x="890" y="12255"/>
                    </a:lnTo>
                    <a:lnTo>
                      <a:pt x="1015" y="12421"/>
                    </a:lnTo>
                    <a:lnTo>
                      <a:pt x="1210" y="12658"/>
                    </a:lnTo>
                    <a:lnTo>
                      <a:pt x="1293" y="12741"/>
                    </a:lnTo>
                    <a:lnTo>
                      <a:pt x="1418" y="12838"/>
                    </a:lnTo>
                    <a:lnTo>
                      <a:pt x="1543" y="12922"/>
                    </a:lnTo>
                    <a:lnTo>
                      <a:pt x="1696" y="12991"/>
                    </a:lnTo>
                    <a:lnTo>
                      <a:pt x="1835" y="13047"/>
                    </a:lnTo>
                    <a:lnTo>
                      <a:pt x="1988" y="13088"/>
                    </a:lnTo>
                    <a:lnTo>
                      <a:pt x="2140" y="13130"/>
                    </a:lnTo>
                    <a:lnTo>
                      <a:pt x="2307" y="13144"/>
                    </a:lnTo>
                    <a:lnTo>
                      <a:pt x="2474" y="13172"/>
                    </a:lnTo>
                    <a:lnTo>
                      <a:pt x="2807" y="13172"/>
                    </a:lnTo>
                    <a:lnTo>
                      <a:pt x="3155" y="13158"/>
                    </a:lnTo>
                    <a:lnTo>
                      <a:pt x="3488" y="13116"/>
                    </a:lnTo>
                    <a:lnTo>
                      <a:pt x="3835" y="13047"/>
                    </a:lnTo>
                    <a:lnTo>
                      <a:pt x="4169" y="12963"/>
                    </a:lnTo>
                    <a:lnTo>
                      <a:pt x="4502" y="12880"/>
                    </a:lnTo>
                    <a:lnTo>
                      <a:pt x="5100" y="12685"/>
                    </a:lnTo>
                    <a:lnTo>
                      <a:pt x="5600" y="12519"/>
                    </a:lnTo>
                    <a:lnTo>
                      <a:pt x="5947" y="12394"/>
                    </a:lnTo>
                    <a:lnTo>
                      <a:pt x="6100" y="12366"/>
                    </a:lnTo>
                    <a:lnTo>
                      <a:pt x="6253" y="12338"/>
                    </a:lnTo>
                    <a:lnTo>
                      <a:pt x="6545" y="12296"/>
                    </a:lnTo>
                    <a:lnTo>
                      <a:pt x="6822" y="12296"/>
                    </a:lnTo>
                    <a:lnTo>
                      <a:pt x="7100" y="12324"/>
                    </a:lnTo>
                    <a:lnTo>
                      <a:pt x="7364" y="12366"/>
                    </a:lnTo>
                    <a:lnTo>
                      <a:pt x="7614" y="12407"/>
                    </a:lnTo>
                    <a:lnTo>
                      <a:pt x="8101" y="12505"/>
                    </a:lnTo>
                    <a:lnTo>
                      <a:pt x="8309" y="12533"/>
                    </a:lnTo>
                    <a:lnTo>
                      <a:pt x="8517" y="12560"/>
                    </a:lnTo>
                    <a:lnTo>
                      <a:pt x="8712" y="12546"/>
                    </a:lnTo>
                    <a:lnTo>
                      <a:pt x="8795" y="12546"/>
                    </a:lnTo>
                    <a:lnTo>
                      <a:pt x="8879" y="12519"/>
                    </a:lnTo>
                    <a:lnTo>
                      <a:pt x="8962" y="12491"/>
                    </a:lnTo>
                    <a:lnTo>
                      <a:pt x="9045" y="12449"/>
                    </a:lnTo>
                    <a:lnTo>
                      <a:pt x="9115" y="12407"/>
                    </a:lnTo>
                    <a:lnTo>
                      <a:pt x="9170" y="12338"/>
                    </a:lnTo>
                    <a:lnTo>
                      <a:pt x="9240" y="12269"/>
                    </a:lnTo>
                    <a:lnTo>
                      <a:pt x="9295" y="12185"/>
                    </a:lnTo>
                    <a:lnTo>
                      <a:pt x="9351" y="12074"/>
                    </a:lnTo>
                    <a:lnTo>
                      <a:pt x="9393" y="11963"/>
                    </a:lnTo>
                    <a:lnTo>
                      <a:pt x="9420" y="11838"/>
                    </a:lnTo>
                    <a:lnTo>
                      <a:pt x="9434" y="11727"/>
                    </a:lnTo>
                    <a:lnTo>
                      <a:pt x="9434" y="11602"/>
                    </a:lnTo>
                    <a:lnTo>
                      <a:pt x="9406" y="11491"/>
                    </a:lnTo>
                    <a:lnTo>
                      <a:pt x="9351" y="11393"/>
                    </a:lnTo>
                    <a:lnTo>
                      <a:pt x="9295" y="11282"/>
                    </a:lnTo>
                    <a:lnTo>
                      <a:pt x="9212" y="11185"/>
                    </a:lnTo>
                    <a:lnTo>
                      <a:pt x="9129" y="11102"/>
                    </a:lnTo>
                    <a:lnTo>
                      <a:pt x="9017" y="11004"/>
                    </a:lnTo>
                    <a:lnTo>
                      <a:pt x="8906" y="10921"/>
                    </a:lnTo>
                    <a:lnTo>
                      <a:pt x="8642" y="10768"/>
                    </a:lnTo>
                    <a:lnTo>
                      <a:pt x="8364" y="10615"/>
                    </a:lnTo>
                    <a:lnTo>
                      <a:pt x="8059" y="10490"/>
                    </a:lnTo>
                    <a:lnTo>
                      <a:pt x="7753" y="10379"/>
                    </a:lnTo>
                    <a:lnTo>
                      <a:pt x="7448" y="10282"/>
                    </a:lnTo>
                    <a:lnTo>
                      <a:pt x="6892" y="10129"/>
                    </a:lnTo>
                    <a:lnTo>
                      <a:pt x="6489" y="10046"/>
                    </a:lnTo>
                    <a:lnTo>
                      <a:pt x="6322" y="10004"/>
                    </a:lnTo>
                    <a:lnTo>
                      <a:pt x="6364" y="9921"/>
                    </a:lnTo>
                    <a:lnTo>
                      <a:pt x="6503" y="9740"/>
                    </a:lnTo>
                    <a:lnTo>
                      <a:pt x="7017" y="9101"/>
                    </a:lnTo>
                    <a:lnTo>
                      <a:pt x="7767" y="8170"/>
                    </a:lnTo>
                    <a:lnTo>
                      <a:pt x="8170" y="7642"/>
                    </a:lnTo>
                    <a:lnTo>
                      <a:pt x="8587" y="7100"/>
                    </a:lnTo>
                    <a:lnTo>
                      <a:pt x="9004" y="6531"/>
                    </a:lnTo>
                    <a:lnTo>
                      <a:pt x="9379" y="5975"/>
                    </a:lnTo>
                    <a:lnTo>
                      <a:pt x="9726" y="5447"/>
                    </a:lnTo>
                    <a:lnTo>
                      <a:pt x="9879" y="5183"/>
                    </a:lnTo>
                    <a:lnTo>
                      <a:pt x="10018" y="4947"/>
                    </a:lnTo>
                    <a:lnTo>
                      <a:pt x="10143" y="4711"/>
                    </a:lnTo>
                    <a:lnTo>
                      <a:pt x="10240" y="4488"/>
                    </a:lnTo>
                    <a:lnTo>
                      <a:pt x="10323" y="4280"/>
                    </a:lnTo>
                    <a:lnTo>
                      <a:pt x="10379" y="4099"/>
                    </a:lnTo>
                    <a:lnTo>
                      <a:pt x="10407" y="3933"/>
                    </a:lnTo>
                    <a:lnTo>
                      <a:pt x="10407" y="3794"/>
                    </a:lnTo>
                    <a:lnTo>
                      <a:pt x="10393" y="3724"/>
                    </a:lnTo>
                    <a:lnTo>
                      <a:pt x="10379" y="3669"/>
                    </a:lnTo>
                    <a:lnTo>
                      <a:pt x="10351" y="3627"/>
                    </a:lnTo>
                    <a:lnTo>
                      <a:pt x="10323" y="3571"/>
                    </a:lnTo>
                    <a:lnTo>
                      <a:pt x="10268" y="3530"/>
                    </a:lnTo>
                    <a:lnTo>
                      <a:pt x="10198" y="3502"/>
                    </a:lnTo>
                    <a:lnTo>
                      <a:pt x="10115" y="3488"/>
                    </a:lnTo>
                    <a:lnTo>
                      <a:pt x="10018" y="3488"/>
                    </a:lnTo>
                    <a:lnTo>
                      <a:pt x="9907" y="3502"/>
                    </a:lnTo>
                    <a:lnTo>
                      <a:pt x="9795" y="3530"/>
                    </a:lnTo>
                    <a:lnTo>
                      <a:pt x="9545" y="3627"/>
                    </a:lnTo>
                    <a:lnTo>
                      <a:pt x="9268" y="3752"/>
                    </a:lnTo>
                    <a:lnTo>
                      <a:pt x="8976" y="3919"/>
                    </a:lnTo>
                    <a:lnTo>
                      <a:pt x="8684" y="4113"/>
                    </a:lnTo>
                    <a:lnTo>
                      <a:pt x="8378" y="4308"/>
                    </a:lnTo>
                    <a:lnTo>
                      <a:pt x="7795" y="4738"/>
                    </a:lnTo>
                    <a:lnTo>
                      <a:pt x="7309" y="5114"/>
                    </a:lnTo>
                    <a:lnTo>
                      <a:pt x="6850" y="5503"/>
                    </a:lnTo>
                    <a:lnTo>
                      <a:pt x="6864" y="5280"/>
                    </a:lnTo>
                    <a:lnTo>
                      <a:pt x="6920" y="4655"/>
                    </a:lnTo>
                    <a:lnTo>
                      <a:pt x="6975" y="3794"/>
                    </a:lnTo>
                    <a:lnTo>
                      <a:pt x="7003" y="3294"/>
                    </a:lnTo>
                    <a:lnTo>
                      <a:pt x="7017" y="2793"/>
                    </a:lnTo>
                    <a:lnTo>
                      <a:pt x="7031" y="2279"/>
                    </a:lnTo>
                    <a:lnTo>
                      <a:pt x="7017" y="1793"/>
                    </a:lnTo>
                    <a:lnTo>
                      <a:pt x="7003" y="1321"/>
                    </a:lnTo>
                    <a:lnTo>
                      <a:pt x="6961" y="904"/>
                    </a:lnTo>
                    <a:lnTo>
                      <a:pt x="6934" y="723"/>
                    </a:lnTo>
                    <a:lnTo>
                      <a:pt x="6892" y="543"/>
                    </a:lnTo>
                    <a:lnTo>
                      <a:pt x="6850" y="404"/>
                    </a:lnTo>
                    <a:lnTo>
                      <a:pt x="6808" y="265"/>
                    </a:lnTo>
                    <a:lnTo>
                      <a:pt x="6753" y="168"/>
                    </a:lnTo>
                    <a:lnTo>
                      <a:pt x="6683" y="84"/>
                    </a:lnTo>
                    <a:lnTo>
                      <a:pt x="6614" y="29"/>
                    </a:lnTo>
                    <a:lnTo>
                      <a:pt x="6531" y="1"/>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81;p19">
                <a:extLst>
                  <a:ext uri="{FF2B5EF4-FFF2-40B4-BE49-F238E27FC236}">
                    <a16:creationId xmlns:a16="http://schemas.microsoft.com/office/drawing/2014/main" id="{FBC79D26-3868-E8B5-201A-0C0C4D951A49}"/>
                  </a:ext>
                </a:extLst>
              </p:cNvPr>
              <p:cNvSpPr/>
              <p:nvPr/>
            </p:nvSpPr>
            <p:spPr>
              <a:xfrm>
                <a:off x="3267650" y="1081425"/>
                <a:ext cx="131300" cy="129575"/>
              </a:xfrm>
              <a:custGeom>
                <a:avLst/>
                <a:gdLst/>
                <a:ahLst/>
                <a:cxnLst/>
                <a:rect l="l" t="t" r="r" b="b"/>
                <a:pathLst>
                  <a:path w="5252" h="5183" extrusionOk="0">
                    <a:moveTo>
                      <a:pt x="639" y="1"/>
                    </a:moveTo>
                    <a:lnTo>
                      <a:pt x="556" y="28"/>
                    </a:lnTo>
                    <a:lnTo>
                      <a:pt x="472" y="70"/>
                    </a:lnTo>
                    <a:lnTo>
                      <a:pt x="403" y="126"/>
                    </a:lnTo>
                    <a:lnTo>
                      <a:pt x="334" y="195"/>
                    </a:lnTo>
                    <a:lnTo>
                      <a:pt x="278" y="264"/>
                    </a:lnTo>
                    <a:lnTo>
                      <a:pt x="181" y="417"/>
                    </a:lnTo>
                    <a:lnTo>
                      <a:pt x="97" y="584"/>
                    </a:lnTo>
                    <a:lnTo>
                      <a:pt x="42" y="723"/>
                    </a:lnTo>
                    <a:lnTo>
                      <a:pt x="0" y="862"/>
                    </a:lnTo>
                    <a:lnTo>
                      <a:pt x="4154" y="5183"/>
                    </a:lnTo>
                    <a:lnTo>
                      <a:pt x="4307" y="5141"/>
                    </a:lnTo>
                    <a:lnTo>
                      <a:pt x="4460" y="5085"/>
                    </a:lnTo>
                    <a:lnTo>
                      <a:pt x="4640" y="5002"/>
                    </a:lnTo>
                    <a:lnTo>
                      <a:pt x="4821" y="4905"/>
                    </a:lnTo>
                    <a:lnTo>
                      <a:pt x="4918" y="4849"/>
                    </a:lnTo>
                    <a:lnTo>
                      <a:pt x="5002" y="4780"/>
                    </a:lnTo>
                    <a:lnTo>
                      <a:pt x="5071" y="4710"/>
                    </a:lnTo>
                    <a:lnTo>
                      <a:pt x="5140" y="4627"/>
                    </a:lnTo>
                    <a:lnTo>
                      <a:pt x="5196" y="4544"/>
                    </a:lnTo>
                    <a:lnTo>
                      <a:pt x="5238" y="4460"/>
                    </a:lnTo>
                    <a:lnTo>
                      <a:pt x="5252" y="4391"/>
                    </a:lnTo>
                    <a:lnTo>
                      <a:pt x="5238" y="4293"/>
                    </a:lnTo>
                    <a:lnTo>
                      <a:pt x="5210" y="4196"/>
                    </a:lnTo>
                    <a:lnTo>
                      <a:pt x="5168" y="4085"/>
                    </a:lnTo>
                    <a:lnTo>
                      <a:pt x="5099" y="3946"/>
                    </a:lnTo>
                    <a:lnTo>
                      <a:pt x="5015" y="3807"/>
                    </a:lnTo>
                    <a:lnTo>
                      <a:pt x="4807" y="3488"/>
                    </a:lnTo>
                    <a:lnTo>
                      <a:pt x="4557" y="3140"/>
                    </a:lnTo>
                    <a:lnTo>
                      <a:pt x="4265" y="2779"/>
                    </a:lnTo>
                    <a:lnTo>
                      <a:pt x="3932" y="2390"/>
                    </a:lnTo>
                    <a:lnTo>
                      <a:pt x="3571" y="2015"/>
                    </a:lnTo>
                    <a:lnTo>
                      <a:pt x="3182" y="1640"/>
                    </a:lnTo>
                    <a:lnTo>
                      <a:pt x="2793" y="1279"/>
                    </a:lnTo>
                    <a:lnTo>
                      <a:pt x="2404" y="931"/>
                    </a:lnTo>
                    <a:lnTo>
                      <a:pt x="2028" y="640"/>
                    </a:lnTo>
                    <a:lnTo>
                      <a:pt x="1667" y="390"/>
                    </a:lnTo>
                    <a:lnTo>
                      <a:pt x="1487" y="278"/>
                    </a:lnTo>
                    <a:lnTo>
                      <a:pt x="1320" y="195"/>
                    </a:lnTo>
                    <a:lnTo>
                      <a:pt x="1153" y="112"/>
                    </a:lnTo>
                    <a:lnTo>
                      <a:pt x="1014" y="56"/>
                    </a:lnTo>
                    <a:lnTo>
                      <a:pt x="861" y="14"/>
                    </a:lnTo>
                    <a:lnTo>
                      <a:pt x="736" y="1"/>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82;p19">
                <a:extLst>
                  <a:ext uri="{FF2B5EF4-FFF2-40B4-BE49-F238E27FC236}">
                    <a16:creationId xmlns:a16="http://schemas.microsoft.com/office/drawing/2014/main" id="{B53BFC8C-D982-BB73-FBD4-FBF357A6E0ED}"/>
                  </a:ext>
                </a:extLst>
              </p:cNvPr>
              <p:cNvSpPr/>
              <p:nvPr/>
            </p:nvSpPr>
            <p:spPr>
              <a:xfrm>
                <a:off x="2690050" y="1095675"/>
                <a:ext cx="854425" cy="951700"/>
              </a:xfrm>
              <a:custGeom>
                <a:avLst/>
                <a:gdLst/>
                <a:ahLst/>
                <a:cxnLst/>
                <a:rect l="l" t="t" r="r" b="b"/>
                <a:pathLst>
                  <a:path w="34177" h="38068" extrusionOk="0">
                    <a:moveTo>
                      <a:pt x="23465" y="0"/>
                    </a:moveTo>
                    <a:lnTo>
                      <a:pt x="23326" y="14"/>
                    </a:lnTo>
                    <a:lnTo>
                      <a:pt x="23174" y="56"/>
                    </a:lnTo>
                    <a:lnTo>
                      <a:pt x="22979" y="111"/>
                    </a:lnTo>
                    <a:lnTo>
                      <a:pt x="22771" y="209"/>
                    </a:lnTo>
                    <a:lnTo>
                      <a:pt x="22534" y="334"/>
                    </a:lnTo>
                    <a:lnTo>
                      <a:pt x="22257" y="486"/>
                    </a:lnTo>
                    <a:lnTo>
                      <a:pt x="21979" y="667"/>
                    </a:lnTo>
                    <a:lnTo>
                      <a:pt x="21659" y="862"/>
                    </a:lnTo>
                    <a:lnTo>
                      <a:pt x="21326" y="1084"/>
                    </a:lnTo>
                    <a:lnTo>
                      <a:pt x="20603" y="1612"/>
                    </a:lnTo>
                    <a:lnTo>
                      <a:pt x="19811" y="2223"/>
                    </a:lnTo>
                    <a:lnTo>
                      <a:pt x="18950" y="2918"/>
                    </a:lnTo>
                    <a:lnTo>
                      <a:pt x="18033" y="3682"/>
                    </a:lnTo>
                    <a:lnTo>
                      <a:pt x="17061" y="4529"/>
                    </a:lnTo>
                    <a:lnTo>
                      <a:pt x="16046" y="5432"/>
                    </a:lnTo>
                    <a:lnTo>
                      <a:pt x="15004" y="6405"/>
                    </a:lnTo>
                    <a:lnTo>
                      <a:pt x="13949" y="7419"/>
                    </a:lnTo>
                    <a:lnTo>
                      <a:pt x="12865" y="8475"/>
                    </a:lnTo>
                    <a:lnTo>
                      <a:pt x="11781" y="9586"/>
                    </a:lnTo>
                    <a:lnTo>
                      <a:pt x="10684" y="10712"/>
                    </a:lnTo>
                    <a:lnTo>
                      <a:pt x="9614" y="11879"/>
                    </a:lnTo>
                    <a:lnTo>
                      <a:pt x="8544" y="13060"/>
                    </a:lnTo>
                    <a:lnTo>
                      <a:pt x="7502" y="14268"/>
                    </a:lnTo>
                    <a:lnTo>
                      <a:pt x="6502" y="15477"/>
                    </a:lnTo>
                    <a:lnTo>
                      <a:pt x="6016" y="16074"/>
                    </a:lnTo>
                    <a:lnTo>
                      <a:pt x="5543" y="16686"/>
                    </a:lnTo>
                    <a:lnTo>
                      <a:pt x="5071" y="17283"/>
                    </a:lnTo>
                    <a:lnTo>
                      <a:pt x="4626" y="17894"/>
                    </a:lnTo>
                    <a:lnTo>
                      <a:pt x="4196" y="18492"/>
                    </a:lnTo>
                    <a:lnTo>
                      <a:pt x="3779" y="19089"/>
                    </a:lnTo>
                    <a:lnTo>
                      <a:pt x="3376" y="19687"/>
                    </a:lnTo>
                    <a:lnTo>
                      <a:pt x="2987" y="20270"/>
                    </a:lnTo>
                    <a:lnTo>
                      <a:pt x="2612" y="20854"/>
                    </a:lnTo>
                    <a:lnTo>
                      <a:pt x="2265" y="21437"/>
                    </a:lnTo>
                    <a:lnTo>
                      <a:pt x="1945" y="22007"/>
                    </a:lnTo>
                    <a:lnTo>
                      <a:pt x="1639" y="22563"/>
                    </a:lnTo>
                    <a:lnTo>
                      <a:pt x="1362" y="23118"/>
                    </a:lnTo>
                    <a:lnTo>
                      <a:pt x="1098" y="23674"/>
                    </a:lnTo>
                    <a:lnTo>
                      <a:pt x="861" y="24202"/>
                    </a:lnTo>
                    <a:lnTo>
                      <a:pt x="653" y="24730"/>
                    </a:lnTo>
                    <a:lnTo>
                      <a:pt x="472" y="25244"/>
                    </a:lnTo>
                    <a:lnTo>
                      <a:pt x="320" y="25744"/>
                    </a:lnTo>
                    <a:lnTo>
                      <a:pt x="195" y="26230"/>
                    </a:lnTo>
                    <a:lnTo>
                      <a:pt x="97" y="26703"/>
                    </a:lnTo>
                    <a:lnTo>
                      <a:pt x="42" y="27161"/>
                    </a:lnTo>
                    <a:lnTo>
                      <a:pt x="0" y="27606"/>
                    </a:lnTo>
                    <a:lnTo>
                      <a:pt x="0" y="27814"/>
                    </a:lnTo>
                    <a:lnTo>
                      <a:pt x="0" y="28036"/>
                    </a:lnTo>
                    <a:lnTo>
                      <a:pt x="14" y="28245"/>
                    </a:lnTo>
                    <a:lnTo>
                      <a:pt x="42" y="28439"/>
                    </a:lnTo>
                    <a:lnTo>
                      <a:pt x="69" y="28648"/>
                    </a:lnTo>
                    <a:lnTo>
                      <a:pt x="111" y="28842"/>
                    </a:lnTo>
                    <a:lnTo>
                      <a:pt x="153" y="29023"/>
                    </a:lnTo>
                    <a:lnTo>
                      <a:pt x="208" y="29203"/>
                    </a:lnTo>
                    <a:lnTo>
                      <a:pt x="306" y="29454"/>
                    </a:lnTo>
                    <a:lnTo>
                      <a:pt x="431" y="29676"/>
                    </a:lnTo>
                    <a:lnTo>
                      <a:pt x="570" y="29912"/>
                    </a:lnTo>
                    <a:lnTo>
                      <a:pt x="722" y="30148"/>
                    </a:lnTo>
                    <a:lnTo>
                      <a:pt x="917" y="30370"/>
                    </a:lnTo>
                    <a:lnTo>
                      <a:pt x="1125" y="30593"/>
                    </a:lnTo>
                    <a:lnTo>
                      <a:pt x="1348" y="30815"/>
                    </a:lnTo>
                    <a:lnTo>
                      <a:pt x="1584" y="31023"/>
                    </a:lnTo>
                    <a:lnTo>
                      <a:pt x="1862" y="31232"/>
                    </a:lnTo>
                    <a:lnTo>
                      <a:pt x="2140" y="31440"/>
                    </a:lnTo>
                    <a:lnTo>
                      <a:pt x="2445" y="31649"/>
                    </a:lnTo>
                    <a:lnTo>
                      <a:pt x="2751" y="31857"/>
                    </a:lnTo>
                    <a:lnTo>
                      <a:pt x="3084" y="32052"/>
                    </a:lnTo>
                    <a:lnTo>
                      <a:pt x="3432" y="32246"/>
                    </a:lnTo>
                    <a:lnTo>
                      <a:pt x="3807" y="32441"/>
                    </a:lnTo>
                    <a:lnTo>
                      <a:pt x="4182" y="32635"/>
                    </a:lnTo>
                    <a:lnTo>
                      <a:pt x="4571" y="32816"/>
                    </a:lnTo>
                    <a:lnTo>
                      <a:pt x="4974" y="33010"/>
                    </a:lnTo>
                    <a:lnTo>
                      <a:pt x="5821" y="33358"/>
                    </a:lnTo>
                    <a:lnTo>
                      <a:pt x="6696" y="33705"/>
                    </a:lnTo>
                    <a:lnTo>
                      <a:pt x="7627" y="34038"/>
                    </a:lnTo>
                    <a:lnTo>
                      <a:pt x="8572" y="34358"/>
                    </a:lnTo>
                    <a:lnTo>
                      <a:pt x="9558" y="34663"/>
                    </a:lnTo>
                    <a:lnTo>
                      <a:pt x="10559" y="34955"/>
                    </a:lnTo>
                    <a:lnTo>
                      <a:pt x="11573" y="35233"/>
                    </a:lnTo>
                    <a:lnTo>
                      <a:pt x="12462" y="35469"/>
                    </a:lnTo>
                    <a:lnTo>
                      <a:pt x="13365" y="35692"/>
                    </a:lnTo>
                    <a:lnTo>
                      <a:pt x="14629" y="35983"/>
                    </a:lnTo>
                    <a:lnTo>
                      <a:pt x="15880" y="36261"/>
                    </a:lnTo>
                    <a:lnTo>
                      <a:pt x="16783" y="36456"/>
                    </a:lnTo>
                    <a:lnTo>
                      <a:pt x="17672" y="36636"/>
                    </a:lnTo>
                    <a:lnTo>
                      <a:pt x="19409" y="36970"/>
                    </a:lnTo>
                    <a:lnTo>
                      <a:pt x="21034" y="37261"/>
                    </a:lnTo>
                    <a:lnTo>
                      <a:pt x="22507" y="37512"/>
                    </a:lnTo>
                    <a:lnTo>
                      <a:pt x="23785" y="37706"/>
                    </a:lnTo>
                    <a:lnTo>
                      <a:pt x="24841" y="37873"/>
                    </a:lnTo>
                    <a:lnTo>
                      <a:pt x="25633" y="37984"/>
                    </a:lnTo>
                    <a:lnTo>
                      <a:pt x="26313" y="38067"/>
                    </a:lnTo>
                    <a:lnTo>
                      <a:pt x="34177" y="24383"/>
                    </a:lnTo>
                    <a:lnTo>
                      <a:pt x="32301" y="24396"/>
                    </a:lnTo>
                    <a:lnTo>
                      <a:pt x="30440" y="24396"/>
                    </a:lnTo>
                    <a:lnTo>
                      <a:pt x="28606" y="24369"/>
                    </a:lnTo>
                    <a:lnTo>
                      <a:pt x="26800" y="24327"/>
                    </a:lnTo>
                    <a:lnTo>
                      <a:pt x="25049" y="24244"/>
                    </a:lnTo>
                    <a:lnTo>
                      <a:pt x="23368" y="24160"/>
                    </a:lnTo>
                    <a:lnTo>
                      <a:pt x="21756" y="24063"/>
                    </a:lnTo>
                    <a:lnTo>
                      <a:pt x="20256" y="23952"/>
                    </a:lnTo>
                    <a:lnTo>
                      <a:pt x="19325" y="23869"/>
                    </a:lnTo>
                    <a:lnTo>
                      <a:pt x="18450" y="23785"/>
                    </a:lnTo>
                    <a:lnTo>
                      <a:pt x="17630" y="23702"/>
                    </a:lnTo>
                    <a:lnTo>
                      <a:pt x="16880" y="23618"/>
                    </a:lnTo>
                    <a:lnTo>
                      <a:pt x="15907" y="23507"/>
                    </a:lnTo>
                    <a:lnTo>
                      <a:pt x="15088" y="23382"/>
                    </a:lnTo>
                    <a:lnTo>
                      <a:pt x="14421" y="23271"/>
                    </a:lnTo>
                    <a:lnTo>
                      <a:pt x="13907" y="23174"/>
                    </a:lnTo>
                    <a:lnTo>
                      <a:pt x="13726" y="23118"/>
                    </a:lnTo>
                    <a:lnTo>
                      <a:pt x="13587" y="23077"/>
                    </a:lnTo>
                    <a:lnTo>
                      <a:pt x="13490" y="23035"/>
                    </a:lnTo>
                    <a:lnTo>
                      <a:pt x="13448" y="22993"/>
                    </a:lnTo>
                    <a:lnTo>
                      <a:pt x="13435" y="22938"/>
                    </a:lnTo>
                    <a:lnTo>
                      <a:pt x="13448" y="22854"/>
                    </a:lnTo>
                    <a:lnTo>
                      <a:pt x="13476" y="22771"/>
                    </a:lnTo>
                    <a:lnTo>
                      <a:pt x="13532" y="22660"/>
                    </a:lnTo>
                    <a:lnTo>
                      <a:pt x="13685" y="22396"/>
                    </a:lnTo>
                    <a:lnTo>
                      <a:pt x="13907" y="22062"/>
                    </a:lnTo>
                    <a:lnTo>
                      <a:pt x="14199" y="21673"/>
                    </a:lnTo>
                    <a:lnTo>
                      <a:pt x="14546" y="21243"/>
                    </a:lnTo>
                    <a:lnTo>
                      <a:pt x="14949" y="20743"/>
                    </a:lnTo>
                    <a:lnTo>
                      <a:pt x="15393" y="20215"/>
                    </a:lnTo>
                    <a:lnTo>
                      <a:pt x="16422" y="19034"/>
                    </a:lnTo>
                    <a:lnTo>
                      <a:pt x="17589" y="17714"/>
                    </a:lnTo>
                    <a:lnTo>
                      <a:pt x="20145" y="14824"/>
                    </a:lnTo>
                    <a:lnTo>
                      <a:pt x="21465" y="13324"/>
                    </a:lnTo>
                    <a:lnTo>
                      <a:pt x="22757" y="11823"/>
                    </a:lnTo>
                    <a:lnTo>
                      <a:pt x="23368" y="11087"/>
                    </a:lnTo>
                    <a:lnTo>
                      <a:pt x="23965" y="10378"/>
                    </a:lnTo>
                    <a:lnTo>
                      <a:pt x="24535" y="9670"/>
                    </a:lnTo>
                    <a:lnTo>
                      <a:pt x="25077" y="8989"/>
                    </a:lnTo>
                    <a:lnTo>
                      <a:pt x="25563" y="8336"/>
                    </a:lnTo>
                    <a:lnTo>
                      <a:pt x="26022" y="7711"/>
                    </a:lnTo>
                    <a:lnTo>
                      <a:pt x="26425" y="7113"/>
                    </a:lnTo>
                    <a:lnTo>
                      <a:pt x="26772" y="6572"/>
                    </a:lnTo>
                    <a:lnTo>
                      <a:pt x="27077" y="6071"/>
                    </a:lnTo>
                    <a:lnTo>
                      <a:pt x="27189" y="5835"/>
                    </a:lnTo>
                    <a:lnTo>
                      <a:pt x="27300" y="5613"/>
                    </a:lnTo>
                    <a:lnTo>
                      <a:pt x="27383" y="5391"/>
                    </a:lnTo>
                    <a:lnTo>
                      <a:pt x="27453" y="5196"/>
                    </a:lnTo>
                    <a:lnTo>
                      <a:pt x="27508" y="5016"/>
                    </a:lnTo>
                    <a:lnTo>
                      <a:pt x="27550" y="4849"/>
                    </a:lnTo>
                    <a:lnTo>
                      <a:pt x="27564" y="4696"/>
                    </a:lnTo>
                    <a:lnTo>
                      <a:pt x="27550" y="4529"/>
                    </a:lnTo>
                    <a:lnTo>
                      <a:pt x="27522" y="4363"/>
                    </a:lnTo>
                    <a:lnTo>
                      <a:pt x="27494" y="4182"/>
                    </a:lnTo>
                    <a:lnTo>
                      <a:pt x="27439" y="3987"/>
                    </a:lnTo>
                    <a:lnTo>
                      <a:pt x="27369" y="3793"/>
                    </a:lnTo>
                    <a:lnTo>
                      <a:pt x="27286" y="3598"/>
                    </a:lnTo>
                    <a:lnTo>
                      <a:pt x="27189" y="3390"/>
                    </a:lnTo>
                    <a:lnTo>
                      <a:pt x="27077" y="3182"/>
                    </a:lnTo>
                    <a:lnTo>
                      <a:pt x="26966" y="2973"/>
                    </a:lnTo>
                    <a:lnTo>
                      <a:pt x="26702" y="2556"/>
                    </a:lnTo>
                    <a:lnTo>
                      <a:pt x="26397" y="2154"/>
                    </a:lnTo>
                    <a:lnTo>
                      <a:pt x="26063" y="1751"/>
                    </a:lnTo>
                    <a:lnTo>
                      <a:pt x="25716" y="1376"/>
                    </a:lnTo>
                    <a:lnTo>
                      <a:pt x="25355" y="1028"/>
                    </a:lnTo>
                    <a:lnTo>
                      <a:pt x="25174" y="862"/>
                    </a:lnTo>
                    <a:lnTo>
                      <a:pt x="24994" y="709"/>
                    </a:lnTo>
                    <a:lnTo>
                      <a:pt x="24813" y="570"/>
                    </a:lnTo>
                    <a:lnTo>
                      <a:pt x="24632" y="445"/>
                    </a:lnTo>
                    <a:lnTo>
                      <a:pt x="24452" y="334"/>
                    </a:lnTo>
                    <a:lnTo>
                      <a:pt x="24271" y="236"/>
                    </a:lnTo>
                    <a:lnTo>
                      <a:pt x="24104" y="153"/>
                    </a:lnTo>
                    <a:lnTo>
                      <a:pt x="23938" y="83"/>
                    </a:lnTo>
                    <a:lnTo>
                      <a:pt x="23771" y="42"/>
                    </a:lnTo>
                    <a:lnTo>
                      <a:pt x="23618" y="14"/>
                    </a:lnTo>
                    <a:lnTo>
                      <a:pt x="2346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83;p19">
                <a:extLst>
                  <a:ext uri="{FF2B5EF4-FFF2-40B4-BE49-F238E27FC236}">
                    <a16:creationId xmlns:a16="http://schemas.microsoft.com/office/drawing/2014/main" id="{9EA48AE0-A8D5-DEBB-9E06-3922AB6DAEC2}"/>
                  </a:ext>
                </a:extLst>
              </p:cNvPr>
              <p:cNvSpPr/>
              <p:nvPr/>
            </p:nvSpPr>
            <p:spPr>
              <a:xfrm>
                <a:off x="3087025" y="1690300"/>
                <a:ext cx="109425" cy="321300"/>
              </a:xfrm>
              <a:custGeom>
                <a:avLst/>
                <a:gdLst/>
                <a:ahLst/>
                <a:cxnLst/>
                <a:rect l="l" t="t" r="r" b="b"/>
                <a:pathLst>
                  <a:path w="4377" h="12852" extrusionOk="0">
                    <a:moveTo>
                      <a:pt x="2571" y="0"/>
                    </a:moveTo>
                    <a:lnTo>
                      <a:pt x="2557" y="806"/>
                    </a:lnTo>
                    <a:lnTo>
                      <a:pt x="2515" y="1612"/>
                    </a:lnTo>
                    <a:lnTo>
                      <a:pt x="2460" y="2404"/>
                    </a:lnTo>
                    <a:lnTo>
                      <a:pt x="2390" y="3209"/>
                    </a:lnTo>
                    <a:lnTo>
                      <a:pt x="2293" y="4001"/>
                    </a:lnTo>
                    <a:lnTo>
                      <a:pt x="2182" y="4793"/>
                    </a:lnTo>
                    <a:lnTo>
                      <a:pt x="2043" y="5585"/>
                    </a:lnTo>
                    <a:lnTo>
                      <a:pt x="1890" y="6363"/>
                    </a:lnTo>
                    <a:lnTo>
                      <a:pt x="1723" y="7155"/>
                    </a:lnTo>
                    <a:lnTo>
                      <a:pt x="1529" y="7933"/>
                    </a:lnTo>
                    <a:lnTo>
                      <a:pt x="1321" y="8697"/>
                    </a:lnTo>
                    <a:lnTo>
                      <a:pt x="1098" y="9475"/>
                    </a:lnTo>
                    <a:lnTo>
                      <a:pt x="848" y="10225"/>
                    </a:lnTo>
                    <a:lnTo>
                      <a:pt x="584" y="10990"/>
                    </a:lnTo>
                    <a:lnTo>
                      <a:pt x="306" y="11740"/>
                    </a:lnTo>
                    <a:lnTo>
                      <a:pt x="1" y="12476"/>
                    </a:lnTo>
                    <a:lnTo>
                      <a:pt x="904" y="12671"/>
                    </a:lnTo>
                    <a:lnTo>
                      <a:pt x="1793" y="12851"/>
                    </a:lnTo>
                    <a:lnTo>
                      <a:pt x="2085" y="12087"/>
                    </a:lnTo>
                    <a:lnTo>
                      <a:pt x="2376" y="11323"/>
                    </a:lnTo>
                    <a:lnTo>
                      <a:pt x="2626" y="10559"/>
                    </a:lnTo>
                    <a:lnTo>
                      <a:pt x="2877" y="9781"/>
                    </a:lnTo>
                    <a:lnTo>
                      <a:pt x="3099" y="9003"/>
                    </a:lnTo>
                    <a:lnTo>
                      <a:pt x="3307" y="8211"/>
                    </a:lnTo>
                    <a:lnTo>
                      <a:pt x="3502" y="7419"/>
                    </a:lnTo>
                    <a:lnTo>
                      <a:pt x="3668" y="6627"/>
                    </a:lnTo>
                    <a:lnTo>
                      <a:pt x="3821" y="5835"/>
                    </a:lnTo>
                    <a:lnTo>
                      <a:pt x="3960" y="5029"/>
                    </a:lnTo>
                    <a:lnTo>
                      <a:pt x="4071" y="4224"/>
                    </a:lnTo>
                    <a:lnTo>
                      <a:pt x="4169" y="3418"/>
                    </a:lnTo>
                    <a:lnTo>
                      <a:pt x="4252" y="2612"/>
                    </a:lnTo>
                    <a:lnTo>
                      <a:pt x="4308" y="1792"/>
                    </a:lnTo>
                    <a:lnTo>
                      <a:pt x="4349" y="973"/>
                    </a:lnTo>
                    <a:lnTo>
                      <a:pt x="4377" y="167"/>
                    </a:lnTo>
                    <a:lnTo>
                      <a:pt x="3446" y="84"/>
                    </a:lnTo>
                    <a:lnTo>
                      <a:pt x="257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84;p19">
                <a:extLst>
                  <a:ext uri="{FF2B5EF4-FFF2-40B4-BE49-F238E27FC236}">
                    <a16:creationId xmlns:a16="http://schemas.microsoft.com/office/drawing/2014/main" id="{890E3C27-E8DD-DDD8-37E0-A835AF3C818A}"/>
                  </a:ext>
                </a:extLst>
              </p:cNvPr>
              <p:cNvSpPr/>
              <p:nvPr/>
            </p:nvSpPr>
            <p:spPr>
              <a:xfrm>
                <a:off x="2979350" y="1680225"/>
                <a:ext cx="132700" cy="307750"/>
              </a:xfrm>
              <a:custGeom>
                <a:avLst/>
                <a:gdLst/>
                <a:ahLst/>
                <a:cxnLst/>
                <a:rect l="l" t="t" r="r" b="b"/>
                <a:pathLst>
                  <a:path w="5308" h="12310" extrusionOk="0">
                    <a:moveTo>
                      <a:pt x="3516" y="0"/>
                    </a:moveTo>
                    <a:lnTo>
                      <a:pt x="3432" y="778"/>
                    </a:lnTo>
                    <a:lnTo>
                      <a:pt x="3335" y="1556"/>
                    </a:lnTo>
                    <a:lnTo>
                      <a:pt x="3210" y="2320"/>
                    </a:lnTo>
                    <a:lnTo>
                      <a:pt x="3071" y="3085"/>
                    </a:lnTo>
                    <a:lnTo>
                      <a:pt x="2918" y="3849"/>
                    </a:lnTo>
                    <a:lnTo>
                      <a:pt x="2738" y="4599"/>
                    </a:lnTo>
                    <a:lnTo>
                      <a:pt x="2543" y="5349"/>
                    </a:lnTo>
                    <a:lnTo>
                      <a:pt x="2335" y="6099"/>
                    </a:lnTo>
                    <a:lnTo>
                      <a:pt x="2099" y="6836"/>
                    </a:lnTo>
                    <a:lnTo>
                      <a:pt x="1849" y="7572"/>
                    </a:lnTo>
                    <a:lnTo>
                      <a:pt x="1585" y="8308"/>
                    </a:lnTo>
                    <a:lnTo>
                      <a:pt x="1307" y="9031"/>
                    </a:lnTo>
                    <a:lnTo>
                      <a:pt x="1001" y="9739"/>
                    </a:lnTo>
                    <a:lnTo>
                      <a:pt x="682" y="10448"/>
                    </a:lnTo>
                    <a:lnTo>
                      <a:pt x="348" y="11156"/>
                    </a:lnTo>
                    <a:lnTo>
                      <a:pt x="1" y="11851"/>
                    </a:lnTo>
                    <a:lnTo>
                      <a:pt x="890" y="12087"/>
                    </a:lnTo>
                    <a:lnTo>
                      <a:pt x="1793" y="12310"/>
                    </a:lnTo>
                    <a:lnTo>
                      <a:pt x="2140" y="11601"/>
                    </a:lnTo>
                    <a:lnTo>
                      <a:pt x="2474" y="10879"/>
                    </a:lnTo>
                    <a:lnTo>
                      <a:pt x="2779" y="10156"/>
                    </a:lnTo>
                    <a:lnTo>
                      <a:pt x="3085" y="9420"/>
                    </a:lnTo>
                    <a:lnTo>
                      <a:pt x="3363" y="8683"/>
                    </a:lnTo>
                    <a:lnTo>
                      <a:pt x="3627" y="7933"/>
                    </a:lnTo>
                    <a:lnTo>
                      <a:pt x="3877" y="7197"/>
                    </a:lnTo>
                    <a:lnTo>
                      <a:pt x="4099" y="6433"/>
                    </a:lnTo>
                    <a:lnTo>
                      <a:pt x="4322" y="5669"/>
                    </a:lnTo>
                    <a:lnTo>
                      <a:pt x="4516" y="4905"/>
                    </a:lnTo>
                    <a:lnTo>
                      <a:pt x="4683" y="4140"/>
                    </a:lnTo>
                    <a:lnTo>
                      <a:pt x="4850" y="3362"/>
                    </a:lnTo>
                    <a:lnTo>
                      <a:pt x="4988" y="2584"/>
                    </a:lnTo>
                    <a:lnTo>
                      <a:pt x="5114" y="1806"/>
                    </a:lnTo>
                    <a:lnTo>
                      <a:pt x="5211" y="1028"/>
                    </a:lnTo>
                    <a:lnTo>
                      <a:pt x="5308" y="236"/>
                    </a:lnTo>
                    <a:lnTo>
                      <a:pt x="4335" y="125"/>
                    </a:lnTo>
                    <a:lnTo>
                      <a:pt x="351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5;p19">
                <a:extLst>
                  <a:ext uri="{FF2B5EF4-FFF2-40B4-BE49-F238E27FC236}">
                    <a16:creationId xmlns:a16="http://schemas.microsoft.com/office/drawing/2014/main" id="{60B1328A-E5B4-B711-AF2F-20716141742D}"/>
                  </a:ext>
                </a:extLst>
              </p:cNvPr>
              <p:cNvSpPr/>
              <p:nvPr/>
            </p:nvSpPr>
            <p:spPr>
              <a:xfrm>
                <a:off x="3248875" y="3152200"/>
                <a:ext cx="913150" cy="235150"/>
              </a:xfrm>
              <a:custGeom>
                <a:avLst/>
                <a:gdLst/>
                <a:ahLst/>
                <a:cxnLst/>
                <a:rect l="l" t="t" r="r" b="b"/>
                <a:pathLst>
                  <a:path w="36526" h="9406" extrusionOk="0">
                    <a:moveTo>
                      <a:pt x="35609" y="0"/>
                    </a:moveTo>
                    <a:lnTo>
                      <a:pt x="1098" y="653"/>
                    </a:lnTo>
                    <a:lnTo>
                      <a:pt x="876" y="1667"/>
                    </a:lnTo>
                    <a:lnTo>
                      <a:pt x="654" y="2696"/>
                    </a:lnTo>
                    <a:lnTo>
                      <a:pt x="418" y="3877"/>
                    </a:lnTo>
                    <a:lnTo>
                      <a:pt x="306" y="4488"/>
                    </a:lnTo>
                    <a:lnTo>
                      <a:pt x="209" y="5071"/>
                    </a:lnTo>
                    <a:lnTo>
                      <a:pt x="112" y="5627"/>
                    </a:lnTo>
                    <a:lnTo>
                      <a:pt x="56" y="6141"/>
                    </a:lnTo>
                    <a:lnTo>
                      <a:pt x="15" y="6558"/>
                    </a:lnTo>
                    <a:lnTo>
                      <a:pt x="1" y="6905"/>
                    </a:lnTo>
                    <a:lnTo>
                      <a:pt x="15" y="7030"/>
                    </a:lnTo>
                    <a:lnTo>
                      <a:pt x="43" y="7127"/>
                    </a:lnTo>
                    <a:lnTo>
                      <a:pt x="70" y="7197"/>
                    </a:lnTo>
                    <a:lnTo>
                      <a:pt x="84" y="7225"/>
                    </a:lnTo>
                    <a:lnTo>
                      <a:pt x="112" y="7239"/>
                    </a:lnTo>
                    <a:lnTo>
                      <a:pt x="848" y="7489"/>
                    </a:lnTo>
                    <a:lnTo>
                      <a:pt x="1612" y="7725"/>
                    </a:lnTo>
                    <a:lnTo>
                      <a:pt x="2363" y="7947"/>
                    </a:lnTo>
                    <a:lnTo>
                      <a:pt x="3127" y="8142"/>
                    </a:lnTo>
                    <a:lnTo>
                      <a:pt x="3891" y="8322"/>
                    </a:lnTo>
                    <a:lnTo>
                      <a:pt x="4655" y="8503"/>
                    </a:lnTo>
                    <a:lnTo>
                      <a:pt x="5419" y="8656"/>
                    </a:lnTo>
                    <a:lnTo>
                      <a:pt x="6197" y="8781"/>
                    </a:lnTo>
                    <a:lnTo>
                      <a:pt x="6961" y="8906"/>
                    </a:lnTo>
                    <a:lnTo>
                      <a:pt x="7739" y="9017"/>
                    </a:lnTo>
                    <a:lnTo>
                      <a:pt x="8517" y="9114"/>
                    </a:lnTo>
                    <a:lnTo>
                      <a:pt x="9281" y="9184"/>
                    </a:lnTo>
                    <a:lnTo>
                      <a:pt x="10059" y="9253"/>
                    </a:lnTo>
                    <a:lnTo>
                      <a:pt x="10824" y="9309"/>
                    </a:lnTo>
                    <a:lnTo>
                      <a:pt x="11588" y="9350"/>
                    </a:lnTo>
                    <a:lnTo>
                      <a:pt x="12352" y="9378"/>
                    </a:lnTo>
                    <a:lnTo>
                      <a:pt x="13116" y="9392"/>
                    </a:lnTo>
                    <a:lnTo>
                      <a:pt x="13880" y="9406"/>
                    </a:lnTo>
                    <a:lnTo>
                      <a:pt x="14630" y="9392"/>
                    </a:lnTo>
                    <a:lnTo>
                      <a:pt x="15380" y="9378"/>
                    </a:lnTo>
                    <a:lnTo>
                      <a:pt x="16131" y="9350"/>
                    </a:lnTo>
                    <a:lnTo>
                      <a:pt x="16867" y="9323"/>
                    </a:lnTo>
                    <a:lnTo>
                      <a:pt x="17603" y="9281"/>
                    </a:lnTo>
                    <a:lnTo>
                      <a:pt x="18340" y="9225"/>
                    </a:lnTo>
                    <a:lnTo>
                      <a:pt x="19062" y="9170"/>
                    </a:lnTo>
                    <a:lnTo>
                      <a:pt x="19771" y="9100"/>
                    </a:lnTo>
                    <a:lnTo>
                      <a:pt x="21174" y="8934"/>
                    </a:lnTo>
                    <a:lnTo>
                      <a:pt x="22535" y="8753"/>
                    </a:lnTo>
                    <a:lnTo>
                      <a:pt x="23869" y="8545"/>
                    </a:lnTo>
                    <a:lnTo>
                      <a:pt x="25147" y="8322"/>
                    </a:lnTo>
                    <a:lnTo>
                      <a:pt x="26384" y="8072"/>
                    </a:lnTo>
                    <a:lnTo>
                      <a:pt x="27578" y="7808"/>
                    </a:lnTo>
                    <a:lnTo>
                      <a:pt x="28704" y="7544"/>
                    </a:lnTo>
                    <a:lnTo>
                      <a:pt x="29774" y="7266"/>
                    </a:lnTo>
                    <a:lnTo>
                      <a:pt x="30774" y="6989"/>
                    </a:lnTo>
                    <a:lnTo>
                      <a:pt x="31719" y="6725"/>
                    </a:lnTo>
                    <a:lnTo>
                      <a:pt x="32580" y="6447"/>
                    </a:lnTo>
                    <a:lnTo>
                      <a:pt x="33372" y="6183"/>
                    </a:lnTo>
                    <a:lnTo>
                      <a:pt x="34080" y="5919"/>
                    </a:lnTo>
                    <a:lnTo>
                      <a:pt x="34706" y="5683"/>
                    </a:lnTo>
                    <a:lnTo>
                      <a:pt x="35247" y="5460"/>
                    </a:lnTo>
                    <a:lnTo>
                      <a:pt x="35692" y="5252"/>
                    </a:lnTo>
                    <a:lnTo>
                      <a:pt x="36053" y="5071"/>
                    </a:lnTo>
                    <a:lnTo>
                      <a:pt x="36303" y="4918"/>
                    </a:lnTo>
                    <a:lnTo>
                      <a:pt x="36387" y="4863"/>
                    </a:lnTo>
                    <a:lnTo>
                      <a:pt x="36442" y="4793"/>
                    </a:lnTo>
                    <a:lnTo>
                      <a:pt x="36484" y="4738"/>
                    </a:lnTo>
                    <a:lnTo>
                      <a:pt x="36512" y="4668"/>
                    </a:lnTo>
                    <a:lnTo>
                      <a:pt x="36526" y="4571"/>
                    </a:lnTo>
                    <a:lnTo>
                      <a:pt x="36526" y="4460"/>
                    </a:lnTo>
                    <a:lnTo>
                      <a:pt x="36526" y="4182"/>
                    </a:lnTo>
                    <a:lnTo>
                      <a:pt x="36498" y="3849"/>
                    </a:lnTo>
                    <a:lnTo>
                      <a:pt x="36442" y="3474"/>
                    </a:lnTo>
                    <a:lnTo>
                      <a:pt x="36359" y="3071"/>
                    </a:lnTo>
                    <a:lnTo>
                      <a:pt x="36178" y="2223"/>
                    </a:lnTo>
                    <a:lnTo>
                      <a:pt x="35984" y="1390"/>
                    </a:lnTo>
                    <a:lnTo>
                      <a:pt x="35789" y="681"/>
                    </a:lnTo>
                    <a:lnTo>
                      <a:pt x="35609" y="0"/>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86;p19">
                <a:extLst>
                  <a:ext uri="{FF2B5EF4-FFF2-40B4-BE49-F238E27FC236}">
                    <a16:creationId xmlns:a16="http://schemas.microsoft.com/office/drawing/2014/main" id="{C37F854F-FBEF-F74A-2DA2-71CA8F09A84B}"/>
                  </a:ext>
                </a:extLst>
              </p:cNvPr>
              <p:cNvSpPr/>
              <p:nvPr/>
            </p:nvSpPr>
            <p:spPr>
              <a:xfrm>
                <a:off x="3258600" y="1695150"/>
                <a:ext cx="905850" cy="1565100"/>
              </a:xfrm>
              <a:custGeom>
                <a:avLst/>
                <a:gdLst/>
                <a:ahLst/>
                <a:cxnLst/>
                <a:rect l="l" t="t" r="r" b="b"/>
                <a:pathLst>
                  <a:path w="36234" h="62604" extrusionOk="0">
                    <a:moveTo>
                      <a:pt x="11504" y="1"/>
                    </a:moveTo>
                    <a:lnTo>
                      <a:pt x="9823" y="84"/>
                    </a:lnTo>
                    <a:lnTo>
                      <a:pt x="8920" y="126"/>
                    </a:lnTo>
                    <a:lnTo>
                      <a:pt x="4613" y="362"/>
                    </a:lnTo>
                    <a:lnTo>
                      <a:pt x="3821" y="9642"/>
                    </a:lnTo>
                    <a:lnTo>
                      <a:pt x="3016" y="19159"/>
                    </a:lnTo>
                    <a:lnTo>
                      <a:pt x="2099" y="30079"/>
                    </a:lnTo>
                    <a:lnTo>
                      <a:pt x="1654" y="35637"/>
                    </a:lnTo>
                    <a:lnTo>
                      <a:pt x="1223" y="41013"/>
                    </a:lnTo>
                    <a:lnTo>
                      <a:pt x="834" y="46042"/>
                    </a:lnTo>
                    <a:lnTo>
                      <a:pt x="501" y="50558"/>
                    </a:lnTo>
                    <a:lnTo>
                      <a:pt x="237" y="54378"/>
                    </a:lnTo>
                    <a:lnTo>
                      <a:pt x="140" y="55976"/>
                    </a:lnTo>
                    <a:lnTo>
                      <a:pt x="70" y="57324"/>
                    </a:lnTo>
                    <a:lnTo>
                      <a:pt x="15" y="58421"/>
                    </a:lnTo>
                    <a:lnTo>
                      <a:pt x="1" y="59241"/>
                    </a:lnTo>
                    <a:lnTo>
                      <a:pt x="1" y="59533"/>
                    </a:lnTo>
                    <a:lnTo>
                      <a:pt x="15" y="59755"/>
                    </a:lnTo>
                    <a:lnTo>
                      <a:pt x="29" y="59894"/>
                    </a:lnTo>
                    <a:lnTo>
                      <a:pt x="43" y="59922"/>
                    </a:lnTo>
                    <a:lnTo>
                      <a:pt x="56" y="59936"/>
                    </a:lnTo>
                    <a:lnTo>
                      <a:pt x="959" y="60200"/>
                    </a:lnTo>
                    <a:lnTo>
                      <a:pt x="1849" y="60450"/>
                    </a:lnTo>
                    <a:lnTo>
                      <a:pt x="2738" y="60686"/>
                    </a:lnTo>
                    <a:lnTo>
                      <a:pt x="3627" y="60894"/>
                    </a:lnTo>
                    <a:lnTo>
                      <a:pt x="4502" y="61103"/>
                    </a:lnTo>
                    <a:lnTo>
                      <a:pt x="5377" y="61283"/>
                    </a:lnTo>
                    <a:lnTo>
                      <a:pt x="6253" y="61464"/>
                    </a:lnTo>
                    <a:lnTo>
                      <a:pt x="7114" y="61617"/>
                    </a:lnTo>
                    <a:lnTo>
                      <a:pt x="7962" y="61769"/>
                    </a:lnTo>
                    <a:lnTo>
                      <a:pt x="8809" y="61895"/>
                    </a:lnTo>
                    <a:lnTo>
                      <a:pt x="9656" y="62020"/>
                    </a:lnTo>
                    <a:lnTo>
                      <a:pt x="10476" y="62131"/>
                    </a:lnTo>
                    <a:lnTo>
                      <a:pt x="11310" y="62228"/>
                    </a:lnTo>
                    <a:lnTo>
                      <a:pt x="12116" y="62311"/>
                    </a:lnTo>
                    <a:lnTo>
                      <a:pt x="12921" y="62381"/>
                    </a:lnTo>
                    <a:lnTo>
                      <a:pt x="13727" y="62450"/>
                    </a:lnTo>
                    <a:lnTo>
                      <a:pt x="14505" y="62492"/>
                    </a:lnTo>
                    <a:lnTo>
                      <a:pt x="15283" y="62534"/>
                    </a:lnTo>
                    <a:lnTo>
                      <a:pt x="16047" y="62561"/>
                    </a:lnTo>
                    <a:lnTo>
                      <a:pt x="16811" y="62589"/>
                    </a:lnTo>
                    <a:lnTo>
                      <a:pt x="17562" y="62603"/>
                    </a:lnTo>
                    <a:lnTo>
                      <a:pt x="19020" y="62603"/>
                    </a:lnTo>
                    <a:lnTo>
                      <a:pt x="19743" y="62589"/>
                    </a:lnTo>
                    <a:lnTo>
                      <a:pt x="21132" y="62534"/>
                    </a:lnTo>
                    <a:lnTo>
                      <a:pt x="22480" y="62464"/>
                    </a:lnTo>
                    <a:lnTo>
                      <a:pt x="23786" y="62353"/>
                    </a:lnTo>
                    <a:lnTo>
                      <a:pt x="25036" y="62228"/>
                    </a:lnTo>
                    <a:lnTo>
                      <a:pt x="26231" y="62075"/>
                    </a:lnTo>
                    <a:lnTo>
                      <a:pt x="27370" y="61908"/>
                    </a:lnTo>
                    <a:lnTo>
                      <a:pt x="28440" y="61728"/>
                    </a:lnTo>
                    <a:lnTo>
                      <a:pt x="29468" y="61533"/>
                    </a:lnTo>
                    <a:lnTo>
                      <a:pt x="30413" y="61339"/>
                    </a:lnTo>
                    <a:lnTo>
                      <a:pt x="31316" y="61130"/>
                    </a:lnTo>
                    <a:lnTo>
                      <a:pt x="32135" y="60908"/>
                    </a:lnTo>
                    <a:lnTo>
                      <a:pt x="32886" y="60700"/>
                    </a:lnTo>
                    <a:lnTo>
                      <a:pt x="33580" y="60477"/>
                    </a:lnTo>
                    <a:lnTo>
                      <a:pt x="34192" y="60269"/>
                    </a:lnTo>
                    <a:lnTo>
                      <a:pt x="34719" y="60075"/>
                    </a:lnTo>
                    <a:lnTo>
                      <a:pt x="35178" y="59880"/>
                    </a:lnTo>
                    <a:lnTo>
                      <a:pt x="35567" y="59699"/>
                    </a:lnTo>
                    <a:lnTo>
                      <a:pt x="35859" y="59533"/>
                    </a:lnTo>
                    <a:lnTo>
                      <a:pt x="36067" y="59394"/>
                    </a:lnTo>
                    <a:lnTo>
                      <a:pt x="36150" y="59324"/>
                    </a:lnTo>
                    <a:lnTo>
                      <a:pt x="36192" y="59269"/>
                    </a:lnTo>
                    <a:lnTo>
                      <a:pt x="36206" y="59227"/>
                    </a:lnTo>
                    <a:lnTo>
                      <a:pt x="36220" y="59171"/>
                    </a:lnTo>
                    <a:lnTo>
                      <a:pt x="36234" y="59019"/>
                    </a:lnTo>
                    <a:lnTo>
                      <a:pt x="36220" y="58782"/>
                    </a:lnTo>
                    <a:lnTo>
                      <a:pt x="36192" y="58463"/>
                    </a:lnTo>
                    <a:lnTo>
                      <a:pt x="36095" y="57629"/>
                    </a:lnTo>
                    <a:lnTo>
                      <a:pt x="35928" y="56532"/>
                    </a:lnTo>
                    <a:lnTo>
                      <a:pt x="35720" y="55184"/>
                    </a:lnTo>
                    <a:lnTo>
                      <a:pt x="35456" y="53614"/>
                    </a:lnTo>
                    <a:lnTo>
                      <a:pt x="35150" y="51850"/>
                    </a:lnTo>
                    <a:lnTo>
                      <a:pt x="34803" y="49905"/>
                    </a:lnTo>
                    <a:lnTo>
                      <a:pt x="34011" y="45542"/>
                    </a:lnTo>
                    <a:lnTo>
                      <a:pt x="33094" y="40694"/>
                    </a:lnTo>
                    <a:lnTo>
                      <a:pt x="32108" y="35525"/>
                    </a:lnTo>
                    <a:lnTo>
                      <a:pt x="31066" y="30218"/>
                    </a:lnTo>
                    <a:lnTo>
                      <a:pt x="30038" y="24911"/>
                    </a:lnTo>
                    <a:lnTo>
                      <a:pt x="29023" y="19784"/>
                    </a:lnTo>
                    <a:lnTo>
                      <a:pt x="27203" y="10712"/>
                    </a:lnTo>
                    <a:lnTo>
                      <a:pt x="25425" y="1876"/>
                    </a:lnTo>
                    <a:lnTo>
                      <a:pt x="20688" y="626"/>
                    </a:lnTo>
                    <a:lnTo>
                      <a:pt x="19812" y="390"/>
                    </a:lnTo>
                    <a:lnTo>
                      <a:pt x="18326" y="1"/>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87;p19">
                <a:extLst>
                  <a:ext uri="{FF2B5EF4-FFF2-40B4-BE49-F238E27FC236}">
                    <a16:creationId xmlns:a16="http://schemas.microsoft.com/office/drawing/2014/main" id="{8BE5C583-D2E3-33B1-00B4-2B7251CC7E19}"/>
                  </a:ext>
                </a:extLst>
              </p:cNvPr>
              <p:cNvSpPr/>
              <p:nvPr/>
            </p:nvSpPr>
            <p:spPr>
              <a:xfrm>
                <a:off x="3745550" y="2021650"/>
                <a:ext cx="127500" cy="175425"/>
              </a:xfrm>
              <a:custGeom>
                <a:avLst/>
                <a:gdLst/>
                <a:ahLst/>
                <a:cxnLst/>
                <a:rect l="l" t="t" r="r" b="b"/>
                <a:pathLst>
                  <a:path w="5100" h="7017" extrusionOk="0">
                    <a:moveTo>
                      <a:pt x="2543" y="0"/>
                    </a:moveTo>
                    <a:lnTo>
                      <a:pt x="2418" y="14"/>
                    </a:lnTo>
                    <a:lnTo>
                      <a:pt x="2279" y="28"/>
                    </a:lnTo>
                    <a:lnTo>
                      <a:pt x="2154" y="42"/>
                    </a:lnTo>
                    <a:lnTo>
                      <a:pt x="2029" y="70"/>
                    </a:lnTo>
                    <a:lnTo>
                      <a:pt x="1904" y="111"/>
                    </a:lnTo>
                    <a:lnTo>
                      <a:pt x="1793" y="167"/>
                    </a:lnTo>
                    <a:lnTo>
                      <a:pt x="1557" y="278"/>
                    </a:lnTo>
                    <a:lnTo>
                      <a:pt x="1335" y="431"/>
                    </a:lnTo>
                    <a:lnTo>
                      <a:pt x="1126" y="598"/>
                    </a:lnTo>
                    <a:lnTo>
                      <a:pt x="918" y="806"/>
                    </a:lnTo>
                    <a:lnTo>
                      <a:pt x="737" y="1028"/>
                    </a:lnTo>
                    <a:lnTo>
                      <a:pt x="584" y="1278"/>
                    </a:lnTo>
                    <a:lnTo>
                      <a:pt x="432" y="1556"/>
                    </a:lnTo>
                    <a:lnTo>
                      <a:pt x="307" y="1834"/>
                    </a:lnTo>
                    <a:lnTo>
                      <a:pt x="195" y="2140"/>
                    </a:lnTo>
                    <a:lnTo>
                      <a:pt x="112" y="2473"/>
                    </a:lnTo>
                    <a:lnTo>
                      <a:pt x="43" y="2807"/>
                    </a:lnTo>
                    <a:lnTo>
                      <a:pt x="15" y="3154"/>
                    </a:lnTo>
                    <a:lnTo>
                      <a:pt x="1" y="3515"/>
                    </a:lnTo>
                    <a:lnTo>
                      <a:pt x="15" y="3862"/>
                    </a:lnTo>
                    <a:lnTo>
                      <a:pt x="43" y="4210"/>
                    </a:lnTo>
                    <a:lnTo>
                      <a:pt x="112" y="4557"/>
                    </a:lnTo>
                    <a:lnTo>
                      <a:pt x="195" y="4877"/>
                    </a:lnTo>
                    <a:lnTo>
                      <a:pt x="307" y="5182"/>
                    </a:lnTo>
                    <a:lnTo>
                      <a:pt x="432" y="5474"/>
                    </a:lnTo>
                    <a:lnTo>
                      <a:pt x="584" y="5738"/>
                    </a:lnTo>
                    <a:lnTo>
                      <a:pt x="737" y="5988"/>
                    </a:lnTo>
                    <a:lnTo>
                      <a:pt x="918" y="6210"/>
                    </a:lnTo>
                    <a:lnTo>
                      <a:pt x="1126" y="6419"/>
                    </a:lnTo>
                    <a:lnTo>
                      <a:pt x="1335" y="6586"/>
                    </a:lnTo>
                    <a:lnTo>
                      <a:pt x="1557" y="6738"/>
                    </a:lnTo>
                    <a:lnTo>
                      <a:pt x="1793" y="6850"/>
                    </a:lnTo>
                    <a:lnTo>
                      <a:pt x="1904" y="6905"/>
                    </a:lnTo>
                    <a:lnTo>
                      <a:pt x="2029" y="6947"/>
                    </a:lnTo>
                    <a:lnTo>
                      <a:pt x="2154" y="6975"/>
                    </a:lnTo>
                    <a:lnTo>
                      <a:pt x="2279" y="7002"/>
                    </a:lnTo>
                    <a:lnTo>
                      <a:pt x="2418" y="7016"/>
                    </a:lnTo>
                    <a:lnTo>
                      <a:pt x="2682" y="7016"/>
                    </a:lnTo>
                    <a:lnTo>
                      <a:pt x="2807" y="7002"/>
                    </a:lnTo>
                    <a:lnTo>
                      <a:pt x="2932" y="6975"/>
                    </a:lnTo>
                    <a:lnTo>
                      <a:pt x="3057" y="6947"/>
                    </a:lnTo>
                    <a:lnTo>
                      <a:pt x="3182" y="6905"/>
                    </a:lnTo>
                    <a:lnTo>
                      <a:pt x="3307" y="6850"/>
                    </a:lnTo>
                    <a:lnTo>
                      <a:pt x="3544" y="6738"/>
                    </a:lnTo>
                    <a:lnTo>
                      <a:pt x="3766" y="6586"/>
                    </a:lnTo>
                    <a:lnTo>
                      <a:pt x="3974" y="6419"/>
                    </a:lnTo>
                    <a:lnTo>
                      <a:pt x="4169" y="6210"/>
                    </a:lnTo>
                    <a:lnTo>
                      <a:pt x="4349" y="5988"/>
                    </a:lnTo>
                    <a:lnTo>
                      <a:pt x="4516" y="5738"/>
                    </a:lnTo>
                    <a:lnTo>
                      <a:pt x="4655" y="5474"/>
                    </a:lnTo>
                    <a:lnTo>
                      <a:pt x="4780" y="5182"/>
                    </a:lnTo>
                    <a:lnTo>
                      <a:pt x="4891" y="4877"/>
                    </a:lnTo>
                    <a:lnTo>
                      <a:pt x="4975" y="4557"/>
                    </a:lnTo>
                    <a:lnTo>
                      <a:pt x="5044" y="4210"/>
                    </a:lnTo>
                    <a:lnTo>
                      <a:pt x="5086" y="3862"/>
                    </a:lnTo>
                    <a:lnTo>
                      <a:pt x="5100" y="3515"/>
                    </a:lnTo>
                    <a:lnTo>
                      <a:pt x="5086" y="3154"/>
                    </a:lnTo>
                    <a:lnTo>
                      <a:pt x="5044" y="2807"/>
                    </a:lnTo>
                    <a:lnTo>
                      <a:pt x="4975" y="2473"/>
                    </a:lnTo>
                    <a:lnTo>
                      <a:pt x="4891" y="2140"/>
                    </a:lnTo>
                    <a:lnTo>
                      <a:pt x="4780" y="1834"/>
                    </a:lnTo>
                    <a:lnTo>
                      <a:pt x="4655" y="1556"/>
                    </a:lnTo>
                    <a:lnTo>
                      <a:pt x="4516" y="1278"/>
                    </a:lnTo>
                    <a:lnTo>
                      <a:pt x="4349" y="1028"/>
                    </a:lnTo>
                    <a:lnTo>
                      <a:pt x="4169" y="806"/>
                    </a:lnTo>
                    <a:lnTo>
                      <a:pt x="3974" y="598"/>
                    </a:lnTo>
                    <a:lnTo>
                      <a:pt x="3766" y="431"/>
                    </a:lnTo>
                    <a:lnTo>
                      <a:pt x="3544" y="278"/>
                    </a:lnTo>
                    <a:lnTo>
                      <a:pt x="3307" y="167"/>
                    </a:lnTo>
                    <a:lnTo>
                      <a:pt x="3182" y="111"/>
                    </a:lnTo>
                    <a:lnTo>
                      <a:pt x="3057" y="70"/>
                    </a:lnTo>
                    <a:lnTo>
                      <a:pt x="2932" y="42"/>
                    </a:lnTo>
                    <a:lnTo>
                      <a:pt x="2807" y="28"/>
                    </a:lnTo>
                    <a:lnTo>
                      <a:pt x="2682" y="14"/>
                    </a:lnTo>
                    <a:lnTo>
                      <a:pt x="2543"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88;p19">
                <a:extLst>
                  <a:ext uri="{FF2B5EF4-FFF2-40B4-BE49-F238E27FC236}">
                    <a16:creationId xmlns:a16="http://schemas.microsoft.com/office/drawing/2014/main" id="{C646CF85-EE59-8449-9916-2CC976F5A561}"/>
                  </a:ext>
                </a:extLst>
              </p:cNvPr>
              <p:cNvSpPr/>
              <p:nvPr/>
            </p:nvSpPr>
            <p:spPr>
              <a:xfrm>
                <a:off x="3293350" y="886925"/>
                <a:ext cx="617900" cy="605750"/>
              </a:xfrm>
              <a:custGeom>
                <a:avLst/>
                <a:gdLst/>
                <a:ahLst/>
                <a:cxnLst/>
                <a:rect l="l" t="t" r="r" b="b"/>
                <a:pathLst>
                  <a:path w="24716" h="24230" extrusionOk="0">
                    <a:moveTo>
                      <a:pt x="5585" y="0"/>
                    </a:moveTo>
                    <a:lnTo>
                      <a:pt x="5293" y="14"/>
                    </a:lnTo>
                    <a:lnTo>
                      <a:pt x="5002" y="42"/>
                    </a:lnTo>
                    <a:lnTo>
                      <a:pt x="4710" y="84"/>
                    </a:lnTo>
                    <a:lnTo>
                      <a:pt x="4418" y="139"/>
                    </a:lnTo>
                    <a:lnTo>
                      <a:pt x="4140" y="209"/>
                    </a:lnTo>
                    <a:lnTo>
                      <a:pt x="3849" y="292"/>
                    </a:lnTo>
                    <a:lnTo>
                      <a:pt x="3585" y="389"/>
                    </a:lnTo>
                    <a:lnTo>
                      <a:pt x="3307" y="501"/>
                    </a:lnTo>
                    <a:lnTo>
                      <a:pt x="3043" y="626"/>
                    </a:lnTo>
                    <a:lnTo>
                      <a:pt x="2793" y="778"/>
                    </a:lnTo>
                    <a:lnTo>
                      <a:pt x="2543" y="931"/>
                    </a:lnTo>
                    <a:lnTo>
                      <a:pt x="2293" y="1084"/>
                    </a:lnTo>
                    <a:lnTo>
                      <a:pt x="2070" y="1265"/>
                    </a:lnTo>
                    <a:lnTo>
                      <a:pt x="1848" y="1459"/>
                    </a:lnTo>
                    <a:lnTo>
                      <a:pt x="1640" y="1668"/>
                    </a:lnTo>
                    <a:lnTo>
                      <a:pt x="1445" y="1876"/>
                    </a:lnTo>
                    <a:lnTo>
                      <a:pt x="1251" y="2112"/>
                    </a:lnTo>
                    <a:lnTo>
                      <a:pt x="1084" y="2348"/>
                    </a:lnTo>
                    <a:lnTo>
                      <a:pt x="931" y="2598"/>
                    </a:lnTo>
                    <a:lnTo>
                      <a:pt x="806" y="2862"/>
                    </a:lnTo>
                    <a:lnTo>
                      <a:pt x="695" y="3126"/>
                    </a:lnTo>
                    <a:lnTo>
                      <a:pt x="611" y="3404"/>
                    </a:lnTo>
                    <a:lnTo>
                      <a:pt x="556" y="3696"/>
                    </a:lnTo>
                    <a:lnTo>
                      <a:pt x="514" y="3974"/>
                    </a:lnTo>
                    <a:lnTo>
                      <a:pt x="514" y="4266"/>
                    </a:lnTo>
                    <a:lnTo>
                      <a:pt x="542" y="4557"/>
                    </a:lnTo>
                    <a:lnTo>
                      <a:pt x="598" y="4835"/>
                    </a:lnTo>
                    <a:lnTo>
                      <a:pt x="681" y="5113"/>
                    </a:lnTo>
                    <a:lnTo>
                      <a:pt x="723" y="5252"/>
                    </a:lnTo>
                    <a:lnTo>
                      <a:pt x="792" y="5377"/>
                    </a:lnTo>
                    <a:lnTo>
                      <a:pt x="862" y="5516"/>
                    </a:lnTo>
                    <a:lnTo>
                      <a:pt x="931" y="5641"/>
                    </a:lnTo>
                    <a:lnTo>
                      <a:pt x="806" y="5738"/>
                    </a:lnTo>
                    <a:lnTo>
                      <a:pt x="695" y="5849"/>
                    </a:lnTo>
                    <a:lnTo>
                      <a:pt x="584" y="5974"/>
                    </a:lnTo>
                    <a:lnTo>
                      <a:pt x="473" y="6099"/>
                    </a:lnTo>
                    <a:lnTo>
                      <a:pt x="389" y="6238"/>
                    </a:lnTo>
                    <a:lnTo>
                      <a:pt x="306" y="6377"/>
                    </a:lnTo>
                    <a:lnTo>
                      <a:pt x="222" y="6516"/>
                    </a:lnTo>
                    <a:lnTo>
                      <a:pt x="167" y="6669"/>
                    </a:lnTo>
                    <a:lnTo>
                      <a:pt x="111" y="6822"/>
                    </a:lnTo>
                    <a:lnTo>
                      <a:pt x="70" y="6975"/>
                    </a:lnTo>
                    <a:lnTo>
                      <a:pt x="28" y="7128"/>
                    </a:lnTo>
                    <a:lnTo>
                      <a:pt x="14" y="7294"/>
                    </a:lnTo>
                    <a:lnTo>
                      <a:pt x="0" y="7447"/>
                    </a:lnTo>
                    <a:lnTo>
                      <a:pt x="0" y="7614"/>
                    </a:lnTo>
                    <a:lnTo>
                      <a:pt x="0" y="7781"/>
                    </a:lnTo>
                    <a:lnTo>
                      <a:pt x="14" y="7933"/>
                    </a:lnTo>
                    <a:lnTo>
                      <a:pt x="42" y="8100"/>
                    </a:lnTo>
                    <a:lnTo>
                      <a:pt x="84" y="8253"/>
                    </a:lnTo>
                    <a:lnTo>
                      <a:pt x="139" y="8420"/>
                    </a:lnTo>
                    <a:lnTo>
                      <a:pt x="195" y="8572"/>
                    </a:lnTo>
                    <a:lnTo>
                      <a:pt x="264" y="8711"/>
                    </a:lnTo>
                    <a:lnTo>
                      <a:pt x="347" y="8864"/>
                    </a:lnTo>
                    <a:lnTo>
                      <a:pt x="445" y="9003"/>
                    </a:lnTo>
                    <a:lnTo>
                      <a:pt x="542" y="9142"/>
                    </a:lnTo>
                    <a:lnTo>
                      <a:pt x="639" y="9267"/>
                    </a:lnTo>
                    <a:lnTo>
                      <a:pt x="764" y="9378"/>
                    </a:lnTo>
                    <a:lnTo>
                      <a:pt x="889" y="9503"/>
                    </a:lnTo>
                    <a:lnTo>
                      <a:pt x="1014" y="9601"/>
                    </a:lnTo>
                    <a:lnTo>
                      <a:pt x="1153" y="9698"/>
                    </a:lnTo>
                    <a:lnTo>
                      <a:pt x="1292" y="9795"/>
                    </a:lnTo>
                    <a:lnTo>
                      <a:pt x="1445" y="9864"/>
                    </a:lnTo>
                    <a:lnTo>
                      <a:pt x="1598" y="9934"/>
                    </a:lnTo>
                    <a:lnTo>
                      <a:pt x="1473" y="10073"/>
                    </a:lnTo>
                    <a:lnTo>
                      <a:pt x="1376" y="10212"/>
                    </a:lnTo>
                    <a:lnTo>
                      <a:pt x="1278" y="10351"/>
                    </a:lnTo>
                    <a:lnTo>
                      <a:pt x="1181" y="10504"/>
                    </a:lnTo>
                    <a:lnTo>
                      <a:pt x="1112" y="10670"/>
                    </a:lnTo>
                    <a:lnTo>
                      <a:pt x="1042" y="10823"/>
                    </a:lnTo>
                    <a:lnTo>
                      <a:pt x="987" y="10990"/>
                    </a:lnTo>
                    <a:lnTo>
                      <a:pt x="931" y="11170"/>
                    </a:lnTo>
                    <a:lnTo>
                      <a:pt x="889" y="11337"/>
                    </a:lnTo>
                    <a:lnTo>
                      <a:pt x="862" y="11518"/>
                    </a:lnTo>
                    <a:lnTo>
                      <a:pt x="848" y="11684"/>
                    </a:lnTo>
                    <a:lnTo>
                      <a:pt x="834" y="11865"/>
                    </a:lnTo>
                    <a:lnTo>
                      <a:pt x="834" y="12032"/>
                    </a:lnTo>
                    <a:lnTo>
                      <a:pt x="848" y="12212"/>
                    </a:lnTo>
                    <a:lnTo>
                      <a:pt x="862" y="12393"/>
                    </a:lnTo>
                    <a:lnTo>
                      <a:pt x="903" y="12560"/>
                    </a:lnTo>
                    <a:lnTo>
                      <a:pt x="945" y="12726"/>
                    </a:lnTo>
                    <a:lnTo>
                      <a:pt x="987" y="12893"/>
                    </a:lnTo>
                    <a:lnTo>
                      <a:pt x="1056" y="13060"/>
                    </a:lnTo>
                    <a:lnTo>
                      <a:pt x="1125" y="13213"/>
                    </a:lnTo>
                    <a:lnTo>
                      <a:pt x="1209" y="13366"/>
                    </a:lnTo>
                    <a:lnTo>
                      <a:pt x="1306" y="13518"/>
                    </a:lnTo>
                    <a:lnTo>
                      <a:pt x="1403" y="13657"/>
                    </a:lnTo>
                    <a:lnTo>
                      <a:pt x="1514" y="13796"/>
                    </a:lnTo>
                    <a:lnTo>
                      <a:pt x="1626" y="13935"/>
                    </a:lnTo>
                    <a:lnTo>
                      <a:pt x="1751" y="14060"/>
                    </a:lnTo>
                    <a:lnTo>
                      <a:pt x="1876" y="14185"/>
                    </a:lnTo>
                    <a:lnTo>
                      <a:pt x="2015" y="14296"/>
                    </a:lnTo>
                    <a:lnTo>
                      <a:pt x="2154" y="14394"/>
                    </a:lnTo>
                    <a:lnTo>
                      <a:pt x="2306" y="14491"/>
                    </a:lnTo>
                    <a:lnTo>
                      <a:pt x="2459" y="14574"/>
                    </a:lnTo>
                    <a:lnTo>
                      <a:pt x="2626" y="14658"/>
                    </a:lnTo>
                    <a:lnTo>
                      <a:pt x="2501" y="14797"/>
                    </a:lnTo>
                    <a:lnTo>
                      <a:pt x="2390" y="14949"/>
                    </a:lnTo>
                    <a:lnTo>
                      <a:pt x="2293" y="15102"/>
                    </a:lnTo>
                    <a:lnTo>
                      <a:pt x="2223" y="15269"/>
                    </a:lnTo>
                    <a:lnTo>
                      <a:pt x="2167" y="15450"/>
                    </a:lnTo>
                    <a:lnTo>
                      <a:pt x="2112" y="15630"/>
                    </a:lnTo>
                    <a:lnTo>
                      <a:pt x="2098" y="15811"/>
                    </a:lnTo>
                    <a:lnTo>
                      <a:pt x="2084" y="16005"/>
                    </a:lnTo>
                    <a:lnTo>
                      <a:pt x="2084" y="16200"/>
                    </a:lnTo>
                    <a:lnTo>
                      <a:pt x="2098" y="16394"/>
                    </a:lnTo>
                    <a:lnTo>
                      <a:pt x="2112" y="16589"/>
                    </a:lnTo>
                    <a:lnTo>
                      <a:pt x="2154" y="16783"/>
                    </a:lnTo>
                    <a:lnTo>
                      <a:pt x="2209" y="16964"/>
                    </a:lnTo>
                    <a:lnTo>
                      <a:pt x="2265" y="17158"/>
                    </a:lnTo>
                    <a:lnTo>
                      <a:pt x="2334" y="17339"/>
                    </a:lnTo>
                    <a:lnTo>
                      <a:pt x="2404" y="17520"/>
                    </a:lnTo>
                    <a:lnTo>
                      <a:pt x="2529" y="17770"/>
                    </a:lnTo>
                    <a:lnTo>
                      <a:pt x="2654" y="18006"/>
                    </a:lnTo>
                    <a:lnTo>
                      <a:pt x="2807" y="18242"/>
                    </a:lnTo>
                    <a:lnTo>
                      <a:pt x="2959" y="18478"/>
                    </a:lnTo>
                    <a:lnTo>
                      <a:pt x="3126" y="18701"/>
                    </a:lnTo>
                    <a:lnTo>
                      <a:pt x="3307" y="18909"/>
                    </a:lnTo>
                    <a:lnTo>
                      <a:pt x="3487" y="19117"/>
                    </a:lnTo>
                    <a:lnTo>
                      <a:pt x="3682" y="19312"/>
                    </a:lnTo>
                    <a:lnTo>
                      <a:pt x="3890" y="19506"/>
                    </a:lnTo>
                    <a:lnTo>
                      <a:pt x="4099" y="19701"/>
                    </a:lnTo>
                    <a:lnTo>
                      <a:pt x="4321" y="19881"/>
                    </a:lnTo>
                    <a:lnTo>
                      <a:pt x="4543" y="20048"/>
                    </a:lnTo>
                    <a:lnTo>
                      <a:pt x="4779" y="20215"/>
                    </a:lnTo>
                    <a:lnTo>
                      <a:pt x="5016" y="20368"/>
                    </a:lnTo>
                    <a:lnTo>
                      <a:pt x="5252" y="20521"/>
                    </a:lnTo>
                    <a:lnTo>
                      <a:pt x="5488" y="20659"/>
                    </a:lnTo>
                    <a:lnTo>
                      <a:pt x="5988" y="20923"/>
                    </a:lnTo>
                    <a:lnTo>
                      <a:pt x="6502" y="21173"/>
                    </a:lnTo>
                    <a:lnTo>
                      <a:pt x="7030" y="21382"/>
                    </a:lnTo>
                    <a:lnTo>
                      <a:pt x="7558" y="21590"/>
                    </a:lnTo>
                    <a:lnTo>
                      <a:pt x="8086" y="21771"/>
                    </a:lnTo>
                    <a:lnTo>
                      <a:pt x="8628" y="21951"/>
                    </a:lnTo>
                    <a:lnTo>
                      <a:pt x="9183" y="22104"/>
                    </a:lnTo>
                    <a:lnTo>
                      <a:pt x="9725" y="22271"/>
                    </a:lnTo>
                    <a:lnTo>
                      <a:pt x="10267" y="22410"/>
                    </a:lnTo>
                    <a:lnTo>
                      <a:pt x="10823" y="22549"/>
                    </a:lnTo>
                    <a:lnTo>
                      <a:pt x="11365" y="22674"/>
                    </a:lnTo>
                    <a:lnTo>
                      <a:pt x="11920" y="22785"/>
                    </a:lnTo>
                    <a:lnTo>
                      <a:pt x="13018" y="23007"/>
                    </a:lnTo>
                    <a:lnTo>
                      <a:pt x="14115" y="23216"/>
                    </a:lnTo>
                    <a:lnTo>
                      <a:pt x="15227" y="23424"/>
                    </a:lnTo>
                    <a:lnTo>
                      <a:pt x="16324" y="23633"/>
                    </a:lnTo>
                    <a:lnTo>
                      <a:pt x="17422" y="23869"/>
                    </a:lnTo>
                    <a:lnTo>
                      <a:pt x="17964" y="23994"/>
                    </a:lnTo>
                    <a:lnTo>
                      <a:pt x="18520" y="24147"/>
                    </a:lnTo>
                    <a:lnTo>
                      <a:pt x="18700" y="24174"/>
                    </a:lnTo>
                    <a:lnTo>
                      <a:pt x="18881" y="24202"/>
                    </a:lnTo>
                    <a:lnTo>
                      <a:pt x="19061" y="24216"/>
                    </a:lnTo>
                    <a:lnTo>
                      <a:pt x="19242" y="24230"/>
                    </a:lnTo>
                    <a:lnTo>
                      <a:pt x="19423" y="24216"/>
                    </a:lnTo>
                    <a:lnTo>
                      <a:pt x="19603" y="24188"/>
                    </a:lnTo>
                    <a:lnTo>
                      <a:pt x="19784" y="24161"/>
                    </a:lnTo>
                    <a:lnTo>
                      <a:pt x="19964" y="24105"/>
                    </a:lnTo>
                    <a:lnTo>
                      <a:pt x="20131" y="24049"/>
                    </a:lnTo>
                    <a:lnTo>
                      <a:pt x="20298" y="23980"/>
                    </a:lnTo>
                    <a:lnTo>
                      <a:pt x="20465" y="23897"/>
                    </a:lnTo>
                    <a:lnTo>
                      <a:pt x="20617" y="23799"/>
                    </a:lnTo>
                    <a:lnTo>
                      <a:pt x="20770" y="23702"/>
                    </a:lnTo>
                    <a:lnTo>
                      <a:pt x="20909" y="23591"/>
                    </a:lnTo>
                    <a:lnTo>
                      <a:pt x="21048" y="23466"/>
                    </a:lnTo>
                    <a:lnTo>
                      <a:pt x="21159" y="23341"/>
                    </a:lnTo>
                    <a:lnTo>
                      <a:pt x="21270" y="23202"/>
                    </a:lnTo>
                    <a:lnTo>
                      <a:pt x="21381" y="23049"/>
                    </a:lnTo>
                    <a:lnTo>
                      <a:pt x="21465" y="22896"/>
                    </a:lnTo>
                    <a:lnTo>
                      <a:pt x="21534" y="22730"/>
                    </a:lnTo>
                    <a:lnTo>
                      <a:pt x="21604" y="22563"/>
                    </a:lnTo>
                    <a:lnTo>
                      <a:pt x="21659" y="22396"/>
                    </a:lnTo>
                    <a:lnTo>
                      <a:pt x="21701" y="22229"/>
                    </a:lnTo>
                    <a:lnTo>
                      <a:pt x="21729" y="22049"/>
                    </a:lnTo>
                    <a:lnTo>
                      <a:pt x="21743" y="21882"/>
                    </a:lnTo>
                    <a:lnTo>
                      <a:pt x="21743" y="21701"/>
                    </a:lnTo>
                    <a:lnTo>
                      <a:pt x="21743" y="21521"/>
                    </a:lnTo>
                    <a:lnTo>
                      <a:pt x="21715" y="21340"/>
                    </a:lnTo>
                    <a:lnTo>
                      <a:pt x="21687" y="21173"/>
                    </a:lnTo>
                    <a:lnTo>
                      <a:pt x="21632" y="21007"/>
                    </a:lnTo>
                    <a:lnTo>
                      <a:pt x="21576" y="20840"/>
                    </a:lnTo>
                    <a:lnTo>
                      <a:pt x="21507" y="20673"/>
                    </a:lnTo>
                    <a:lnTo>
                      <a:pt x="21771" y="20534"/>
                    </a:lnTo>
                    <a:lnTo>
                      <a:pt x="22034" y="20382"/>
                    </a:lnTo>
                    <a:lnTo>
                      <a:pt x="22285" y="20229"/>
                    </a:lnTo>
                    <a:lnTo>
                      <a:pt x="22535" y="20048"/>
                    </a:lnTo>
                    <a:lnTo>
                      <a:pt x="22771" y="19854"/>
                    </a:lnTo>
                    <a:lnTo>
                      <a:pt x="22993" y="19659"/>
                    </a:lnTo>
                    <a:lnTo>
                      <a:pt x="23201" y="19451"/>
                    </a:lnTo>
                    <a:lnTo>
                      <a:pt x="23410" y="19228"/>
                    </a:lnTo>
                    <a:lnTo>
                      <a:pt x="23590" y="18992"/>
                    </a:lnTo>
                    <a:lnTo>
                      <a:pt x="23771" y="18742"/>
                    </a:lnTo>
                    <a:lnTo>
                      <a:pt x="23938" y="18492"/>
                    </a:lnTo>
                    <a:lnTo>
                      <a:pt x="24077" y="18242"/>
                    </a:lnTo>
                    <a:lnTo>
                      <a:pt x="24216" y="17978"/>
                    </a:lnTo>
                    <a:lnTo>
                      <a:pt x="24327" y="17700"/>
                    </a:lnTo>
                    <a:lnTo>
                      <a:pt x="24438" y="17422"/>
                    </a:lnTo>
                    <a:lnTo>
                      <a:pt x="24521" y="17144"/>
                    </a:lnTo>
                    <a:lnTo>
                      <a:pt x="24591" y="16853"/>
                    </a:lnTo>
                    <a:lnTo>
                      <a:pt x="24646" y="16561"/>
                    </a:lnTo>
                    <a:lnTo>
                      <a:pt x="24688" y="16269"/>
                    </a:lnTo>
                    <a:lnTo>
                      <a:pt x="24702" y="15977"/>
                    </a:lnTo>
                    <a:lnTo>
                      <a:pt x="24716" y="15686"/>
                    </a:lnTo>
                    <a:lnTo>
                      <a:pt x="24702" y="15380"/>
                    </a:lnTo>
                    <a:lnTo>
                      <a:pt x="24674" y="15088"/>
                    </a:lnTo>
                    <a:lnTo>
                      <a:pt x="24632" y="14797"/>
                    </a:lnTo>
                    <a:lnTo>
                      <a:pt x="24563" y="14505"/>
                    </a:lnTo>
                    <a:lnTo>
                      <a:pt x="24494" y="14227"/>
                    </a:lnTo>
                    <a:lnTo>
                      <a:pt x="24396" y="13935"/>
                    </a:lnTo>
                    <a:lnTo>
                      <a:pt x="24299" y="13671"/>
                    </a:lnTo>
                    <a:lnTo>
                      <a:pt x="24174" y="13393"/>
                    </a:lnTo>
                    <a:lnTo>
                      <a:pt x="24035" y="13129"/>
                    </a:lnTo>
                    <a:lnTo>
                      <a:pt x="23896" y="12865"/>
                    </a:lnTo>
                    <a:lnTo>
                      <a:pt x="23729" y="12629"/>
                    </a:lnTo>
                    <a:lnTo>
                      <a:pt x="23868" y="12546"/>
                    </a:lnTo>
                    <a:lnTo>
                      <a:pt x="24007" y="12449"/>
                    </a:lnTo>
                    <a:lnTo>
                      <a:pt x="24132" y="12337"/>
                    </a:lnTo>
                    <a:lnTo>
                      <a:pt x="24243" y="12212"/>
                    </a:lnTo>
                    <a:lnTo>
                      <a:pt x="24341" y="12087"/>
                    </a:lnTo>
                    <a:lnTo>
                      <a:pt x="24424" y="11948"/>
                    </a:lnTo>
                    <a:lnTo>
                      <a:pt x="24507" y="11810"/>
                    </a:lnTo>
                    <a:lnTo>
                      <a:pt x="24577" y="11657"/>
                    </a:lnTo>
                    <a:lnTo>
                      <a:pt x="24619" y="11504"/>
                    </a:lnTo>
                    <a:lnTo>
                      <a:pt x="24660" y="11351"/>
                    </a:lnTo>
                    <a:lnTo>
                      <a:pt x="24688" y="11184"/>
                    </a:lnTo>
                    <a:lnTo>
                      <a:pt x="24716" y="11018"/>
                    </a:lnTo>
                    <a:lnTo>
                      <a:pt x="24716" y="10851"/>
                    </a:lnTo>
                    <a:lnTo>
                      <a:pt x="24716" y="10684"/>
                    </a:lnTo>
                    <a:lnTo>
                      <a:pt x="24702" y="10517"/>
                    </a:lnTo>
                    <a:lnTo>
                      <a:pt x="24674" y="10351"/>
                    </a:lnTo>
                    <a:lnTo>
                      <a:pt x="24646" y="10184"/>
                    </a:lnTo>
                    <a:lnTo>
                      <a:pt x="24591" y="10031"/>
                    </a:lnTo>
                    <a:lnTo>
                      <a:pt x="24521" y="9864"/>
                    </a:lnTo>
                    <a:lnTo>
                      <a:pt x="24452" y="9726"/>
                    </a:lnTo>
                    <a:lnTo>
                      <a:pt x="24355" y="9573"/>
                    </a:lnTo>
                    <a:lnTo>
                      <a:pt x="24257" y="9434"/>
                    </a:lnTo>
                    <a:lnTo>
                      <a:pt x="24146" y="9309"/>
                    </a:lnTo>
                    <a:lnTo>
                      <a:pt x="24021" y="9184"/>
                    </a:lnTo>
                    <a:lnTo>
                      <a:pt x="23896" y="9073"/>
                    </a:lnTo>
                    <a:lnTo>
                      <a:pt x="23757" y="8975"/>
                    </a:lnTo>
                    <a:lnTo>
                      <a:pt x="23618" y="8878"/>
                    </a:lnTo>
                    <a:lnTo>
                      <a:pt x="23465" y="8809"/>
                    </a:lnTo>
                    <a:lnTo>
                      <a:pt x="23299" y="8739"/>
                    </a:lnTo>
                    <a:lnTo>
                      <a:pt x="23146" y="8684"/>
                    </a:lnTo>
                    <a:lnTo>
                      <a:pt x="22979" y="8642"/>
                    </a:lnTo>
                    <a:lnTo>
                      <a:pt x="22799" y="8600"/>
                    </a:lnTo>
                    <a:lnTo>
                      <a:pt x="22868" y="8239"/>
                    </a:lnTo>
                    <a:lnTo>
                      <a:pt x="22910" y="7878"/>
                    </a:lnTo>
                    <a:lnTo>
                      <a:pt x="22924" y="7503"/>
                    </a:lnTo>
                    <a:lnTo>
                      <a:pt x="22910" y="7141"/>
                    </a:lnTo>
                    <a:lnTo>
                      <a:pt x="22868" y="6766"/>
                    </a:lnTo>
                    <a:lnTo>
                      <a:pt x="22799" y="6405"/>
                    </a:lnTo>
                    <a:lnTo>
                      <a:pt x="22715" y="6044"/>
                    </a:lnTo>
                    <a:lnTo>
                      <a:pt x="22590" y="5697"/>
                    </a:lnTo>
                    <a:lnTo>
                      <a:pt x="22451" y="5349"/>
                    </a:lnTo>
                    <a:lnTo>
                      <a:pt x="22285" y="5016"/>
                    </a:lnTo>
                    <a:lnTo>
                      <a:pt x="22090" y="4696"/>
                    </a:lnTo>
                    <a:lnTo>
                      <a:pt x="21882" y="4391"/>
                    </a:lnTo>
                    <a:lnTo>
                      <a:pt x="21645" y="4099"/>
                    </a:lnTo>
                    <a:lnTo>
                      <a:pt x="21395" y="3821"/>
                    </a:lnTo>
                    <a:lnTo>
                      <a:pt x="21118" y="3557"/>
                    </a:lnTo>
                    <a:lnTo>
                      <a:pt x="20826" y="3335"/>
                    </a:lnTo>
                    <a:lnTo>
                      <a:pt x="20506" y="3112"/>
                    </a:lnTo>
                    <a:lnTo>
                      <a:pt x="20173" y="2932"/>
                    </a:lnTo>
                    <a:lnTo>
                      <a:pt x="19839" y="2765"/>
                    </a:lnTo>
                    <a:lnTo>
                      <a:pt x="19478" y="2626"/>
                    </a:lnTo>
                    <a:lnTo>
                      <a:pt x="19117" y="2515"/>
                    </a:lnTo>
                    <a:lnTo>
                      <a:pt x="18742" y="2418"/>
                    </a:lnTo>
                    <a:lnTo>
                      <a:pt x="18367" y="2362"/>
                    </a:lnTo>
                    <a:lnTo>
                      <a:pt x="17992" y="2321"/>
                    </a:lnTo>
                    <a:lnTo>
                      <a:pt x="17603" y="2307"/>
                    </a:lnTo>
                    <a:lnTo>
                      <a:pt x="17227" y="2321"/>
                    </a:lnTo>
                    <a:lnTo>
                      <a:pt x="16838" y="2348"/>
                    </a:lnTo>
                    <a:lnTo>
                      <a:pt x="16463" y="2418"/>
                    </a:lnTo>
                    <a:lnTo>
                      <a:pt x="16102" y="2501"/>
                    </a:lnTo>
                    <a:lnTo>
                      <a:pt x="15741" y="2612"/>
                    </a:lnTo>
                    <a:lnTo>
                      <a:pt x="15380" y="2751"/>
                    </a:lnTo>
                    <a:lnTo>
                      <a:pt x="15032" y="2918"/>
                    </a:lnTo>
                    <a:lnTo>
                      <a:pt x="14949" y="2765"/>
                    </a:lnTo>
                    <a:lnTo>
                      <a:pt x="14852" y="2612"/>
                    </a:lnTo>
                    <a:lnTo>
                      <a:pt x="14755" y="2473"/>
                    </a:lnTo>
                    <a:lnTo>
                      <a:pt x="14643" y="2348"/>
                    </a:lnTo>
                    <a:lnTo>
                      <a:pt x="14518" y="2223"/>
                    </a:lnTo>
                    <a:lnTo>
                      <a:pt x="14393" y="2112"/>
                    </a:lnTo>
                    <a:lnTo>
                      <a:pt x="14254" y="2001"/>
                    </a:lnTo>
                    <a:lnTo>
                      <a:pt x="14115" y="1904"/>
                    </a:lnTo>
                    <a:lnTo>
                      <a:pt x="13977" y="1806"/>
                    </a:lnTo>
                    <a:lnTo>
                      <a:pt x="13824" y="1723"/>
                    </a:lnTo>
                    <a:lnTo>
                      <a:pt x="13671" y="1654"/>
                    </a:lnTo>
                    <a:lnTo>
                      <a:pt x="13504" y="1584"/>
                    </a:lnTo>
                    <a:lnTo>
                      <a:pt x="13337" y="1515"/>
                    </a:lnTo>
                    <a:lnTo>
                      <a:pt x="13171" y="1473"/>
                    </a:lnTo>
                    <a:lnTo>
                      <a:pt x="13004" y="1431"/>
                    </a:lnTo>
                    <a:lnTo>
                      <a:pt x="12823" y="1404"/>
                    </a:lnTo>
                    <a:lnTo>
                      <a:pt x="12643" y="1376"/>
                    </a:lnTo>
                    <a:lnTo>
                      <a:pt x="12462" y="1362"/>
                    </a:lnTo>
                    <a:lnTo>
                      <a:pt x="12268" y="1362"/>
                    </a:lnTo>
                    <a:lnTo>
                      <a:pt x="12087" y="1376"/>
                    </a:lnTo>
                    <a:lnTo>
                      <a:pt x="11906" y="1390"/>
                    </a:lnTo>
                    <a:lnTo>
                      <a:pt x="11726" y="1431"/>
                    </a:lnTo>
                    <a:lnTo>
                      <a:pt x="11559" y="1459"/>
                    </a:lnTo>
                    <a:lnTo>
                      <a:pt x="11379" y="1515"/>
                    </a:lnTo>
                    <a:lnTo>
                      <a:pt x="11198" y="1570"/>
                    </a:lnTo>
                    <a:lnTo>
                      <a:pt x="11031" y="1640"/>
                    </a:lnTo>
                    <a:lnTo>
                      <a:pt x="10878" y="1723"/>
                    </a:lnTo>
                    <a:lnTo>
                      <a:pt x="10712" y="1806"/>
                    </a:lnTo>
                    <a:lnTo>
                      <a:pt x="10559" y="1904"/>
                    </a:lnTo>
                    <a:lnTo>
                      <a:pt x="10406" y="2001"/>
                    </a:lnTo>
                    <a:lnTo>
                      <a:pt x="10267" y="2112"/>
                    </a:lnTo>
                    <a:lnTo>
                      <a:pt x="10142" y="2237"/>
                    </a:lnTo>
                    <a:lnTo>
                      <a:pt x="9961" y="2015"/>
                    </a:lnTo>
                    <a:lnTo>
                      <a:pt x="9767" y="1793"/>
                    </a:lnTo>
                    <a:lnTo>
                      <a:pt x="9572" y="1584"/>
                    </a:lnTo>
                    <a:lnTo>
                      <a:pt x="9350" y="1390"/>
                    </a:lnTo>
                    <a:lnTo>
                      <a:pt x="9128" y="1209"/>
                    </a:lnTo>
                    <a:lnTo>
                      <a:pt x="8892" y="1028"/>
                    </a:lnTo>
                    <a:lnTo>
                      <a:pt x="8656" y="876"/>
                    </a:lnTo>
                    <a:lnTo>
                      <a:pt x="8405" y="723"/>
                    </a:lnTo>
                    <a:lnTo>
                      <a:pt x="8141" y="584"/>
                    </a:lnTo>
                    <a:lnTo>
                      <a:pt x="7877" y="459"/>
                    </a:lnTo>
                    <a:lnTo>
                      <a:pt x="7600" y="348"/>
                    </a:lnTo>
                    <a:lnTo>
                      <a:pt x="7322" y="250"/>
                    </a:lnTo>
                    <a:lnTo>
                      <a:pt x="7044" y="167"/>
                    </a:lnTo>
                    <a:lnTo>
                      <a:pt x="6766" y="112"/>
                    </a:lnTo>
                    <a:lnTo>
                      <a:pt x="6474" y="56"/>
                    </a:lnTo>
                    <a:lnTo>
                      <a:pt x="6183" y="14"/>
                    </a:lnTo>
                    <a:lnTo>
                      <a:pt x="5877"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89;p19">
                <a:extLst>
                  <a:ext uri="{FF2B5EF4-FFF2-40B4-BE49-F238E27FC236}">
                    <a16:creationId xmlns:a16="http://schemas.microsoft.com/office/drawing/2014/main" id="{404C25F9-E3C5-71F8-2170-1AE4EA9775C3}"/>
                  </a:ext>
                </a:extLst>
              </p:cNvPr>
              <p:cNvSpPr/>
              <p:nvPr/>
            </p:nvSpPr>
            <p:spPr>
              <a:xfrm>
                <a:off x="3373925" y="1051550"/>
                <a:ext cx="415775" cy="723525"/>
              </a:xfrm>
              <a:custGeom>
                <a:avLst/>
                <a:gdLst/>
                <a:ahLst/>
                <a:cxnLst/>
                <a:rect l="l" t="t" r="r" b="b"/>
                <a:pathLst>
                  <a:path w="16631" h="28941" extrusionOk="0">
                    <a:moveTo>
                      <a:pt x="8503" y="1"/>
                    </a:moveTo>
                    <a:lnTo>
                      <a:pt x="7905" y="15"/>
                    </a:lnTo>
                    <a:lnTo>
                      <a:pt x="7322" y="56"/>
                    </a:lnTo>
                    <a:lnTo>
                      <a:pt x="6738" y="126"/>
                    </a:lnTo>
                    <a:lnTo>
                      <a:pt x="6155" y="223"/>
                    </a:lnTo>
                    <a:lnTo>
                      <a:pt x="5599" y="348"/>
                    </a:lnTo>
                    <a:lnTo>
                      <a:pt x="5071" y="501"/>
                    </a:lnTo>
                    <a:lnTo>
                      <a:pt x="4543" y="681"/>
                    </a:lnTo>
                    <a:lnTo>
                      <a:pt x="4057" y="890"/>
                    </a:lnTo>
                    <a:lnTo>
                      <a:pt x="3821" y="1001"/>
                    </a:lnTo>
                    <a:lnTo>
                      <a:pt x="3585" y="1112"/>
                    </a:lnTo>
                    <a:lnTo>
                      <a:pt x="3362" y="1237"/>
                    </a:lnTo>
                    <a:lnTo>
                      <a:pt x="3154" y="1376"/>
                    </a:lnTo>
                    <a:lnTo>
                      <a:pt x="2946" y="1501"/>
                    </a:lnTo>
                    <a:lnTo>
                      <a:pt x="2751" y="1640"/>
                    </a:lnTo>
                    <a:lnTo>
                      <a:pt x="2557" y="1793"/>
                    </a:lnTo>
                    <a:lnTo>
                      <a:pt x="2390" y="1946"/>
                    </a:lnTo>
                    <a:lnTo>
                      <a:pt x="2209" y="2099"/>
                    </a:lnTo>
                    <a:lnTo>
                      <a:pt x="2057" y="2265"/>
                    </a:lnTo>
                    <a:lnTo>
                      <a:pt x="1918" y="2432"/>
                    </a:lnTo>
                    <a:lnTo>
                      <a:pt x="1779" y="2613"/>
                    </a:lnTo>
                    <a:lnTo>
                      <a:pt x="1654" y="2779"/>
                    </a:lnTo>
                    <a:lnTo>
                      <a:pt x="1542" y="2974"/>
                    </a:lnTo>
                    <a:lnTo>
                      <a:pt x="1445" y="3154"/>
                    </a:lnTo>
                    <a:lnTo>
                      <a:pt x="1362" y="3349"/>
                    </a:lnTo>
                    <a:lnTo>
                      <a:pt x="1292" y="3543"/>
                    </a:lnTo>
                    <a:lnTo>
                      <a:pt x="1237" y="3752"/>
                    </a:lnTo>
                    <a:lnTo>
                      <a:pt x="1042" y="4530"/>
                    </a:lnTo>
                    <a:lnTo>
                      <a:pt x="876" y="5280"/>
                    </a:lnTo>
                    <a:lnTo>
                      <a:pt x="723" y="6003"/>
                    </a:lnTo>
                    <a:lnTo>
                      <a:pt x="584" y="6697"/>
                    </a:lnTo>
                    <a:lnTo>
                      <a:pt x="459" y="7378"/>
                    </a:lnTo>
                    <a:lnTo>
                      <a:pt x="348" y="8031"/>
                    </a:lnTo>
                    <a:lnTo>
                      <a:pt x="250" y="8656"/>
                    </a:lnTo>
                    <a:lnTo>
                      <a:pt x="181" y="9254"/>
                    </a:lnTo>
                    <a:lnTo>
                      <a:pt x="111" y="9837"/>
                    </a:lnTo>
                    <a:lnTo>
                      <a:pt x="70" y="10407"/>
                    </a:lnTo>
                    <a:lnTo>
                      <a:pt x="28" y="10948"/>
                    </a:lnTo>
                    <a:lnTo>
                      <a:pt x="14" y="11463"/>
                    </a:lnTo>
                    <a:lnTo>
                      <a:pt x="0" y="11963"/>
                    </a:lnTo>
                    <a:lnTo>
                      <a:pt x="14" y="12435"/>
                    </a:lnTo>
                    <a:lnTo>
                      <a:pt x="28" y="12907"/>
                    </a:lnTo>
                    <a:lnTo>
                      <a:pt x="56" y="13338"/>
                    </a:lnTo>
                    <a:lnTo>
                      <a:pt x="70" y="13421"/>
                    </a:lnTo>
                    <a:lnTo>
                      <a:pt x="84" y="13602"/>
                    </a:lnTo>
                    <a:lnTo>
                      <a:pt x="98" y="13713"/>
                    </a:lnTo>
                    <a:lnTo>
                      <a:pt x="153" y="14144"/>
                    </a:lnTo>
                    <a:lnTo>
                      <a:pt x="223" y="14575"/>
                    </a:lnTo>
                    <a:lnTo>
                      <a:pt x="306" y="14977"/>
                    </a:lnTo>
                    <a:lnTo>
                      <a:pt x="403" y="15366"/>
                    </a:lnTo>
                    <a:lnTo>
                      <a:pt x="514" y="15742"/>
                    </a:lnTo>
                    <a:lnTo>
                      <a:pt x="639" y="16089"/>
                    </a:lnTo>
                    <a:lnTo>
                      <a:pt x="778" y="16422"/>
                    </a:lnTo>
                    <a:lnTo>
                      <a:pt x="917" y="16742"/>
                    </a:lnTo>
                    <a:lnTo>
                      <a:pt x="1084" y="17048"/>
                    </a:lnTo>
                    <a:lnTo>
                      <a:pt x="1251" y="17339"/>
                    </a:lnTo>
                    <a:lnTo>
                      <a:pt x="1431" y="17617"/>
                    </a:lnTo>
                    <a:lnTo>
                      <a:pt x="1612" y="17895"/>
                    </a:lnTo>
                    <a:lnTo>
                      <a:pt x="1820" y="18145"/>
                    </a:lnTo>
                    <a:lnTo>
                      <a:pt x="2015" y="18381"/>
                    </a:lnTo>
                    <a:lnTo>
                      <a:pt x="2237" y="18617"/>
                    </a:lnTo>
                    <a:lnTo>
                      <a:pt x="2459" y="18840"/>
                    </a:lnTo>
                    <a:lnTo>
                      <a:pt x="2848" y="19187"/>
                    </a:lnTo>
                    <a:lnTo>
                      <a:pt x="3210" y="19507"/>
                    </a:lnTo>
                    <a:lnTo>
                      <a:pt x="3571" y="19812"/>
                    </a:lnTo>
                    <a:lnTo>
                      <a:pt x="3918" y="20076"/>
                    </a:lnTo>
                    <a:lnTo>
                      <a:pt x="4557" y="20576"/>
                    </a:lnTo>
                    <a:lnTo>
                      <a:pt x="4849" y="20813"/>
                    </a:lnTo>
                    <a:lnTo>
                      <a:pt x="5141" y="21049"/>
                    </a:lnTo>
                    <a:lnTo>
                      <a:pt x="5294" y="21188"/>
                    </a:lnTo>
                    <a:lnTo>
                      <a:pt x="5446" y="21327"/>
                    </a:lnTo>
                    <a:lnTo>
                      <a:pt x="5599" y="21479"/>
                    </a:lnTo>
                    <a:lnTo>
                      <a:pt x="5794" y="21702"/>
                    </a:lnTo>
                    <a:lnTo>
                      <a:pt x="5947" y="21868"/>
                    </a:lnTo>
                    <a:lnTo>
                      <a:pt x="6072" y="22063"/>
                    </a:lnTo>
                    <a:lnTo>
                      <a:pt x="6211" y="22257"/>
                    </a:lnTo>
                    <a:lnTo>
                      <a:pt x="6322" y="22466"/>
                    </a:lnTo>
                    <a:lnTo>
                      <a:pt x="6433" y="22702"/>
                    </a:lnTo>
                    <a:lnTo>
                      <a:pt x="6530" y="22938"/>
                    </a:lnTo>
                    <a:lnTo>
                      <a:pt x="6613" y="23188"/>
                    </a:lnTo>
                    <a:lnTo>
                      <a:pt x="6683" y="23466"/>
                    </a:lnTo>
                    <a:lnTo>
                      <a:pt x="6752" y="23758"/>
                    </a:lnTo>
                    <a:lnTo>
                      <a:pt x="6808" y="24077"/>
                    </a:lnTo>
                    <a:lnTo>
                      <a:pt x="6850" y="24411"/>
                    </a:lnTo>
                    <a:lnTo>
                      <a:pt x="6877" y="24772"/>
                    </a:lnTo>
                    <a:lnTo>
                      <a:pt x="6891" y="25161"/>
                    </a:lnTo>
                    <a:lnTo>
                      <a:pt x="6891" y="25578"/>
                    </a:lnTo>
                    <a:lnTo>
                      <a:pt x="6877" y="26036"/>
                    </a:lnTo>
                    <a:lnTo>
                      <a:pt x="6863" y="26509"/>
                    </a:lnTo>
                    <a:lnTo>
                      <a:pt x="6961" y="26773"/>
                    </a:lnTo>
                    <a:lnTo>
                      <a:pt x="7072" y="27009"/>
                    </a:lnTo>
                    <a:lnTo>
                      <a:pt x="7211" y="27245"/>
                    </a:lnTo>
                    <a:lnTo>
                      <a:pt x="7350" y="27467"/>
                    </a:lnTo>
                    <a:lnTo>
                      <a:pt x="7516" y="27676"/>
                    </a:lnTo>
                    <a:lnTo>
                      <a:pt x="7697" y="27870"/>
                    </a:lnTo>
                    <a:lnTo>
                      <a:pt x="7892" y="28037"/>
                    </a:lnTo>
                    <a:lnTo>
                      <a:pt x="8086" y="28204"/>
                    </a:lnTo>
                    <a:lnTo>
                      <a:pt x="8294" y="28357"/>
                    </a:lnTo>
                    <a:lnTo>
                      <a:pt x="8517" y="28482"/>
                    </a:lnTo>
                    <a:lnTo>
                      <a:pt x="8753" y="28593"/>
                    </a:lnTo>
                    <a:lnTo>
                      <a:pt x="8989" y="28690"/>
                    </a:lnTo>
                    <a:lnTo>
                      <a:pt x="9225" y="28773"/>
                    </a:lnTo>
                    <a:lnTo>
                      <a:pt x="9475" y="28843"/>
                    </a:lnTo>
                    <a:lnTo>
                      <a:pt x="9725" y="28898"/>
                    </a:lnTo>
                    <a:lnTo>
                      <a:pt x="9989" y="28926"/>
                    </a:lnTo>
                    <a:lnTo>
                      <a:pt x="10239" y="28940"/>
                    </a:lnTo>
                    <a:lnTo>
                      <a:pt x="10503" y="28940"/>
                    </a:lnTo>
                    <a:lnTo>
                      <a:pt x="10754" y="28926"/>
                    </a:lnTo>
                    <a:lnTo>
                      <a:pt x="11017" y="28885"/>
                    </a:lnTo>
                    <a:lnTo>
                      <a:pt x="11268" y="28829"/>
                    </a:lnTo>
                    <a:lnTo>
                      <a:pt x="11518" y="28746"/>
                    </a:lnTo>
                    <a:lnTo>
                      <a:pt x="11754" y="28648"/>
                    </a:lnTo>
                    <a:lnTo>
                      <a:pt x="11990" y="28537"/>
                    </a:lnTo>
                    <a:lnTo>
                      <a:pt x="12226" y="28412"/>
                    </a:lnTo>
                    <a:lnTo>
                      <a:pt x="12448" y="28259"/>
                    </a:lnTo>
                    <a:lnTo>
                      <a:pt x="12671" y="28079"/>
                    </a:lnTo>
                    <a:lnTo>
                      <a:pt x="12879" y="27884"/>
                    </a:lnTo>
                    <a:lnTo>
                      <a:pt x="13060" y="27676"/>
                    </a:lnTo>
                    <a:lnTo>
                      <a:pt x="13254" y="27440"/>
                    </a:lnTo>
                    <a:lnTo>
                      <a:pt x="13421" y="27176"/>
                    </a:lnTo>
                    <a:lnTo>
                      <a:pt x="13574" y="26898"/>
                    </a:lnTo>
                    <a:lnTo>
                      <a:pt x="13602" y="26259"/>
                    </a:lnTo>
                    <a:lnTo>
                      <a:pt x="13657" y="25634"/>
                    </a:lnTo>
                    <a:lnTo>
                      <a:pt x="13713" y="25008"/>
                    </a:lnTo>
                    <a:lnTo>
                      <a:pt x="13796" y="24397"/>
                    </a:lnTo>
                    <a:lnTo>
                      <a:pt x="13879" y="23814"/>
                    </a:lnTo>
                    <a:lnTo>
                      <a:pt x="13963" y="23230"/>
                    </a:lnTo>
                    <a:lnTo>
                      <a:pt x="14060" y="22660"/>
                    </a:lnTo>
                    <a:lnTo>
                      <a:pt x="14171" y="22105"/>
                    </a:lnTo>
                    <a:lnTo>
                      <a:pt x="14282" y="21577"/>
                    </a:lnTo>
                    <a:lnTo>
                      <a:pt x="14407" y="21049"/>
                    </a:lnTo>
                    <a:lnTo>
                      <a:pt x="14657" y="20062"/>
                    </a:lnTo>
                    <a:lnTo>
                      <a:pt x="14921" y="19145"/>
                    </a:lnTo>
                    <a:lnTo>
                      <a:pt x="15185" y="18298"/>
                    </a:lnTo>
                    <a:lnTo>
                      <a:pt x="15449" y="17548"/>
                    </a:lnTo>
                    <a:lnTo>
                      <a:pt x="15713" y="16867"/>
                    </a:lnTo>
                    <a:lnTo>
                      <a:pt x="15950" y="16283"/>
                    </a:lnTo>
                    <a:lnTo>
                      <a:pt x="16158" y="15797"/>
                    </a:lnTo>
                    <a:lnTo>
                      <a:pt x="16325" y="15408"/>
                    </a:lnTo>
                    <a:lnTo>
                      <a:pt x="16464" y="15130"/>
                    </a:lnTo>
                    <a:lnTo>
                      <a:pt x="16575" y="14894"/>
                    </a:lnTo>
                    <a:lnTo>
                      <a:pt x="16589" y="14519"/>
                    </a:lnTo>
                    <a:lnTo>
                      <a:pt x="16616" y="13505"/>
                    </a:lnTo>
                    <a:lnTo>
                      <a:pt x="16630" y="12018"/>
                    </a:lnTo>
                    <a:lnTo>
                      <a:pt x="16616" y="11171"/>
                    </a:lnTo>
                    <a:lnTo>
                      <a:pt x="16602" y="10254"/>
                    </a:lnTo>
                    <a:lnTo>
                      <a:pt x="16575" y="9323"/>
                    </a:lnTo>
                    <a:lnTo>
                      <a:pt x="16533" y="8392"/>
                    </a:lnTo>
                    <a:lnTo>
                      <a:pt x="16477" y="7461"/>
                    </a:lnTo>
                    <a:lnTo>
                      <a:pt x="16394" y="6572"/>
                    </a:lnTo>
                    <a:lnTo>
                      <a:pt x="16339" y="6155"/>
                    </a:lnTo>
                    <a:lnTo>
                      <a:pt x="16283" y="5752"/>
                    </a:lnTo>
                    <a:lnTo>
                      <a:pt x="16227" y="5363"/>
                    </a:lnTo>
                    <a:lnTo>
                      <a:pt x="16158" y="5002"/>
                    </a:lnTo>
                    <a:lnTo>
                      <a:pt x="16075" y="4669"/>
                    </a:lnTo>
                    <a:lnTo>
                      <a:pt x="15991" y="4363"/>
                    </a:lnTo>
                    <a:lnTo>
                      <a:pt x="15894" y="4085"/>
                    </a:lnTo>
                    <a:lnTo>
                      <a:pt x="15797" y="3849"/>
                    </a:lnTo>
                    <a:lnTo>
                      <a:pt x="15672" y="3585"/>
                    </a:lnTo>
                    <a:lnTo>
                      <a:pt x="15519" y="3335"/>
                    </a:lnTo>
                    <a:lnTo>
                      <a:pt x="15366" y="3085"/>
                    </a:lnTo>
                    <a:lnTo>
                      <a:pt x="15199" y="2863"/>
                    </a:lnTo>
                    <a:lnTo>
                      <a:pt x="15019" y="2627"/>
                    </a:lnTo>
                    <a:lnTo>
                      <a:pt x="14838" y="2418"/>
                    </a:lnTo>
                    <a:lnTo>
                      <a:pt x="14644" y="2210"/>
                    </a:lnTo>
                    <a:lnTo>
                      <a:pt x="14435" y="2015"/>
                    </a:lnTo>
                    <a:lnTo>
                      <a:pt x="14227" y="1835"/>
                    </a:lnTo>
                    <a:lnTo>
                      <a:pt x="14004" y="1654"/>
                    </a:lnTo>
                    <a:lnTo>
                      <a:pt x="13782" y="1487"/>
                    </a:lnTo>
                    <a:lnTo>
                      <a:pt x="13546" y="1334"/>
                    </a:lnTo>
                    <a:lnTo>
                      <a:pt x="13296" y="1196"/>
                    </a:lnTo>
                    <a:lnTo>
                      <a:pt x="13046" y="1057"/>
                    </a:lnTo>
                    <a:lnTo>
                      <a:pt x="12796" y="918"/>
                    </a:lnTo>
                    <a:lnTo>
                      <a:pt x="12532" y="807"/>
                    </a:lnTo>
                    <a:lnTo>
                      <a:pt x="12268" y="695"/>
                    </a:lnTo>
                    <a:lnTo>
                      <a:pt x="11990" y="584"/>
                    </a:lnTo>
                    <a:lnTo>
                      <a:pt x="11712" y="487"/>
                    </a:lnTo>
                    <a:lnTo>
                      <a:pt x="11434" y="404"/>
                    </a:lnTo>
                    <a:lnTo>
                      <a:pt x="11156" y="334"/>
                    </a:lnTo>
                    <a:lnTo>
                      <a:pt x="10865" y="265"/>
                    </a:lnTo>
                    <a:lnTo>
                      <a:pt x="10573" y="195"/>
                    </a:lnTo>
                    <a:lnTo>
                      <a:pt x="10281" y="140"/>
                    </a:lnTo>
                    <a:lnTo>
                      <a:pt x="9698" y="70"/>
                    </a:lnTo>
                    <a:lnTo>
                      <a:pt x="9100" y="15"/>
                    </a:lnTo>
                    <a:lnTo>
                      <a:pt x="8503" y="1"/>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90;p19">
                <a:extLst>
                  <a:ext uri="{FF2B5EF4-FFF2-40B4-BE49-F238E27FC236}">
                    <a16:creationId xmlns:a16="http://schemas.microsoft.com/office/drawing/2014/main" id="{FB955DFE-25BA-77D6-7ACA-CB0AAD0070F4}"/>
                  </a:ext>
                </a:extLst>
              </p:cNvPr>
              <p:cNvSpPr/>
              <p:nvPr/>
            </p:nvSpPr>
            <p:spPr>
              <a:xfrm>
                <a:off x="3382600" y="983475"/>
                <a:ext cx="461275" cy="387650"/>
              </a:xfrm>
              <a:custGeom>
                <a:avLst/>
                <a:gdLst/>
                <a:ahLst/>
                <a:cxnLst/>
                <a:rect l="l" t="t" r="r" b="b"/>
                <a:pathLst>
                  <a:path w="18451" h="15506" extrusionOk="0">
                    <a:moveTo>
                      <a:pt x="7183" y="1"/>
                    </a:moveTo>
                    <a:lnTo>
                      <a:pt x="6655" y="15"/>
                    </a:lnTo>
                    <a:lnTo>
                      <a:pt x="6127" y="56"/>
                    </a:lnTo>
                    <a:lnTo>
                      <a:pt x="5586" y="98"/>
                    </a:lnTo>
                    <a:lnTo>
                      <a:pt x="5058" y="153"/>
                    </a:lnTo>
                    <a:lnTo>
                      <a:pt x="3988" y="279"/>
                    </a:lnTo>
                    <a:lnTo>
                      <a:pt x="3404" y="348"/>
                    </a:lnTo>
                    <a:lnTo>
                      <a:pt x="3113" y="404"/>
                    </a:lnTo>
                    <a:lnTo>
                      <a:pt x="2821" y="459"/>
                    </a:lnTo>
                    <a:lnTo>
                      <a:pt x="2529" y="529"/>
                    </a:lnTo>
                    <a:lnTo>
                      <a:pt x="2251" y="626"/>
                    </a:lnTo>
                    <a:lnTo>
                      <a:pt x="1987" y="737"/>
                    </a:lnTo>
                    <a:lnTo>
                      <a:pt x="1723" y="876"/>
                    </a:lnTo>
                    <a:lnTo>
                      <a:pt x="1571" y="987"/>
                    </a:lnTo>
                    <a:lnTo>
                      <a:pt x="1418" y="1098"/>
                    </a:lnTo>
                    <a:lnTo>
                      <a:pt x="1279" y="1223"/>
                    </a:lnTo>
                    <a:lnTo>
                      <a:pt x="1140" y="1348"/>
                    </a:lnTo>
                    <a:lnTo>
                      <a:pt x="1015" y="1487"/>
                    </a:lnTo>
                    <a:lnTo>
                      <a:pt x="904" y="1640"/>
                    </a:lnTo>
                    <a:lnTo>
                      <a:pt x="793" y="1793"/>
                    </a:lnTo>
                    <a:lnTo>
                      <a:pt x="681" y="1946"/>
                    </a:lnTo>
                    <a:lnTo>
                      <a:pt x="598" y="2112"/>
                    </a:lnTo>
                    <a:lnTo>
                      <a:pt x="515" y="2279"/>
                    </a:lnTo>
                    <a:lnTo>
                      <a:pt x="431" y="2460"/>
                    </a:lnTo>
                    <a:lnTo>
                      <a:pt x="362" y="2626"/>
                    </a:lnTo>
                    <a:lnTo>
                      <a:pt x="237" y="2988"/>
                    </a:lnTo>
                    <a:lnTo>
                      <a:pt x="153" y="3363"/>
                    </a:lnTo>
                    <a:lnTo>
                      <a:pt x="84" y="3738"/>
                    </a:lnTo>
                    <a:lnTo>
                      <a:pt x="42" y="4127"/>
                    </a:lnTo>
                    <a:lnTo>
                      <a:pt x="15" y="4530"/>
                    </a:lnTo>
                    <a:lnTo>
                      <a:pt x="1" y="4933"/>
                    </a:lnTo>
                    <a:lnTo>
                      <a:pt x="15" y="5350"/>
                    </a:lnTo>
                    <a:lnTo>
                      <a:pt x="28" y="5752"/>
                    </a:lnTo>
                    <a:lnTo>
                      <a:pt x="84" y="6141"/>
                    </a:lnTo>
                    <a:lnTo>
                      <a:pt x="140" y="6517"/>
                    </a:lnTo>
                    <a:lnTo>
                      <a:pt x="167" y="6600"/>
                    </a:lnTo>
                    <a:lnTo>
                      <a:pt x="195" y="6683"/>
                    </a:lnTo>
                    <a:lnTo>
                      <a:pt x="237" y="6753"/>
                    </a:lnTo>
                    <a:lnTo>
                      <a:pt x="279" y="6822"/>
                    </a:lnTo>
                    <a:lnTo>
                      <a:pt x="334" y="6892"/>
                    </a:lnTo>
                    <a:lnTo>
                      <a:pt x="404" y="6961"/>
                    </a:lnTo>
                    <a:lnTo>
                      <a:pt x="542" y="7058"/>
                    </a:lnTo>
                    <a:lnTo>
                      <a:pt x="695" y="7142"/>
                    </a:lnTo>
                    <a:lnTo>
                      <a:pt x="862" y="7211"/>
                    </a:lnTo>
                    <a:lnTo>
                      <a:pt x="1043" y="7253"/>
                    </a:lnTo>
                    <a:lnTo>
                      <a:pt x="1223" y="7267"/>
                    </a:lnTo>
                    <a:lnTo>
                      <a:pt x="1418" y="7267"/>
                    </a:lnTo>
                    <a:lnTo>
                      <a:pt x="1598" y="7239"/>
                    </a:lnTo>
                    <a:lnTo>
                      <a:pt x="1779" y="7211"/>
                    </a:lnTo>
                    <a:lnTo>
                      <a:pt x="1946" y="7156"/>
                    </a:lnTo>
                    <a:lnTo>
                      <a:pt x="2126" y="7086"/>
                    </a:lnTo>
                    <a:lnTo>
                      <a:pt x="2293" y="7003"/>
                    </a:lnTo>
                    <a:lnTo>
                      <a:pt x="2446" y="6906"/>
                    </a:lnTo>
                    <a:lnTo>
                      <a:pt x="2585" y="6794"/>
                    </a:lnTo>
                    <a:lnTo>
                      <a:pt x="2724" y="6683"/>
                    </a:lnTo>
                    <a:lnTo>
                      <a:pt x="2849" y="6586"/>
                    </a:lnTo>
                    <a:lnTo>
                      <a:pt x="2918" y="6530"/>
                    </a:lnTo>
                    <a:lnTo>
                      <a:pt x="2988" y="6503"/>
                    </a:lnTo>
                    <a:lnTo>
                      <a:pt x="3071" y="6475"/>
                    </a:lnTo>
                    <a:lnTo>
                      <a:pt x="3252" y="6475"/>
                    </a:lnTo>
                    <a:lnTo>
                      <a:pt x="3363" y="6503"/>
                    </a:lnTo>
                    <a:lnTo>
                      <a:pt x="3557" y="6586"/>
                    </a:lnTo>
                    <a:lnTo>
                      <a:pt x="3668" y="6628"/>
                    </a:lnTo>
                    <a:lnTo>
                      <a:pt x="3780" y="6655"/>
                    </a:lnTo>
                    <a:lnTo>
                      <a:pt x="3891" y="6669"/>
                    </a:lnTo>
                    <a:lnTo>
                      <a:pt x="4127" y="6669"/>
                    </a:lnTo>
                    <a:lnTo>
                      <a:pt x="4238" y="6655"/>
                    </a:lnTo>
                    <a:lnTo>
                      <a:pt x="4363" y="6642"/>
                    </a:lnTo>
                    <a:lnTo>
                      <a:pt x="4474" y="6614"/>
                    </a:lnTo>
                    <a:lnTo>
                      <a:pt x="4585" y="6572"/>
                    </a:lnTo>
                    <a:lnTo>
                      <a:pt x="4683" y="6530"/>
                    </a:lnTo>
                    <a:lnTo>
                      <a:pt x="4794" y="6475"/>
                    </a:lnTo>
                    <a:lnTo>
                      <a:pt x="4891" y="6405"/>
                    </a:lnTo>
                    <a:lnTo>
                      <a:pt x="4988" y="6336"/>
                    </a:lnTo>
                    <a:lnTo>
                      <a:pt x="5072" y="6266"/>
                    </a:lnTo>
                    <a:lnTo>
                      <a:pt x="5155" y="6183"/>
                    </a:lnTo>
                    <a:lnTo>
                      <a:pt x="5224" y="6086"/>
                    </a:lnTo>
                    <a:lnTo>
                      <a:pt x="5336" y="6239"/>
                    </a:lnTo>
                    <a:lnTo>
                      <a:pt x="5447" y="6378"/>
                    </a:lnTo>
                    <a:lnTo>
                      <a:pt x="5586" y="6503"/>
                    </a:lnTo>
                    <a:lnTo>
                      <a:pt x="5711" y="6642"/>
                    </a:lnTo>
                    <a:lnTo>
                      <a:pt x="5864" y="6753"/>
                    </a:lnTo>
                    <a:lnTo>
                      <a:pt x="6002" y="6864"/>
                    </a:lnTo>
                    <a:lnTo>
                      <a:pt x="6155" y="6975"/>
                    </a:lnTo>
                    <a:lnTo>
                      <a:pt x="6322" y="7072"/>
                    </a:lnTo>
                    <a:lnTo>
                      <a:pt x="6475" y="7156"/>
                    </a:lnTo>
                    <a:lnTo>
                      <a:pt x="6655" y="7225"/>
                    </a:lnTo>
                    <a:lnTo>
                      <a:pt x="6822" y="7295"/>
                    </a:lnTo>
                    <a:lnTo>
                      <a:pt x="6989" y="7364"/>
                    </a:lnTo>
                    <a:lnTo>
                      <a:pt x="7169" y="7406"/>
                    </a:lnTo>
                    <a:lnTo>
                      <a:pt x="7350" y="7447"/>
                    </a:lnTo>
                    <a:lnTo>
                      <a:pt x="7531" y="7489"/>
                    </a:lnTo>
                    <a:lnTo>
                      <a:pt x="7725" y="7503"/>
                    </a:lnTo>
                    <a:lnTo>
                      <a:pt x="7906" y="7517"/>
                    </a:lnTo>
                    <a:lnTo>
                      <a:pt x="8086" y="7517"/>
                    </a:lnTo>
                    <a:lnTo>
                      <a:pt x="8281" y="7503"/>
                    </a:lnTo>
                    <a:lnTo>
                      <a:pt x="8462" y="7489"/>
                    </a:lnTo>
                    <a:lnTo>
                      <a:pt x="8642" y="7447"/>
                    </a:lnTo>
                    <a:lnTo>
                      <a:pt x="8823" y="7420"/>
                    </a:lnTo>
                    <a:lnTo>
                      <a:pt x="9003" y="7364"/>
                    </a:lnTo>
                    <a:lnTo>
                      <a:pt x="9184" y="7308"/>
                    </a:lnTo>
                    <a:lnTo>
                      <a:pt x="9351" y="7239"/>
                    </a:lnTo>
                    <a:lnTo>
                      <a:pt x="9517" y="7156"/>
                    </a:lnTo>
                    <a:lnTo>
                      <a:pt x="9684" y="7072"/>
                    </a:lnTo>
                    <a:lnTo>
                      <a:pt x="9837" y="6975"/>
                    </a:lnTo>
                    <a:lnTo>
                      <a:pt x="10004" y="6878"/>
                    </a:lnTo>
                    <a:lnTo>
                      <a:pt x="10143" y="6767"/>
                    </a:lnTo>
                    <a:lnTo>
                      <a:pt x="10281" y="6655"/>
                    </a:lnTo>
                    <a:lnTo>
                      <a:pt x="10420" y="6517"/>
                    </a:lnTo>
                    <a:lnTo>
                      <a:pt x="10407" y="6655"/>
                    </a:lnTo>
                    <a:lnTo>
                      <a:pt x="10407" y="6794"/>
                    </a:lnTo>
                    <a:lnTo>
                      <a:pt x="10420" y="7058"/>
                    </a:lnTo>
                    <a:lnTo>
                      <a:pt x="10462" y="7322"/>
                    </a:lnTo>
                    <a:lnTo>
                      <a:pt x="10532" y="7572"/>
                    </a:lnTo>
                    <a:lnTo>
                      <a:pt x="10629" y="7822"/>
                    </a:lnTo>
                    <a:lnTo>
                      <a:pt x="10768" y="8045"/>
                    </a:lnTo>
                    <a:lnTo>
                      <a:pt x="10921" y="8267"/>
                    </a:lnTo>
                    <a:lnTo>
                      <a:pt x="11004" y="8364"/>
                    </a:lnTo>
                    <a:lnTo>
                      <a:pt x="11101" y="8462"/>
                    </a:lnTo>
                    <a:lnTo>
                      <a:pt x="11198" y="8545"/>
                    </a:lnTo>
                    <a:lnTo>
                      <a:pt x="11310" y="8628"/>
                    </a:lnTo>
                    <a:lnTo>
                      <a:pt x="11532" y="8781"/>
                    </a:lnTo>
                    <a:lnTo>
                      <a:pt x="11768" y="8892"/>
                    </a:lnTo>
                    <a:lnTo>
                      <a:pt x="12018" y="8976"/>
                    </a:lnTo>
                    <a:lnTo>
                      <a:pt x="12282" y="9031"/>
                    </a:lnTo>
                    <a:lnTo>
                      <a:pt x="12546" y="9059"/>
                    </a:lnTo>
                    <a:lnTo>
                      <a:pt x="12810" y="9059"/>
                    </a:lnTo>
                    <a:lnTo>
                      <a:pt x="12949" y="9045"/>
                    </a:lnTo>
                    <a:lnTo>
                      <a:pt x="13074" y="9031"/>
                    </a:lnTo>
                    <a:lnTo>
                      <a:pt x="13005" y="9142"/>
                    </a:lnTo>
                    <a:lnTo>
                      <a:pt x="12935" y="9267"/>
                    </a:lnTo>
                    <a:lnTo>
                      <a:pt x="12893" y="9392"/>
                    </a:lnTo>
                    <a:lnTo>
                      <a:pt x="12852" y="9531"/>
                    </a:lnTo>
                    <a:lnTo>
                      <a:pt x="12824" y="9670"/>
                    </a:lnTo>
                    <a:lnTo>
                      <a:pt x="12796" y="9809"/>
                    </a:lnTo>
                    <a:lnTo>
                      <a:pt x="12782" y="9948"/>
                    </a:lnTo>
                    <a:lnTo>
                      <a:pt x="12782" y="10087"/>
                    </a:lnTo>
                    <a:lnTo>
                      <a:pt x="12796" y="10379"/>
                    </a:lnTo>
                    <a:lnTo>
                      <a:pt x="12838" y="10657"/>
                    </a:lnTo>
                    <a:lnTo>
                      <a:pt x="12921" y="10935"/>
                    </a:lnTo>
                    <a:lnTo>
                      <a:pt x="13018" y="11199"/>
                    </a:lnTo>
                    <a:lnTo>
                      <a:pt x="13074" y="11324"/>
                    </a:lnTo>
                    <a:lnTo>
                      <a:pt x="13143" y="11449"/>
                    </a:lnTo>
                    <a:lnTo>
                      <a:pt x="13227" y="11560"/>
                    </a:lnTo>
                    <a:lnTo>
                      <a:pt x="13310" y="11671"/>
                    </a:lnTo>
                    <a:lnTo>
                      <a:pt x="13394" y="11782"/>
                    </a:lnTo>
                    <a:lnTo>
                      <a:pt x="13491" y="11879"/>
                    </a:lnTo>
                    <a:lnTo>
                      <a:pt x="13602" y="11977"/>
                    </a:lnTo>
                    <a:lnTo>
                      <a:pt x="13699" y="12060"/>
                    </a:lnTo>
                    <a:lnTo>
                      <a:pt x="13824" y="12143"/>
                    </a:lnTo>
                    <a:lnTo>
                      <a:pt x="13935" y="12227"/>
                    </a:lnTo>
                    <a:lnTo>
                      <a:pt x="14060" y="12282"/>
                    </a:lnTo>
                    <a:lnTo>
                      <a:pt x="14185" y="12352"/>
                    </a:lnTo>
                    <a:lnTo>
                      <a:pt x="14310" y="12393"/>
                    </a:lnTo>
                    <a:lnTo>
                      <a:pt x="14449" y="12449"/>
                    </a:lnTo>
                    <a:lnTo>
                      <a:pt x="14588" y="12477"/>
                    </a:lnTo>
                    <a:lnTo>
                      <a:pt x="14713" y="12504"/>
                    </a:lnTo>
                    <a:lnTo>
                      <a:pt x="14686" y="12643"/>
                    </a:lnTo>
                    <a:lnTo>
                      <a:pt x="14658" y="12796"/>
                    </a:lnTo>
                    <a:lnTo>
                      <a:pt x="14644" y="12935"/>
                    </a:lnTo>
                    <a:lnTo>
                      <a:pt x="14630" y="13088"/>
                    </a:lnTo>
                    <a:lnTo>
                      <a:pt x="14630" y="13227"/>
                    </a:lnTo>
                    <a:lnTo>
                      <a:pt x="14644" y="13380"/>
                    </a:lnTo>
                    <a:lnTo>
                      <a:pt x="14658" y="13519"/>
                    </a:lnTo>
                    <a:lnTo>
                      <a:pt x="14686" y="13671"/>
                    </a:lnTo>
                    <a:lnTo>
                      <a:pt x="14727" y="13810"/>
                    </a:lnTo>
                    <a:lnTo>
                      <a:pt x="14769" y="13949"/>
                    </a:lnTo>
                    <a:lnTo>
                      <a:pt x="14825" y="14088"/>
                    </a:lnTo>
                    <a:lnTo>
                      <a:pt x="14894" y="14227"/>
                    </a:lnTo>
                    <a:lnTo>
                      <a:pt x="14963" y="14352"/>
                    </a:lnTo>
                    <a:lnTo>
                      <a:pt x="15033" y="14477"/>
                    </a:lnTo>
                    <a:lnTo>
                      <a:pt x="15116" y="14602"/>
                    </a:lnTo>
                    <a:lnTo>
                      <a:pt x="15214" y="14713"/>
                    </a:lnTo>
                    <a:lnTo>
                      <a:pt x="15311" y="14811"/>
                    </a:lnTo>
                    <a:lnTo>
                      <a:pt x="15422" y="14922"/>
                    </a:lnTo>
                    <a:lnTo>
                      <a:pt x="15533" y="15005"/>
                    </a:lnTo>
                    <a:lnTo>
                      <a:pt x="15658" y="15102"/>
                    </a:lnTo>
                    <a:lnTo>
                      <a:pt x="15783" y="15172"/>
                    </a:lnTo>
                    <a:lnTo>
                      <a:pt x="15908" y="15241"/>
                    </a:lnTo>
                    <a:lnTo>
                      <a:pt x="16047" y="15311"/>
                    </a:lnTo>
                    <a:lnTo>
                      <a:pt x="16186" y="15366"/>
                    </a:lnTo>
                    <a:lnTo>
                      <a:pt x="16325" y="15408"/>
                    </a:lnTo>
                    <a:lnTo>
                      <a:pt x="16464" y="15450"/>
                    </a:lnTo>
                    <a:lnTo>
                      <a:pt x="16603" y="15478"/>
                    </a:lnTo>
                    <a:lnTo>
                      <a:pt x="16756" y="15491"/>
                    </a:lnTo>
                    <a:lnTo>
                      <a:pt x="16908" y="15505"/>
                    </a:lnTo>
                    <a:lnTo>
                      <a:pt x="17047" y="15505"/>
                    </a:lnTo>
                    <a:lnTo>
                      <a:pt x="17200" y="15491"/>
                    </a:lnTo>
                    <a:lnTo>
                      <a:pt x="17339" y="15478"/>
                    </a:lnTo>
                    <a:lnTo>
                      <a:pt x="17575" y="14700"/>
                    </a:lnTo>
                    <a:lnTo>
                      <a:pt x="17798" y="13922"/>
                    </a:lnTo>
                    <a:lnTo>
                      <a:pt x="17978" y="13144"/>
                    </a:lnTo>
                    <a:lnTo>
                      <a:pt x="18131" y="12366"/>
                    </a:lnTo>
                    <a:lnTo>
                      <a:pt x="18256" y="11574"/>
                    </a:lnTo>
                    <a:lnTo>
                      <a:pt x="18353" y="10782"/>
                    </a:lnTo>
                    <a:lnTo>
                      <a:pt x="18409" y="9976"/>
                    </a:lnTo>
                    <a:lnTo>
                      <a:pt x="18437" y="9156"/>
                    </a:lnTo>
                    <a:lnTo>
                      <a:pt x="18451" y="8642"/>
                    </a:lnTo>
                    <a:lnTo>
                      <a:pt x="18437" y="8114"/>
                    </a:lnTo>
                    <a:lnTo>
                      <a:pt x="18409" y="7586"/>
                    </a:lnTo>
                    <a:lnTo>
                      <a:pt x="18353" y="7058"/>
                    </a:lnTo>
                    <a:lnTo>
                      <a:pt x="18270" y="6544"/>
                    </a:lnTo>
                    <a:lnTo>
                      <a:pt x="18173" y="6016"/>
                    </a:lnTo>
                    <a:lnTo>
                      <a:pt x="18048" y="5516"/>
                    </a:lnTo>
                    <a:lnTo>
                      <a:pt x="17964" y="5266"/>
                    </a:lnTo>
                    <a:lnTo>
                      <a:pt x="17881" y="5016"/>
                    </a:lnTo>
                    <a:lnTo>
                      <a:pt x="17756" y="4697"/>
                    </a:lnTo>
                    <a:lnTo>
                      <a:pt x="17603" y="4391"/>
                    </a:lnTo>
                    <a:lnTo>
                      <a:pt x="17436" y="4099"/>
                    </a:lnTo>
                    <a:lnTo>
                      <a:pt x="17256" y="3807"/>
                    </a:lnTo>
                    <a:lnTo>
                      <a:pt x="17061" y="3543"/>
                    </a:lnTo>
                    <a:lnTo>
                      <a:pt x="16839" y="3279"/>
                    </a:lnTo>
                    <a:lnTo>
                      <a:pt x="16617" y="3029"/>
                    </a:lnTo>
                    <a:lnTo>
                      <a:pt x="16367" y="2793"/>
                    </a:lnTo>
                    <a:lnTo>
                      <a:pt x="16103" y="2571"/>
                    </a:lnTo>
                    <a:lnTo>
                      <a:pt x="15839" y="2362"/>
                    </a:lnTo>
                    <a:lnTo>
                      <a:pt x="15547" y="2154"/>
                    </a:lnTo>
                    <a:lnTo>
                      <a:pt x="15255" y="1960"/>
                    </a:lnTo>
                    <a:lnTo>
                      <a:pt x="14950" y="1779"/>
                    </a:lnTo>
                    <a:lnTo>
                      <a:pt x="14630" y="1598"/>
                    </a:lnTo>
                    <a:lnTo>
                      <a:pt x="14310" y="1432"/>
                    </a:lnTo>
                    <a:lnTo>
                      <a:pt x="13977" y="1279"/>
                    </a:lnTo>
                    <a:lnTo>
                      <a:pt x="13644" y="1140"/>
                    </a:lnTo>
                    <a:lnTo>
                      <a:pt x="13296" y="1001"/>
                    </a:lnTo>
                    <a:lnTo>
                      <a:pt x="12949" y="876"/>
                    </a:lnTo>
                    <a:lnTo>
                      <a:pt x="12588" y="765"/>
                    </a:lnTo>
                    <a:lnTo>
                      <a:pt x="12227" y="654"/>
                    </a:lnTo>
                    <a:lnTo>
                      <a:pt x="11865" y="556"/>
                    </a:lnTo>
                    <a:lnTo>
                      <a:pt x="11504" y="459"/>
                    </a:lnTo>
                    <a:lnTo>
                      <a:pt x="11143" y="390"/>
                    </a:lnTo>
                    <a:lnTo>
                      <a:pt x="10407" y="251"/>
                    </a:lnTo>
                    <a:lnTo>
                      <a:pt x="9670" y="140"/>
                    </a:lnTo>
                    <a:lnTo>
                      <a:pt x="8962" y="56"/>
                    </a:lnTo>
                    <a:lnTo>
                      <a:pt x="8253" y="15"/>
                    </a:lnTo>
                    <a:lnTo>
                      <a:pt x="772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91;p19">
                <a:extLst>
                  <a:ext uri="{FF2B5EF4-FFF2-40B4-BE49-F238E27FC236}">
                    <a16:creationId xmlns:a16="http://schemas.microsoft.com/office/drawing/2014/main" id="{14E9A67C-0DCD-94B4-DBDE-521C784343A8}"/>
                  </a:ext>
                </a:extLst>
              </p:cNvPr>
              <p:cNvSpPr/>
              <p:nvPr/>
            </p:nvSpPr>
            <p:spPr>
              <a:xfrm>
                <a:off x="3559050" y="1334275"/>
                <a:ext cx="34400" cy="34075"/>
              </a:xfrm>
              <a:custGeom>
                <a:avLst/>
                <a:gdLst/>
                <a:ahLst/>
                <a:cxnLst/>
                <a:rect l="l" t="t" r="r" b="b"/>
                <a:pathLst>
                  <a:path w="1376" h="1363" extrusionOk="0">
                    <a:moveTo>
                      <a:pt x="584" y="1"/>
                    </a:moveTo>
                    <a:lnTo>
                      <a:pt x="459" y="42"/>
                    </a:lnTo>
                    <a:lnTo>
                      <a:pt x="334" y="98"/>
                    </a:lnTo>
                    <a:lnTo>
                      <a:pt x="236" y="167"/>
                    </a:lnTo>
                    <a:lnTo>
                      <a:pt x="139" y="265"/>
                    </a:lnTo>
                    <a:lnTo>
                      <a:pt x="70" y="376"/>
                    </a:lnTo>
                    <a:lnTo>
                      <a:pt x="28" y="501"/>
                    </a:lnTo>
                    <a:lnTo>
                      <a:pt x="0" y="640"/>
                    </a:lnTo>
                    <a:lnTo>
                      <a:pt x="14" y="779"/>
                    </a:lnTo>
                    <a:lnTo>
                      <a:pt x="42" y="918"/>
                    </a:lnTo>
                    <a:lnTo>
                      <a:pt x="98" y="1029"/>
                    </a:lnTo>
                    <a:lnTo>
                      <a:pt x="181" y="1140"/>
                    </a:lnTo>
                    <a:lnTo>
                      <a:pt x="278" y="1223"/>
                    </a:lnTo>
                    <a:lnTo>
                      <a:pt x="389" y="1293"/>
                    </a:lnTo>
                    <a:lnTo>
                      <a:pt x="514" y="1348"/>
                    </a:lnTo>
                    <a:lnTo>
                      <a:pt x="653" y="1362"/>
                    </a:lnTo>
                    <a:lnTo>
                      <a:pt x="792" y="1362"/>
                    </a:lnTo>
                    <a:lnTo>
                      <a:pt x="917" y="1334"/>
                    </a:lnTo>
                    <a:lnTo>
                      <a:pt x="1042" y="1279"/>
                    </a:lnTo>
                    <a:lnTo>
                      <a:pt x="1140" y="1196"/>
                    </a:lnTo>
                    <a:lnTo>
                      <a:pt x="1237" y="1098"/>
                    </a:lnTo>
                    <a:lnTo>
                      <a:pt x="1306" y="987"/>
                    </a:lnTo>
                    <a:lnTo>
                      <a:pt x="1348" y="862"/>
                    </a:lnTo>
                    <a:lnTo>
                      <a:pt x="1376" y="723"/>
                    </a:lnTo>
                    <a:lnTo>
                      <a:pt x="1362" y="584"/>
                    </a:lnTo>
                    <a:lnTo>
                      <a:pt x="1334" y="459"/>
                    </a:lnTo>
                    <a:lnTo>
                      <a:pt x="1278" y="334"/>
                    </a:lnTo>
                    <a:lnTo>
                      <a:pt x="1195" y="223"/>
                    </a:lnTo>
                    <a:lnTo>
                      <a:pt x="1098" y="140"/>
                    </a:lnTo>
                    <a:lnTo>
                      <a:pt x="987" y="70"/>
                    </a:lnTo>
                    <a:lnTo>
                      <a:pt x="862" y="28"/>
                    </a:lnTo>
                    <a:lnTo>
                      <a:pt x="72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92;p19">
                <a:extLst>
                  <a:ext uri="{FF2B5EF4-FFF2-40B4-BE49-F238E27FC236}">
                    <a16:creationId xmlns:a16="http://schemas.microsoft.com/office/drawing/2014/main" id="{7E077355-2DE6-580B-5875-A00E82F8A168}"/>
                  </a:ext>
                </a:extLst>
              </p:cNvPr>
              <p:cNvSpPr/>
              <p:nvPr/>
            </p:nvSpPr>
            <p:spPr>
              <a:xfrm>
                <a:off x="3563900" y="1340175"/>
                <a:ext cx="12525" cy="12550"/>
              </a:xfrm>
              <a:custGeom>
                <a:avLst/>
                <a:gdLst/>
                <a:ahLst/>
                <a:cxnLst/>
                <a:rect l="l" t="t" r="r" b="b"/>
                <a:pathLst>
                  <a:path w="501" h="502" extrusionOk="0">
                    <a:moveTo>
                      <a:pt x="223" y="1"/>
                    </a:moveTo>
                    <a:lnTo>
                      <a:pt x="168" y="15"/>
                    </a:lnTo>
                    <a:lnTo>
                      <a:pt x="126" y="29"/>
                    </a:lnTo>
                    <a:lnTo>
                      <a:pt x="84" y="56"/>
                    </a:lnTo>
                    <a:lnTo>
                      <a:pt x="56" y="98"/>
                    </a:lnTo>
                    <a:lnTo>
                      <a:pt x="29" y="140"/>
                    </a:lnTo>
                    <a:lnTo>
                      <a:pt x="15" y="181"/>
                    </a:lnTo>
                    <a:lnTo>
                      <a:pt x="1" y="237"/>
                    </a:lnTo>
                    <a:lnTo>
                      <a:pt x="1" y="279"/>
                    </a:lnTo>
                    <a:lnTo>
                      <a:pt x="15" y="334"/>
                    </a:lnTo>
                    <a:lnTo>
                      <a:pt x="42" y="376"/>
                    </a:lnTo>
                    <a:lnTo>
                      <a:pt x="70" y="418"/>
                    </a:lnTo>
                    <a:lnTo>
                      <a:pt x="98" y="445"/>
                    </a:lnTo>
                    <a:lnTo>
                      <a:pt x="140" y="473"/>
                    </a:lnTo>
                    <a:lnTo>
                      <a:pt x="195" y="487"/>
                    </a:lnTo>
                    <a:lnTo>
                      <a:pt x="237" y="501"/>
                    </a:lnTo>
                    <a:lnTo>
                      <a:pt x="293" y="487"/>
                    </a:lnTo>
                    <a:lnTo>
                      <a:pt x="334" y="487"/>
                    </a:lnTo>
                    <a:lnTo>
                      <a:pt x="376" y="459"/>
                    </a:lnTo>
                    <a:lnTo>
                      <a:pt x="418" y="432"/>
                    </a:lnTo>
                    <a:lnTo>
                      <a:pt x="459" y="404"/>
                    </a:lnTo>
                    <a:lnTo>
                      <a:pt x="473" y="362"/>
                    </a:lnTo>
                    <a:lnTo>
                      <a:pt x="501" y="307"/>
                    </a:lnTo>
                    <a:lnTo>
                      <a:pt x="501" y="265"/>
                    </a:lnTo>
                    <a:lnTo>
                      <a:pt x="501" y="209"/>
                    </a:lnTo>
                    <a:lnTo>
                      <a:pt x="487" y="168"/>
                    </a:lnTo>
                    <a:lnTo>
                      <a:pt x="473" y="112"/>
                    </a:lnTo>
                    <a:lnTo>
                      <a:pt x="445" y="84"/>
                    </a:lnTo>
                    <a:lnTo>
                      <a:pt x="404" y="43"/>
                    </a:lnTo>
                    <a:lnTo>
                      <a:pt x="362" y="15"/>
                    </a:lnTo>
                    <a:lnTo>
                      <a:pt x="3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93;p19">
                <a:extLst>
                  <a:ext uri="{FF2B5EF4-FFF2-40B4-BE49-F238E27FC236}">
                    <a16:creationId xmlns:a16="http://schemas.microsoft.com/office/drawing/2014/main" id="{C1E54F76-42FE-5C39-5AD3-9850C0E01B0D}"/>
                  </a:ext>
                </a:extLst>
              </p:cNvPr>
              <p:cNvSpPr/>
              <p:nvPr/>
            </p:nvSpPr>
            <p:spPr>
              <a:xfrm>
                <a:off x="3427050" y="1326650"/>
                <a:ext cx="34075" cy="34050"/>
              </a:xfrm>
              <a:custGeom>
                <a:avLst/>
                <a:gdLst/>
                <a:ahLst/>
                <a:cxnLst/>
                <a:rect l="l" t="t" r="r" b="b"/>
                <a:pathLst>
                  <a:path w="1363" h="1362" extrusionOk="0">
                    <a:moveTo>
                      <a:pt x="584" y="0"/>
                    </a:moveTo>
                    <a:lnTo>
                      <a:pt x="446" y="28"/>
                    </a:lnTo>
                    <a:lnTo>
                      <a:pt x="334" y="83"/>
                    </a:lnTo>
                    <a:lnTo>
                      <a:pt x="223" y="167"/>
                    </a:lnTo>
                    <a:lnTo>
                      <a:pt x="140" y="264"/>
                    </a:lnTo>
                    <a:lnTo>
                      <a:pt x="70" y="375"/>
                    </a:lnTo>
                    <a:lnTo>
                      <a:pt x="15" y="500"/>
                    </a:lnTo>
                    <a:lnTo>
                      <a:pt x="1" y="639"/>
                    </a:lnTo>
                    <a:lnTo>
                      <a:pt x="1" y="778"/>
                    </a:lnTo>
                    <a:lnTo>
                      <a:pt x="29" y="903"/>
                    </a:lnTo>
                    <a:lnTo>
                      <a:pt x="98" y="1028"/>
                    </a:lnTo>
                    <a:lnTo>
                      <a:pt x="168" y="1125"/>
                    </a:lnTo>
                    <a:lnTo>
                      <a:pt x="265" y="1223"/>
                    </a:lnTo>
                    <a:lnTo>
                      <a:pt x="376" y="1292"/>
                    </a:lnTo>
                    <a:lnTo>
                      <a:pt x="501" y="1334"/>
                    </a:lnTo>
                    <a:lnTo>
                      <a:pt x="640" y="1362"/>
                    </a:lnTo>
                    <a:lnTo>
                      <a:pt x="779" y="1348"/>
                    </a:lnTo>
                    <a:lnTo>
                      <a:pt x="904" y="1320"/>
                    </a:lnTo>
                    <a:lnTo>
                      <a:pt x="1029" y="1264"/>
                    </a:lnTo>
                    <a:lnTo>
                      <a:pt x="1140" y="1195"/>
                    </a:lnTo>
                    <a:lnTo>
                      <a:pt x="1224" y="1098"/>
                    </a:lnTo>
                    <a:lnTo>
                      <a:pt x="1293" y="986"/>
                    </a:lnTo>
                    <a:lnTo>
                      <a:pt x="1349" y="848"/>
                    </a:lnTo>
                    <a:lnTo>
                      <a:pt x="1362" y="722"/>
                    </a:lnTo>
                    <a:lnTo>
                      <a:pt x="1362" y="584"/>
                    </a:lnTo>
                    <a:lnTo>
                      <a:pt x="1321" y="445"/>
                    </a:lnTo>
                    <a:lnTo>
                      <a:pt x="1265" y="333"/>
                    </a:lnTo>
                    <a:lnTo>
                      <a:pt x="1196" y="222"/>
                    </a:lnTo>
                    <a:lnTo>
                      <a:pt x="1099" y="139"/>
                    </a:lnTo>
                    <a:lnTo>
                      <a:pt x="987" y="56"/>
                    </a:lnTo>
                    <a:lnTo>
                      <a:pt x="862" y="14"/>
                    </a:lnTo>
                    <a:lnTo>
                      <a:pt x="7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94;p19">
                <a:extLst>
                  <a:ext uri="{FF2B5EF4-FFF2-40B4-BE49-F238E27FC236}">
                    <a16:creationId xmlns:a16="http://schemas.microsoft.com/office/drawing/2014/main" id="{EC0768D5-E9EF-6E3A-5DF0-FDD347C63299}"/>
                  </a:ext>
                </a:extLst>
              </p:cNvPr>
              <p:cNvSpPr/>
              <p:nvPr/>
            </p:nvSpPr>
            <p:spPr>
              <a:xfrm>
                <a:off x="3431925" y="1332200"/>
                <a:ext cx="12525" cy="12525"/>
              </a:xfrm>
              <a:custGeom>
                <a:avLst/>
                <a:gdLst/>
                <a:ahLst/>
                <a:cxnLst/>
                <a:rect l="l" t="t" r="r" b="b"/>
                <a:pathLst>
                  <a:path w="501" h="501" extrusionOk="0">
                    <a:moveTo>
                      <a:pt x="209" y="0"/>
                    </a:moveTo>
                    <a:lnTo>
                      <a:pt x="167" y="14"/>
                    </a:lnTo>
                    <a:lnTo>
                      <a:pt x="126" y="42"/>
                    </a:lnTo>
                    <a:lnTo>
                      <a:pt x="84" y="70"/>
                    </a:lnTo>
                    <a:lnTo>
                      <a:pt x="42" y="98"/>
                    </a:lnTo>
                    <a:lnTo>
                      <a:pt x="28" y="139"/>
                    </a:lnTo>
                    <a:lnTo>
                      <a:pt x="0" y="195"/>
                    </a:lnTo>
                    <a:lnTo>
                      <a:pt x="0" y="237"/>
                    </a:lnTo>
                    <a:lnTo>
                      <a:pt x="0" y="292"/>
                    </a:lnTo>
                    <a:lnTo>
                      <a:pt x="14" y="334"/>
                    </a:lnTo>
                    <a:lnTo>
                      <a:pt x="28" y="375"/>
                    </a:lnTo>
                    <a:lnTo>
                      <a:pt x="56" y="417"/>
                    </a:lnTo>
                    <a:lnTo>
                      <a:pt x="98" y="459"/>
                    </a:lnTo>
                    <a:lnTo>
                      <a:pt x="139" y="473"/>
                    </a:lnTo>
                    <a:lnTo>
                      <a:pt x="181" y="500"/>
                    </a:lnTo>
                    <a:lnTo>
                      <a:pt x="278" y="500"/>
                    </a:lnTo>
                    <a:lnTo>
                      <a:pt x="334" y="487"/>
                    </a:lnTo>
                    <a:lnTo>
                      <a:pt x="376" y="473"/>
                    </a:lnTo>
                    <a:lnTo>
                      <a:pt x="417" y="445"/>
                    </a:lnTo>
                    <a:lnTo>
                      <a:pt x="445" y="403"/>
                    </a:lnTo>
                    <a:lnTo>
                      <a:pt x="473" y="362"/>
                    </a:lnTo>
                    <a:lnTo>
                      <a:pt x="487" y="320"/>
                    </a:lnTo>
                    <a:lnTo>
                      <a:pt x="501" y="264"/>
                    </a:lnTo>
                    <a:lnTo>
                      <a:pt x="501" y="223"/>
                    </a:lnTo>
                    <a:lnTo>
                      <a:pt x="487" y="167"/>
                    </a:lnTo>
                    <a:lnTo>
                      <a:pt x="459" y="125"/>
                    </a:lnTo>
                    <a:lnTo>
                      <a:pt x="431" y="84"/>
                    </a:lnTo>
                    <a:lnTo>
                      <a:pt x="403" y="56"/>
                    </a:lnTo>
                    <a:lnTo>
                      <a:pt x="362" y="28"/>
                    </a:lnTo>
                    <a:lnTo>
                      <a:pt x="306" y="14"/>
                    </a:lnTo>
                    <a:lnTo>
                      <a:pt x="26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95;p19">
                <a:extLst>
                  <a:ext uri="{FF2B5EF4-FFF2-40B4-BE49-F238E27FC236}">
                    <a16:creationId xmlns:a16="http://schemas.microsoft.com/office/drawing/2014/main" id="{56F69AA9-ACC7-1CB5-C201-C9FB64044EA4}"/>
                  </a:ext>
                </a:extLst>
              </p:cNvPr>
              <p:cNvSpPr/>
              <p:nvPr/>
            </p:nvSpPr>
            <p:spPr>
              <a:xfrm>
                <a:off x="3402750" y="1272450"/>
                <a:ext cx="76775" cy="29900"/>
              </a:xfrm>
              <a:custGeom>
                <a:avLst/>
                <a:gdLst/>
                <a:ahLst/>
                <a:cxnLst/>
                <a:rect l="l" t="t" r="r" b="b"/>
                <a:pathLst>
                  <a:path w="3071" h="1196" extrusionOk="0">
                    <a:moveTo>
                      <a:pt x="1376" y="1"/>
                    </a:moveTo>
                    <a:lnTo>
                      <a:pt x="1195" y="15"/>
                    </a:lnTo>
                    <a:lnTo>
                      <a:pt x="1015" y="56"/>
                    </a:lnTo>
                    <a:lnTo>
                      <a:pt x="834" y="112"/>
                    </a:lnTo>
                    <a:lnTo>
                      <a:pt x="667" y="167"/>
                    </a:lnTo>
                    <a:lnTo>
                      <a:pt x="487" y="251"/>
                    </a:lnTo>
                    <a:lnTo>
                      <a:pt x="320" y="348"/>
                    </a:lnTo>
                    <a:lnTo>
                      <a:pt x="153" y="473"/>
                    </a:lnTo>
                    <a:lnTo>
                      <a:pt x="112" y="515"/>
                    </a:lnTo>
                    <a:lnTo>
                      <a:pt x="70" y="584"/>
                    </a:lnTo>
                    <a:lnTo>
                      <a:pt x="28" y="654"/>
                    </a:lnTo>
                    <a:lnTo>
                      <a:pt x="14" y="723"/>
                    </a:lnTo>
                    <a:lnTo>
                      <a:pt x="0" y="807"/>
                    </a:lnTo>
                    <a:lnTo>
                      <a:pt x="14" y="890"/>
                    </a:lnTo>
                    <a:lnTo>
                      <a:pt x="28" y="959"/>
                    </a:lnTo>
                    <a:lnTo>
                      <a:pt x="70" y="1029"/>
                    </a:lnTo>
                    <a:lnTo>
                      <a:pt x="112" y="1098"/>
                    </a:lnTo>
                    <a:lnTo>
                      <a:pt x="167" y="1140"/>
                    </a:lnTo>
                    <a:lnTo>
                      <a:pt x="223" y="1168"/>
                    </a:lnTo>
                    <a:lnTo>
                      <a:pt x="292" y="1196"/>
                    </a:lnTo>
                    <a:lnTo>
                      <a:pt x="417" y="1196"/>
                    </a:lnTo>
                    <a:lnTo>
                      <a:pt x="487" y="1168"/>
                    </a:lnTo>
                    <a:lnTo>
                      <a:pt x="556" y="1126"/>
                    </a:lnTo>
                    <a:lnTo>
                      <a:pt x="681" y="1043"/>
                    </a:lnTo>
                    <a:lnTo>
                      <a:pt x="834" y="959"/>
                    </a:lnTo>
                    <a:lnTo>
                      <a:pt x="973" y="904"/>
                    </a:lnTo>
                    <a:lnTo>
                      <a:pt x="1126" y="848"/>
                    </a:lnTo>
                    <a:lnTo>
                      <a:pt x="1279" y="820"/>
                    </a:lnTo>
                    <a:lnTo>
                      <a:pt x="1431" y="807"/>
                    </a:lnTo>
                    <a:lnTo>
                      <a:pt x="1584" y="807"/>
                    </a:lnTo>
                    <a:lnTo>
                      <a:pt x="1737" y="820"/>
                    </a:lnTo>
                    <a:lnTo>
                      <a:pt x="1904" y="848"/>
                    </a:lnTo>
                    <a:lnTo>
                      <a:pt x="2057" y="890"/>
                    </a:lnTo>
                    <a:lnTo>
                      <a:pt x="2196" y="945"/>
                    </a:lnTo>
                    <a:lnTo>
                      <a:pt x="2334" y="1015"/>
                    </a:lnTo>
                    <a:lnTo>
                      <a:pt x="2460" y="1098"/>
                    </a:lnTo>
                    <a:lnTo>
                      <a:pt x="2585" y="1168"/>
                    </a:lnTo>
                    <a:lnTo>
                      <a:pt x="2654" y="1196"/>
                    </a:lnTo>
                    <a:lnTo>
                      <a:pt x="2793" y="1196"/>
                    </a:lnTo>
                    <a:lnTo>
                      <a:pt x="2862" y="1168"/>
                    </a:lnTo>
                    <a:lnTo>
                      <a:pt x="2932" y="1126"/>
                    </a:lnTo>
                    <a:lnTo>
                      <a:pt x="2987" y="1070"/>
                    </a:lnTo>
                    <a:lnTo>
                      <a:pt x="3015" y="1001"/>
                    </a:lnTo>
                    <a:lnTo>
                      <a:pt x="3043" y="932"/>
                    </a:lnTo>
                    <a:lnTo>
                      <a:pt x="3071" y="848"/>
                    </a:lnTo>
                    <a:lnTo>
                      <a:pt x="3071" y="765"/>
                    </a:lnTo>
                    <a:lnTo>
                      <a:pt x="3057" y="695"/>
                    </a:lnTo>
                    <a:lnTo>
                      <a:pt x="3043" y="612"/>
                    </a:lnTo>
                    <a:lnTo>
                      <a:pt x="3001" y="556"/>
                    </a:lnTo>
                    <a:lnTo>
                      <a:pt x="2946" y="501"/>
                    </a:lnTo>
                    <a:lnTo>
                      <a:pt x="2793" y="376"/>
                    </a:lnTo>
                    <a:lnTo>
                      <a:pt x="2626" y="279"/>
                    </a:lnTo>
                    <a:lnTo>
                      <a:pt x="2460" y="195"/>
                    </a:lnTo>
                    <a:lnTo>
                      <a:pt x="2293" y="126"/>
                    </a:lnTo>
                    <a:lnTo>
                      <a:pt x="2112" y="70"/>
                    </a:lnTo>
                    <a:lnTo>
                      <a:pt x="1932" y="29"/>
                    </a:lnTo>
                    <a:lnTo>
                      <a:pt x="175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96;p19">
                <a:extLst>
                  <a:ext uri="{FF2B5EF4-FFF2-40B4-BE49-F238E27FC236}">
                    <a16:creationId xmlns:a16="http://schemas.microsoft.com/office/drawing/2014/main" id="{04D7ACF0-6302-FC38-6871-5134781860D7}"/>
                  </a:ext>
                </a:extLst>
              </p:cNvPr>
              <p:cNvSpPr/>
              <p:nvPr/>
            </p:nvSpPr>
            <p:spPr>
              <a:xfrm>
                <a:off x="3541325" y="1263775"/>
                <a:ext cx="87550" cy="34050"/>
              </a:xfrm>
              <a:custGeom>
                <a:avLst/>
                <a:gdLst/>
                <a:ahLst/>
                <a:cxnLst/>
                <a:rect l="l" t="t" r="r" b="b"/>
                <a:pathLst>
                  <a:path w="3502" h="1362" extrusionOk="0">
                    <a:moveTo>
                      <a:pt x="1404" y="0"/>
                    </a:moveTo>
                    <a:lnTo>
                      <a:pt x="1196" y="28"/>
                    </a:lnTo>
                    <a:lnTo>
                      <a:pt x="987" y="56"/>
                    </a:lnTo>
                    <a:lnTo>
                      <a:pt x="779" y="98"/>
                    </a:lnTo>
                    <a:lnTo>
                      <a:pt x="570" y="167"/>
                    </a:lnTo>
                    <a:lnTo>
                      <a:pt x="376" y="250"/>
                    </a:lnTo>
                    <a:lnTo>
                      <a:pt x="181" y="334"/>
                    </a:lnTo>
                    <a:lnTo>
                      <a:pt x="112" y="389"/>
                    </a:lnTo>
                    <a:lnTo>
                      <a:pt x="70" y="445"/>
                    </a:lnTo>
                    <a:lnTo>
                      <a:pt x="29" y="514"/>
                    </a:lnTo>
                    <a:lnTo>
                      <a:pt x="15" y="598"/>
                    </a:lnTo>
                    <a:lnTo>
                      <a:pt x="1" y="681"/>
                    </a:lnTo>
                    <a:lnTo>
                      <a:pt x="15" y="751"/>
                    </a:lnTo>
                    <a:lnTo>
                      <a:pt x="42" y="834"/>
                    </a:lnTo>
                    <a:lnTo>
                      <a:pt x="70" y="903"/>
                    </a:lnTo>
                    <a:lnTo>
                      <a:pt x="126" y="959"/>
                    </a:lnTo>
                    <a:lnTo>
                      <a:pt x="195" y="1015"/>
                    </a:lnTo>
                    <a:lnTo>
                      <a:pt x="279" y="1056"/>
                    </a:lnTo>
                    <a:lnTo>
                      <a:pt x="348" y="1070"/>
                    </a:lnTo>
                    <a:lnTo>
                      <a:pt x="431" y="1056"/>
                    </a:lnTo>
                    <a:lnTo>
                      <a:pt x="501" y="1042"/>
                    </a:lnTo>
                    <a:lnTo>
                      <a:pt x="654" y="1001"/>
                    </a:lnTo>
                    <a:lnTo>
                      <a:pt x="807" y="931"/>
                    </a:lnTo>
                    <a:lnTo>
                      <a:pt x="973" y="876"/>
                    </a:lnTo>
                    <a:lnTo>
                      <a:pt x="1154" y="848"/>
                    </a:lnTo>
                    <a:lnTo>
                      <a:pt x="1334" y="820"/>
                    </a:lnTo>
                    <a:lnTo>
                      <a:pt x="1515" y="806"/>
                    </a:lnTo>
                    <a:lnTo>
                      <a:pt x="1696" y="820"/>
                    </a:lnTo>
                    <a:lnTo>
                      <a:pt x="1862" y="834"/>
                    </a:lnTo>
                    <a:lnTo>
                      <a:pt x="2043" y="876"/>
                    </a:lnTo>
                    <a:lnTo>
                      <a:pt x="2210" y="917"/>
                    </a:lnTo>
                    <a:lnTo>
                      <a:pt x="2376" y="987"/>
                    </a:lnTo>
                    <a:lnTo>
                      <a:pt x="2543" y="1070"/>
                    </a:lnTo>
                    <a:lnTo>
                      <a:pt x="2696" y="1167"/>
                    </a:lnTo>
                    <a:lnTo>
                      <a:pt x="2835" y="1265"/>
                    </a:lnTo>
                    <a:lnTo>
                      <a:pt x="2891" y="1320"/>
                    </a:lnTo>
                    <a:lnTo>
                      <a:pt x="2974" y="1348"/>
                    </a:lnTo>
                    <a:lnTo>
                      <a:pt x="3043" y="1362"/>
                    </a:lnTo>
                    <a:lnTo>
                      <a:pt x="3127" y="1362"/>
                    </a:lnTo>
                    <a:lnTo>
                      <a:pt x="3196" y="1348"/>
                    </a:lnTo>
                    <a:lnTo>
                      <a:pt x="3280" y="1334"/>
                    </a:lnTo>
                    <a:lnTo>
                      <a:pt x="3335" y="1292"/>
                    </a:lnTo>
                    <a:lnTo>
                      <a:pt x="3405" y="1237"/>
                    </a:lnTo>
                    <a:lnTo>
                      <a:pt x="3446" y="1167"/>
                    </a:lnTo>
                    <a:lnTo>
                      <a:pt x="3474" y="1098"/>
                    </a:lnTo>
                    <a:lnTo>
                      <a:pt x="3488" y="1015"/>
                    </a:lnTo>
                    <a:lnTo>
                      <a:pt x="3502" y="945"/>
                    </a:lnTo>
                    <a:lnTo>
                      <a:pt x="3488" y="862"/>
                    </a:lnTo>
                    <a:lnTo>
                      <a:pt x="3460" y="792"/>
                    </a:lnTo>
                    <a:lnTo>
                      <a:pt x="3418" y="723"/>
                    </a:lnTo>
                    <a:lnTo>
                      <a:pt x="3363" y="667"/>
                    </a:lnTo>
                    <a:lnTo>
                      <a:pt x="3196" y="528"/>
                    </a:lnTo>
                    <a:lnTo>
                      <a:pt x="3016" y="403"/>
                    </a:lnTo>
                    <a:lnTo>
                      <a:pt x="2821" y="306"/>
                    </a:lnTo>
                    <a:lnTo>
                      <a:pt x="2627" y="223"/>
                    </a:lnTo>
                    <a:lnTo>
                      <a:pt x="2432" y="139"/>
                    </a:lnTo>
                    <a:lnTo>
                      <a:pt x="2238" y="84"/>
                    </a:lnTo>
                    <a:lnTo>
                      <a:pt x="2029" y="42"/>
                    </a:lnTo>
                    <a:lnTo>
                      <a:pt x="1821" y="14"/>
                    </a:lnTo>
                    <a:lnTo>
                      <a:pt x="161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97;p19">
                <a:extLst>
                  <a:ext uri="{FF2B5EF4-FFF2-40B4-BE49-F238E27FC236}">
                    <a16:creationId xmlns:a16="http://schemas.microsoft.com/office/drawing/2014/main" id="{D2F55602-9AD8-0B91-1348-34F2D5F6F30B}"/>
                  </a:ext>
                </a:extLst>
              </p:cNvPr>
              <p:cNvSpPr/>
              <p:nvPr/>
            </p:nvSpPr>
            <p:spPr>
              <a:xfrm>
                <a:off x="3476375" y="1369350"/>
                <a:ext cx="26425" cy="22950"/>
              </a:xfrm>
              <a:custGeom>
                <a:avLst/>
                <a:gdLst/>
                <a:ahLst/>
                <a:cxnLst/>
                <a:rect l="l" t="t" r="r" b="b"/>
                <a:pathLst>
                  <a:path w="1057" h="918" extrusionOk="0">
                    <a:moveTo>
                      <a:pt x="404" y="1"/>
                    </a:moveTo>
                    <a:lnTo>
                      <a:pt x="320" y="15"/>
                    </a:lnTo>
                    <a:lnTo>
                      <a:pt x="251" y="43"/>
                    </a:lnTo>
                    <a:lnTo>
                      <a:pt x="181" y="84"/>
                    </a:lnTo>
                    <a:lnTo>
                      <a:pt x="112" y="140"/>
                    </a:lnTo>
                    <a:lnTo>
                      <a:pt x="56" y="223"/>
                    </a:lnTo>
                    <a:lnTo>
                      <a:pt x="29" y="334"/>
                    </a:lnTo>
                    <a:lnTo>
                      <a:pt x="1" y="473"/>
                    </a:lnTo>
                    <a:lnTo>
                      <a:pt x="15" y="640"/>
                    </a:lnTo>
                    <a:lnTo>
                      <a:pt x="42" y="848"/>
                    </a:lnTo>
                    <a:lnTo>
                      <a:pt x="56" y="876"/>
                    </a:lnTo>
                    <a:lnTo>
                      <a:pt x="84" y="890"/>
                    </a:lnTo>
                    <a:lnTo>
                      <a:pt x="98" y="904"/>
                    </a:lnTo>
                    <a:lnTo>
                      <a:pt x="126" y="918"/>
                    </a:lnTo>
                    <a:lnTo>
                      <a:pt x="154" y="904"/>
                    </a:lnTo>
                    <a:lnTo>
                      <a:pt x="195" y="890"/>
                    </a:lnTo>
                    <a:lnTo>
                      <a:pt x="209" y="876"/>
                    </a:lnTo>
                    <a:lnTo>
                      <a:pt x="223" y="834"/>
                    </a:lnTo>
                    <a:lnTo>
                      <a:pt x="223" y="807"/>
                    </a:lnTo>
                    <a:lnTo>
                      <a:pt x="195" y="668"/>
                    </a:lnTo>
                    <a:lnTo>
                      <a:pt x="181" y="557"/>
                    </a:lnTo>
                    <a:lnTo>
                      <a:pt x="181" y="459"/>
                    </a:lnTo>
                    <a:lnTo>
                      <a:pt x="195" y="376"/>
                    </a:lnTo>
                    <a:lnTo>
                      <a:pt x="223" y="307"/>
                    </a:lnTo>
                    <a:lnTo>
                      <a:pt x="265" y="251"/>
                    </a:lnTo>
                    <a:lnTo>
                      <a:pt x="306" y="209"/>
                    </a:lnTo>
                    <a:lnTo>
                      <a:pt x="376" y="182"/>
                    </a:lnTo>
                    <a:lnTo>
                      <a:pt x="431" y="182"/>
                    </a:lnTo>
                    <a:lnTo>
                      <a:pt x="487" y="168"/>
                    </a:lnTo>
                    <a:lnTo>
                      <a:pt x="626" y="195"/>
                    </a:lnTo>
                    <a:lnTo>
                      <a:pt x="765" y="265"/>
                    </a:lnTo>
                    <a:lnTo>
                      <a:pt x="918" y="348"/>
                    </a:lnTo>
                    <a:lnTo>
                      <a:pt x="945" y="362"/>
                    </a:lnTo>
                    <a:lnTo>
                      <a:pt x="987" y="376"/>
                    </a:lnTo>
                    <a:lnTo>
                      <a:pt x="1015" y="362"/>
                    </a:lnTo>
                    <a:lnTo>
                      <a:pt x="1043" y="334"/>
                    </a:lnTo>
                    <a:lnTo>
                      <a:pt x="1057" y="307"/>
                    </a:lnTo>
                    <a:lnTo>
                      <a:pt x="1057" y="265"/>
                    </a:lnTo>
                    <a:lnTo>
                      <a:pt x="1043" y="237"/>
                    </a:lnTo>
                    <a:lnTo>
                      <a:pt x="1029" y="209"/>
                    </a:lnTo>
                    <a:lnTo>
                      <a:pt x="834" y="98"/>
                    </a:lnTo>
                    <a:lnTo>
                      <a:pt x="737" y="56"/>
                    </a:lnTo>
                    <a:lnTo>
                      <a:pt x="654" y="29"/>
                    </a:lnTo>
                    <a:lnTo>
                      <a:pt x="570" y="1"/>
                    </a:lnTo>
                    <a:close/>
                  </a:path>
                </a:pathLst>
              </a:custGeom>
              <a:solidFill>
                <a:srgbClr val="662D1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98;p19">
                <a:extLst>
                  <a:ext uri="{FF2B5EF4-FFF2-40B4-BE49-F238E27FC236}">
                    <a16:creationId xmlns:a16="http://schemas.microsoft.com/office/drawing/2014/main" id="{F43542CE-736B-3EB7-9B1D-8891C3F5F500}"/>
                  </a:ext>
                </a:extLst>
              </p:cNvPr>
              <p:cNvSpPr/>
              <p:nvPr/>
            </p:nvSpPr>
            <p:spPr>
              <a:xfrm>
                <a:off x="3465950" y="1413475"/>
                <a:ext cx="80975" cy="31625"/>
              </a:xfrm>
              <a:custGeom>
                <a:avLst/>
                <a:gdLst/>
                <a:ahLst/>
                <a:cxnLst/>
                <a:rect l="l" t="t" r="r" b="b"/>
                <a:pathLst>
                  <a:path w="3239" h="1265" extrusionOk="0">
                    <a:moveTo>
                      <a:pt x="2543" y="0"/>
                    </a:moveTo>
                    <a:lnTo>
                      <a:pt x="2196" y="28"/>
                    </a:lnTo>
                    <a:lnTo>
                      <a:pt x="1849" y="84"/>
                    </a:lnTo>
                    <a:lnTo>
                      <a:pt x="1501" y="139"/>
                    </a:lnTo>
                    <a:lnTo>
                      <a:pt x="1168" y="223"/>
                    </a:lnTo>
                    <a:lnTo>
                      <a:pt x="835" y="334"/>
                    </a:lnTo>
                    <a:lnTo>
                      <a:pt x="501" y="459"/>
                    </a:lnTo>
                    <a:lnTo>
                      <a:pt x="182" y="598"/>
                    </a:lnTo>
                    <a:lnTo>
                      <a:pt x="126" y="639"/>
                    </a:lnTo>
                    <a:lnTo>
                      <a:pt x="70" y="681"/>
                    </a:lnTo>
                    <a:lnTo>
                      <a:pt x="43" y="737"/>
                    </a:lnTo>
                    <a:lnTo>
                      <a:pt x="15" y="806"/>
                    </a:lnTo>
                    <a:lnTo>
                      <a:pt x="1" y="876"/>
                    </a:lnTo>
                    <a:lnTo>
                      <a:pt x="1" y="959"/>
                    </a:lnTo>
                    <a:lnTo>
                      <a:pt x="15" y="1028"/>
                    </a:lnTo>
                    <a:lnTo>
                      <a:pt x="43" y="1084"/>
                    </a:lnTo>
                    <a:lnTo>
                      <a:pt x="98" y="1167"/>
                    </a:lnTo>
                    <a:lnTo>
                      <a:pt x="168" y="1223"/>
                    </a:lnTo>
                    <a:lnTo>
                      <a:pt x="251" y="1251"/>
                    </a:lnTo>
                    <a:lnTo>
                      <a:pt x="348" y="1265"/>
                    </a:lnTo>
                    <a:lnTo>
                      <a:pt x="432" y="1251"/>
                    </a:lnTo>
                    <a:lnTo>
                      <a:pt x="515" y="1223"/>
                    </a:lnTo>
                    <a:lnTo>
                      <a:pt x="793" y="1098"/>
                    </a:lnTo>
                    <a:lnTo>
                      <a:pt x="1071" y="987"/>
                    </a:lnTo>
                    <a:lnTo>
                      <a:pt x="1362" y="903"/>
                    </a:lnTo>
                    <a:lnTo>
                      <a:pt x="1654" y="820"/>
                    </a:lnTo>
                    <a:lnTo>
                      <a:pt x="1960" y="764"/>
                    </a:lnTo>
                    <a:lnTo>
                      <a:pt x="2266" y="723"/>
                    </a:lnTo>
                    <a:lnTo>
                      <a:pt x="2571" y="709"/>
                    </a:lnTo>
                    <a:lnTo>
                      <a:pt x="2891" y="695"/>
                    </a:lnTo>
                    <a:lnTo>
                      <a:pt x="2974" y="695"/>
                    </a:lnTo>
                    <a:lnTo>
                      <a:pt x="3057" y="667"/>
                    </a:lnTo>
                    <a:lnTo>
                      <a:pt x="3127" y="612"/>
                    </a:lnTo>
                    <a:lnTo>
                      <a:pt x="3182" y="542"/>
                    </a:lnTo>
                    <a:lnTo>
                      <a:pt x="3224" y="445"/>
                    </a:lnTo>
                    <a:lnTo>
                      <a:pt x="3238" y="348"/>
                    </a:lnTo>
                    <a:lnTo>
                      <a:pt x="3224" y="250"/>
                    </a:lnTo>
                    <a:lnTo>
                      <a:pt x="3182" y="167"/>
                    </a:lnTo>
                    <a:lnTo>
                      <a:pt x="3127" y="98"/>
                    </a:lnTo>
                    <a:lnTo>
                      <a:pt x="3057" y="42"/>
                    </a:lnTo>
                    <a:lnTo>
                      <a:pt x="29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99;p19">
                <a:extLst>
                  <a:ext uri="{FF2B5EF4-FFF2-40B4-BE49-F238E27FC236}">
                    <a16:creationId xmlns:a16="http://schemas.microsoft.com/office/drawing/2014/main" id="{8ABE5799-75C7-A4E0-B802-4FDD6CAE7798}"/>
                  </a:ext>
                </a:extLst>
              </p:cNvPr>
              <p:cNvSpPr/>
              <p:nvPr/>
            </p:nvSpPr>
            <p:spPr>
              <a:xfrm>
                <a:off x="3751475" y="1338450"/>
                <a:ext cx="115675" cy="117075"/>
              </a:xfrm>
              <a:custGeom>
                <a:avLst/>
                <a:gdLst/>
                <a:ahLst/>
                <a:cxnLst/>
                <a:rect l="l" t="t" r="r" b="b"/>
                <a:pathLst>
                  <a:path w="4627" h="4683" extrusionOk="0">
                    <a:moveTo>
                      <a:pt x="2723" y="0"/>
                    </a:moveTo>
                    <a:lnTo>
                      <a:pt x="2515" y="28"/>
                    </a:lnTo>
                    <a:lnTo>
                      <a:pt x="2292" y="70"/>
                    </a:lnTo>
                    <a:lnTo>
                      <a:pt x="2070" y="125"/>
                    </a:lnTo>
                    <a:lnTo>
                      <a:pt x="1848" y="209"/>
                    </a:lnTo>
                    <a:lnTo>
                      <a:pt x="1626" y="320"/>
                    </a:lnTo>
                    <a:lnTo>
                      <a:pt x="1417" y="445"/>
                    </a:lnTo>
                    <a:lnTo>
                      <a:pt x="1209" y="584"/>
                    </a:lnTo>
                    <a:lnTo>
                      <a:pt x="1014" y="751"/>
                    </a:lnTo>
                    <a:lnTo>
                      <a:pt x="820" y="945"/>
                    </a:lnTo>
                    <a:lnTo>
                      <a:pt x="653" y="1140"/>
                    </a:lnTo>
                    <a:lnTo>
                      <a:pt x="486" y="1348"/>
                    </a:lnTo>
                    <a:lnTo>
                      <a:pt x="361" y="1556"/>
                    </a:lnTo>
                    <a:lnTo>
                      <a:pt x="250" y="1779"/>
                    </a:lnTo>
                    <a:lnTo>
                      <a:pt x="153" y="2001"/>
                    </a:lnTo>
                    <a:lnTo>
                      <a:pt x="83" y="2223"/>
                    </a:lnTo>
                    <a:lnTo>
                      <a:pt x="28" y="2460"/>
                    </a:lnTo>
                    <a:lnTo>
                      <a:pt x="0" y="2682"/>
                    </a:lnTo>
                    <a:lnTo>
                      <a:pt x="0" y="2904"/>
                    </a:lnTo>
                    <a:lnTo>
                      <a:pt x="14" y="3112"/>
                    </a:lnTo>
                    <a:lnTo>
                      <a:pt x="42" y="3321"/>
                    </a:lnTo>
                    <a:lnTo>
                      <a:pt x="97" y="3529"/>
                    </a:lnTo>
                    <a:lnTo>
                      <a:pt x="181" y="3724"/>
                    </a:lnTo>
                    <a:lnTo>
                      <a:pt x="278" y="3904"/>
                    </a:lnTo>
                    <a:lnTo>
                      <a:pt x="389" y="4071"/>
                    </a:lnTo>
                    <a:lnTo>
                      <a:pt x="542" y="4224"/>
                    </a:lnTo>
                    <a:lnTo>
                      <a:pt x="695" y="4349"/>
                    </a:lnTo>
                    <a:lnTo>
                      <a:pt x="875" y="4460"/>
                    </a:lnTo>
                    <a:lnTo>
                      <a:pt x="1056" y="4557"/>
                    </a:lnTo>
                    <a:lnTo>
                      <a:pt x="1250" y="4627"/>
                    </a:lnTo>
                    <a:lnTo>
                      <a:pt x="1459" y="4669"/>
                    </a:lnTo>
                    <a:lnTo>
                      <a:pt x="1667" y="4682"/>
                    </a:lnTo>
                    <a:lnTo>
                      <a:pt x="1889" y="4682"/>
                    </a:lnTo>
                    <a:lnTo>
                      <a:pt x="2112" y="4669"/>
                    </a:lnTo>
                    <a:lnTo>
                      <a:pt x="2334" y="4627"/>
                    </a:lnTo>
                    <a:lnTo>
                      <a:pt x="2556" y="4557"/>
                    </a:lnTo>
                    <a:lnTo>
                      <a:pt x="2779" y="4474"/>
                    </a:lnTo>
                    <a:lnTo>
                      <a:pt x="2987" y="4377"/>
                    </a:lnTo>
                    <a:lnTo>
                      <a:pt x="3209" y="4252"/>
                    </a:lnTo>
                    <a:lnTo>
                      <a:pt x="3404" y="4099"/>
                    </a:lnTo>
                    <a:lnTo>
                      <a:pt x="3612" y="3932"/>
                    </a:lnTo>
                    <a:lnTo>
                      <a:pt x="3793" y="3752"/>
                    </a:lnTo>
                    <a:lnTo>
                      <a:pt x="3973" y="3557"/>
                    </a:lnTo>
                    <a:lnTo>
                      <a:pt x="4126" y="3349"/>
                    </a:lnTo>
                    <a:lnTo>
                      <a:pt x="4251" y="3126"/>
                    </a:lnTo>
                    <a:lnTo>
                      <a:pt x="4376" y="2904"/>
                    </a:lnTo>
                    <a:lnTo>
                      <a:pt x="4460" y="2682"/>
                    </a:lnTo>
                    <a:lnTo>
                      <a:pt x="4529" y="2460"/>
                    </a:lnTo>
                    <a:lnTo>
                      <a:pt x="4585" y="2237"/>
                    </a:lnTo>
                    <a:lnTo>
                      <a:pt x="4613" y="2015"/>
                    </a:lnTo>
                    <a:lnTo>
                      <a:pt x="4626" y="1793"/>
                    </a:lnTo>
                    <a:lnTo>
                      <a:pt x="4613" y="1570"/>
                    </a:lnTo>
                    <a:lnTo>
                      <a:pt x="4571" y="1362"/>
                    </a:lnTo>
                    <a:lnTo>
                      <a:pt x="4515" y="1167"/>
                    </a:lnTo>
                    <a:lnTo>
                      <a:pt x="4446" y="973"/>
                    </a:lnTo>
                    <a:lnTo>
                      <a:pt x="4349" y="792"/>
                    </a:lnTo>
                    <a:lnTo>
                      <a:pt x="4224" y="626"/>
                    </a:lnTo>
                    <a:lnTo>
                      <a:pt x="4085" y="473"/>
                    </a:lnTo>
                    <a:lnTo>
                      <a:pt x="3918" y="334"/>
                    </a:lnTo>
                    <a:lnTo>
                      <a:pt x="3737" y="223"/>
                    </a:lnTo>
                    <a:lnTo>
                      <a:pt x="3557" y="139"/>
                    </a:lnTo>
                    <a:lnTo>
                      <a:pt x="3362" y="70"/>
                    </a:lnTo>
                    <a:lnTo>
                      <a:pt x="3154" y="28"/>
                    </a:lnTo>
                    <a:lnTo>
                      <a:pt x="2945"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00;p19">
                <a:extLst>
                  <a:ext uri="{FF2B5EF4-FFF2-40B4-BE49-F238E27FC236}">
                    <a16:creationId xmlns:a16="http://schemas.microsoft.com/office/drawing/2014/main" id="{FC249E1B-63EC-E539-10AC-94249C8C979B}"/>
                  </a:ext>
                </a:extLst>
              </p:cNvPr>
              <p:cNvSpPr/>
              <p:nvPr/>
            </p:nvSpPr>
            <p:spPr>
              <a:xfrm>
                <a:off x="3779950" y="1357900"/>
                <a:ext cx="70875" cy="72950"/>
              </a:xfrm>
              <a:custGeom>
                <a:avLst/>
                <a:gdLst/>
                <a:ahLst/>
                <a:cxnLst/>
                <a:rect l="l" t="t" r="r" b="b"/>
                <a:pathLst>
                  <a:path w="2835" h="2918" extrusionOk="0">
                    <a:moveTo>
                      <a:pt x="1487" y="0"/>
                    </a:moveTo>
                    <a:lnTo>
                      <a:pt x="1292" y="28"/>
                    </a:lnTo>
                    <a:lnTo>
                      <a:pt x="1112" y="70"/>
                    </a:lnTo>
                    <a:lnTo>
                      <a:pt x="931" y="139"/>
                    </a:lnTo>
                    <a:lnTo>
                      <a:pt x="750" y="209"/>
                    </a:lnTo>
                    <a:lnTo>
                      <a:pt x="612" y="306"/>
                    </a:lnTo>
                    <a:lnTo>
                      <a:pt x="473" y="403"/>
                    </a:lnTo>
                    <a:lnTo>
                      <a:pt x="375" y="514"/>
                    </a:lnTo>
                    <a:lnTo>
                      <a:pt x="320" y="598"/>
                    </a:lnTo>
                    <a:lnTo>
                      <a:pt x="264" y="681"/>
                    </a:lnTo>
                    <a:lnTo>
                      <a:pt x="223" y="778"/>
                    </a:lnTo>
                    <a:lnTo>
                      <a:pt x="209" y="862"/>
                    </a:lnTo>
                    <a:lnTo>
                      <a:pt x="195" y="959"/>
                    </a:lnTo>
                    <a:lnTo>
                      <a:pt x="181" y="1056"/>
                    </a:lnTo>
                    <a:lnTo>
                      <a:pt x="195" y="1140"/>
                    </a:lnTo>
                    <a:lnTo>
                      <a:pt x="223" y="1237"/>
                    </a:lnTo>
                    <a:lnTo>
                      <a:pt x="250" y="1306"/>
                    </a:lnTo>
                    <a:lnTo>
                      <a:pt x="278" y="1376"/>
                    </a:lnTo>
                    <a:lnTo>
                      <a:pt x="361" y="1501"/>
                    </a:lnTo>
                    <a:lnTo>
                      <a:pt x="473" y="1612"/>
                    </a:lnTo>
                    <a:lnTo>
                      <a:pt x="570" y="1709"/>
                    </a:lnTo>
                    <a:lnTo>
                      <a:pt x="709" y="1834"/>
                    </a:lnTo>
                    <a:lnTo>
                      <a:pt x="764" y="1904"/>
                    </a:lnTo>
                    <a:lnTo>
                      <a:pt x="806" y="1973"/>
                    </a:lnTo>
                    <a:lnTo>
                      <a:pt x="834" y="2029"/>
                    </a:lnTo>
                    <a:lnTo>
                      <a:pt x="848" y="2098"/>
                    </a:lnTo>
                    <a:lnTo>
                      <a:pt x="848" y="2154"/>
                    </a:lnTo>
                    <a:lnTo>
                      <a:pt x="848" y="2223"/>
                    </a:lnTo>
                    <a:lnTo>
                      <a:pt x="834" y="2279"/>
                    </a:lnTo>
                    <a:lnTo>
                      <a:pt x="806" y="2348"/>
                    </a:lnTo>
                    <a:lnTo>
                      <a:pt x="778" y="2404"/>
                    </a:lnTo>
                    <a:lnTo>
                      <a:pt x="737" y="2446"/>
                    </a:lnTo>
                    <a:lnTo>
                      <a:pt x="681" y="2487"/>
                    </a:lnTo>
                    <a:lnTo>
                      <a:pt x="625" y="2515"/>
                    </a:lnTo>
                    <a:lnTo>
                      <a:pt x="570" y="2543"/>
                    </a:lnTo>
                    <a:lnTo>
                      <a:pt x="514" y="2557"/>
                    </a:lnTo>
                    <a:lnTo>
                      <a:pt x="375" y="2557"/>
                    </a:lnTo>
                    <a:lnTo>
                      <a:pt x="320" y="2543"/>
                    </a:lnTo>
                    <a:lnTo>
                      <a:pt x="264" y="2515"/>
                    </a:lnTo>
                    <a:lnTo>
                      <a:pt x="195" y="2487"/>
                    </a:lnTo>
                    <a:lnTo>
                      <a:pt x="125" y="2501"/>
                    </a:lnTo>
                    <a:lnTo>
                      <a:pt x="70" y="2529"/>
                    </a:lnTo>
                    <a:lnTo>
                      <a:pt x="14" y="2585"/>
                    </a:lnTo>
                    <a:lnTo>
                      <a:pt x="0" y="2654"/>
                    </a:lnTo>
                    <a:lnTo>
                      <a:pt x="0" y="2723"/>
                    </a:lnTo>
                    <a:lnTo>
                      <a:pt x="42" y="2779"/>
                    </a:lnTo>
                    <a:lnTo>
                      <a:pt x="98" y="2821"/>
                    </a:lnTo>
                    <a:lnTo>
                      <a:pt x="167" y="2862"/>
                    </a:lnTo>
                    <a:lnTo>
                      <a:pt x="236" y="2890"/>
                    </a:lnTo>
                    <a:lnTo>
                      <a:pt x="320" y="2904"/>
                    </a:lnTo>
                    <a:lnTo>
                      <a:pt x="403" y="2918"/>
                    </a:lnTo>
                    <a:lnTo>
                      <a:pt x="556" y="2904"/>
                    </a:lnTo>
                    <a:lnTo>
                      <a:pt x="709" y="2862"/>
                    </a:lnTo>
                    <a:lnTo>
                      <a:pt x="792" y="2835"/>
                    </a:lnTo>
                    <a:lnTo>
                      <a:pt x="862" y="2793"/>
                    </a:lnTo>
                    <a:lnTo>
                      <a:pt x="917" y="2751"/>
                    </a:lnTo>
                    <a:lnTo>
                      <a:pt x="987" y="2696"/>
                    </a:lnTo>
                    <a:lnTo>
                      <a:pt x="1056" y="2612"/>
                    </a:lnTo>
                    <a:lnTo>
                      <a:pt x="1126" y="2501"/>
                    </a:lnTo>
                    <a:lnTo>
                      <a:pt x="1167" y="2390"/>
                    </a:lnTo>
                    <a:lnTo>
                      <a:pt x="1195" y="2279"/>
                    </a:lnTo>
                    <a:lnTo>
                      <a:pt x="1209" y="2168"/>
                    </a:lnTo>
                    <a:lnTo>
                      <a:pt x="1195" y="2043"/>
                    </a:lnTo>
                    <a:lnTo>
                      <a:pt x="1181" y="1932"/>
                    </a:lnTo>
                    <a:lnTo>
                      <a:pt x="1126" y="1807"/>
                    </a:lnTo>
                    <a:lnTo>
                      <a:pt x="1056" y="1709"/>
                    </a:lnTo>
                    <a:lnTo>
                      <a:pt x="987" y="1612"/>
                    </a:lnTo>
                    <a:lnTo>
                      <a:pt x="806" y="1445"/>
                    </a:lnTo>
                    <a:lnTo>
                      <a:pt x="653" y="1292"/>
                    </a:lnTo>
                    <a:lnTo>
                      <a:pt x="598" y="1209"/>
                    </a:lnTo>
                    <a:lnTo>
                      <a:pt x="556" y="1126"/>
                    </a:lnTo>
                    <a:lnTo>
                      <a:pt x="542" y="1029"/>
                    </a:lnTo>
                    <a:lnTo>
                      <a:pt x="556" y="931"/>
                    </a:lnTo>
                    <a:lnTo>
                      <a:pt x="598" y="834"/>
                    </a:lnTo>
                    <a:lnTo>
                      <a:pt x="653" y="737"/>
                    </a:lnTo>
                    <a:lnTo>
                      <a:pt x="723" y="667"/>
                    </a:lnTo>
                    <a:lnTo>
                      <a:pt x="792" y="612"/>
                    </a:lnTo>
                    <a:lnTo>
                      <a:pt x="931" y="626"/>
                    </a:lnTo>
                    <a:lnTo>
                      <a:pt x="1070" y="667"/>
                    </a:lnTo>
                    <a:lnTo>
                      <a:pt x="1195" y="737"/>
                    </a:lnTo>
                    <a:lnTo>
                      <a:pt x="1251" y="765"/>
                    </a:lnTo>
                    <a:lnTo>
                      <a:pt x="1292" y="820"/>
                    </a:lnTo>
                    <a:lnTo>
                      <a:pt x="1376" y="931"/>
                    </a:lnTo>
                    <a:lnTo>
                      <a:pt x="1417" y="1070"/>
                    </a:lnTo>
                    <a:lnTo>
                      <a:pt x="1431" y="1209"/>
                    </a:lnTo>
                    <a:lnTo>
                      <a:pt x="1417" y="1348"/>
                    </a:lnTo>
                    <a:lnTo>
                      <a:pt x="1417" y="1418"/>
                    </a:lnTo>
                    <a:lnTo>
                      <a:pt x="1445" y="1487"/>
                    </a:lnTo>
                    <a:lnTo>
                      <a:pt x="1487" y="1529"/>
                    </a:lnTo>
                    <a:lnTo>
                      <a:pt x="1556" y="1556"/>
                    </a:lnTo>
                    <a:lnTo>
                      <a:pt x="1584" y="1570"/>
                    </a:lnTo>
                    <a:lnTo>
                      <a:pt x="1654" y="1556"/>
                    </a:lnTo>
                    <a:lnTo>
                      <a:pt x="1695" y="1529"/>
                    </a:lnTo>
                    <a:lnTo>
                      <a:pt x="1751" y="1487"/>
                    </a:lnTo>
                    <a:lnTo>
                      <a:pt x="1765" y="1431"/>
                    </a:lnTo>
                    <a:lnTo>
                      <a:pt x="1792" y="1320"/>
                    </a:lnTo>
                    <a:lnTo>
                      <a:pt x="1792" y="1209"/>
                    </a:lnTo>
                    <a:lnTo>
                      <a:pt x="1792" y="1098"/>
                    </a:lnTo>
                    <a:lnTo>
                      <a:pt x="1765" y="987"/>
                    </a:lnTo>
                    <a:lnTo>
                      <a:pt x="1737" y="876"/>
                    </a:lnTo>
                    <a:lnTo>
                      <a:pt x="1695" y="778"/>
                    </a:lnTo>
                    <a:lnTo>
                      <a:pt x="1640" y="681"/>
                    </a:lnTo>
                    <a:lnTo>
                      <a:pt x="1570" y="584"/>
                    </a:lnTo>
                    <a:lnTo>
                      <a:pt x="1515" y="528"/>
                    </a:lnTo>
                    <a:lnTo>
                      <a:pt x="1459" y="473"/>
                    </a:lnTo>
                    <a:lnTo>
                      <a:pt x="1320" y="389"/>
                    </a:lnTo>
                    <a:lnTo>
                      <a:pt x="1431" y="376"/>
                    </a:lnTo>
                    <a:lnTo>
                      <a:pt x="1542" y="362"/>
                    </a:lnTo>
                    <a:lnTo>
                      <a:pt x="1654" y="362"/>
                    </a:lnTo>
                    <a:lnTo>
                      <a:pt x="1751" y="376"/>
                    </a:lnTo>
                    <a:lnTo>
                      <a:pt x="1848" y="389"/>
                    </a:lnTo>
                    <a:lnTo>
                      <a:pt x="1945" y="417"/>
                    </a:lnTo>
                    <a:lnTo>
                      <a:pt x="2043" y="445"/>
                    </a:lnTo>
                    <a:lnTo>
                      <a:pt x="2126" y="501"/>
                    </a:lnTo>
                    <a:lnTo>
                      <a:pt x="2223" y="570"/>
                    </a:lnTo>
                    <a:lnTo>
                      <a:pt x="2307" y="653"/>
                    </a:lnTo>
                    <a:lnTo>
                      <a:pt x="2376" y="765"/>
                    </a:lnTo>
                    <a:lnTo>
                      <a:pt x="2432" y="876"/>
                    </a:lnTo>
                    <a:lnTo>
                      <a:pt x="2473" y="1001"/>
                    </a:lnTo>
                    <a:lnTo>
                      <a:pt x="2487" y="1112"/>
                    </a:lnTo>
                    <a:lnTo>
                      <a:pt x="2473" y="1237"/>
                    </a:lnTo>
                    <a:lnTo>
                      <a:pt x="2418" y="1362"/>
                    </a:lnTo>
                    <a:lnTo>
                      <a:pt x="2404" y="1418"/>
                    </a:lnTo>
                    <a:lnTo>
                      <a:pt x="2418" y="1487"/>
                    </a:lnTo>
                    <a:lnTo>
                      <a:pt x="2445" y="1556"/>
                    </a:lnTo>
                    <a:lnTo>
                      <a:pt x="2501" y="1598"/>
                    </a:lnTo>
                    <a:lnTo>
                      <a:pt x="2570" y="1612"/>
                    </a:lnTo>
                    <a:lnTo>
                      <a:pt x="2640" y="1612"/>
                    </a:lnTo>
                    <a:lnTo>
                      <a:pt x="2696" y="1584"/>
                    </a:lnTo>
                    <a:lnTo>
                      <a:pt x="2737" y="1529"/>
                    </a:lnTo>
                    <a:lnTo>
                      <a:pt x="2779" y="1445"/>
                    </a:lnTo>
                    <a:lnTo>
                      <a:pt x="2807" y="1348"/>
                    </a:lnTo>
                    <a:lnTo>
                      <a:pt x="2834" y="1265"/>
                    </a:lnTo>
                    <a:lnTo>
                      <a:pt x="2834" y="1167"/>
                    </a:lnTo>
                    <a:lnTo>
                      <a:pt x="2834" y="1070"/>
                    </a:lnTo>
                    <a:lnTo>
                      <a:pt x="2834" y="987"/>
                    </a:lnTo>
                    <a:lnTo>
                      <a:pt x="2821" y="890"/>
                    </a:lnTo>
                    <a:lnTo>
                      <a:pt x="2793" y="792"/>
                    </a:lnTo>
                    <a:lnTo>
                      <a:pt x="2751" y="709"/>
                    </a:lnTo>
                    <a:lnTo>
                      <a:pt x="2709" y="626"/>
                    </a:lnTo>
                    <a:lnTo>
                      <a:pt x="2668" y="542"/>
                    </a:lnTo>
                    <a:lnTo>
                      <a:pt x="2612" y="459"/>
                    </a:lnTo>
                    <a:lnTo>
                      <a:pt x="2543" y="376"/>
                    </a:lnTo>
                    <a:lnTo>
                      <a:pt x="2473" y="306"/>
                    </a:lnTo>
                    <a:lnTo>
                      <a:pt x="2404" y="251"/>
                    </a:lnTo>
                    <a:lnTo>
                      <a:pt x="2307" y="195"/>
                    </a:lnTo>
                    <a:lnTo>
                      <a:pt x="2168" y="112"/>
                    </a:lnTo>
                    <a:lnTo>
                      <a:pt x="2001" y="56"/>
                    </a:lnTo>
                    <a:lnTo>
                      <a:pt x="1834" y="14"/>
                    </a:lnTo>
                    <a:lnTo>
                      <a:pt x="1667" y="0"/>
                    </a:lnTo>
                    <a:close/>
                  </a:path>
                </a:pathLst>
              </a:custGeom>
              <a:solidFill>
                <a:srgbClr val="662D1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01;p19">
                <a:extLst>
                  <a:ext uri="{FF2B5EF4-FFF2-40B4-BE49-F238E27FC236}">
                    <a16:creationId xmlns:a16="http://schemas.microsoft.com/office/drawing/2014/main" id="{08E24F70-D8BB-F8A3-248F-9897DEB8D9B7}"/>
                  </a:ext>
                </a:extLst>
              </p:cNvPr>
              <p:cNvSpPr/>
              <p:nvPr/>
            </p:nvSpPr>
            <p:spPr>
              <a:xfrm>
                <a:off x="4607275" y="1446475"/>
                <a:ext cx="322675" cy="286900"/>
              </a:xfrm>
              <a:custGeom>
                <a:avLst/>
                <a:gdLst/>
                <a:ahLst/>
                <a:cxnLst/>
                <a:rect l="l" t="t" r="r" b="b"/>
                <a:pathLst>
                  <a:path w="12907" h="11476" extrusionOk="0">
                    <a:moveTo>
                      <a:pt x="8225" y="0"/>
                    </a:moveTo>
                    <a:lnTo>
                      <a:pt x="8086" y="42"/>
                    </a:lnTo>
                    <a:lnTo>
                      <a:pt x="7933" y="97"/>
                    </a:lnTo>
                    <a:lnTo>
                      <a:pt x="7767" y="195"/>
                    </a:lnTo>
                    <a:lnTo>
                      <a:pt x="7572" y="320"/>
                    </a:lnTo>
                    <a:lnTo>
                      <a:pt x="7391" y="459"/>
                    </a:lnTo>
                    <a:lnTo>
                      <a:pt x="7183" y="625"/>
                    </a:lnTo>
                    <a:lnTo>
                      <a:pt x="6975" y="806"/>
                    </a:lnTo>
                    <a:lnTo>
                      <a:pt x="6752" y="1014"/>
                    </a:lnTo>
                    <a:lnTo>
                      <a:pt x="6294" y="1459"/>
                    </a:lnTo>
                    <a:lnTo>
                      <a:pt x="5835" y="1959"/>
                    </a:lnTo>
                    <a:lnTo>
                      <a:pt x="5377" y="2473"/>
                    </a:lnTo>
                    <a:lnTo>
                      <a:pt x="4919" y="2987"/>
                    </a:lnTo>
                    <a:lnTo>
                      <a:pt x="4488" y="3501"/>
                    </a:lnTo>
                    <a:lnTo>
                      <a:pt x="3738" y="4418"/>
                    </a:lnTo>
                    <a:lnTo>
                      <a:pt x="3210" y="5057"/>
                    </a:lnTo>
                    <a:lnTo>
                      <a:pt x="3057" y="5238"/>
                    </a:lnTo>
                    <a:lnTo>
                      <a:pt x="3001" y="5293"/>
                    </a:lnTo>
                    <a:lnTo>
                      <a:pt x="2918" y="5141"/>
                    </a:lnTo>
                    <a:lnTo>
                      <a:pt x="2751" y="4752"/>
                    </a:lnTo>
                    <a:lnTo>
                      <a:pt x="2487" y="4251"/>
                    </a:lnTo>
                    <a:lnTo>
                      <a:pt x="2334" y="3974"/>
                    </a:lnTo>
                    <a:lnTo>
                      <a:pt x="2154" y="3696"/>
                    </a:lnTo>
                    <a:lnTo>
                      <a:pt x="1973" y="3418"/>
                    </a:lnTo>
                    <a:lnTo>
                      <a:pt x="1765" y="3168"/>
                    </a:lnTo>
                    <a:lnTo>
                      <a:pt x="1556" y="2959"/>
                    </a:lnTo>
                    <a:lnTo>
                      <a:pt x="1459" y="2862"/>
                    </a:lnTo>
                    <a:lnTo>
                      <a:pt x="1348" y="2779"/>
                    </a:lnTo>
                    <a:lnTo>
                      <a:pt x="1237" y="2709"/>
                    </a:lnTo>
                    <a:lnTo>
                      <a:pt x="1126" y="2654"/>
                    </a:lnTo>
                    <a:lnTo>
                      <a:pt x="1015" y="2612"/>
                    </a:lnTo>
                    <a:lnTo>
                      <a:pt x="903" y="2584"/>
                    </a:lnTo>
                    <a:lnTo>
                      <a:pt x="778" y="2584"/>
                    </a:lnTo>
                    <a:lnTo>
                      <a:pt x="667" y="2598"/>
                    </a:lnTo>
                    <a:lnTo>
                      <a:pt x="556" y="2640"/>
                    </a:lnTo>
                    <a:lnTo>
                      <a:pt x="445" y="2695"/>
                    </a:lnTo>
                    <a:lnTo>
                      <a:pt x="334" y="2765"/>
                    </a:lnTo>
                    <a:lnTo>
                      <a:pt x="250" y="2834"/>
                    </a:lnTo>
                    <a:lnTo>
                      <a:pt x="181" y="2904"/>
                    </a:lnTo>
                    <a:lnTo>
                      <a:pt x="125" y="2987"/>
                    </a:lnTo>
                    <a:lnTo>
                      <a:pt x="70" y="3057"/>
                    </a:lnTo>
                    <a:lnTo>
                      <a:pt x="42" y="3140"/>
                    </a:lnTo>
                    <a:lnTo>
                      <a:pt x="14" y="3223"/>
                    </a:lnTo>
                    <a:lnTo>
                      <a:pt x="0" y="3307"/>
                    </a:lnTo>
                    <a:lnTo>
                      <a:pt x="0" y="3390"/>
                    </a:lnTo>
                    <a:lnTo>
                      <a:pt x="0" y="3487"/>
                    </a:lnTo>
                    <a:lnTo>
                      <a:pt x="42" y="3668"/>
                    </a:lnTo>
                    <a:lnTo>
                      <a:pt x="98" y="3862"/>
                    </a:lnTo>
                    <a:lnTo>
                      <a:pt x="181" y="4071"/>
                    </a:lnTo>
                    <a:lnTo>
                      <a:pt x="376" y="4515"/>
                    </a:lnTo>
                    <a:lnTo>
                      <a:pt x="473" y="4766"/>
                    </a:lnTo>
                    <a:lnTo>
                      <a:pt x="570" y="5016"/>
                    </a:lnTo>
                    <a:lnTo>
                      <a:pt x="639" y="5280"/>
                    </a:lnTo>
                    <a:lnTo>
                      <a:pt x="695" y="5557"/>
                    </a:lnTo>
                    <a:lnTo>
                      <a:pt x="737" y="5849"/>
                    </a:lnTo>
                    <a:lnTo>
                      <a:pt x="737" y="5988"/>
                    </a:lnTo>
                    <a:lnTo>
                      <a:pt x="737" y="6141"/>
                    </a:lnTo>
                    <a:lnTo>
                      <a:pt x="695" y="6516"/>
                    </a:lnTo>
                    <a:lnTo>
                      <a:pt x="626" y="7044"/>
                    </a:lnTo>
                    <a:lnTo>
                      <a:pt x="556" y="7669"/>
                    </a:lnTo>
                    <a:lnTo>
                      <a:pt x="542" y="8003"/>
                    </a:lnTo>
                    <a:lnTo>
                      <a:pt x="528" y="8350"/>
                    </a:lnTo>
                    <a:lnTo>
                      <a:pt x="542" y="8697"/>
                    </a:lnTo>
                    <a:lnTo>
                      <a:pt x="570" y="9045"/>
                    </a:lnTo>
                    <a:lnTo>
                      <a:pt x="626" y="9392"/>
                    </a:lnTo>
                    <a:lnTo>
                      <a:pt x="695" y="9711"/>
                    </a:lnTo>
                    <a:lnTo>
                      <a:pt x="751" y="9878"/>
                    </a:lnTo>
                    <a:lnTo>
                      <a:pt x="806" y="10031"/>
                    </a:lnTo>
                    <a:lnTo>
                      <a:pt x="876" y="10170"/>
                    </a:lnTo>
                    <a:lnTo>
                      <a:pt x="945" y="10309"/>
                    </a:lnTo>
                    <a:lnTo>
                      <a:pt x="1042" y="10434"/>
                    </a:lnTo>
                    <a:lnTo>
                      <a:pt x="1140" y="10559"/>
                    </a:lnTo>
                    <a:lnTo>
                      <a:pt x="1237" y="10684"/>
                    </a:lnTo>
                    <a:lnTo>
                      <a:pt x="1362" y="10781"/>
                    </a:lnTo>
                    <a:lnTo>
                      <a:pt x="1459" y="10837"/>
                    </a:lnTo>
                    <a:lnTo>
                      <a:pt x="1723" y="10976"/>
                    </a:lnTo>
                    <a:lnTo>
                      <a:pt x="1918" y="11073"/>
                    </a:lnTo>
                    <a:lnTo>
                      <a:pt x="2154" y="11156"/>
                    </a:lnTo>
                    <a:lnTo>
                      <a:pt x="2404" y="11254"/>
                    </a:lnTo>
                    <a:lnTo>
                      <a:pt x="2696" y="11337"/>
                    </a:lnTo>
                    <a:lnTo>
                      <a:pt x="3001" y="11406"/>
                    </a:lnTo>
                    <a:lnTo>
                      <a:pt x="3335" y="11448"/>
                    </a:lnTo>
                    <a:lnTo>
                      <a:pt x="3682" y="11476"/>
                    </a:lnTo>
                    <a:lnTo>
                      <a:pt x="4029" y="11476"/>
                    </a:lnTo>
                    <a:lnTo>
                      <a:pt x="4210" y="11462"/>
                    </a:lnTo>
                    <a:lnTo>
                      <a:pt x="4404" y="11448"/>
                    </a:lnTo>
                    <a:lnTo>
                      <a:pt x="4585" y="11406"/>
                    </a:lnTo>
                    <a:lnTo>
                      <a:pt x="4766" y="11365"/>
                    </a:lnTo>
                    <a:lnTo>
                      <a:pt x="4960" y="11309"/>
                    </a:lnTo>
                    <a:lnTo>
                      <a:pt x="5141" y="11240"/>
                    </a:lnTo>
                    <a:lnTo>
                      <a:pt x="5335" y="11156"/>
                    </a:lnTo>
                    <a:lnTo>
                      <a:pt x="5516" y="11073"/>
                    </a:lnTo>
                    <a:lnTo>
                      <a:pt x="5863" y="10865"/>
                    </a:lnTo>
                    <a:lnTo>
                      <a:pt x="6183" y="10642"/>
                    </a:lnTo>
                    <a:lnTo>
                      <a:pt x="6447" y="10420"/>
                    </a:lnTo>
                    <a:lnTo>
                      <a:pt x="6697" y="10184"/>
                    </a:lnTo>
                    <a:lnTo>
                      <a:pt x="6905" y="9948"/>
                    </a:lnTo>
                    <a:lnTo>
                      <a:pt x="7072" y="9711"/>
                    </a:lnTo>
                    <a:lnTo>
                      <a:pt x="7225" y="9489"/>
                    </a:lnTo>
                    <a:lnTo>
                      <a:pt x="7364" y="9267"/>
                    </a:lnTo>
                    <a:lnTo>
                      <a:pt x="7461" y="9072"/>
                    </a:lnTo>
                    <a:lnTo>
                      <a:pt x="7544" y="8878"/>
                    </a:lnTo>
                    <a:lnTo>
                      <a:pt x="7614" y="8711"/>
                    </a:lnTo>
                    <a:lnTo>
                      <a:pt x="7655" y="8558"/>
                    </a:lnTo>
                    <a:lnTo>
                      <a:pt x="7711" y="8350"/>
                    </a:lnTo>
                    <a:lnTo>
                      <a:pt x="7725" y="8280"/>
                    </a:lnTo>
                    <a:lnTo>
                      <a:pt x="8211" y="8531"/>
                    </a:lnTo>
                    <a:lnTo>
                      <a:pt x="8711" y="8781"/>
                    </a:lnTo>
                    <a:lnTo>
                      <a:pt x="9309" y="9045"/>
                    </a:lnTo>
                    <a:lnTo>
                      <a:pt x="9614" y="9184"/>
                    </a:lnTo>
                    <a:lnTo>
                      <a:pt x="9934" y="9295"/>
                    </a:lnTo>
                    <a:lnTo>
                      <a:pt x="10240" y="9406"/>
                    </a:lnTo>
                    <a:lnTo>
                      <a:pt x="10531" y="9489"/>
                    </a:lnTo>
                    <a:lnTo>
                      <a:pt x="10795" y="9545"/>
                    </a:lnTo>
                    <a:lnTo>
                      <a:pt x="11018" y="9573"/>
                    </a:lnTo>
                    <a:lnTo>
                      <a:pt x="11129" y="9573"/>
                    </a:lnTo>
                    <a:lnTo>
                      <a:pt x="11212" y="9559"/>
                    </a:lnTo>
                    <a:lnTo>
                      <a:pt x="11295" y="9531"/>
                    </a:lnTo>
                    <a:lnTo>
                      <a:pt x="11365" y="9503"/>
                    </a:lnTo>
                    <a:lnTo>
                      <a:pt x="11407" y="9461"/>
                    </a:lnTo>
                    <a:lnTo>
                      <a:pt x="11434" y="9406"/>
                    </a:lnTo>
                    <a:lnTo>
                      <a:pt x="11448" y="9336"/>
                    </a:lnTo>
                    <a:lnTo>
                      <a:pt x="11434" y="9267"/>
                    </a:lnTo>
                    <a:lnTo>
                      <a:pt x="11407" y="9184"/>
                    </a:lnTo>
                    <a:lnTo>
                      <a:pt x="11365" y="9100"/>
                    </a:lnTo>
                    <a:lnTo>
                      <a:pt x="11226" y="8920"/>
                    </a:lnTo>
                    <a:lnTo>
                      <a:pt x="11045" y="8711"/>
                    </a:lnTo>
                    <a:lnTo>
                      <a:pt x="10823" y="8489"/>
                    </a:lnTo>
                    <a:lnTo>
                      <a:pt x="10587" y="8267"/>
                    </a:lnTo>
                    <a:lnTo>
                      <a:pt x="10323" y="8030"/>
                    </a:lnTo>
                    <a:lnTo>
                      <a:pt x="9781" y="7600"/>
                    </a:lnTo>
                    <a:lnTo>
                      <a:pt x="9295" y="7225"/>
                    </a:lnTo>
                    <a:lnTo>
                      <a:pt x="8809" y="6877"/>
                    </a:lnTo>
                    <a:lnTo>
                      <a:pt x="9420" y="6947"/>
                    </a:lnTo>
                    <a:lnTo>
                      <a:pt x="10073" y="7002"/>
                    </a:lnTo>
                    <a:lnTo>
                      <a:pt x="10809" y="7044"/>
                    </a:lnTo>
                    <a:lnTo>
                      <a:pt x="11184" y="7058"/>
                    </a:lnTo>
                    <a:lnTo>
                      <a:pt x="11559" y="7058"/>
                    </a:lnTo>
                    <a:lnTo>
                      <a:pt x="11907" y="7044"/>
                    </a:lnTo>
                    <a:lnTo>
                      <a:pt x="12212" y="7030"/>
                    </a:lnTo>
                    <a:lnTo>
                      <a:pt x="12490" y="6988"/>
                    </a:lnTo>
                    <a:lnTo>
                      <a:pt x="12601" y="6961"/>
                    </a:lnTo>
                    <a:lnTo>
                      <a:pt x="12699" y="6919"/>
                    </a:lnTo>
                    <a:lnTo>
                      <a:pt x="12782" y="6877"/>
                    </a:lnTo>
                    <a:lnTo>
                      <a:pt x="12838" y="6836"/>
                    </a:lnTo>
                    <a:lnTo>
                      <a:pt x="12893" y="6780"/>
                    </a:lnTo>
                    <a:lnTo>
                      <a:pt x="12907" y="6724"/>
                    </a:lnTo>
                    <a:lnTo>
                      <a:pt x="12907" y="6669"/>
                    </a:lnTo>
                    <a:lnTo>
                      <a:pt x="12879" y="6599"/>
                    </a:lnTo>
                    <a:lnTo>
                      <a:pt x="12838" y="6544"/>
                    </a:lnTo>
                    <a:lnTo>
                      <a:pt x="12768" y="6474"/>
                    </a:lnTo>
                    <a:lnTo>
                      <a:pt x="12685" y="6419"/>
                    </a:lnTo>
                    <a:lnTo>
                      <a:pt x="12587" y="6349"/>
                    </a:lnTo>
                    <a:lnTo>
                      <a:pt x="12324" y="6224"/>
                    </a:lnTo>
                    <a:lnTo>
                      <a:pt x="12018" y="6099"/>
                    </a:lnTo>
                    <a:lnTo>
                      <a:pt x="11671" y="5974"/>
                    </a:lnTo>
                    <a:lnTo>
                      <a:pt x="11309" y="5849"/>
                    </a:lnTo>
                    <a:lnTo>
                      <a:pt x="10920" y="5738"/>
                    </a:lnTo>
                    <a:lnTo>
                      <a:pt x="10156" y="5544"/>
                    </a:lnTo>
                    <a:lnTo>
                      <a:pt x="9489" y="5377"/>
                    </a:lnTo>
                    <a:lnTo>
                      <a:pt x="8836" y="5238"/>
                    </a:lnTo>
                    <a:lnTo>
                      <a:pt x="9017" y="5182"/>
                    </a:lnTo>
                    <a:lnTo>
                      <a:pt x="9475" y="5016"/>
                    </a:lnTo>
                    <a:lnTo>
                      <a:pt x="10142" y="4766"/>
                    </a:lnTo>
                    <a:lnTo>
                      <a:pt x="10504" y="4613"/>
                    </a:lnTo>
                    <a:lnTo>
                      <a:pt x="10893" y="4446"/>
                    </a:lnTo>
                    <a:lnTo>
                      <a:pt x="11268" y="4279"/>
                    </a:lnTo>
                    <a:lnTo>
                      <a:pt x="11615" y="4099"/>
                    </a:lnTo>
                    <a:lnTo>
                      <a:pt x="11948" y="3904"/>
                    </a:lnTo>
                    <a:lnTo>
                      <a:pt x="12240" y="3724"/>
                    </a:lnTo>
                    <a:lnTo>
                      <a:pt x="12365" y="3626"/>
                    </a:lnTo>
                    <a:lnTo>
                      <a:pt x="12476" y="3529"/>
                    </a:lnTo>
                    <a:lnTo>
                      <a:pt x="12574" y="3446"/>
                    </a:lnTo>
                    <a:lnTo>
                      <a:pt x="12643" y="3348"/>
                    </a:lnTo>
                    <a:lnTo>
                      <a:pt x="12699" y="3265"/>
                    </a:lnTo>
                    <a:lnTo>
                      <a:pt x="12740" y="3182"/>
                    </a:lnTo>
                    <a:lnTo>
                      <a:pt x="12740" y="3098"/>
                    </a:lnTo>
                    <a:lnTo>
                      <a:pt x="12726" y="3015"/>
                    </a:lnTo>
                    <a:lnTo>
                      <a:pt x="12699" y="2946"/>
                    </a:lnTo>
                    <a:lnTo>
                      <a:pt x="12629" y="2876"/>
                    </a:lnTo>
                    <a:lnTo>
                      <a:pt x="12532" y="2834"/>
                    </a:lnTo>
                    <a:lnTo>
                      <a:pt x="12421" y="2807"/>
                    </a:lnTo>
                    <a:lnTo>
                      <a:pt x="12282" y="2779"/>
                    </a:lnTo>
                    <a:lnTo>
                      <a:pt x="11768" y="2779"/>
                    </a:lnTo>
                    <a:lnTo>
                      <a:pt x="11351" y="2834"/>
                    </a:lnTo>
                    <a:lnTo>
                      <a:pt x="10893" y="2904"/>
                    </a:lnTo>
                    <a:lnTo>
                      <a:pt x="10406" y="3001"/>
                    </a:lnTo>
                    <a:lnTo>
                      <a:pt x="9906" y="3112"/>
                    </a:lnTo>
                    <a:lnTo>
                      <a:pt x="9406" y="3237"/>
                    </a:lnTo>
                    <a:lnTo>
                      <a:pt x="8934" y="3362"/>
                    </a:lnTo>
                    <a:lnTo>
                      <a:pt x="8100" y="3599"/>
                    </a:lnTo>
                    <a:lnTo>
                      <a:pt x="7517" y="3779"/>
                    </a:lnTo>
                    <a:lnTo>
                      <a:pt x="7280" y="3849"/>
                    </a:lnTo>
                    <a:lnTo>
                      <a:pt x="7572" y="3307"/>
                    </a:lnTo>
                    <a:lnTo>
                      <a:pt x="7836" y="2751"/>
                    </a:lnTo>
                    <a:lnTo>
                      <a:pt x="8142" y="2098"/>
                    </a:lnTo>
                    <a:lnTo>
                      <a:pt x="8267" y="1765"/>
                    </a:lnTo>
                    <a:lnTo>
                      <a:pt x="8392" y="1431"/>
                    </a:lnTo>
                    <a:lnTo>
                      <a:pt x="8503" y="1112"/>
                    </a:lnTo>
                    <a:lnTo>
                      <a:pt x="8572" y="806"/>
                    </a:lnTo>
                    <a:lnTo>
                      <a:pt x="8614" y="542"/>
                    </a:lnTo>
                    <a:lnTo>
                      <a:pt x="8614" y="431"/>
                    </a:lnTo>
                    <a:lnTo>
                      <a:pt x="8600" y="320"/>
                    </a:lnTo>
                    <a:lnTo>
                      <a:pt x="8586" y="236"/>
                    </a:lnTo>
                    <a:lnTo>
                      <a:pt x="8558" y="153"/>
                    </a:lnTo>
                    <a:lnTo>
                      <a:pt x="8517" y="97"/>
                    </a:lnTo>
                    <a:lnTo>
                      <a:pt x="8447" y="42"/>
                    </a:lnTo>
                    <a:lnTo>
                      <a:pt x="8406" y="28"/>
                    </a:lnTo>
                    <a:lnTo>
                      <a:pt x="8350" y="14"/>
                    </a:lnTo>
                    <a:lnTo>
                      <a:pt x="8295"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02;p19">
                <a:extLst>
                  <a:ext uri="{FF2B5EF4-FFF2-40B4-BE49-F238E27FC236}">
                    <a16:creationId xmlns:a16="http://schemas.microsoft.com/office/drawing/2014/main" id="{241437D7-43BB-796D-B158-9C26CE1391F1}"/>
                  </a:ext>
                </a:extLst>
              </p:cNvPr>
              <p:cNvSpPr/>
              <p:nvPr/>
            </p:nvSpPr>
            <p:spPr>
              <a:xfrm>
                <a:off x="4609000" y="1674325"/>
                <a:ext cx="159800" cy="74000"/>
              </a:xfrm>
              <a:custGeom>
                <a:avLst/>
                <a:gdLst/>
                <a:ahLst/>
                <a:cxnLst/>
                <a:rect l="l" t="t" r="r" b="b"/>
                <a:pathLst>
                  <a:path w="6392" h="2960" extrusionOk="0">
                    <a:moveTo>
                      <a:pt x="834" y="0"/>
                    </a:moveTo>
                    <a:lnTo>
                      <a:pt x="668" y="14"/>
                    </a:lnTo>
                    <a:lnTo>
                      <a:pt x="529" y="28"/>
                    </a:lnTo>
                    <a:lnTo>
                      <a:pt x="390" y="56"/>
                    </a:lnTo>
                    <a:lnTo>
                      <a:pt x="279" y="83"/>
                    </a:lnTo>
                    <a:lnTo>
                      <a:pt x="209" y="139"/>
                    </a:lnTo>
                    <a:lnTo>
                      <a:pt x="140" y="195"/>
                    </a:lnTo>
                    <a:lnTo>
                      <a:pt x="84" y="264"/>
                    </a:lnTo>
                    <a:lnTo>
                      <a:pt x="43" y="347"/>
                    </a:lnTo>
                    <a:lnTo>
                      <a:pt x="29" y="445"/>
                    </a:lnTo>
                    <a:lnTo>
                      <a:pt x="1" y="528"/>
                    </a:lnTo>
                    <a:lnTo>
                      <a:pt x="1" y="723"/>
                    </a:lnTo>
                    <a:lnTo>
                      <a:pt x="1" y="903"/>
                    </a:lnTo>
                    <a:lnTo>
                      <a:pt x="29" y="1056"/>
                    </a:lnTo>
                    <a:lnTo>
                      <a:pt x="56" y="1195"/>
                    </a:lnTo>
                    <a:lnTo>
                      <a:pt x="5794" y="2959"/>
                    </a:lnTo>
                    <a:lnTo>
                      <a:pt x="5892" y="2848"/>
                    </a:lnTo>
                    <a:lnTo>
                      <a:pt x="6003" y="2723"/>
                    </a:lnTo>
                    <a:lnTo>
                      <a:pt x="6114" y="2570"/>
                    </a:lnTo>
                    <a:lnTo>
                      <a:pt x="6239" y="2390"/>
                    </a:lnTo>
                    <a:lnTo>
                      <a:pt x="6281" y="2292"/>
                    </a:lnTo>
                    <a:lnTo>
                      <a:pt x="6322" y="2195"/>
                    </a:lnTo>
                    <a:lnTo>
                      <a:pt x="6364" y="2098"/>
                    </a:lnTo>
                    <a:lnTo>
                      <a:pt x="6378" y="2001"/>
                    </a:lnTo>
                    <a:lnTo>
                      <a:pt x="6392" y="1903"/>
                    </a:lnTo>
                    <a:lnTo>
                      <a:pt x="6378" y="1806"/>
                    </a:lnTo>
                    <a:lnTo>
                      <a:pt x="6350" y="1737"/>
                    </a:lnTo>
                    <a:lnTo>
                      <a:pt x="6308" y="1667"/>
                    </a:lnTo>
                    <a:lnTo>
                      <a:pt x="6225" y="1584"/>
                    </a:lnTo>
                    <a:lnTo>
                      <a:pt x="6128" y="1514"/>
                    </a:lnTo>
                    <a:lnTo>
                      <a:pt x="6003" y="1431"/>
                    </a:lnTo>
                    <a:lnTo>
                      <a:pt x="5864" y="1348"/>
                    </a:lnTo>
                    <a:lnTo>
                      <a:pt x="5516" y="1181"/>
                    </a:lnTo>
                    <a:lnTo>
                      <a:pt x="5113" y="1014"/>
                    </a:lnTo>
                    <a:lnTo>
                      <a:pt x="4669" y="834"/>
                    </a:lnTo>
                    <a:lnTo>
                      <a:pt x="4183" y="667"/>
                    </a:lnTo>
                    <a:lnTo>
                      <a:pt x="3669" y="514"/>
                    </a:lnTo>
                    <a:lnTo>
                      <a:pt x="3155" y="375"/>
                    </a:lnTo>
                    <a:lnTo>
                      <a:pt x="2641" y="250"/>
                    </a:lnTo>
                    <a:lnTo>
                      <a:pt x="2126" y="153"/>
                    </a:lnTo>
                    <a:lnTo>
                      <a:pt x="1654" y="70"/>
                    </a:lnTo>
                    <a:lnTo>
                      <a:pt x="1223" y="14"/>
                    </a:lnTo>
                    <a:lnTo>
                      <a:pt x="1029" y="0"/>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03;p19">
                <a:extLst>
                  <a:ext uri="{FF2B5EF4-FFF2-40B4-BE49-F238E27FC236}">
                    <a16:creationId xmlns:a16="http://schemas.microsoft.com/office/drawing/2014/main" id="{B4E6F5A4-D109-4920-296D-22AA17D75DF3}"/>
                  </a:ext>
                </a:extLst>
              </p:cNvPr>
              <p:cNvSpPr/>
              <p:nvPr/>
            </p:nvSpPr>
            <p:spPr>
              <a:xfrm>
                <a:off x="3891100" y="1695500"/>
                <a:ext cx="877000" cy="806875"/>
              </a:xfrm>
              <a:custGeom>
                <a:avLst/>
                <a:gdLst/>
                <a:ahLst/>
                <a:cxnLst/>
                <a:rect l="l" t="t" r="r" b="b"/>
                <a:pathLst>
                  <a:path w="35080" h="32275" extrusionOk="0">
                    <a:moveTo>
                      <a:pt x="29467" y="1"/>
                    </a:moveTo>
                    <a:lnTo>
                      <a:pt x="29231" y="14"/>
                    </a:lnTo>
                    <a:lnTo>
                      <a:pt x="29009" y="28"/>
                    </a:lnTo>
                    <a:lnTo>
                      <a:pt x="28814" y="70"/>
                    </a:lnTo>
                    <a:lnTo>
                      <a:pt x="28634" y="112"/>
                    </a:lnTo>
                    <a:lnTo>
                      <a:pt x="28481" y="181"/>
                    </a:lnTo>
                    <a:lnTo>
                      <a:pt x="28342" y="251"/>
                    </a:lnTo>
                    <a:lnTo>
                      <a:pt x="28245" y="348"/>
                    </a:lnTo>
                    <a:lnTo>
                      <a:pt x="28147" y="459"/>
                    </a:lnTo>
                    <a:lnTo>
                      <a:pt x="28036" y="598"/>
                    </a:lnTo>
                    <a:lnTo>
                      <a:pt x="27814" y="931"/>
                    </a:lnTo>
                    <a:lnTo>
                      <a:pt x="27578" y="1348"/>
                    </a:lnTo>
                    <a:lnTo>
                      <a:pt x="27314" y="1834"/>
                    </a:lnTo>
                    <a:lnTo>
                      <a:pt x="27050" y="2376"/>
                    </a:lnTo>
                    <a:lnTo>
                      <a:pt x="26758" y="2988"/>
                    </a:lnTo>
                    <a:lnTo>
                      <a:pt x="26466" y="3654"/>
                    </a:lnTo>
                    <a:lnTo>
                      <a:pt x="26161" y="4349"/>
                    </a:lnTo>
                    <a:lnTo>
                      <a:pt x="25508" y="5891"/>
                    </a:lnTo>
                    <a:lnTo>
                      <a:pt x="24855" y="7545"/>
                    </a:lnTo>
                    <a:lnTo>
                      <a:pt x="24174" y="9267"/>
                    </a:lnTo>
                    <a:lnTo>
                      <a:pt x="23507" y="11004"/>
                    </a:lnTo>
                    <a:lnTo>
                      <a:pt x="22243" y="14366"/>
                    </a:lnTo>
                    <a:lnTo>
                      <a:pt x="21145" y="17256"/>
                    </a:lnTo>
                    <a:lnTo>
                      <a:pt x="20701" y="18395"/>
                    </a:lnTo>
                    <a:lnTo>
                      <a:pt x="20339" y="19270"/>
                    </a:lnTo>
                    <a:lnTo>
                      <a:pt x="20187" y="19590"/>
                    </a:lnTo>
                    <a:lnTo>
                      <a:pt x="20075" y="19826"/>
                    </a:lnTo>
                    <a:lnTo>
                      <a:pt x="19978" y="19979"/>
                    </a:lnTo>
                    <a:lnTo>
                      <a:pt x="19936" y="20021"/>
                    </a:lnTo>
                    <a:lnTo>
                      <a:pt x="19909" y="20034"/>
                    </a:lnTo>
                    <a:lnTo>
                      <a:pt x="19867" y="20021"/>
                    </a:lnTo>
                    <a:lnTo>
                      <a:pt x="19811" y="19993"/>
                    </a:lnTo>
                    <a:lnTo>
                      <a:pt x="19631" y="19854"/>
                    </a:lnTo>
                    <a:lnTo>
                      <a:pt x="19395" y="19618"/>
                    </a:lnTo>
                    <a:lnTo>
                      <a:pt x="19103" y="19312"/>
                    </a:lnTo>
                    <a:lnTo>
                      <a:pt x="18325" y="18478"/>
                    </a:lnTo>
                    <a:lnTo>
                      <a:pt x="17352" y="17381"/>
                    </a:lnTo>
                    <a:lnTo>
                      <a:pt x="16158" y="16033"/>
                    </a:lnTo>
                    <a:lnTo>
                      <a:pt x="14921" y="14644"/>
                    </a:lnTo>
                    <a:lnTo>
                      <a:pt x="13712" y="13310"/>
                    </a:lnTo>
                    <a:lnTo>
                      <a:pt x="12879" y="12407"/>
                    </a:lnTo>
                    <a:lnTo>
                      <a:pt x="12031" y="11490"/>
                    </a:lnTo>
                    <a:lnTo>
                      <a:pt x="11156" y="10573"/>
                    </a:lnTo>
                    <a:lnTo>
                      <a:pt x="10253" y="9642"/>
                    </a:lnTo>
                    <a:lnTo>
                      <a:pt x="9350" y="8739"/>
                    </a:lnTo>
                    <a:lnTo>
                      <a:pt x="8447" y="7850"/>
                    </a:lnTo>
                    <a:lnTo>
                      <a:pt x="7544" y="6989"/>
                    </a:lnTo>
                    <a:lnTo>
                      <a:pt x="6627" y="6155"/>
                    </a:lnTo>
                    <a:lnTo>
                      <a:pt x="5738" y="5377"/>
                    </a:lnTo>
                    <a:lnTo>
                      <a:pt x="5293" y="5002"/>
                    </a:lnTo>
                    <a:lnTo>
                      <a:pt x="4849" y="4655"/>
                    </a:lnTo>
                    <a:lnTo>
                      <a:pt x="4418" y="4307"/>
                    </a:lnTo>
                    <a:lnTo>
                      <a:pt x="3987" y="3988"/>
                    </a:lnTo>
                    <a:lnTo>
                      <a:pt x="3571" y="3682"/>
                    </a:lnTo>
                    <a:lnTo>
                      <a:pt x="3154" y="3390"/>
                    </a:lnTo>
                    <a:lnTo>
                      <a:pt x="2737" y="3113"/>
                    </a:lnTo>
                    <a:lnTo>
                      <a:pt x="2334" y="2863"/>
                    </a:lnTo>
                    <a:lnTo>
                      <a:pt x="1945" y="2640"/>
                    </a:lnTo>
                    <a:lnTo>
                      <a:pt x="1556" y="2432"/>
                    </a:lnTo>
                    <a:lnTo>
                      <a:pt x="1195" y="2251"/>
                    </a:lnTo>
                    <a:lnTo>
                      <a:pt x="820" y="2098"/>
                    </a:lnTo>
                    <a:lnTo>
                      <a:pt x="472" y="1973"/>
                    </a:lnTo>
                    <a:lnTo>
                      <a:pt x="125" y="1862"/>
                    </a:lnTo>
                    <a:lnTo>
                      <a:pt x="83" y="2265"/>
                    </a:lnTo>
                    <a:lnTo>
                      <a:pt x="56" y="2738"/>
                    </a:lnTo>
                    <a:lnTo>
                      <a:pt x="14" y="3390"/>
                    </a:lnTo>
                    <a:lnTo>
                      <a:pt x="0" y="4182"/>
                    </a:lnTo>
                    <a:lnTo>
                      <a:pt x="0" y="5127"/>
                    </a:lnTo>
                    <a:lnTo>
                      <a:pt x="0" y="5641"/>
                    </a:lnTo>
                    <a:lnTo>
                      <a:pt x="28" y="6183"/>
                    </a:lnTo>
                    <a:lnTo>
                      <a:pt x="56" y="6753"/>
                    </a:lnTo>
                    <a:lnTo>
                      <a:pt x="97" y="7364"/>
                    </a:lnTo>
                    <a:lnTo>
                      <a:pt x="153" y="7975"/>
                    </a:lnTo>
                    <a:lnTo>
                      <a:pt x="208" y="8628"/>
                    </a:lnTo>
                    <a:lnTo>
                      <a:pt x="292" y="9295"/>
                    </a:lnTo>
                    <a:lnTo>
                      <a:pt x="389" y="9976"/>
                    </a:lnTo>
                    <a:lnTo>
                      <a:pt x="500" y="10670"/>
                    </a:lnTo>
                    <a:lnTo>
                      <a:pt x="639" y="11393"/>
                    </a:lnTo>
                    <a:lnTo>
                      <a:pt x="792" y="12115"/>
                    </a:lnTo>
                    <a:lnTo>
                      <a:pt x="959" y="12852"/>
                    </a:lnTo>
                    <a:lnTo>
                      <a:pt x="1167" y="13602"/>
                    </a:lnTo>
                    <a:lnTo>
                      <a:pt x="1375" y="14366"/>
                    </a:lnTo>
                    <a:lnTo>
                      <a:pt x="1626" y="15130"/>
                    </a:lnTo>
                    <a:lnTo>
                      <a:pt x="1889" y="15894"/>
                    </a:lnTo>
                    <a:lnTo>
                      <a:pt x="2181" y="16672"/>
                    </a:lnTo>
                    <a:lnTo>
                      <a:pt x="2501" y="17436"/>
                    </a:lnTo>
                    <a:lnTo>
                      <a:pt x="2862" y="18201"/>
                    </a:lnTo>
                    <a:lnTo>
                      <a:pt x="3237" y="18979"/>
                    </a:lnTo>
                    <a:lnTo>
                      <a:pt x="3529" y="19507"/>
                    </a:lnTo>
                    <a:lnTo>
                      <a:pt x="3862" y="20062"/>
                    </a:lnTo>
                    <a:lnTo>
                      <a:pt x="4237" y="20632"/>
                    </a:lnTo>
                    <a:lnTo>
                      <a:pt x="4654" y="21215"/>
                    </a:lnTo>
                    <a:lnTo>
                      <a:pt x="5099" y="21827"/>
                    </a:lnTo>
                    <a:lnTo>
                      <a:pt x="5585" y="22438"/>
                    </a:lnTo>
                    <a:lnTo>
                      <a:pt x="6099" y="23049"/>
                    </a:lnTo>
                    <a:lnTo>
                      <a:pt x="6641" y="23674"/>
                    </a:lnTo>
                    <a:lnTo>
                      <a:pt x="7322" y="24425"/>
                    </a:lnTo>
                    <a:lnTo>
                      <a:pt x="8058" y="25175"/>
                    </a:lnTo>
                    <a:lnTo>
                      <a:pt x="8628" y="25731"/>
                    </a:lnTo>
                    <a:lnTo>
                      <a:pt x="9211" y="26272"/>
                    </a:lnTo>
                    <a:lnTo>
                      <a:pt x="9947" y="26925"/>
                    </a:lnTo>
                    <a:lnTo>
                      <a:pt x="10684" y="27551"/>
                    </a:lnTo>
                    <a:lnTo>
                      <a:pt x="11351" y="28079"/>
                    </a:lnTo>
                    <a:lnTo>
                      <a:pt x="12017" y="28579"/>
                    </a:lnTo>
                    <a:lnTo>
                      <a:pt x="12712" y="29065"/>
                    </a:lnTo>
                    <a:lnTo>
                      <a:pt x="13393" y="29523"/>
                    </a:lnTo>
                    <a:lnTo>
                      <a:pt x="14101" y="29954"/>
                    </a:lnTo>
                    <a:lnTo>
                      <a:pt x="14796" y="30357"/>
                    </a:lnTo>
                    <a:lnTo>
                      <a:pt x="15505" y="30732"/>
                    </a:lnTo>
                    <a:lnTo>
                      <a:pt x="16213" y="31066"/>
                    </a:lnTo>
                    <a:lnTo>
                      <a:pt x="16560" y="31232"/>
                    </a:lnTo>
                    <a:lnTo>
                      <a:pt x="16922" y="31371"/>
                    </a:lnTo>
                    <a:lnTo>
                      <a:pt x="17269" y="31510"/>
                    </a:lnTo>
                    <a:lnTo>
                      <a:pt x="17630" y="31635"/>
                    </a:lnTo>
                    <a:lnTo>
                      <a:pt x="17978" y="31746"/>
                    </a:lnTo>
                    <a:lnTo>
                      <a:pt x="18325" y="31857"/>
                    </a:lnTo>
                    <a:lnTo>
                      <a:pt x="18686" y="31955"/>
                    </a:lnTo>
                    <a:lnTo>
                      <a:pt x="19033" y="32038"/>
                    </a:lnTo>
                    <a:lnTo>
                      <a:pt x="19381" y="32108"/>
                    </a:lnTo>
                    <a:lnTo>
                      <a:pt x="19714" y="32163"/>
                    </a:lnTo>
                    <a:lnTo>
                      <a:pt x="20062" y="32219"/>
                    </a:lnTo>
                    <a:lnTo>
                      <a:pt x="20409" y="32246"/>
                    </a:lnTo>
                    <a:lnTo>
                      <a:pt x="20742" y="32274"/>
                    </a:lnTo>
                    <a:lnTo>
                      <a:pt x="21409" y="32274"/>
                    </a:lnTo>
                    <a:lnTo>
                      <a:pt x="21743" y="32260"/>
                    </a:lnTo>
                    <a:lnTo>
                      <a:pt x="21909" y="32233"/>
                    </a:lnTo>
                    <a:lnTo>
                      <a:pt x="22076" y="32205"/>
                    </a:lnTo>
                    <a:lnTo>
                      <a:pt x="22257" y="32177"/>
                    </a:lnTo>
                    <a:lnTo>
                      <a:pt x="22423" y="32121"/>
                    </a:lnTo>
                    <a:lnTo>
                      <a:pt x="22590" y="32066"/>
                    </a:lnTo>
                    <a:lnTo>
                      <a:pt x="22757" y="32010"/>
                    </a:lnTo>
                    <a:lnTo>
                      <a:pt x="23104" y="31857"/>
                    </a:lnTo>
                    <a:lnTo>
                      <a:pt x="23438" y="31677"/>
                    </a:lnTo>
                    <a:lnTo>
                      <a:pt x="23771" y="31455"/>
                    </a:lnTo>
                    <a:lnTo>
                      <a:pt x="24090" y="31205"/>
                    </a:lnTo>
                    <a:lnTo>
                      <a:pt x="24424" y="30927"/>
                    </a:lnTo>
                    <a:lnTo>
                      <a:pt x="24743" y="30621"/>
                    </a:lnTo>
                    <a:lnTo>
                      <a:pt x="25077" y="30288"/>
                    </a:lnTo>
                    <a:lnTo>
                      <a:pt x="25396" y="29926"/>
                    </a:lnTo>
                    <a:lnTo>
                      <a:pt x="25702" y="29551"/>
                    </a:lnTo>
                    <a:lnTo>
                      <a:pt x="26022" y="29134"/>
                    </a:lnTo>
                    <a:lnTo>
                      <a:pt x="26327" y="28704"/>
                    </a:lnTo>
                    <a:lnTo>
                      <a:pt x="26633" y="28245"/>
                    </a:lnTo>
                    <a:lnTo>
                      <a:pt x="26939" y="27773"/>
                    </a:lnTo>
                    <a:lnTo>
                      <a:pt x="27230" y="27287"/>
                    </a:lnTo>
                    <a:lnTo>
                      <a:pt x="27536" y="26773"/>
                    </a:lnTo>
                    <a:lnTo>
                      <a:pt x="27828" y="26231"/>
                    </a:lnTo>
                    <a:lnTo>
                      <a:pt x="28106" y="25689"/>
                    </a:lnTo>
                    <a:lnTo>
                      <a:pt x="28397" y="25133"/>
                    </a:lnTo>
                    <a:lnTo>
                      <a:pt x="28675" y="24550"/>
                    </a:lnTo>
                    <a:lnTo>
                      <a:pt x="28953" y="23966"/>
                    </a:lnTo>
                    <a:lnTo>
                      <a:pt x="29217" y="23355"/>
                    </a:lnTo>
                    <a:lnTo>
                      <a:pt x="29745" y="22118"/>
                    </a:lnTo>
                    <a:lnTo>
                      <a:pt x="30259" y="20854"/>
                    </a:lnTo>
                    <a:lnTo>
                      <a:pt x="30745" y="19562"/>
                    </a:lnTo>
                    <a:lnTo>
                      <a:pt x="31218" y="18242"/>
                    </a:lnTo>
                    <a:lnTo>
                      <a:pt x="31662" y="16922"/>
                    </a:lnTo>
                    <a:lnTo>
                      <a:pt x="32079" y="15603"/>
                    </a:lnTo>
                    <a:lnTo>
                      <a:pt x="32482" y="14297"/>
                    </a:lnTo>
                    <a:lnTo>
                      <a:pt x="32857" y="13005"/>
                    </a:lnTo>
                    <a:lnTo>
                      <a:pt x="33204" y="11754"/>
                    </a:lnTo>
                    <a:lnTo>
                      <a:pt x="33524" y="10518"/>
                    </a:lnTo>
                    <a:lnTo>
                      <a:pt x="33816" y="9351"/>
                    </a:lnTo>
                    <a:lnTo>
                      <a:pt x="34080" y="8225"/>
                    </a:lnTo>
                    <a:lnTo>
                      <a:pt x="34316" y="7156"/>
                    </a:lnTo>
                    <a:lnTo>
                      <a:pt x="34524" y="6169"/>
                    </a:lnTo>
                    <a:lnTo>
                      <a:pt x="34705" y="5252"/>
                    </a:lnTo>
                    <a:lnTo>
                      <a:pt x="34844" y="4432"/>
                    </a:lnTo>
                    <a:lnTo>
                      <a:pt x="34955" y="3724"/>
                    </a:lnTo>
                    <a:lnTo>
                      <a:pt x="35024" y="3113"/>
                    </a:lnTo>
                    <a:lnTo>
                      <a:pt x="35066" y="2612"/>
                    </a:lnTo>
                    <a:lnTo>
                      <a:pt x="35080" y="2404"/>
                    </a:lnTo>
                    <a:lnTo>
                      <a:pt x="35080" y="2237"/>
                    </a:lnTo>
                    <a:lnTo>
                      <a:pt x="35052" y="2112"/>
                    </a:lnTo>
                    <a:lnTo>
                      <a:pt x="34997" y="1973"/>
                    </a:lnTo>
                    <a:lnTo>
                      <a:pt x="34913" y="1834"/>
                    </a:lnTo>
                    <a:lnTo>
                      <a:pt x="34802" y="1709"/>
                    </a:lnTo>
                    <a:lnTo>
                      <a:pt x="34663" y="1570"/>
                    </a:lnTo>
                    <a:lnTo>
                      <a:pt x="34496" y="1445"/>
                    </a:lnTo>
                    <a:lnTo>
                      <a:pt x="34316" y="1320"/>
                    </a:lnTo>
                    <a:lnTo>
                      <a:pt x="34121" y="1195"/>
                    </a:lnTo>
                    <a:lnTo>
                      <a:pt x="33899" y="1070"/>
                    </a:lnTo>
                    <a:lnTo>
                      <a:pt x="33663" y="959"/>
                    </a:lnTo>
                    <a:lnTo>
                      <a:pt x="33399" y="848"/>
                    </a:lnTo>
                    <a:lnTo>
                      <a:pt x="33135" y="737"/>
                    </a:lnTo>
                    <a:lnTo>
                      <a:pt x="32871" y="640"/>
                    </a:lnTo>
                    <a:lnTo>
                      <a:pt x="32579" y="542"/>
                    </a:lnTo>
                    <a:lnTo>
                      <a:pt x="31996" y="362"/>
                    </a:lnTo>
                    <a:lnTo>
                      <a:pt x="31398" y="223"/>
                    </a:lnTo>
                    <a:lnTo>
                      <a:pt x="30815" y="112"/>
                    </a:lnTo>
                    <a:lnTo>
                      <a:pt x="30523" y="70"/>
                    </a:lnTo>
                    <a:lnTo>
                      <a:pt x="30245" y="28"/>
                    </a:lnTo>
                    <a:lnTo>
                      <a:pt x="29967" y="14"/>
                    </a:lnTo>
                    <a:lnTo>
                      <a:pt x="297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04;p19">
                <a:extLst>
                  <a:ext uri="{FF2B5EF4-FFF2-40B4-BE49-F238E27FC236}">
                    <a16:creationId xmlns:a16="http://schemas.microsoft.com/office/drawing/2014/main" id="{8ECE88FC-A811-79BB-1823-5255BED32DDB}"/>
                  </a:ext>
                </a:extLst>
              </p:cNvPr>
              <p:cNvSpPr/>
              <p:nvPr/>
            </p:nvSpPr>
            <p:spPr>
              <a:xfrm>
                <a:off x="4121375" y="2096325"/>
                <a:ext cx="203550" cy="287950"/>
              </a:xfrm>
              <a:custGeom>
                <a:avLst/>
                <a:gdLst/>
                <a:ahLst/>
                <a:cxnLst/>
                <a:rect l="l" t="t" r="r" b="b"/>
                <a:pathLst>
                  <a:path w="8142" h="11518" extrusionOk="0">
                    <a:moveTo>
                      <a:pt x="6947" y="0"/>
                    </a:moveTo>
                    <a:lnTo>
                      <a:pt x="6405" y="570"/>
                    </a:lnTo>
                    <a:lnTo>
                      <a:pt x="5863" y="1139"/>
                    </a:lnTo>
                    <a:lnTo>
                      <a:pt x="5335" y="1723"/>
                    </a:lnTo>
                    <a:lnTo>
                      <a:pt x="4807" y="2306"/>
                    </a:lnTo>
                    <a:lnTo>
                      <a:pt x="4307" y="2918"/>
                    </a:lnTo>
                    <a:lnTo>
                      <a:pt x="3807" y="3515"/>
                    </a:lnTo>
                    <a:lnTo>
                      <a:pt x="3321" y="4140"/>
                    </a:lnTo>
                    <a:lnTo>
                      <a:pt x="2862" y="4766"/>
                    </a:lnTo>
                    <a:lnTo>
                      <a:pt x="2417" y="5419"/>
                    </a:lnTo>
                    <a:lnTo>
                      <a:pt x="2001" y="6072"/>
                    </a:lnTo>
                    <a:lnTo>
                      <a:pt x="1598" y="6724"/>
                    </a:lnTo>
                    <a:lnTo>
                      <a:pt x="1223" y="7405"/>
                    </a:lnTo>
                    <a:lnTo>
                      <a:pt x="875" y="8100"/>
                    </a:lnTo>
                    <a:lnTo>
                      <a:pt x="556" y="8795"/>
                    </a:lnTo>
                    <a:lnTo>
                      <a:pt x="403" y="9156"/>
                    </a:lnTo>
                    <a:lnTo>
                      <a:pt x="264" y="9517"/>
                    </a:lnTo>
                    <a:lnTo>
                      <a:pt x="125" y="9878"/>
                    </a:lnTo>
                    <a:lnTo>
                      <a:pt x="0" y="10239"/>
                    </a:lnTo>
                    <a:lnTo>
                      <a:pt x="736" y="10892"/>
                    </a:lnTo>
                    <a:lnTo>
                      <a:pt x="1473" y="11518"/>
                    </a:lnTo>
                    <a:lnTo>
                      <a:pt x="1584" y="11143"/>
                    </a:lnTo>
                    <a:lnTo>
                      <a:pt x="1695" y="10781"/>
                    </a:lnTo>
                    <a:lnTo>
                      <a:pt x="1820" y="10420"/>
                    </a:lnTo>
                    <a:lnTo>
                      <a:pt x="1945" y="10073"/>
                    </a:lnTo>
                    <a:lnTo>
                      <a:pt x="2084" y="9712"/>
                    </a:lnTo>
                    <a:lnTo>
                      <a:pt x="2237" y="9364"/>
                    </a:lnTo>
                    <a:lnTo>
                      <a:pt x="2390" y="9017"/>
                    </a:lnTo>
                    <a:lnTo>
                      <a:pt x="2556" y="8683"/>
                    </a:lnTo>
                    <a:lnTo>
                      <a:pt x="2904" y="8003"/>
                    </a:lnTo>
                    <a:lnTo>
                      <a:pt x="3293" y="7336"/>
                    </a:lnTo>
                    <a:lnTo>
                      <a:pt x="3696" y="6697"/>
                    </a:lnTo>
                    <a:lnTo>
                      <a:pt x="4126" y="6058"/>
                    </a:lnTo>
                    <a:lnTo>
                      <a:pt x="4585" y="5432"/>
                    </a:lnTo>
                    <a:lnTo>
                      <a:pt x="5043" y="4807"/>
                    </a:lnTo>
                    <a:lnTo>
                      <a:pt x="5530" y="4210"/>
                    </a:lnTo>
                    <a:lnTo>
                      <a:pt x="6030" y="3612"/>
                    </a:lnTo>
                    <a:lnTo>
                      <a:pt x="6544" y="3029"/>
                    </a:lnTo>
                    <a:lnTo>
                      <a:pt x="7072" y="2459"/>
                    </a:lnTo>
                    <a:lnTo>
                      <a:pt x="7600" y="1904"/>
                    </a:lnTo>
                    <a:lnTo>
                      <a:pt x="8141" y="1348"/>
                    </a:lnTo>
                    <a:lnTo>
                      <a:pt x="694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05;p19">
                <a:extLst>
                  <a:ext uri="{FF2B5EF4-FFF2-40B4-BE49-F238E27FC236}">
                    <a16:creationId xmlns:a16="http://schemas.microsoft.com/office/drawing/2014/main" id="{1109A6E5-4750-E7D1-5F87-85653EEE42ED}"/>
                  </a:ext>
                </a:extLst>
              </p:cNvPr>
              <p:cNvSpPr/>
              <p:nvPr/>
            </p:nvSpPr>
            <p:spPr>
              <a:xfrm>
                <a:off x="4057100" y="2028250"/>
                <a:ext cx="207050" cy="296625"/>
              </a:xfrm>
              <a:custGeom>
                <a:avLst/>
                <a:gdLst/>
                <a:ahLst/>
                <a:cxnLst/>
                <a:rect l="l" t="t" r="r" b="b"/>
                <a:pathLst>
                  <a:path w="8282" h="11865" extrusionOk="0">
                    <a:moveTo>
                      <a:pt x="7072" y="0"/>
                    </a:moveTo>
                    <a:lnTo>
                      <a:pt x="6517" y="570"/>
                    </a:lnTo>
                    <a:lnTo>
                      <a:pt x="5975" y="1153"/>
                    </a:lnTo>
                    <a:lnTo>
                      <a:pt x="5433" y="1737"/>
                    </a:lnTo>
                    <a:lnTo>
                      <a:pt x="4905" y="2334"/>
                    </a:lnTo>
                    <a:lnTo>
                      <a:pt x="4377" y="2946"/>
                    </a:lnTo>
                    <a:lnTo>
                      <a:pt x="3877" y="3557"/>
                    </a:lnTo>
                    <a:lnTo>
                      <a:pt x="3391" y="4196"/>
                    </a:lnTo>
                    <a:lnTo>
                      <a:pt x="2918" y="4821"/>
                    </a:lnTo>
                    <a:lnTo>
                      <a:pt x="2460" y="5474"/>
                    </a:lnTo>
                    <a:lnTo>
                      <a:pt x="2029" y="6141"/>
                    </a:lnTo>
                    <a:lnTo>
                      <a:pt x="1626" y="6808"/>
                    </a:lnTo>
                    <a:lnTo>
                      <a:pt x="1237" y="7489"/>
                    </a:lnTo>
                    <a:lnTo>
                      <a:pt x="876" y="8197"/>
                    </a:lnTo>
                    <a:lnTo>
                      <a:pt x="557" y="8906"/>
                    </a:lnTo>
                    <a:lnTo>
                      <a:pt x="404" y="9267"/>
                    </a:lnTo>
                    <a:lnTo>
                      <a:pt x="265" y="9628"/>
                    </a:lnTo>
                    <a:lnTo>
                      <a:pt x="126" y="9989"/>
                    </a:lnTo>
                    <a:lnTo>
                      <a:pt x="1" y="10364"/>
                    </a:lnTo>
                    <a:lnTo>
                      <a:pt x="682" y="11115"/>
                    </a:lnTo>
                    <a:lnTo>
                      <a:pt x="1418" y="11865"/>
                    </a:lnTo>
                    <a:lnTo>
                      <a:pt x="1515" y="11476"/>
                    </a:lnTo>
                    <a:lnTo>
                      <a:pt x="1626" y="11101"/>
                    </a:lnTo>
                    <a:lnTo>
                      <a:pt x="1751" y="10726"/>
                    </a:lnTo>
                    <a:lnTo>
                      <a:pt x="1876" y="10351"/>
                    </a:lnTo>
                    <a:lnTo>
                      <a:pt x="2029" y="9989"/>
                    </a:lnTo>
                    <a:lnTo>
                      <a:pt x="2168" y="9628"/>
                    </a:lnTo>
                    <a:lnTo>
                      <a:pt x="2335" y="9267"/>
                    </a:lnTo>
                    <a:lnTo>
                      <a:pt x="2502" y="8920"/>
                    </a:lnTo>
                    <a:lnTo>
                      <a:pt x="2682" y="8558"/>
                    </a:lnTo>
                    <a:lnTo>
                      <a:pt x="2863" y="8211"/>
                    </a:lnTo>
                    <a:lnTo>
                      <a:pt x="3252" y="7530"/>
                    </a:lnTo>
                    <a:lnTo>
                      <a:pt x="3669" y="6849"/>
                    </a:lnTo>
                    <a:lnTo>
                      <a:pt x="4113" y="6197"/>
                    </a:lnTo>
                    <a:lnTo>
                      <a:pt x="4586" y="5544"/>
                    </a:lnTo>
                    <a:lnTo>
                      <a:pt x="5072" y="4918"/>
                    </a:lnTo>
                    <a:lnTo>
                      <a:pt x="5572" y="4293"/>
                    </a:lnTo>
                    <a:lnTo>
                      <a:pt x="6100" y="3682"/>
                    </a:lnTo>
                    <a:lnTo>
                      <a:pt x="6628" y="3084"/>
                    </a:lnTo>
                    <a:lnTo>
                      <a:pt x="7170" y="2487"/>
                    </a:lnTo>
                    <a:lnTo>
                      <a:pt x="7725" y="1904"/>
                    </a:lnTo>
                    <a:lnTo>
                      <a:pt x="8281" y="1334"/>
                    </a:lnTo>
                    <a:lnTo>
                      <a:pt x="7072"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06;p19">
                <a:extLst>
                  <a:ext uri="{FF2B5EF4-FFF2-40B4-BE49-F238E27FC236}">
                    <a16:creationId xmlns:a16="http://schemas.microsoft.com/office/drawing/2014/main" id="{A2528B89-F7D2-95E1-1061-A2C8ADF10B63}"/>
                  </a:ext>
                </a:extLst>
              </p:cNvPr>
              <p:cNvSpPr/>
              <p:nvPr/>
            </p:nvSpPr>
            <p:spPr>
              <a:xfrm>
                <a:off x="3850450" y="238125"/>
                <a:ext cx="316775" cy="497725"/>
              </a:xfrm>
              <a:custGeom>
                <a:avLst/>
                <a:gdLst/>
                <a:ahLst/>
                <a:cxnLst/>
                <a:rect l="l" t="t" r="r" b="b"/>
                <a:pathLst>
                  <a:path w="12671" h="19909" extrusionOk="0">
                    <a:moveTo>
                      <a:pt x="5349" y="0"/>
                    </a:moveTo>
                    <a:lnTo>
                      <a:pt x="5030" y="14"/>
                    </a:lnTo>
                    <a:lnTo>
                      <a:pt x="4724" y="42"/>
                    </a:lnTo>
                    <a:lnTo>
                      <a:pt x="4419" y="69"/>
                    </a:lnTo>
                    <a:lnTo>
                      <a:pt x="4127" y="125"/>
                    </a:lnTo>
                    <a:lnTo>
                      <a:pt x="3835" y="195"/>
                    </a:lnTo>
                    <a:lnTo>
                      <a:pt x="3557" y="278"/>
                    </a:lnTo>
                    <a:lnTo>
                      <a:pt x="3279" y="361"/>
                    </a:lnTo>
                    <a:lnTo>
                      <a:pt x="3015" y="472"/>
                    </a:lnTo>
                    <a:lnTo>
                      <a:pt x="2765" y="597"/>
                    </a:lnTo>
                    <a:lnTo>
                      <a:pt x="2515" y="736"/>
                    </a:lnTo>
                    <a:lnTo>
                      <a:pt x="2279" y="875"/>
                    </a:lnTo>
                    <a:lnTo>
                      <a:pt x="2057" y="1042"/>
                    </a:lnTo>
                    <a:lnTo>
                      <a:pt x="1834" y="1209"/>
                    </a:lnTo>
                    <a:lnTo>
                      <a:pt x="1626" y="1389"/>
                    </a:lnTo>
                    <a:lnTo>
                      <a:pt x="1432" y="1584"/>
                    </a:lnTo>
                    <a:lnTo>
                      <a:pt x="1251" y="1792"/>
                    </a:lnTo>
                    <a:lnTo>
                      <a:pt x="1084" y="2015"/>
                    </a:lnTo>
                    <a:lnTo>
                      <a:pt x="917" y="2237"/>
                    </a:lnTo>
                    <a:lnTo>
                      <a:pt x="765" y="2487"/>
                    </a:lnTo>
                    <a:lnTo>
                      <a:pt x="626" y="2737"/>
                    </a:lnTo>
                    <a:lnTo>
                      <a:pt x="487" y="3001"/>
                    </a:lnTo>
                    <a:lnTo>
                      <a:pt x="376" y="3279"/>
                    </a:lnTo>
                    <a:lnTo>
                      <a:pt x="265" y="3571"/>
                    </a:lnTo>
                    <a:lnTo>
                      <a:pt x="167" y="3862"/>
                    </a:lnTo>
                    <a:lnTo>
                      <a:pt x="70" y="4182"/>
                    </a:lnTo>
                    <a:lnTo>
                      <a:pt x="1" y="4501"/>
                    </a:lnTo>
                    <a:lnTo>
                      <a:pt x="4460" y="5432"/>
                    </a:lnTo>
                    <a:lnTo>
                      <a:pt x="4530" y="5196"/>
                    </a:lnTo>
                    <a:lnTo>
                      <a:pt x="4613" y="4974"/>
                    </a:lnTo>
                    <a:lnTo>
                      <a:pt x="4696" y="4765"/>
                    </a:lnTo>
                    <a:lnTo>
                      <a:pt x="4794" y="4571"/>
                    </a:lnTo>
                    <a:lnTo>
                      <a:pt x="4905" y="4390"/>
                    </a:lnTo>
                    <a:lnTo>
                      <a:pt x="5030" y="4237"/>
                    </a:lnTo>
                    <a:lnTo>
                      <a:pt x="5169" y="4098"/>
                    </a:lnTo>
                    <a:lnTo>
                      <a:pt x="5308" y="3960"/>
                    </a:lnTo>
                    <a:lnTo>
                      <a:pt x="5460" y="3862"/>
                    </a:lnTo>
                    <a:lnTo>
                      <a:pt x="5627" y="3765"/>
                    </a:lnTo>
                    <a:lnTo>
                      <a:pt x="5794" y="3696"/>
                    </a:lnTo>
                    <a:lnTo>
                      <a:pt x="5961" y="3640"/>
                    </a:lnTo>
                    <a:lnTo>
                      <a:pt x="6141" y="3612"/>
                    </a:lnTo>
                    <a:lnTo>
                      <a:pt x="6516" y="3612"/>
                    </a:lnTo>
                    <a:lnTo>
                      <a:pt x="6711" y="3654"/>
                    </a:lnTo>
                    <a:lnTo>
                      <a:pt x="6919" y="3696"/>
                    </a:lnTo>
                    <a:lnTo>
                      <a:pt x="7114" y="3765"/>
                    </a:lnTo>
                    <a:lnTo>
                      <a:pt x="7280" y="3848"/>
                    </a:lnTo>
                    <a:lnTo>
                      <a:pt x="7433" y="3932"/>
                    </a:lnTo>
                    <a:lnTo>
                      <a:pt x="7572" y="4029"/>
                    </a:lnTo>
                    <a:lnTo>
                      <a:pt x="7697" y="4154"/>
                    </a:lnTo>
                    <a:lnTo>
                      <a:pt x="7808" y="4279"/>
                    </a:lnTo>
                    <a:lnTo>
                      <a:pt x="7892" y="4418"/>
                    </a:lnTo>
                    <a:lnTo>
                      <a:pt x="7975" y="4571"/>
                    </a:lnTo>
                    <a:lnTo>
                      <a:pt x="8031" y="4738"/>
                    </a:lnTo>
                    <a:lnTo>
                      <a:pt x="8072" y="4918"/>
                    </a:lnTo>
                    <a:lnTo>
                      <a:pt x="8086" y="5113"/>
                    </a:lnTo>
                    <a:lnTo>
                      <a:pt x="8100" y="5307"/>
                    </a:lnTo>
                    <a:lnTo>
                      <a:pt x="8086" y="5529"/>
                    </a:lnTo>
                    <a:lnTo>
                      <a:pt x="8058" y="5766"/>
                    </a:lnTo>
                    <a:lnTo>
                      <a:pt x="8017" y="6002"/>
                    </a:lnTo>
                    <a:lnTo>
                      <a:pt x="7961" y="6210"/>
                    </a:lnTo>
                    <a:lnTo>
                      <a:pt x="7906" y="6391"/>
                    </a:lnTo>
                    <a:lnTo>
                      <a:pt x="7822" y="6585"/>
                    </a:lnTo>
                    <a:lnTo>
                      <a:pt x="7725" y="6766"/>
                    </a:lnTo>
                    <a:lnTo>
                      <a:pt x="7614" y="6933"/>
                    </a:lnTo>
                    <a:lnTo>
                      <a:pt x="7489" y="7099"/>
                    </a:lnTo>
                    <a:lnTo>
                      <a:pt x="7350" y="7252"/>
                    </a:lnTo>
                    <a:lnTo>
                      <a:pt x="7197" y="7391"/>
                    </a:lnTo>
                    <a:lnTo>
                      <a:pt x="7030" y="7544"/>
                    </a:lnTo>
                    <a:lnTo>
                      <a:pt x="6836" y="7683"/>
                    </a:lnTo>
                    <a:lnTo>
                      <a:pt x="6419" y="7989"/>
                    </a:lnTo>
                    <a:lnTo>
                      <a:pt x="5947" y="8280"/>
                    </a:lnTo>
                    <a:lnTo>
                      <a:pt x="5391" y="8586"/>
                    </a:lnTo>
                    <a:lnTo>
                      <a:pt x="5113" y="8753"/>
                    </a:lnTo>
                    <a:lnTo>
                      <a:pt x="4849" y="8919"/>
                    </a:lnTo>
                    <a:lnTo>
                      <a:pt x="4599" y="9114"/>
                    </a:lnTo>
                    <a:lnTo>
                      <a:pt x="4363" y="9308"/>
                    </a:lnTo>
                    <a:lnTo>
                      <a:pt x="4155" y="9517"/>
                    </a:lnTo>
                    <a:lnTo>
                      <a:pt x="3946" y="9739"/>
                    </a:lnTo>
                    <a:lnTo>
                      <a:pt x="3752" y="9975"/>
                    </a:lnTo>
                    <a:lnTo>
                      <a:pt x="3585" y="10239"/>
                    </a:lnTo>
                    <a:lnTo>
                      <a:pt x="3418" y="10503"/>
                    </a:lnTo>
                    <a:lnTo>
                      <a:pt x="3265" y="10809"/>
                    </a:lnTo>
                    <a:lnTo>
                      <a:pt x="3113" y="11128"/>
                    </a:lnTo>
                    <a:lnTo>
                      <a:pt x="2974" y="11490"/>
                    </a:lnTo>
                    <a:lnTo>
                      <a:pt x="2849" y="11865"/>
                    </a:lnTo>
                    <a:lnTo>
                      <a:pt x="2724" y="12282"/>
                    </a:lnTo>
                    <a:lnTo>
                      <a:pt x="2612" y="12726"/>
                    </a:lnTo>
                    <a:lnTo>
                      <a:pt x="2515" y="13185"/>
                    </a:lnTo>
                    <a:lnTo>
                      <a:pt x="6294" y="13976"/>
                    </a:lnTo>
                    <a:lnTo>
                      <a:pt x="6419" y="13504"/>
                    </a:lnTo>
                    <a:lnTo>
                      <a:pt x="6489" y="13282"/>
                    </a:lnTo>
                    <a:lnTo>
                      <a:pt x="6572" y="13073"/>
                    </a:lnTo>
                    <a:lnTo>
                      <a:pt x="6641" y="12879"/>
                    </a:lnTo>
                    <a:lnTo>
                      <a:pt x="6725" y="12698"/>
                    </a:lnTo>
                    <a:lnTo>
                      <a:pt x="6822" y="12532"/>
                    </a:lnTo>
                    <a:lnTo>
                      <a:pt x="6919" y="12379"/>
                    </a:lnTo>
                    <a:lnTo>
                      <a:pt x="7017" y="12226"/>
                    </a:lnTo>
                    <a:lnTo>
                      <a:pt x="7128" y="12073"/>
                    </a:lnTo>
                    <a:lnTo>
                      <a:pt x="7253" y="11934"/>
                    </a:lnTo>
                    <a:lnTo>
                      <a:pt x="7406" y="11795"/>
                    </a:lnTo>
                    <a:lnTo>
                      <a:pt x="7544" y="11670"/>
                    </a:lnTo>
                    <a:lnTo>
                      <a:pt x="7711" y="11531"/>
                    </a:lnTo>
                    <a:lnTo>
                      <a:pt x="7892" y="11406"/>
                    </a:lnTo>
                    <a:lnTo>
                      <a:pt x="8072" y="11281"/>
                    </a:lnTo>
                    <a:lnTo>
                      <a:pt x="9892" y="10184"/>
                    </a:lnTo>
                    <a:lnTo>
                      <a:pt x="10170" y="10003"/>
                    </a:lnTo>
                    <a:lnTo>
                      <a:pt x="10434" y="9809"/>
                    </a:lnTo>
                    <a:lnTo>
                      <a:pt x="10684" y="9628"/>
                    </a:lnTo>
                    <a:lnTo>
                      <a:pt x="10920" y="9433"/>
                    </a:lnTo>
                    <a:lnTo>
                      <a:pt x="11129" y="9239"/>
                    </a:lnTo>
                    <a:lnTo>
                      <a:pt x="11323" y="9044"/>
                    </a:lnTo>
                    <a:lnTo>
                      <a:pt x="11504" y="8836"/>
                    </a:lnTo>
                    <a:lnTo>
                      <a:pt x="11671" y="8642"/>
                    </a:lnTo>
                    <a:lnTo>
                      <a:pt x="11823" y="8433"/>
                    </a:lnTo>
                    <a:lnTo>
                      <a:pt x="11962" y="8211"/>
                    </a:lnTo>
                    <a:lnTo>
                      <a:pt x="12087" y="7989"/>
                    </a:lnTo>
                    <a:lnTo>
                      <a:pt x="12199" y="7752"/>
                    </a:lnTo>
                    <a:lnTo>
                      <a:pt x="12296" y="7516"/>
                    </a:lnTo>
                    <a:lnTo>
                      <a:pt x="12393" y="7266"/>
                    </a:lnTo>
                    <a:lnTo>
                      <a:pt x="12463" y="7002"/>
                    </a:lnTo>
                    <a:lnTo>
                      <a:pt x="12532" y="6738"/>
                    </a:lnTo>
                    <a:lnTo>
                      <a:pt x="12588" y="6419"/>
                    </a:lnTo>
                    <a:lnTo>
                      <a:pt x="12629" y="6113"/>
                    </a:lnTo>
                    <a:lnTo>
                      <a:pt x="12657" y="5821"/>
                    </a:lnTo>
                    <a:lnTo>
                      <a:pt x="12671" y="5529"/>
                    </a:lnTo>
                    <a:lnTo>
                      <a:pt x="12671" y="5238"/>
                    </a:lnTo>
                    <a:lnTo>
                      <a:pt x="12657" y="4960"/>
                    </a:lnTo>
                    <a:lnTo>
                      <a:pt x="12629" y="4696"/>
                    </a:lnTo>
                    <a:lnTo>
                      <a:pt x="12588" y="4418"/>
                    </a:lnTo>
                    <a:lnTo>
                      <a:pt x="12518" y="4168"/>
                    </a:lnTo>
                    <a:lnTo>
                      <a:pt x="12449" y="3904"/>
                    </a:lnTo>
                    <a:lnTo>
                      <a:pt x="12365" y="3668"/>
                    </a:lnTo>
                    <a:lnTo>
                      <a:pt x="12268" y="3418"/>
                    </a:lnTo>
                    <a:lnTo>
                      <a:pt x="12143" y="3182"/>
                    </a:lnTo>
                    <a:lnTo>
                      <a:pt x="12018" y="2959"/>
                    </a:lnTo>
                    <a:lnTo>
                      <a:pt x="11865" y="2737"/>
                    </a:lnTo>
                    <a:lnTo>
                      <a:pt x="11712" y="2529"/>
                    </a:lnTo>
                    <a:lnTo>
                      <a:pt x="11532" y="2320"/>
                    </a:lnTo>
                    <a:lnTo>
                      <a:pt x="11351" y="2112"/>
                    </a:lnTo>
                    <a:lnTo>
                      <a:pt x="11157" y="1931"/>
                    </a:lnTo>
                    <a:lnTo>
                      <a:pt x="10948" y="1737"/>
                    </a:lnTo>
                    <a:lnTo>
                      <a:pt x="10712" y="1570"/>
                    </a:lnTo>
                    <a:lnTo>
                      <a:pt x="10476" y="1403"/>
                    </a:lnTo>
                    <a:lnTo>
                      <a:pt x="10226" y="1250"/>
                    </a:lnTo>
                    <a:lnTo>
                      <a:pt x="9976" y="1098"/>
                    </a:lnTo>
                    <a:lnTo>
                      <a:pt x="9698" y="959"/>
                    </a:lnTo>
                    <a:lnTo>
                      <a:pt x="9406" y="820"/>
                    </a:lnTo>
                    <a:lnTo>
                      <a:pt x="9114" y="695"/>
                    </a:lnTo>
                    <a:lnTo>
                      <a:pt x="8795" y="584"/>
                    </a:lnTo>
                    <a:lnTo>
                      <a:pt x="8475" y="486"/>
                    </a:lnTo>
                    <a:lnTo>
                      <a:pt x="8142" y="389"/>
                    </a:lnTo>
                    <a:lnTo>
                      <a:pt x="7795" y="292"/>
                    </a:lnTo>
                    <a:lnTo>
                      <a:pt x="7419" y="208"/>
                    </a:lnTo>
                    <a:lnTo>
                      <a:pt x="7058" y="139"/>
                    </a:lnTo>
                    <a:lnTo>
                      <a:pt x="6697" y="83"/>
                    </a:lnTo>
                    <a:lnTo>
                      <a:pt x="6350" y="42"/>
                    </a:lnTo>
                    <a:lnTo>
                      <a:pt x="6002" y="14"/>
                    </a:lnTo>
                    <a:lnTo>
                      <a:pt x="5669" y="0"/>
                    </a:lnTo>
                    <a:close/>
                    <a:moveTo>
                      <a:pt x="3307" y="15310"/>
                    </a:moveTo>
                    <a:lnTo>
                      <a:pt x="3071" y="15324"/>
                    </a:lnTo>
                    <a:lnTo>
                      <a:pt x="2835" y="15380"/>
                    </a:lnTo>
                    <a:lnTo>
                      <a:pt x="2612" y="15435"/>
                    </a:lnTo>
                    <a:lnTo>
                      <a:pt x="2390" y="15533"/>
                    </a:lnTo>
                    <a:lnTo>
                      <a:pt x="2182" y="15630"/>
                    </a:lnTo>
                    <a:lnTo>
                      <a:pt x="1973" y="15769"/>
                    </a:lnTo>
                    <a:lnTo>
                      <a:pt x="1793" y="15908"/>
                    </a:lnTo>
                    <a:lnTo>
                      <a:pt x="1640" y="16060"/>
                    </a:lnTo>
                    <a:lnTo>
                      <a:pt x="1501" y="16241"/>
                    </a:lnTo>
                    <a:lnTo>
                      <a:pt x="1376" y="16436"/>
                    </a:lnTo>
                    <a:lnTo>
                      <a:pt x="1279" y="16644"/>
                    </a:lnTo>
                    <a:lnTo>
                      <a:pt x="1195" y="16852"/>
                    </a:lnTo>
                    <a:lnTo>
                      <a:pt x="1140" y="17089"/>
                    </a:lnTo>
                    <a:lnTo>
                      <a:pt x="1098" y="17339"/>
                    </a:lnTo>
                    <a:lnTo>
                      <a:pt x="1084" y="17575"/>
                    </a:lnTo>
                    <a:lnTo>
                      <a:pt x="1098" y="17797"/>
                    </a:lnTo>
                    <a:lnTo>
                      <a:pt x="1126" y="18019"/>
                    </a:lnTo>
                    <a:lnTo>
                      <a:pt x="1181" y="18242"/>
                    </a:lnTo>
                    <a:lnTo>
                      <a:pt x="1265" y="18450"/>
                    </a:lnTo>
                    <a:lnTo>
                      <a:pt x="1376" y="18645"/>
                    </a:lnTo>
                    <a:lnTo>
                      <a:pt x="1515" y="18853"/>
                    </a:lnTo>
                    <a:lnTo>
                      <a:pt x="1654" y="19034"/>
                    </a:lnTo>
                    <a:lnTo>
                      <a:pt x="1821" y="19200"/>
                    </a:lnTo>
                    <a:lnTo>
                      <a:pt x="2015" y="19353"/>
                    </a:lnTo>
                    <a:lnTo>
                      <a:pt x="2210" y="19478"/>
                    </a:lnTo>
                    <a:lnTo>
                      <a:pt x="2418" y="19603"/>
                    </a:lnTo>
                    <a:lnTo>
                      <a:pt x="2640" y="19700"/>
                    </a:lnTo>
                    <a:lnTo>
                      <a:pt x="2890" y="19784"/>
                    </a:lnTo>
                    <a:lnTo>
                      <a:pt x="3140" y="19839"/>
                    </a:lnTo>
                    <a:lnTo>
                      <a:pt x="3404" y="19881"/>
                    </a:lnTo>
                    <a:lnTo>
                      <a:pt x="3654" y="19909"/>
                    </a:lnTo>
                    <a:lnTo>
                      <a:pt x="3904" y="19909"/>
                    </a:lnTo>
                    <a:lnTo>
                      <a:pt x="4141" y="19881"/>
                    </a:lnTo>
                    <a:lnTo>
                      <a:pt x="4377" y="19839"/>
                    </a:lnTo>
                    <a:lnTo>
                      <a:pt x="4599" y="19784"/>
                    </a:lnTo>
                    <a:lnTo>
                      <a:pt x="4821" y="19687"/>
                    </a:lnTo>
                    <a:lnTo>
                      <a:pt x="5044" y="19575"/>
                    </a:lnTo>
                    <a:lnTo>
                      <a:pt x="5238" y="19450"/>
                    </a:lnTo>
                    <a:lnTo>
                      <a:pt x="5419" y="19311"/>
                    </a:lnTo>
                    <a:lnTo>
                      <a:pt x="5572" y="19145"/>
                    </a:lnTo>
                    <a:lnTo>
                      <a:pt x="5711" y="18978"/>
                    </a:lnTo>
                    <a:lnTo>
                      <a:pt x="5836" y="18784"/>
                    </a:lnTo>
                    <a:lnTo>
                      <a:pt x="5933" y="18575"/>
                    </a:lnTo>
                    <a:lnTo>
                      <a:pt x="6016" y="18353"/>
                    </a:lnTo>
                    <a:lnTo>
                      <a:pt x="6086" y="18117"/>
                    </a:lnTo>
                    <a:lnTo>
                      <a:pt x="6113" y="17880"/>
                    </a:lnTo>
                    <a:lnTo>
                      <a:pt x="6127" y="17644"/>
                    </a:lnTo>
                    <a:lnTo>
                      <a:pt x="6127" y="17422"/>
                    </a:lnTo>
                    <a:lnTo>
                      <a:pt x="6086" y="17200"/>
                    </a:lnTo>
                    <a:lnTo>
                      <a:pt x="6030" y="16977"/>
                    </a:lnTo>
                    <a:lnTo>
                      <a:pt x="5947" y="16769"/>
                    </a:lnTo>
                    <a:lnTo>
                      <a:pt x="5836" y="16561"/>
                    </a:lnTo>
                    <a:lnTo>
                      <a:pt x="5711" y="16366"/>
                    </a:lnTo>
                    <a:lnTo>
                      <a:pt x="5558" y="16185"/>
                    </a:lnTo>
                    <a:lnTo>
                      <a:pt x="5391" y="16019"/>
                    </a:lnTo>
                    <a:lnTo>
                      <a:pt x="5210" y="15866"/>
                    </a:lnTo>
                    <a:lnTo>
                      <a:pt x="5002" y="15727"/>
                    </a:lnTo>
                    <a:lnTo>
                      <a:pt x="4794" y="15616"/>
                    </a:lnTo>
                    <a:lnTo>
                      <a:pt x="4571" y="15519"/>
                    </a:lnTo>
                    <a:lnTo>
                      <a:pt x="4321" y="15435"/>
                    </a:lnTo>
                    <a:lnTo>
                      <a:pt x="4071" y="15380"/>
                    </a:lnTo>
                    <a:lnTo>
                      <a:pt x="3807" y="15324"/>
                    </a:lnTo>
                    <a:lnTo>
                      <a:pt x="3557" y="1531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07;p19">
                <a:extLst>
                  <a:ext uri="{FF2B5EF4-FFF2-40B4-BE49-F238E27FC236}">
                    <a16:creationId xmlns:a16="http://schemas.microsoft.com/office/drawing/2014/main" id="{A3B06974-FF10-8E99-98E2-9EC1A546A1C8}"/>
                  </a:ext>
                </a:extLst>
              </p:cNvPr>
              <p:cNvSpPr/>
              <p:nvPr/>
            </p:nvSpPr>
            <p:spPr>
              <a:xfrm>
                <a:off x="2918925" y="529875"/>
                <a:ext cx="333800" cy="348050"/>
              </a:xfrm>
              <a:custGeom>
                <a:avLst/>
                <a:gdLst/>
                <a:ahLst/>
                <a:cxnLst/>
                <a:rect l="l" t="t" r="r" b="b"/>
                <a:pathLst>
                  <a:path w="13352" h="13922" extrusionOk="0">
                    <a:moveTo>
                      <a:pt x="5488" y="0"/>
                    </a:moveTo>
                    <a:lnTo>
                      <a:pt x="5266" y="14"/>
                    </a:lnTo>
                    <a:lnTo>
                      <a:pt x="5058" y="28"/>
                    </a:lnTo>
                    <a:lnTo>
                      <a:pt x="4849" y="56"/>
                    </a:lnTo>
                    <a:lnTo>
                      <a:pt x="4641" y="97"/>
                    </a:lnTo>
                    <a:lnTo>
                      <a:pt x="4418" y="153"/>
                    </a:lnTo>
                    <a:lnTo>
                      <a:pt x="4210" y="223"/>
                    </a:lnTo>
                    <a:lnTo>
                      <a:pt x="4002" y="306"/>
                    </a:lnTo>
                    <a:lnTo>
                      <a:pt x="3779" y="389"/>
                    </a:lnTo>
                    <a:lnTo>
                      <a:pt x="3571" y="500"/>
                    </a:lnTo>
                    <a:lnTo>
                      <a:pt x="3363" y="612"/>
                    </a:lnTo>
                    <a:lnTo>
                      <a:pt x="3140" y="737"/>
                    </a:lnTo>
                    <a:lnTo>
                      <a:pt x="2932" y="875"/>
                    </a:lnTo>
                    <a:lnTo>
                      <a:pt x="2710" y="1028"/>
                    </a:lnTo>
                    <a:lnTo>
                      <a:pt x="2501" y="1195"/>
                    </a:lnTo>
                    <a:lnTo>
                      <a:pt x="2293" y="1362"/>
                    </a:lnTo>
                    <a:lnTo>
                      <a:pt x="2071" y="1556"/>
                    </a:lnTo>
                    <a:lnTo>
                      <a:pt x="1862" y="1751"/>
                    </a:lnTo>
                    <a:lnTo>
                      <a:pt x="1654" y="1959"/>
                    </a:lnTo>
                    <a:lnTo>
                      <a:pt x="1459" y="2168"/>
                    </a:lnTo>
                    <a:lnTo>
                      <a:pt x="1265" y="2376"/>
                    </a:lnTo>
                    <a:lnTo>
                      <a:pt x="1098" y="2584"/>
                    </a:lnTo>
                    <a:lnTo>
                      <a:pt x="945" y="2793"/>
                    </a:lnTo>
                    <a:lnTo>
                      <a:pt x="792" y="3001"/>
                    </a:lnTo>
                    <a:lnTo>
                      <a:pt x="653" y="3223"/>
                    </a:lnTo>
                    <a:lnTo>
                      <a:pt x="542" y="3432"/>
                    </a:lnTo>
                    <a:lnTo>
                      <a:pt x="431" y="3640"/>
                    </a:lnTo>
                    <a:lnTo>
                      <a:pt x="334" y="3863"/>
                    </a:lnTo>
                    <a:lnTo>
                      <a:pt x="251" y="4071"/>
                    </a:lnTo>
                    <a:lnTo>
                      <a:pt x="167" y="4293"/>
                    </a:lnTo>
                    <a:lnTo>
                      <a:pt x="112" y="4502"/>
                    </a:lnTo>
                    <a:lnTo>
                      <a:pt x="70" y="4724"/>
                    </a:lnTo>
                    <a:lnTo>
                      <a:pt x="28" y="4946"/>
                    </a:lnTo>
                    <a:lnTo>
                      <a:pt x="0" y="5168"/>
                    </a:lnTo>
                    <a:lnTo>
                      <a:pt x="0" y="5391"/>
                    </a:lnTo>
                    <a:lnTo>
                      <a:pt x="0" y="5599"/>
                    </a:lnTo>
                    <a:lnTo>
                      <a:pt x="14" y="5821"/>
                    </a:lnTo>
                    <a:lnTo>
                      <a:pt x="42" y="6044"/>
                    </a:lnTo>
                    <a:lnTo>
                      <a:pt x="70" y="6252"/>
                    </a:lnTo>
                    <a:lnTo>
                      <a:pt x="126" y="6461"/>
                    </a:lnTo>
                    <a:lnTo>
                      <a:pt x="195" y="6669"/>
                    </a:lnTo>
                    <a:lnTo>
                      <a:pt x="264" y="6877"/>
                    </a:lnTo>
                    <a:lnTo>
                      <a:pt x="362" y="7086"/>
                    </a:lnTo>
                    <a:lnTo>
                      <a:pt x="459" y="7294"/>
                    </a:lnTo>
                    <a:lnTo>
                      <a:pt x="570" y="7489"/>
                    </a:lnTo>
                    <a:lnTo>
                      <a:pt x="695" y="7697"/>
                    </a:lnTo>
                    <a:lnTo>
                      <a:pt x="834" y="7892"/>
                    </a:lnTo>
                    <a:lnTo>
                      <a:pt x="987" y="8100"/>
                    </a:lnTo>
                    <a:lnTo>
                      <a:pt x="1154" y="8294"/>
                    </a:lnTo>
                    <a:lnTo>
                      <a:pt x="1320" y="8489"/>
                    </a:lnTo>
                    <a:lnTo>
                      <a:pt x="3918" y="6002"/>
                    </a:lnTo>
                    <a:lnTo>
                      <a:pt x="3793" y="5849"/>
                    </a:lnTo>
                    <a:lnTo>
                      <a:pt x="3682" y="5710"/>
                    </a:lnTo>
                    <a:lnTo>
                      <a:pt x="3585" y="5557"/>
                    </a:lnTo>
                    <a:lnTo>
                      <a:pt x="3515" y="5405"/>
                    </a:lnTo>
                    <a:lnTo>
                      <a:pt x="3446" y="5252"/>
                    </a:lnTo>
                    <a:lnTo>
                      <a:pt x="3404" y="5113"/>
                    </a:lnTo>
                    <a:lnTo>
                      <a:pt x="3363" y="4960"/>
                    </a:lnTo>
                    <a:lnTo>
                      <a:pt x="3349" y="4807"/>
                    </a:lnTo>
                    <a:lnTo>
                      <a:pt x="3349" y="4654"/>
                    </a:lnTo>
                    <a:lnTo>
                      <a:pt x="3363" y="4502"/>
                    </a:lnTo>
                    <a:lnTo>
                      <a:pt x="3390" y="4363"/>
                    </a:lnTo>
                    <a:lnTo>
                      <a:pt x="3432" y="4238"/>
                    </a:lnTo>
                    <a:lnTo>
                      <a:pt x="3488" y="4113"/>
                    </a:lnTo>
                    <a:lnTo>
                      <a:pt x="3571" y="3988"/>
                    </a:lnTo>
                    <a:lnTo>
                      <a:pt x="3668" y="3863"/>
                    </a:lnTo>
                    <a:lnTo>
                      <a:pt x="3766" y="3751"/>
                    </a:lnTo>
                    <a:lnTo>
                      <a:pt x="3891" y="3640"/>
                    </a:lnTo>
                    <a:lnTo>
                      <a:pt x="4016" y="3543"/>
                    </a:lnTo>
                    <a:lnTo>
                      <a:pt x="4155" y="3474"/>
                    </a:lnTo>
                    <a:lnTo>
                      <a:pt x="4280" y="3404"/>
                    </a:lnTo>
                    <a:lnTo>
                      <a:pt x="4405" y="3362"/>
                    </a:lnTo>
                    <a:lnTo>
                      <a:pt x="4530" y="3335"/>
                    </a:lnTo>
                    <a:lnTo>
                      <a:pt x="4669" y="3321"/>
                    </a:lnTo>
                    <a:lnTo>
                      <a:pt x="4794" y="3321"/>
                    </a:lnTo>
                    <a:lnTo>
                      <a:pt x="4933" y="3348"/>
                    </a:lnTo>
                    <a:lnTo>
                      <a:pt x="5058" y="3390"/>
                    </a:lnTo>
                    <a:lnTo>
                      <a:pt x="5196" y="3446"/>
                    </a:lnTo>
                    <a:lnTo>
                      <a:pt x="5335" y="3515"/>
                    </a:lnTo>
                    <a:lnTo>
                      <a:pt x="5460" y="3599"/>
                    </a:lnTo>
                    <a:lnTo>
                      <a:pt x="5599" y="3696"/>
                    </a:lnTo>
                    <a:lnTo>
                      <a:pt x="5738" y="3821"/>
                    </a:lnTo>
                    <a:lnTo>
                      <a:pt x="5877" y="3960"/>
                    </a:lnTo>
                    <a:lnTo>
                      <a:pt x="5988" y="4085"/>
                    </a:lnTo>
                    <a:lnTo>
                      <a:pt x="6086" y="4210"/>
                    </a:lnTo>
                    <a:lnTo>
                      <a:pt x="6169" y="4349"/>
                    </a:lnTo>
                    <a:lnTo>
                      <a:pt x="6238" y="4488"/>
                    </a:lnTo>
                    <a:lnTo>
                      <a:pt x="6308" y="4627"/>
                    </a:lnTo>
                    <a:lnTo>
                      <a:pt x="6350" y="4779"/>
                    </a:lnTo>
                    <a:lnTo>
                      <a:pt x="6391" y="4946"/>
                    </a:lnTo>
                    <a:lnTo>
                      <a:pt x="6419" y="5113"/>
                    </a:lnTo>
                    <a:lnTo>
                      <a:pt x="6447" y="5474"/>
                    </a:lnTo>
                    <a:lnTo>
                      <a:pt x="6447" y="5877"/>
                    </a:lnTo>
                    <a:lnTo>
                      <a:pt x="6433" y="6322"/>
                    </a:lnTo>
                    <a:lnTo>
                      <a:pt x="6391" y="6808"/>
                    </a:lnTo>
                    <a:lnTo>
                      <a:pt x="6363" y="7058"/>
                    </a:lnTo>
                    <a:lnTo>
                      <a:pt x="6363" y="7308"/>
                    </a:lnTo>
                    <a:lnTo>
                      <a:pt x="6363" y="7558"/>
                    </a:lnTo>
                    <a:lnTo>
                      <a:pt x="6391" y="7794"/>
                    </a:lnTo>
                    <a:lnTo>
                      <a:pt x="6433" y="8030"/>
                    </a:lnTo>
                    <a:lnTo>
                      <a:pt x="6489" y="8267"/>
                    </a:lnTo>
                    <a:lnTo>
                      <a:pt x="6558" y="8503"/>
                    </a:lnTo>
                    <a:lnTo>
                      <a:pt x="6641" y="8725"/>
                    </a:lnTo>
                    <a:lnTo>
                      <a:pt x="6739" y="8947"/>
                    </a:lnTo>
                    <a:lnTo>
                      <a:pt x="6864" y="9184"/>
                    </a:lnTo>
                    <a:lnTo>
                      <a:pt x="7016" y="9420"/>
                    </a:lnTo>
                    <a:lnTo>
                      <a:pt x="7183" y="9670"/>
                    </a:lnTo>
                    <a:lnTo>
                      <a:pt x="7378" y="9934"/>
                    </a:lnTo>
                    <a:lnTo>
                      <a:pt x="7586" y="10184"/>
                    </a:lnTo>
                    <a:lnTo>
                      <a:pt x="7822" y="10462"/>
                    </a:lnTo>
                    <a:lnTo>
                      <a:pt x="8072" y="10740"/>
                    </a:lnTo>
                    <a:lnTo>
                      <a:pt x="10281" y="8642"/>
                    </a:lnTo>
                    <a:lnTo>
                      <a:pt x="10031" y="8336"/>
                    </a:lnTo>
                    <a:lnTo>
                      <a:pt x="9809" y="8058"/>
                    </a:lnTo>
                    <a:lnTo>
                      <a:pt x="9642" y="7780"/>
                    </a:lnTo>
                    <a:lnTo>
                      <a:pt x="9517" y="7516"/>
                    </a:lnTo>
                    <a:lnTo>
                      <a:pt x="9462" y="7377"/>
                    </a:lnTo>
                    <a:lnTo>
                      <a:pt x="9420" y="7239"/>
                    </a:lnTo>
                    <a:lnTo>
                      <a:pt x="9392" y="7100"/>
                    </a:lnTo>
                    <a:lnTo>
                      <a:pt x="9364" y="6947"/>
                    </a:lnTo>
                    <a:lnTo>
                      <a:pt x="9337" y="6794"/>
                    </a:lnTo>
                    <a:lnTo>
                      <a:pt x="9323" y="6627"/>
                    </a:lnTo>
                    <a:lnTo>
                      <a:pt x="9323" y="6280"/>
                    </a:lnTo>
                    <a:lnTo>
                      <a:pt x="9434" y="4613"/>
                    </a:lnTo>
                    <a:lnTo>
                      <a:pt x="9434" y="4349"/>
                    </a:lnTo>
                    <a:lnTo>
                      <a:pt x="9434" y="4085"/>
                    </a:lnTo>
                    <a:lnTo>
                      <a:pt x="9420" y="3849"/>
                    </a:lnTo>
                    <a:lnTo>
                      <a:pt x="9392" y="3612"/>
                    </a:lnTo>
                    <a:lnTo>
                      <a:pt x="9364" y="3376"/>
                    </a:lnTo>
                    <a:lnTo>
                      <a:pt x="9323" y="3168"/>
                    </a:lnTo>
                    <a:lnTo>
                      <a:pt x="9281" y="2959"/>
                    </a:lnTo>
                    <a:lnTo>
                      <a:pt x="9225" y="2765"/>
                    </a:lnTo>
                    <a:lnTo>
                      <a:pt x="9156" y="2570"/>
                    </a:lnTo>
                    <a:lnTo>
                      <a:pt x="9073" y="2390"/>
                    </a:lnTo>
                    <a:lnTo>
                      <a:pt x="8989" y="2209"/>
                    </a:lnTo>
                    <a:lnTo>
                      <a:pt x="8878" y="2029"/>
                    </a:lnTo>
                    <a:lnTo>
                      <a:pt x="8767" y="1862"/>
                    </a:lnTo>
                    <a:lnTo>
                      <a:pt x="8642" y="1681"/>
                    </a:lnTo>
                    <a:lnTo>
                      <a:pt x="8517" y="1528"/>
                    </a:lnTo>
                    <a:lnTo>
                      <a:pt x="8364" y="1362"/>
                    </a:lnTo>
                    <a:lnTo>
                      <a:pt x="8183" y="1181"/>
                    </a:lnTo>
                    <a:lnTo>
                      <a:pt x="8017" y="1014"/>
                    </a:lnTo>
                    <a:lnTo>
                      <a:pt x="7836" y="862"/>
                    </a:lnTo>
                    <a:lnTo>
                      <a:pt x="7656" y="723"/>
                    </a:lnTo>
                    <a:lnTo>
                      <a:pt x="7461" y="598"/>
                    </a:lnTo>
                    <a:lnTo>
                      <a:pt x="7280" y="486"/>
                    </a:lnTo>
                    <a:lnTo>
                      <a:pt x="7086" y="389"/>
                    </a:lnTo>
                    <a:lnTo>
                      <a:pt x="6891" y="292"/>
                    </a:lnTo>
                    <a:lnTo>
                      <a:pt x="6697" y="209"/>
                    </a:lnTo>
                    <a:lnTo>
                      <a:pt x="6502" y="153"/>
                    </a:lnTo>
                    <a:lnTo>
                      <a:pt x="6308" y="97"/>
                    </a:lnTo>
                    <a:lnTo>
                      <a:pt x="6100" y="56"/>
                    </a:lnTo>
                    <a:lnTo>
                      <a:pt x="5905" y="28"/>
                    </a:lnTo>
                    <a:lnTo>
                      <a:pt x="5697" y="0"/>
                    </a:lnTo>
                    <a:close/>
                    <a:moveTo>
                      <a:pt x="11559" y="10087"/>
                    </a:moveTo>
                    <a:lnTo>
                      <a:pt x="11379" y="10101"/>
                    </a:lnTo>
                    <a:lnTo>
                      <a:pt x="11198" y="10128"/>
                    </a:lnTo>
                    <a:lnTo>
                      <a:pt x="11018" y="10184"/>
                    </a:lnTo>
                    <a:lnTo>
                      <a:pt x="10837" y="10253"/>
                    </a:lnTo>
                    <a:lnTo>
                      <a:pt x="10670" y="10337"/>
                    </a:lnTo>
                    <a:lnTo>
                      <a:pt x="10504" y="10448"/>
                    </a:lnTo>
                    <a:lnTo>
                      <a:pt x="10351" y="10559"/>
                    </a:lnTo>
                    <a:lnTo>
                      <a:pt x="10198" y="10698"/>
                    </a:lnTo>
                    <a:lnTo>
                      <a:pt x="10045" y="10851"/>
                    </a:lnTo>
                    <a:lnTo>
                      <a:pt x="9920" y="11004"/>
                    </a:lnTo>
                    <a:lnTo>
                      <a:pt x="9809" y="11170"/>
                    </a:lnTo>
                    <a:lnTo>
                      <a:pt x="9712" y="11337"/>
                    </a:lnTo>
                    <a:lnTo>
                      <a:pt x="9642" y="11504"/>
                    </a:lnTo>
                    <a:lnTo>
                      <a:pt x="9573" y="11684"/>
                    </a:lnTo>
                    <a:lnTo>
                      <a:pt x="9545" y="11865"/>
                    </a:lnTo>
                    <a:lnTo>
                      <a:pt x="9517" y="12046"/>
                    </a:lnTo>
                    <a:lnTo>
                      <a:pt x="9503" y="12240"/>
                    </a:lnTo>
                    <a:lnTo>
                      <a:pt x="9517" y="12421"/>
                    </a:lnTo>
                    <a:lnTo>
                      <a:pt x="9559" y="12587"/>
                    </a:lnTo>
                    <a:lnTo>
                      <a:pt x="9601" y="12754"/>
                    </a:lnTo>
                    <a:lnTo>
                      <a:pt x="9670" y="12921"/>
                    </a:lnTo>
                    <a:lnTo>
                      <a:pt x="9767" y="13074"/>
                    </a:lnTo>
                    <a:lnTo>
                      <a:pt x="9865" y="13226"/>
                    </a:lnTo>
                    <a:lnTo>
                      <a:pt x="9990" y="13379"/>
                    </a:lnTo>
                    <a:lnTo>
                      <a:pt x="10128" y="13504"/>
                    </a:lnTo>
                    <a:lnTo>
                      <a:pt x="10281" y="13615"/>
                    </a:lnTo>
                    <a:lnTo>
                      <a:pt x="10434" y="13713"/>
                    </a:lnTo>
                    <a:lnTo>
                      <a:pt x="10587" y="13796"/>
                    </a:lnTo>
                    <a:lnTo>
                      <a:pt x="10754" y="13852"/>
                    </a:lnTo>
                    <a:lnTo>
                      <a:pt x="10934" y="13893"/>
                    </a:lnTo>
                    <a:lnTo>
                      <a:pt x="11115" y="13907"/>
                    </a:lnTo>
                    <a:lnTo>
                      <a:pt x="11296" y="13921"/>
                    </a:lnTo>
                    <a:lnTo>
                      <a:pt x="11490" y="13893"/>
                    </a:lnTo>
                    <a:lnTo>
                      <a:pt x="11671" y="13866"/>
                    </a:lnTo>
                    <a:lnTo>
                      <a:pt x="11851" y="13810"/>
                    </a:lnTo>
                    <a:lnTo>
                      <a:pt x="12018" y="13741"/>
                    </a:lnTo>
                    <a:lnTo>
                      <a:pt x="12199" y="13657"/>
                    </a:lnTo>
                    <a:lnTo>
                      <a:pt x="12351" y="13560"/>
                    </a:lnTo>
                    <a:lnTo>
                      <a:pt x="12518" y="13435"/>
                    </a:lnTo>
                    <a:lnTo>
                      <a:pt x="12671" y="13296"/>
                    </a:lnTo>
                    <a:lnTo>
                      <a:pt x="12824" y="13143"/>
                    </a:lnTo>
                    <a:lnTo>
                      <a:pt x="12949" y="12990"/>
                    </a:lnTo>
                    <a:lnTo>
                      <a:pt x="13060" y="12837"/>
                    </a:lnTo>
                    <a:lnTo>
                      <a:pt x="13143" y="12671"/>
                    </a:lnTo>
                    <a:lnTo>
                      <a:pt x="13227" y="12504"/>
                    </a:lnTo>
                    <a:lnTo>
                      <a:pt x="13282" y="12323"/>
                    </a:lnTo>
                    <a:lnTo>
                      <a:pt x="13324" y="12143"/>
                    </a:lnTo>
                    <a:lnTo>
                      <a:pt x="13352" y="11948"/>
                    </a:lnTo>
                    <a:lnTo>
                      <a:pt x="13352" y="11768"/>
                    </a:lnTo>
                    <a:lnTo>
                      <a:pt x="13338" y="11587"/>
                    </a:lnTo>
                    <a:lnTo>
                      <a:pt x="13310" y="11406"/>
                    </a:lnTo>
                    <a:lnTo>
                      <a:pt x="13254" y="11240"/>
                    </a:lnTo>
                    <a:lnTo>
                      <a:pt x="13185" y="11087"/>
                    </a:lnTo>
                    <a:lnTo>
                      <a:pt x="13102" y="10920"/>
                    </a:lnTo>
                    <a:lnTo>
                      <a:pt x="12990" y="10767"/>
                    </a:lnTo>
                    <a:lnTo>
                      <a:pt x="12865" y="10628"/>
                    </a:lnTo>
                    <a:lnTo>
                      <a:pt x="12726" y="10490"/>
                    </a:lnTo>
                    <a:lnTo>
                      <a:pt x="12588" y="10378"/>
                    </a:lnTo>
                    <a:lnTo>
                      <a:pt x="12435" y="10281"/>
                    </a:lnTo>
                    <a:lnTo>
                      <a:pt x="12268" y="10212"/>
                    </a:lnTo>
                    <a:lnTo>
                      <a:pt x="12101" y="10156"/>
                    </a:lnTo>
                    <a:lnTo>
                      <a:pt x="11935" y="10114"/>
                    </a:lnTo>
                    <a:lnTo>
                      <a:pt x="11754" y="10087"/>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08;p19">
                <a:extLst>
                  <a:ext uri="{FF2B5EF4-FFF2-40B4-BE49-F238E27FC236}">
                    <a16:creationId xmlns:a16="http://schemas.microsoft.com/office/drawing/2014/main" id="{8C6EC8A3-F76A-BA48-9749-493239E8BE8B}"/>
                  </a:ext>
                </a:extLst>
              </p:cNvPr>
              <p:cNvSpPr/>
              <p:nvPr/>
            </p:nvSpPr>
            <p:spPr>
              <a:xfrm>
                <a:off x="4107825" y="1077600"/>
                <a:ext cx="191050" cy="218500"/>
              </a:xfrm>
              <a:custGeom>
                <a:avLst/>
                <a:gdLst/>
                <a:ahLst/>
                <a:cxnLst/>
                <a:rect l="l" t="t" r="r" b="b"/>
                <a:pathLst>
                  <a:path w="7642" h="8740" extrusionOk="0">
                    <a:moveTo>
                      <a:pt x="4154" y="1"/>
                    </a:moveTo>
                    <a:lnTo>
                      <a:pt x="3890" y="15"/>
                    </a:lnTo>
                    <a:lnTo>
                      <a:pt x="3626" y="56"/>
                    </a:lnTo>
                    <a:lnTo>
                      <a:pt x="3376" y="140"/>
                    </a:lnTo>
                    <a:lnTo>
                      <a:pt x="3140" y="237"/>
                    </a:lnTo>
                    <a:lnTo>
                      <a:pt x="2904" y="376"/>
                    </a:lnTo>
                    <a:lnTo>
                      <a:pt x="2682" y="529"/>
                    </a:lnTo>
                    <a:lnTo>
                      <a:pt x="2473" y="723"/>
                    </a:lnTo>
                    <a:lnTo>
                      <a:pt x="2265" y="945"/>
                    </a:lnTo>
                    <a:lnTo>
                      <a:pt x="2070" y="1182"/>
                    </a:lnTo>
                    <a:lnTo>
                      <a:pt x="3849" y="2432"/>
                    </a:lnTo>
                    <a:lnTo>
                      <a:pt x="4001" y="2265"/>
                    </a:lnTo>
                    <a:lnTo>
                      <a:pt x="4154" y="2126"/>
                    </a:lnTo>
                    <a:lnTo>
                      <a:pt x="4238" y="2071"/>
                    </a:lnTo>
                    <a:lnTo>
                      <a:pt x="4321" y="2015"/>
                    </a:lnTo>
                    <a:lnTo>
                      <a:pt x="4404" y="1987"/>
                    </a:lnTo>
                    <a:lnTo>
                      <a:pt x="4502" y="1960"/>
                    </a:lnTo>
                    <a:lnTo>
                      <a:pt x="4585" y="1932"/>
                    </a:lnTo>
                    <a:lnTo>
                      <a:pt x="4849" y="1932"/>
                    </a:lnTo>
                    <a:lnTo>
                      <a:pt x="4932" y="1960"/>
                    </a:lnTo>
                    <a:lnTo>
                      <a:pt x="5016" y="1987"/>
                    </a:lnTo>
                    <a:lnTo>
                      <a:pt x="5099" y="2029"/>
                    </a:lnTo>
                    <a:lnTo>
                      <a:pt x="5168" y="2085"/>
                    </a:lnTo>
                    <a:lnTo>
                      <a:pt x="5321" y="2210"/>
                    </a:lnTo>
                    <a:lnTo>
                      <a:pt x="5391" y="2279"/>
                    </a:lnTo>
                    <a:lnTo>
                      <a:pt x="5432" y="2335"/>
                    </a:lnTo>
                    <a:lnTo>
                      <a:pt x="5474" y="2418"/>
                    </a:lnTo>
                    <a:lnTo>
                      <a:pt x="5516" y="2488"/>
                    </a:lnTo>
                    <a:lnTo>
                      <a:pt x="5530" y="2557"/>
                    </a:lnTo>
                    <a:lnTo>
                      <a:pt x="5544" y="2640"/>
                    </a:lnTo>
                    <a:lnTo>
                      <a:pt x="5544" y="2724"/>
                    </a:lnTo>
                    <a:lnTo>
                      <a:pt x="5544" y="2807"/>
                    </a:lnTo>
                    <a:lnTo>
                      <a:pt x="5530" y="2890"/>
                    </a:lnTo>
                    <a:lnTo>
                      <a:pt x="5502" y="2974"/>
                    </a:lnTo>
                    <a:lnTo>
                      <a:pt x="5419" y="3168"/>
                    </a:lnTo>
                    <a:lnTo>
                      <a:pt x="5293" y="3363"/>
                    </a:lnTo>
                    <a:lnTo>
                      <a:pt x="5168" y="3502"/>
                    </a:lnTo>
                    <a:lnTo>
                      <a:pt x="5030" y="3641"/>
                    </a:lnTo>
                    <a:lnTo>
                      <a:pt x="4863" y="3738"/>
                    </a:lnTo>
                    <a:lnTo>
                      <a:pt x="4682" y="3807"/>
                    </a:lnTo>
                    <a:lnTo>
                      <a:pt x="4460" y="3877"/>
                    </a:lnTo>
                    <a:lnTo>
                      <a:pt x="4224" y="3919"/>
                    </a:lnTo>
                    <a:lnTo>
                      <a:pt x="3960" y="3960"/>
                    </a:lnTo>
                    <a:lnTo>
                      <a:pt x="3668" y="3988"/>
                    </a:lnTo>
                    <a:lnTo>
                      <a:pt x="3515" y="4016"/>
                    </a:lnTo>
                    <a:lnTo>
                      <a:pt x="3362" y="4044"/>
                    </a:lnTo>
                    <a:lnTo>
                      <a:pt x="3223" y="4071"/>
                    </a:lnTo>
                    <a:lnTo>
                      <a:pt x="3085" y="4113"/>
                    </a:lnTo>
                    <a:lnTo>
                      <a:pt x="2946" y="4169"/>
                    </a:lnTo>
                    <a:lnTo>
                      <a:pt x="2807" y="4224"/>
                    </a:lnTo>
                    <a:lnTo>
                      <a:pt x="2682" y="4294"/>
                    </a:lnTo>
                    <a:lnTo>
                      <a:pt x="2557" y="4377"/>
                    </a:lnTo>
                    <a:lnTo>
                      <a:pt x="2432" y="4460"/>
                    </a:lnTo>
                    <a:lnTo>
                      <a:pt x="2307" y="4558"/>
                    </a:lnTo>
                    <a:lnTo>
                      <a:pt x="2181" y="4669"/>
                    </a:lnTo>
                    <a:lnTo>
                      <a:pt x="2056" y="4808"/>
                    </a:lnTo>
                    <a:lnTo>
                      <a:pt x="1792" y="5099"/>
                    </a:lnTo>
                    <a:lnTo>
                      <a:pt x="1528" y="5461"/>
                    </a:lnTo>
                    <a:lnTo>
                      <a:pt x="3043" y="6517"/>
                    </a:lnTo>
                    <a:lnTo>
                      <a:pt x="3182" y="6336"/>
                    </a:lnTo>
                    <a:lnTo>
                      <a:pt x="3335" y="6183"/>
                    </a:lnTo>
                    <a:lnTo>
                      <a:pt x="3474" y="6044"/>
                    </a:lnTo>
                    <a:lnTo>
                      <a:pt x="3612" y="5933"/>
                    </a:lnTo>
                    <a:lnTo>
                      <a:pt x="3765" y="5850"/>
                    </a:lnTo>
                    <a:lnTo>
                      <a:pt x="3932" y="5780"/>
                    </a:lnTo>
                    <a:lnTo>
                      <a:pt x="4126" y="5725"/>
                    </a:lnTo>
                    <a:lnTo>
                      <a:pt x="4335" y="5683"/>
                    </a:lnTo>
                    <a:lnTo>
                      <a:pt x="5335" y="5544"/>
                    </a:lnTo>
                    <a:lnTo>
                      <a:pt x="5641" y="5488"/>
                    </a:lnTo>
                    <a:lnTo>
                      <a:pt x="5919" y="5405"/>
                    </a:lnTo>
                    <a:lnTo>
                      <a:pt x="6183" y="5308"/>
                    </a:lnTo>
                    <a:lnTo>
                      <a:pt x="6405" y="5197"/>
                    </a:lnTo>
                    <a:lnTo>
                      <a:pt x="6613" y="5072"/>
                    </a:lnTo>
                    <a:lnTo>
                      <a:pt x="6794" y="4919"/>
                    </a:lnTo>
                    <a:lnTo>
                      <a:pt x="6975" y="4738"/>
                    </a:lnTo>
                    <a:lnTo>
                      <a:pt x="7141" y="4530"/>
                    </a:lnTo>
                    <a:lnTo>
                      <a:pt x="7294" y="4280"/>
                    </a:lnTo>
                    <a:lnTo>
                      <a:pt x="7419" y="4030"/>
                    </a:lnTo>
                    <a:lnTo>
                      <a:pt x="7530" y="3780"/>
                    </a:lnTo>
                    <a:lnTo>
                      <a:pt x="7600" y="3530"/>
                    </a:lnTo>
                    <a:lnTo>
                      <a:pt x="7641" y="3279"/>
                    </a:lnTo>
                    <a:lnTo>
                      <a:pt x="7641" y="3029"/>
                    </a:lnTo>
                    <a:lnTo>
                      <a:pt x="7628" y="2779"/>
                    </a:lnTo>
                    <a:lnTo>
                      <a:pt x="7572" y="2529"/>
                    </a:lnTo>
                    <a:lnTo>
                      <a:pt x="7489" y="2293"/>
                    </a:lnTo>
                    <a:lnTo>
                      <a:pt x="7391" y="2043"/>
                    </a:lnTo>
                    <a:lnTo>
                      <a:pt x="7252" y="1807"/>
                    </a:lnTo>
                    <a:lnTo>
                      <a:pt x="7086" y="1585"/>
                    </a:lnTo>
                    <a:lnTo>
                      <a:pt x="6891" y="1348"/>
                    </a:lnTo>
                    <a:lnTo>
                      <a:pt x="6669" y="1140"/>
                    </a:lnTo>
                    <a:lnTo>
                      <a:pt x="6419" y="918"/>
                    </a:lnTo>
                    <a:lnTo>
                      <a:pt x="6141" y="709"/>
                    </a:lnTo>
                    <a:lnTo>
                      <a:pt x="5835" y="515"/>
                    </a:lnTo>
                    <a:lnTo>
                      <a:pt x="5557" y="362"/>
                    </a:lnTo>
                    <a:lnTo>
                      <a:pt x="5266" y="223"/>
                    </a:lnTo>
                    <a:lnTo>
                      <a:pt x="4988" y="126"/>
                    </a:lnTo>
                    <a:lnTo>
                      <a:pt x="4710" y="56"/>
                    </a:lnTo>
                    <a:lnTo>
                      <a:pt x="4432" y="1"/>
                    </a:lnTo>
                    <a:close/>
                    <a:moveTo>
                      <a:pt x="1042" y="6461"/>
                    </a:moveTo>
                    <a:lnTo>
                      <a:pt x="917" y="6475"/>
                    </a:lnTo>
                    <a:lnTo>
                      <a:pt x="806" y="6489"/>
                    </a:lnTo>
                    <a:lnTo>
                      <a:pt x="709" y="6517"/>
                    </a:lnTo>
                    <a:lnTo>
                      <a:pt x="612" y="6558"/>
                    </a:lnTo>
                    <a:lnTo>
                      <a:pt x="514" y="6614"/>
                    </a:lnTo>
                    <a:lnTo>
                      <a:pt x="417" y="6669"/>
                    </a:lnTo>
                    <a:lnTo>
                      <a:pt x="334" y="6739"/>
                    </a:lnTo>
                    <a:lnTo>
                      <a:pt x="264" y="6822"/>
                    </a:lnTo>
                    <a:lnTo>
                      <a:pt x="195" y="6906"/>
                    </a:lnTo>
                    <a:lnTo>
                      <a:pt x="125" y="7017"/>
                    </a:lnTo>
                    <a:lnTo>
                      <a:pt x="84" y="7114"/>
                    </a:lnTo>
                    <a:lnTo>
                      <a:pt x="42" y="7211"/>
                    </a:lnTo>
                    <a:lnTo>
                      <a:pt x="14" y="7322"/>
                    </a:lnTo>
                    <a:lnTo>
                      <a:pt x="0" y="7420"/>
                    </a:lnTo>
                    <a:lnTo>
                      <a:pt x="0" y="7531"/>
                    </a:lnTo>
                    <a:lnTo>
                      <a:pt x="0" y="7642"/>
                    </a:lnTo>
                    <a:lnTo>
                      <a:pt x="28" y="7753"/>
                    </a:lnTo>
                    <a:lnTo>
                      <a:pt x="56" y="7864"/>
                    </a:lnTo>
                    <a:lnTo>
                      <a:pt x="98" y="7961"/>
                    </a:lnTo>
                    <a:lnTo>
                      <a:pt x="153" y="8059"/>
                    </a:lnTo>
                    <a:lnTo>
                      <a:pt x="209" y="8156"/>
                    </a:lnTo>
                    <a:lnTo>
                      <a:pt x="278" y="8253"/>
                    </a:lnTo>
                    <a:lnTo>
                      <a:pt x="361" y="8337"/>
                    </a:lnTo>
                    <a:lnTo>
                      <a:pt x="445" y="8420"/>
                    </a:lnTo>
                    <a:lnTo>
                      <a:pt x="556" y="8489"/>
                    </a:lnTo>
                    <a:lnTo>
                      <a:pt x="653" y="8559"/>
                    </a:lnTo>
                    <a:lnTo>
                      <a:pt x="764" y="8614"/>
                    </a:lnTo>
                    <a:lnTo>
                      <a:pt x="876" y="8670"/>
                    </a:lnTo>
                    <a:lnTo>
                      <a:pt x="987" y="8698"/>
                    </a:lnTo>
                    <a:lnTo>
                      <a:pt x="1098" y="8726"/>
                    </a:lnTo>
                    <a:lnTo>
                      <a:pt x="1209" y="8739"/>
                    </a:lnTo>
                    <a:lnTo>
                      <a:pt x="1431" y="8739"/>
                    </a:lnTo>
                    <a:lnTo>
                      <a:pt x="1542" y="8726"/>
                    </a:lnTo>
                    <a:lnTo>
                      <a:pt x="1654" y="8684"/>
                    </a:lnTo>
                    <a:lnTo>
                      <a:pt x="1751" y="8656"/>
                    </a:lnTo>
                    <a:lnTo>
                      <a:pt x="1848" y="8601"/>
                    </a:lnTo>
                    <a:lnTo>
                      <a:pt x="1931" y="8545"/>
                    </a:lnTo>
                    <a:lnTo>
                      <a:pt x="2015" y="8475"/>
                    </a:lnTo>
                    <a:lnTo>
                      <a:pt x="2084" y="8392"/>
                    </a:lnTo>
                    <a:lnTo>
                      <a:pt x="2168" y="8295"/>
                    </a:lnTo>
                    <a:lnTo>
                      <a:pt x="2223" y="8198"/>
                    </a:lnTo>
                    <a:lnTo>
                      <a:pt x="2279" y="8100"/>
                    </a:lnTo>
                    <a:lnTo>
                      <a:pt x="2320" y="7989"/>
                    </a:lnTo>
                    <a:lnTo>
                      <a:pt x="2334" y="7892"/>
                    </a:lnTo>
                    <a:lnTo>
                      <a:pt x="2362" y="7781"/>
                    </a:lnTo>
                    <a:lnTo>
                      <a:pt x="2362" y="7684"/>
                    </a:lnTo>
                    <a:lnTo>
                      <a:pt x="2348" y="7572"/>
                    </a:lnTo>
                    <a:lnTo>
                      <a:pt x="2334" y="7461"/>
                    </a:lnTo>
                    <a:lnTo>
                      <a:pt x="2293" y="7350"/>
                    </a:lnTo>
                    <a:lnTo>
                      <a:pt x="2251" y="7239"/>
                    </a:lnTo>
                    <a:lnTo>
                      <a:pt x="2209" y="7142"/>
                    </a:lnTo>
                    <a:lnTo>
                      <a:pt x="2140" y="7044"/>
                    </a:lnTo>
                    <a:lnTo>
                      <a:pt x="2070" y="6961"/>
                    </a:lnTo>
                    <a:lnTo>
                      <a:pt x="1987" y="6878"/>
                    </a:lnTo>
                    <a:lnTo>
                      <a:pt x="1904" y="6794"/>
                    </a:lnTo>
                    <a:lnTo>
                      <a:pt x="1806" y="6711"/>
                    </a:lnTo>
                    <a:lnTo>
                      <a:pt x="1695" y="6642"/>
                    </a:lnTo>
                    <a:lnTo>
                      <a:pt x="1584" y="6586"/>
                    </a:lnTo>
                    <a:lnTo>
                      <a:pt x="1487" y="6544"/>
                    </a:lnTo>
                    <a:lnTo>
                      <a:pt x="1376" y="6503"/>
                    </a:lnTo>
                    <a:lnTo>
                      <a:pt x="1265" y="6475"/>
                    </a:lnTo>
                    <a:lnTo>
                      <a:pt x="1153" y="646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64" name="Straight Arrow Connector 63">
            <a:extLst>
              <a:ext uri="{FF2B5EF4-FFF2-40B4-BE49-F238E27FC236}">
                <a16:creationId xmlns:a16="http://schemas.microsoft.com/office/drawing/2014/main" id="{DDB02651-3E2D-CF71-AF10-48EB26FBC310}"/>
              </a:ext>
            </a:extLst>
          </p:cNvPr>
          <p:cNvCxnSpPr/>
          <p:nvPr/>
        </p:nvCxnSpPr>
        <p:spPr>
          <a:xfrm>
            <a:off x="3684104" y="2078589"/>
            <a:ext cx="2623931" cy="35005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0124509-82FC-2D6E-CF54-85AF77E6243A}"/>
              </a:ext>
            </a:extLst>
          </p:cNvPr>
          <p:cNvCxnSpPr>
            <a:cxnSpLocks/>
          </p:cNvCxnSpPr>
          <p:nvPr/>
        </p:nvCxnSpPr>
        <p:spPr>
          <a:xfrm>
            <a:off x="3690696" y="2740651"/>
            <a:ext cx="2630981" cy="21494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6B246EF-4E38-3999-6D04-BFCFB29F3A42}"/>
              </a:ext>
            </a:extLst>
          </p:cNvPr>
          <p:cNvCxnSpPr>
            <a:cxnSpLocks/>
          </p:cNvCxnSpPr>
          <p:nvPr/>
        </p:nvCxnSpPr>
        <p:spPr>
          <a:xfrm flipV="1">
            <a:off x="3683630" y="3350997"/>
            <a:ext cx="2651689" cy="22265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B1C01D6-31C6-DA78-F2FF-E9A87B0DCAD9}"/>
              </a:ext>
            </a:extLst>
          </p:cNvPr>
          <p:cNvCxnSpPr>
            <a:cxnSpLocks/>
          </p:cNvCxnSpPr>
          <p:nvPr/>
        </p:nvCxnSpPr>
        <p:spPr>
          <a:xfrm flipV="1">
            <a:off x="3703880" y="4004844"/>
            <a:ext cx="2617339" cy="483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F2348FC-E323-FF04-6106-BEFA92E41C85}"/>
              </a:ext>
            </a:extLst>
          </p:cNvPr>
          <p:cNvCxnSpPr>
            <a:cxnSpLocks/>
          </p:cNvCxnSpPr>
          <p:nvPr/>
        </p:nvCxnSpPr>
        <p:spPr>
          <a:xfrm flipV="1">
            <a:off x="3665007" y="2740651"/>
            <a:ext cx="2670312" cy="2065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09286D7-E275-BDD5-A73E-720543E1CABD}"/>
              </a:ext>
            </a:extLst>
          </p:cNvPr>
          <p:cNvCxnSpPr>
            <a:cxnSpLocks/>
          </p:cNvCxnSpPr>
          <p:nvPr/>
        </p:nvCxnSpPr>
        <p:spPr>
          <a:xfrm flipV="1">
            <a:off x="3626134" y="1476458"/>
            <a:ext cx="2670312" cy="2065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13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left)">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wipe(left)">
                                      <p:cBhvr>
                                        <p:cTn id="3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3350711" y="1959978"/>
            <a:ext cx="5489003"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Hình</a:t>
            </a:r>
            <a:r>
              <a:rPr kumimoji="0" lang="en-US" altLang="zh-CN" sz="8000" b="1" i="0" u="none" strike="noStrike" kern="1200" cap="none" spc="0" normalizeH="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noProof="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kiến thức</a:t>
            </a:r>
            <a:endParaRPr kumimoji="0" lang="en-US" sz="8000" b="1" i="0" u="none" strike="noStrike" kern="1200" cap="none" spc="0" normalizeH="0" baseline="0" noProof="0" dirty="0">
              <a:ln>
                <a:noFill/>
              </a:ln>
              <a:solidFill>
                <a:srgbClr val="EC936B"/>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369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anim calcmode="lin" valueType="num">
                                      <p:cBhvr>
                                        <p:cTn id="17" dur="750" fill="hold"/>
                                        <p:tgtEl>
                                          <p:spTgt spid="2"/>
                                        </p:tgtEl>
                                        <p:attrNameLst>
                                          <p:attrName>ppt_x</p:attrName>
                                        </p:attrNameLst>
                                      </p:cBhvr>
                                      <p:tavLst>
                                        <p:tav tm="0">
                                          <p:val>
                                            <p:strVal val="#ppt_x"/>
                                          </p:val>
                                        </p:tav>
                                        <p:tav tm="100000">
                                          <p:val>
                                            <p:strVal val="#ppt_x"/>
                                          </p:val>
                                        </p:tav>
                                      </p:tavLst>
                                    </p:anim>
                                    <p:anim calcmode="lin" valueType="num">
                                      <p:cBhvr>
                                        <p:cTn id="18"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10;&#10;已生成高可信度的说明">
            <a:extLst>
              <a:ext uri="{FF2B5EF4-FFF2-40B4-BE49-F238E27FC236}">
                <a16:creationId xmlns:a16="http://schemas.microsoft.com/office/drawing/2014/main" id="{F40D8F26-5E84-4FEE-8B41-1B4C62BE4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11">
            <a:extLst>
              <a:ext uri="{FF2B5EF4-FFF2-40B4-BE49-F238E27FC236}">
                <a16:creationId xmlns:a16="http://schemas.microsoft.com/office/drawing/2014/main" id="{1D81B852-DD4A-48E1-9F27-B84D579BD178}"/>
              </a:ext>
            </a:extLst>
          </p:cNvPr>
          <p:cNvSpPr/>
          <p:nvPr/>
        </p:nvSpPr>
        <p:spPr>
          <a:xfrm>
            <a:off x="354012" y="342900"/>
            <a:ext cx="11482388" cy="6173786"/>
          </a:xfrm>
          <a:prstGeom prst="rect">
            <a:avLst/>
          </a:prstGeom>
          <a:noFill/>
          <a:ln>
            <a:solidFill>
              <a:srgbClr val="EC9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13" name="组合 12">
            <a:extLst>
              <a:ext uri="{FF2B5EF4-FFF2-40B4-BE49-F238E27FC236}">
                <a16:creationId xmlns:a16="http://schemas.microsoft.com/office/drawing/2014/main" id="{98474C7D-CB10-46F8-9671-E147A1424685}"/>
              </a:ext>
            </a:extLst>
          </p:cNvPr>
          <p:cNvGrpSpPr/>
          <p:nvPr/>
        </p:nvGrpSpPr>
        <p:grpSpPr>
          <a:xfrm>
            <a:off x="1889426" y="1860130"/>
            <a:ext cx="9589811" cy="1569663"/>
            <a:chOff x="3565011" y="2562645"/>
            <a:chExt cx="9589811" cy="1569663"/>
          </a:xfrm>
        </p:grpSpPr>
        <p:grpSp>
          <p:nvGrpSpPr>
            <p:cNvPr id="14" name="组合 13">
              <a:extLst>
                <a:ext uri="{FF2B5EF4-FFF2-40B4-BE49-F238E27FC236}">
                  <a16:creationId xmlns:a16="http://schemas.microsoft.com/office/drawing/2014/main" id="{A5DB7917-E52A-497A-8999-469DED10A45C}"/>
                </a:ext>
              </a:extLst>
            </p:cNvPr>
            <p:cNvGrpSpPr/>
            <p:nvPr/>
          </p:nvGrpSpPr>
          <p:grpSpPr>
            <a:xfrm>
              <a:off x="3565011" y="2562645"/>
              <a:ext cx="9589811" cy="1569663"/>
              <a:chOff x="4182593" y="1378861"/>
              <a:chExt cx="7607686" cy="1318491"/>
            </a:xfrm>
          </p:grpSpPr>
          <p:sp>
            <p:nvSpPr>
              <p:cNvPr id="18" name="文本框 3">
                <a:extLst>
                  <a:ext uri="{FF2B5EF4-FFF2-40B4-BE49-F238E27FC236}">
                    <a16:creationId xmlns:a16="http://schemas.microsoft.com/office/drawing/2014/main" id="{5DD04A0F-6286-4070-805F-52BC39E290DE}"/>
                  </a:ext>
                </a:extLst>
              </p:cNvPr>
              <p:cNvSpPr txBox="1"/>
              <p:nvPr/>
            </p:nvSpPr>
            <p:spPr>
              <a:xfrm>
                <a:off x="5232726" y="1378863"/>
                <a:ext cx="6557553" cy="1318489"/>
              </a:xfrm>
              <a:prstGeom prst="rect">
                <a:avLst/>
              </a:prstGeom>
              <a:noFill/>
              <a:ln w="12700">
                <a:solidFill>
                  <a:srgbClr val="EC936B"/>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zh-CN" altLang="en-US" sz="9600" b="1" i="0" u="none" strike="noStrike" kern="1200" cap="none" spc="0" normalizeH="0" baseline="0" noProof="0">
                    <a:ln>
                      <a:noFill/>
                    </a:ln>
                    <a:solidFill>
                      <a:srgbClr val="EC936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6600" b="1" i="0" u="none" strike="noStrike" kern="1200" cap="none" spc="0" normalizeH="0" baseline="0" noProof="0">
                    <a:ln>
                      <a:noFill/>
                    </a:ln>
                    <a:solidFill>
                      <a:srgbClr val="EC936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kumimoji="1" lang="zh-CN" altLang="en-US" sz="9600" b="1" i="0" u="none" strike="noStrike" kern="1200" cap="none" spc="0" normalizeH="0" baseline="0" noProof="0" dirty="0">
                  <a:ln>
                    <a:noFill/>
                  </a:ln>
                  <a:solidFill>
                    <a:srgbClr val="EC936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矩形 15">
                <a:extLst>
                  <a:ext uri="{FF2B5EF4-FFF2-40B4-BE49-F238E27FC236}">
                    <a16:creationId xmlns:a16="http://schemas.microsoft.com/office/drawing/2014/main" id="{FF812568-1F83-4B76-8E36-5DF35D6E7381}"/>
                  </a:ext>
                </a:extLst>
              </p:cNvPr>
              <p:cNvSpPr/>
              <p:nvPr/>
            </p:nvSpPr>
            <p:spPr>
              <a:xfrm rot="16200000">
                <a:off x="4048416" y="1513038"/>
                <a:ext cx="1318487" cy="1050134"/>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I.</a:t>
                </a:r>
                <a:endParaRPr kumimoji="0" lang="zh-CN" altLang="en-US" sz="8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14">
              <a:extLst>
                <a:ext uri="{FF2B5EF4-FFF2-40B4-BE49-F238E27FC236}">
                  <a16:creationId xmlns:a16="http://schemas.microsoft.com/office/drawing/2014/main" id="{3246C230-2779-4643-B1F7-C7F2F2DD648F}"/>
                </a:ext>
              </a:extLst>
            </p:cNvPr>
            <p:cNvSpPr/>
            <p:nvPr/>
          </p:nvSpPr>
          <p:spPr>
            <a:xfrm>
              <a:off x="5266754" y="3012273"/>
              <a:ext cx="230530" cy="769441"/>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A6A989"/>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278218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250" fill="hold"/>
                                        <p:tgtEl>
                                          <p:spTgt spid="13"/>
                                        </p:tgtEl>
                                        <p:attrNameLst>
                                          <p:attrName>ppt_x</p:attrName>
                                        </p:attrNameLst>
                                      </p:cBhvr>
                                      <p:tavLst>
                                        <p:tav tm="0">
                                          <p:val>
                                            <p:strVal val="0-#ppt_w/2"/>
                                          </p:val>
                                        </p:tav>
                                        <p:tav tm="100000">
                                          <p:val>
                                            <p:strVal val="#ppt_x"/>
                                          </p:val>
                                        </p:tav>
                                      </p:tavLst>
                                    </p:anim>
                                    <p:anim calcmode="lin" valueType="num">
                                      <p:cBhvr additive="base">
                                        <p:cTn id="19"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
            <a:extLst>
              <a:ext uri="{FF2B5EF4-FFF2-40B4-BE49-F238E27FC236}">
                <a16:creationId xmlns:a16="http://schemas.microsoft.com/office/drawing/2014/main" id="{98827C61-6A37-6526-1A05-9B8A3D6E076D}"/>
              </a:ext>
            </a:extLst>
          </p:cNvPr>
          <p:cNvGrpSpPr/>
          <p:nvPr/>
        </p:nvGrpSpPr>
        <p:grpSpPr>
          <a:xfrm>
            <a:off x="1198495" y="1762040"/>
            <a:ext cx="5639627" cy="3263636"/>
            <a:chOff x="0" y="0"/>
            <a:chExt cx="6322543" cy="6573948"/>
          </a:xfrm>
        </p:grpSpPr>
        <p:sp>
          <p:nvSpPr>
            <p:cNvPr id="35" name="Freeform 3">
              <a:extLst>
                <a:ext uri="{FF2B5EF4-FFF2-40B4-BE49-F238E27FC236}">
                  <a16:creationId xmlns:a16="http://schemas.microsoft.com/office/drawing/2014/main" id="{BBDBA872-FA5B-D7BC-80B2-965370693F64}"/>
                </a:ext>
              </a:extLst>
            </p:cNvPr>
            <p:cNvSpPr/>
            <p:nvPr/>
          </p:nvSpPr>
          <p:spPr>
            <a:xfrm>
              <a:off x="10160" y="16510"/>
              <a:ext cx="6299683" cy="6546009"/>
            </a:xfrm>
            <a:custGeom>
              <a:avLst/>
              <a:gdLst/>
              <a:ahLst/>
              <a:cxnLst/>
              <a:rect l="l" t="t" r="r" b="b"/>
              <a:pathLst>
                <a:path w="6299683" h="6546009">
                  <a:moveTo>
                    <a:pt x="6299683" y="6546009"/>
                  </a:moveTo>
                  <a:lnTo>
                    <a:pt x="0" y="6538388"/>
                  </a:lnTo>
                  <a:lnTo>
                    <a:pt x="0" y="2283554"/>
                  </a:lnTo>
                  <a:lnTo>
                    <a:pt x="17780" y="19050"/>
                  </a:lnTo>
                  <a:lnTo>
                    <a:pt x="3139464" y="0"/>
                  </a:lnTo>
                  <a:lnTo>
                    <a:pt x="6280633" y="5080"/>
                  </a:lnTo>
                  <a:close/>
                </a:path>
              </a:pathLst>
            </a:custGeom>
            <a:solidFill>
              <a:srgbClr val="FFF5DE"/>
            </a:solidFill>
          </p:spPr>
        </p:sp>
        <p:sp>
          <p:nvSpPr>
            <p:cNvPr id="36" name="Freeform 4">
              <a:extLst>
                <a:ext uri="{FF2B5EF4-FFF2-40B4-BE49-F238E27FC236}">
                  <a16:creationId xmlns:a16="http://schemas.microsoft.com/office/drawing/2014/main" id="{65130420-C881-E57B-3ED5-B99DD5AA49FD}"/>
                </a:ext>
              </a:extLst>
            </p:cNvPr>
            <p:cNvSpPr/>
            <p:nvPr/>
          </p:nvSpPr>
          <p:spPr>
            <a:xfrm>
              <a:off x="-3810" y="0"/>
              <a:ext cx="6328893" cy="6572679"/>
            </a:xfrm>
            <a:custGeom>
              <a:avLst/>
              <a:gdLst/>
              <a:ahLst/>
              <a:cxnLst/>
              <a:rect l="l" t="t" r="r" b="b"/>
              <a:pathLst>
                <a:path w="6328893" h="6572679">
                  <a:moveTo>
                    <a:pt x="6294603" y="21590"/>
                  </a:moveTo>
                  <a:cubicBezTo>
                    <a:pt x="6295873" y="34290"/>
                    <a:pt x="6295873" y="44450"/>
                    <a:pt x="6297143" y="54610"/>
                  </a:cubicBezTo>
                  <a:cubicBezTo>
                    <a:pt x="6299683" y="164090"/>
                    <a:pt x="6300953" y="308552"/>
                    <a:pt x="6303493" y="447854"/>
                  </a:cubicBezTo>
                  <a:cubicBezTo>
                    <a:pt x="6303493" y="649069"/>
                    <a:pt x="6316193" y="4616615"/>
                    <a:pt x="6322543" y="4817830"/>
                  </a:cubicBezTo>
                  <a:cubicBezTo>
                    <a:pt x="6328893" y="5122232"/>
                    <a:pt x="6325083" y="5431793"/>
                    <a:pt x="6325083" y="5736195"/>
                  </a:cubicBezTo>
                  <a:cubicBezTo>
                    <a:pt x="6325083" y="6004482"/>
                    <a:pt x="6326353" y="6252131"/>
                    <a:pt x="6327623" y="6511718"/>
                  </a:cubicBezTo>
                  <a:cubicBezTo>
                    <a:pt x="6327623" y="6533308"/>
                    <a:pt x="6327623" y="6547279"/>
                    <a:pt x="6327623" y="6571408"/>
                  </a:cubicBezTo>
                  <a:cubicBezTo>
                    <a:pt x="6304763" y="6571408"/>
                    <a:pt x="6284443" y="6572679"/>
                    <a:pt x="6249156" y="6571408"/>
                  </a:cubicBezTo>
                  <a:cubicBezTo>
                    <a:pt x="5928739" y="6566329"/>
                    <a:pt x="5603393" y="6572679"/>
                    <a:pt x="5282975" y="6567598"/>
                  </a:cubicBezTo>
                  <a:cubicBezTo>
                    <a:pt x="5090725" y="6563789"/>
                    <a:pt x="4903404" y="6566329"/>
                    <a:pt x="4711154" y="6563789"/>
                  </a:cubicBezTo>
                  <a:cubicBezTo>
                    <a:pt x="4622423" y="6562518"/>
                    <a:pt x="4533692" y="6561248"/>
                    <a:pt x="4444961" y="6559979"/>
                  </a:cubicBezTo>
                  <a:cubicBezTo>
                    <a:pt x="4390737" y="6559979"/>
                    <a:pt x="4341442" y="6561248"/>
                    <a:pt x="4287218" y="6561248"/>
                  </a:cubicBezTo>
                  <a:cubicBezTo>
                    <a:pt x="4149192" y="6559979"/>
                    <a:pt x="3769621" y="6561248"/>
                    <a:pt x="3631595" y="6559979"/>
                  </a:cubicBezTo>
                  <a:cubicBezTo>
                    <a:pt x="3533005" y="6558708"/>
                    <a:pt x="1561207" y="6567598"/>
                    <a:pt x="1462618" y="6566329"/>
                  </a:cubicBezTo>
                  <a:cubicBezTo>
                    <a:pt x="1437970" y="6566329"/>
                    <a:pt x="1408393" y="6567598"/>
                    <a:pt x="1383746" y="6567598"/>
                  </a:cubicBezTo>
                  <a:cubicBezTo>
                    <a:pt x="1324592" y="6567598"/>
                    <a:pt x="1270367" y="6568868"/>
                    <a:pt x="1211213" y="6568868"/>
                  </a:cubicBezTo>
                  <a:cubicBezTo>
                    <a:pt x="1063328" y="6568868"/>
                    <a:pt x="920373" y="6567598"/>
                    <a:pt x="772488" y="6566329"/>
                  </a:cubicBezTo>
                  <a:cubicBezTo>
                    <a:pt x="683757" y="6565058"/>
                    <a:pt x="595027" y="6563789"/>
                    <a:pt x="511225" y="6562518"/>
                  </a:cubicBezTo>
                  <a:cubicBezTo>
                    <a:pt x="353481" y="6561248"/>
                    <a:pt x="195738" y="6559979"/>
                    <a:pt x="48260" y="6559979"/>
                  </a:cubicBezTo>
                  <a:cubicBezTo>
                    <a:pt x="38100" y="6559979"/>
                    <a:pt x="29210" y="6559979"/>
                    <a:pt x="19050" y="6558708"/>
                  </a:cubicBezTo>
                  <a:cubicBezTo>
                    <a:pt x="10160" y="6557439"/>
                    <a:pt x="5080" y="6551089"/>
                    <a:pt x="7620" y="6542198"/>
                  </a:cubicBezTo>
                  <a:cubicBezTo>
                    <a:pt x="16510" y="6510099"/>
                    <a:pt x="12700" y="6381115"/>
                    <a:pt x="11430" y="6246971"/>
                  </a:cubicBezTo>
                  <a:cubicBezTo>
                    <a:pt x="10160" y="5973525"/>
                    <a:pt x="6350" y="5705239"/>
                    <a:pt x="7620" y="5431793"/>
                  </a:cubicBezTo>
                  <a:cubicBezTo>
                    <a:pt x="5080" y="5091275"/>
                    <a:pt x="0" y="876081"/>
                    <a:pt x="7620" y="530404"/>
                  </a:cubicBezTo>
                  <a:cubicBezTo>
                    <a:pt x="8890" y="463332"/>
                    <a:pt x="7620" y="391101"/>
                    <a:pt x="8890" y="324030"/>
                  </a:cubicBezTo>
                  <a:cubicBezTo>
                    <a:pt x="10160" y="215683"/>
                    <a:pt x="12700" y="97018"/>
                    <a:pt x="13970" y="44450"/>
                  </a:cubicBezTo>
                  <a:cubicBezTo>
                    <a:pt x="13970" y="41910"/>
                    <a:pt x="15240" y="39370"/>
                    <a:pt x="16510" y="38100"/>
                  </a:cubicBezTo>
                  <a:cubicBezTo>
                    <a:pt x="38100" y="35560"/>
                    <a:pt x="72500" y="30480"/>
                    <a:pt x="151372" y="29210"/>
                  </a:cubicBezTo>
                  <a:cubicBezTo>
                    <a:pt x="284469" y="25400"/>
                    <a:pt x="417565" y="22860"/>
                    <a:pt x="555591" y="20320"/>
                  </a:cubicBezTo>
                  <a:cubicBezTo>
                    <a:pt x="649251" y="17780"/>
                    <a:pt x="742911" y="16510"/>
                    <a:pt x="831642" y="13970"/>
                  </a:cubicBezTo>
                  <a:cubicBezTo>
                    <a:pt x="920373" y="11430"/>
                    <a:pt x="1014034" y="8890"/>
                    <a:pt x="1102765" y="8890"/>
                  </a:cubicBezTo>
                  <a:cubicBezTo>
                    <a:pt x="1201354" y="7620"/>
                    <a:pt x="1299944" y="10160"/>
                    <a:pt x="1398534" y="8890"/>
                  </a:cubicBezTo>
                  <a:cubicBezTo>
                    <a:pt x="1521772" y="8890"/>
                    <a:pt x="3754832" y="6350"/>
                    <a:pt x="3878070" y="5080"/>
                  </a:cubicBezTo>
                  <a:cubicBezTo>
                    <a:pt x="3996378" y="3810"/>
                    <a:pt x="4114685" y="2540"/>
                    <a:pt x="4237922" y="2540"/>
                  </a:cubicBezTo>
                  <a:cubicBezTo>
                    <a:pt x="4440032" y="1270"/>
                    <a:pt x="4637212" y="0"/>
                    <a:pt x="4839321" y="0"/>
                  </a:cubicBezTo>
                  <a:cubicBezTo>
                    <a:pt x="4923123" y="0"/>
                    <a:pt x="5011853" y="2540"/>
                    <a:pt x="5095655" y="2540"/>
                  </a:cubicBezTo>
                  <a:cubicBezTo>
                    <a:pt x="5327341" y="3810"/>
                    <a:pt x="5563957" y="5080"/>
                    <a:pt x="5795643" y="7620"/>
                  </a:cubicBezTo>
                  <a:cubicBezTo>
                    <a:pt x="5918880" y="8890"/>
                    <a:pt x="6042117" y="12700"/>
                    <a:pt x="6165355" y="16510"/>
                  </a:cubicBezTo>
                  <a:cubicBezTo>
                    <a:pt x="6194932" y="16510"/>
                    <a:pt x="6224509" y="16510"/>
                    <a:pt x="6249156" y="16510"/>
                  </a:cubicBezTo>
                  <a:cubicBezTo>
                    <a:pt x="6275553" y="17780"/>
                    <a:pt x="6284443" y="20320"/>
                    <a:pt x="6294603" y="21590"/>
                  </a:cubicBezTo>
                  <a:close/>
                  <a:moveTo>
                    <a:pt x="6304763" y="6554898"/>
                  </a:moveTo>
                  <a:cubicBezTo>
                    <a:pt x="6306033" y="6538389"/>
                    <a:pt x="6307303" y="6525689"/>
                    <a:pt x="6307303" y="6512989"/>
                  </a:cubicBezTo>
                  <a:cubicBezTo>
                    <a:pt x="6306033" y="6226334"/>
                    <a:pt x="6304763" y="5952888"/>
                    <a:pt x="6304763" y="5658805"/>
                  </a:cubicBezTo>
                  <a:cubicBezTo>
                    <a:pt x="6304763" y="5524662"/>
                    <a:pt x="6307303" y="5390518"/>
                    <a:pt x="6306033" y="5256375"/>
                  </a:cubicBezTo>
                  <a:cubicBezTo>
                    <a:pt x="6306033" y="5132550"/>
                    <a:pt x="6304763" y="5003567"/>
                    <a:pt x="6303493" y="4879742"/>
                  </a:cubicBezTo>
                  <a:cubicBezTo>
                    <a:pt x="6298413" y="4688846"/>
                    <a:pt x="6286983" y="736778"/>
                    <a:pt x="6286983" y="545882"/>
                  </a:cubicBezTo>
                  <a:cubicBezTo>
                    <a:pt x="6284443" y="385942"/>
                    <a:pt x="6281903" y="220843"/>
                    <a:pt x="6279363" y="63500"/>
                  </a:cubicBezTo>
                  <a:cubicBezTo>
                    <a:pt x="6278093" y="44450"/>
                    <a:pt x="6276823" y="43180"/>
                    <a:pt x="6234368" y="41910"/>
                  </a:cubicBezTo>
                  <a:cubicBezTo>
                    <a:pt x="6219579" y="41910"/>
                    <a:pt x="6209720" y="41910"/>
                    <a:pt x="6194932" y="40640"/>
                  </a:cubicBezTo>
                  <a:cubicBezTo>
                    <a:pt x="6071695" y="36830"/>
                    <a:pt x="5943528" y="31750"/>
                    <a:pt x="5820290" y="30480"/>
                  </a:cubicBezTo>
                  <a:cubicBezTo>
                    <a:pt x="5519591" y="26670"/>
                    <a:pt x="5213963" y="25400"/>
                    <a:pt x="4913263" y="22860"/>
                  </a:cubicBezTo>
                  <a:cubicBezTo>
                    <a:pt x="4868898" y="22860"/>
                    <a:pt x="4819603" y="22860"/>
                    <a:pt x="4775238" y="22860"/>
                  </a:cubicBezTo>
                  <a:cubicBezTo>
                    <a:pt x="4701295" y="22860"/>
                    <a:pt x="4627353" y="22860"/>
                    <a:pt x="4558340" y="22860"/>
                  </a:cubicBezTo>
                  <a:cubicBezTo>
                    <a:pt x="4400596" y="22860"/>
                    <a:pt x="4242852" y="22860"/>
                    <a:pt x="4090038" y="24130"/>
                  </a:cubicBezTo>
                  <a:cubicBezTo>
                    <a:pt x="3956942" y="25400"/>
                    <a:pt x="1714022" y="29210"/>
                    <a:pt x="1580926" y="29210"/>
                  </a:cubicBezTo>
                  <a:cubicBezTo>
                    <a:pt x="1364028" y="29210"/>
                    <a:pt x="1147130" y="26670"/>
                    <a:pt x="930232" y="33020"/>
                  </a:cubicBezTo>
                  <a:cubicBezTo>
                    <a:pt x="816854" y="36830"/>
                    <a:pt x="708405" y="36830"/>
                    <a:pt x="599956" y="38100"/>
                  </a:cubicBezTo>
                  <a:cubicBezTo>
                    <a:pt x="412635" y="41910"/>
                    <a:pt x="225315" y="45720"/>
                    <a:pt x="49530" y="50800"/>
                  </a:cubicBezTo>
                  <a:cubicBezTo>
                    <a:pt x="36830" y="50800"/>
                    <a:pt x="34290" y="53340"/>
                    <a:pt x="33020" y="81540"/>
                  </a:cubicBezTo>
                  <a:cubicBezTo>
                    <a:pt x="31750" y="174409"/>
                    <a:pt x="31750" y="267277"/>
                    <a:pt x="30480" y="360145"/>
                  </a:cubicBezTo>
                  <a:cubicBezTo>
                    <a:pt x="29210" y="514926"/>
                    <a:pt x="26670" y="664547"/>
                    <a:pt x="25400" y="819328"/>
                  </a:cubicBezTo>
                  <a:cubicBezTo>
                    <a:pt x="20320" y="984428"/>
                    <a:pt x="26670" y="5019045"/>
                    <a:pt x="29210" y="5184144"/>
                  </a:cubicBezTo>
                  <a:cubicBezTo>
                    <a:pt x="29210" y="5359562"/>
                    <a:pt x="29210" y="5540140"/>
                    <a:pt x="30480" y="5715558"/>
                  </a:cubicBezTo>
                  <a:cubicBezTo>
                    <a:pt x="30480" y="5844542"/>
                    <a:pt x="33020" y="5973526"/>
                    <a:pt x="33020" y="6102510"/>
                  </a:cubicBezTo>
                  <a:cubicBezTo>
                    <a:pt x="33020" y="6241812"/>
                    <a:pt x="33020" y="6381115"/>
                    <a:pt x="31750" y="6512989"/>
                  </a:cubicBezTo>
                  <a:cubicBezTo>
                    <a:pt x="31750" y="6516798"/>
                    <a:pt x="31750" y="6519339"/>
                    <a:pt x="31750" y="6523148"/>
                  </a:cubicBezTo>
                  <a:cubicBezTo>
                    <a:pt x="31750" y="6533308"/>
                    <a:pt x="35560" y="6537118"/>
                    <a:pt x="44450" y="6537118"/>
                  </a:cubicBezTo>
                  <a:cubicBezTo>
                    <a:pt x="82359" y="6537118"/>
                    <a:pt x="151372" y="6538389"/>
                    <a:pt x="215456" y="6538389"/>
                  </a:cubicBezTo>
                  <a:cubicBezTo>
                    <a:pt x="309116" y="6538389"/>
                    <a:pt x="407706" y="6535848"/>
                    <a:pt x="501366" y="6538389"/>
                  </a:cubicBezTo>
                  <a:cubicBezTo>
                    <a:pt x="654181" y="6542198"/>
                    <a:pt x="806995" y="6544739"/>
                    <a:pt x="959809" y="6543468"/>
                  </a:cubicBezTo>
                  <a:cubicBezTo>
                    <a:pt x="1058399" y="6542198"/>
                    <a:pt x="1152059" y="6544739"/>
                    <a:pt x="1250649" y="6544739"/>
                  </a:cubicBezTo>
                  <a:cubicBezTo>
                    <a:pt x="1393605" y="6544739"/>
                    <a:pt x="1536560" y="6543468"/>
                    <a:pt x="1679515" y="6544739"/>
                  </a:cubicBezTo>
                  <a:cubicBezTo>
                    <a:pt x="1891484" y="6546008"/>
                    <a:pt x="4218205" y="6535848"/>
                    <a:pt x="4435103" y="6538389"/>
                  </a:cubicBezTo>
                  <a:cubicBezTo>
                    <a:pt x="4528763" y="6539658"/>
                    <a:pt x="4622423" y="6540929"/>
                    <a:pt x="4711154" y="6540929"/>
                  </a:cubicBezTo>
                  <a:cubicBezTo>
                    <a:pt x="4873827" y="6543468"/>
                    <a:pt x="5031571" y="6539658"/>
                    <a:pt x="5194245" y="6543468"/>
                  </a:cubicBezTo>
                  <a:cubicBezTo>
                    <a:pt x="5327341" y="6546008"/>
                    <a:pt x="5460437" y="6546008"/>
                    <a:pt x="5593534" y="6548548"/>
                  </a:cubicBezTo>
                  <a:cubicBezTo>
                    <a:pt x="5790713" y="6552358"/>
                    <a:pt x="5987893" y="6554898"/>
                    <a:pt x="6185073" y="6556168"/>
                  </a:cubicBezTo>
                  <a:cubicBezTo>
                    <a:pt x="6259015" y="6556169"/>
                    <a:pt x="6284443" y="6554898"/>
                    <a:pt x="6304763" y="6554898"/>
                  </a:cubicBezTo>
                  <a:close/>
                </a:path>
              </a:pathLst>
            </a:custGeom>
            <a:solidFill>
              <a:srgbClr val="000000"/>
            </a:solidFill>
          </p:spPr>
        </p:sp>
      </p:grpSp>
      <p:pic>
        <p:nvPicPr>
          <p:cNvPr id="37" name="Picture 5">
            <a:extLst>
              <a:ext uri="{FF2B5EF4-FFF2-40B4-BE49-F238E27FC236}">
                <a16:creationId xmlns:a16="http://schemas.microsoft.com/office/drawing/2014/main" id="{DDE8D1E8-F3CB-FE3E-929D-DD85CF890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64479" flipH="1">
            <a:off x="7716896" y="6372792"/>
            <a:ext cx="896266" cy="1538654"/>
          </a:xfrm>
          <a:prstGeom prst="rect">
            <a:avLst/>
          </a:prstGeom>
        </p:spPr>
      </p:pic>
      <p:pic>
        <p:nvPicPr>
          <p:cNvPr id="38" name="Picture 7">
            <a:extLst>
              <a:ext uri="{FF2B5EF4-FFF2-40B4-BE49-F238E27FC236}">
                <a16:creationId xmlns:a16="http://schemas.microsoft.com/office/drawing/2014/main" id="{2EB66864-DB8E-4CA4-ED1B-2D1292A1EC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80900" y="2228498"/>
            <a:ext cx="1445555" cy="796370"/>
          </a:xfrm>
          <a:prstGeom prst="rect">
            <a:avLst/>
          </a:prstGeom>
        </p:spPr>
      </p:pic>
      <p:grpSp>
        <p:nvGrpSpPr>
          <p:cNvPr id="39" name="Group 8">
            <a:extLst>
              <a:ext uri="{FF2B5EF4-FFF2-40B4-BE49-F238E27FC236}">
                <a16:creationId xmlns:a16="http://schemas.microsoft.com/office/drawing/2014/main" id="{8DBF67A4-EFA6-CFC3-1F55-0EA3226B4486}"/>
              </a:ext>
            </a:extLst>
          </p:cNvPr>
          <p:cNvGrpSpPr/>
          <p:nvPr/>
        </p:nvGrpSpPr>
        <p:grpSpPr>
          <a:xfrm>
            <a:off x="2004587" y="1472621"/>
            <a:ext cx="4117951" cy="1031731"/>
            <a:chOff x="0" y="0"/>
            <a:chExt cx="4541858" cy="1137939"/>
          </a:xfrm>
        </p:grpSpPr>
        <p:sp>
          <p:nvSpPr>
            <p:cNvPr id="40" name="Freeform 9">
              <a:extLst>
                <a:ext uri="{FF2B5EF4-FFF2-40B4-BE49-F238E27FC236}">
                  <a16:creationId xmlns:a16="http://schemas.microsoft.com/office/drawing/2014/main" id="{37224317-C0B2-3148-0056-D62A54B0D979}"/>
                </a:ext>
              </a:extLst>
            </p:cNvPr>
            <p:cNvSpPr/>
            <p:nvPr/>
          </p:nvSpPr>
          <p:spPr>
            <a:xfrm>
              <a:off x="10160" y="16510"/>
              <a:ext cx="4518998" cy="1109999"/>
            </a:xfrm>
            <a:custGeom>
              <a:avLst/>
              <a:gdLst/>
              <a:ahLst/>
              <a:cxnLst/>
              <a:rect l="l" t="t" r="r" b="b"/>
              <a:pathLst>
                <a:path w="4518998" h="1109999">
                  <a:moveTo>
                    <a:pt x="4518998" y="1109999"/>
                  </a:moveTo>
                  <a:lnTo>
                    <a:pt x="0" y="1102379"/>
                  </a:lnTo>
                  <a:lnTo>
                    <a:pt x="0" y="398204"/>
                  </a:lnTo>
                  <a:lnTo>
                    <a:pt x="17780" y="19050"/>
                  </a:lnTo>
                  <a:lnTo>
                    <a:pt x="2251411" y="0"/>
                  </a:lnTo>
                  <a:lnTo>
                    <a:pt x="4499948" y="5080"/>
                  </a:lnTo>
                  <a:close/>
                </a:path>
              </a:pathLst>
            </a:custGeom>
            <a:solidFill>
              <a:srgbClr val="F6C59A"/>
            </a:solidFill>
          </p:spPr>
        </p:sp>
        <p:sp>
          <p:nvSpPr>
            <p:cNvPr id="41" name="Freeform 10">
              <a:extLst>
                <a:ext uri="{FF2B5EF4-FFF2-40B4-BE49-F238E27FC236}">
                  <a16:creationId xmlns:a16="http://schemas.microsoft.com/office/drawing/2014/main" id="{3F9815B6-119D-66FD-C07E-921337389FD3}"/>
                </a:ext>
              </a:extLst>
            </p:cNvPr>
            <p:cNvSpPr/>
            <p:nvPr/>
          </p:nvSpPr>
          <p:spPr>
            <a:xfrm>
              <a:off x="-3810" y="0"/>
              <a:ext cx="4548207" cy="1136669"/>
            </a:xfrm>
            <a:custGeom>
              <a:avLst/>
              <a:gdLst/>
              <a:ahLst/>
              <a:cxnLst/>
              <a:rect l="l" t="t" r="r" b="b"/>
              <a:pathLst>
                <a:path w="4548207" h="1136669">
                  <a:moveTo>
                    <a:pt x="4513918" y="21590"/>
                  </a:moveTo>
                  <a:cubicBezTo>
                    <a:pt x="4515188" y="34290"/>
                    <a:pt x="4515188" y="44450"/>
                    <a:pt x="4516457" y="54610"/>
                  </a:cubicBezTo>
                  <a:cubicBezTo>
                    <a:pt x="4518998" y="79979"/>
                    <a:pt x="4520268" y="102618"/>
                    <a:pt x="4522807" y="124449"/>
                  </a:cubicBezTo>
                  <a:cubicBezTo>
                    <a:pt x="4522807" y="155981"/>
                    <a:pt x="4535507" y="777747"/>
                    <a:pt x="4541857" y="809280"/>
                  </a:cubicBezTo>
                  <a:cubicBezTo>
                    <a:pt x="4548207" y="856984"/>
                    <a:pt x="4544398" y="905496"/>
                    <a:pt x="4544398" y="953200"/>
                  </a:cubicBezTo>
                  <a:cubicBezTo>
                    <a:pt x="4544398" y="995244"/>
                    <a:pt x="4545668" y="1034054"/>
                    <a:pt x="4546938" y="1075709"/>
                  </a:cubicBezTo>
                  <a:cubicBezTo>
                    <a:pt x="4546938" y="1097299"/>
                    <a:pt x="4546938" y="1111269"/>
                    <a:pt x="4546938" y="1135399"/>
                  </a:cubicBezTo>
                  <a:cubicBezTo>
                    <a:pt x="4524077" y="1135399"/>
                    <a:pt x="4503757" y="1136669"/>
                    <a:pt x="4474246" y="1135399"/>
                  </a:cubicBezTo>
                  <a:cubicBezTo>
                    <a:pt x="4245622" y="1130319"/>
                    <a:pt x="4013480" y="1136669"/>
                    <a:pt x="3784855" y="1131589"/>
                  </a:cubicBezTo>
                  <a:cubicBezTo>
                    <a:pt x="3647680" y="1127779"/>
                    <a:pt x="3514023" y="1130319"/>
                    <a:pt x="3376848" y="1127779"/>
                  </a:cubicBezTo>
                  <a:cubicBezTo>
                    <a:pt x="3313537" y="1126509"/>
                    <a:pt x="3250225" y="1125239"/>
                    <a:pt x="3186914" y="1123969"/>
                  </a:cubicBezTo>
                  <a:cubicBezTo>
                    <a:pt x="3148223" y="1123969"/>
                    <a:pt x="3113050" y="1125239"/>
                    <a:pt x="3074360" y="1125239"/>
                  </a:cubicBezTo>
                  <a:cubicBezTo>
                    <a:pt x="2975876" y="1123969"/>
                    <a:pt x="2705043" y="1125239"/>
                    <a:pt x="2606559" y="1123969"/>
                  </a:cubicBezTo>
                  <a:cubicBezTo>
                    <a:pt x="2536213" y="1122699"/>
                    <a:pt x="1129292" y="1131589"/>
                    <a:pt x="1058946" y="1130319"/>
                  </a:cubicBezTo>
                  <a:cubicBezTo>
                    <a:pt x="1041359" y="1130319"/>
                    <a:pt x="1020256" y="1131589"/>
                    <a:pt x="1002669" y="1131589"/>
                  </a:cubicBezTo>
                  <a:cubicBezTo>
                    <a:pt x="960461" y="1131589"/>
                    <a:pt x="921771" y="1132859"/>
                    <a:pt x="879564" y="1132859"/>
                  </a:cubicBezTo>
                  <a:cubicBezTo>
                    <a:pt x="774044" y="1132859"/>
                    <a:pt x="672043" y="1131589"/>
                    <a:pt x="566524" y="1130319"/>
                  </a:cubicBezTo>
                  <a:cubicBezTo>
                    <a:pt x="503212" y="1129049"/>
                    <a:pt x="439901" y="1127779"/>
                    <a:pt x="380107" y="1126509"/>
                  </a:cubicBezTo>
                  <a:cubicBezTo>
                    <a:pt x="267553" y="1125239"/>
                    <a:pt x="154999" y="1123969"/>
                    <a:pt x="48260" y="1123969"/>
                  </a:cubicBezTo>
                  <a:cubicBezTo>
                    <a:pt x="38100" y="1123969"/>
                    <a:pt x="29210" y="1123969"/>
                    <a:pt x="19050" y="1122699"/>
                  </a:cubicBezTo>
                  <a:cubicBezTo>
                    <a:pt x="10160" y="1121429"/>
                    <a:pt x="5080" y="1115079"/>
                    <a:pt x="7620" y="1106189"/>
                  </a:cubicBezTo>
                  <a:cubicBezTo>
                    <a:pt x="16510" y="1074481"/>
                    <a:pt x="12700" y="1054267"/>
                    <a:pt x="11430" y="1033245"/>
                  </a:cubicBezTo>
                  <a:cubicBezTo>
                    <a:pt x="10160" y="990393"/>
                    <a:pt x="6350" y="948349"/>
                    <a:pt x="7620" y="905496"/>
                  </a:cubicBezTo>
                  <a:cubicBezTo>
                    <a:pt x="5080" y="852133"/>
                    <a:pt x="0" y="191557"/>
                    <a:pt x="7620" y="137385"/>
                  </a:cubicBezTo>
                  <a:cubicBezTo>
                    <a:pt x="8890" y="126874"/>
                    <a:pt x="7620" y="115555"/>
                    <a:pt x="8890" y="105044"/>
                  </a:cubicBezTo>
                  <a:cubicBezTo>
                    <a:pt x="10160" y="88064"/>
                    <a:pt x="12700" y="69468"/>
                    <a:pt x="13970" y="44450"/>
                  </a:cubicBezTo>
                  <a:cubicBezTo>
                    <a:pt x="13970" y="41910"/>
                    <a:pt x="15240" y="39370"/>
                    <a:pt x="16510" y="38100"/>
                  </a:cubicBezTo>
                  <a:cubicBezTo>
                    <a:pt x="38100" y="35560"/>
                    <a:pt x="67067" y="30480"/>
                    <a:pt x="123344" y="29210"/>
                  </a:cubicBezTo>
                  <a:cubicBezTo>
                    <a:pt x="218311" y="25400"/>
                    <a:pt x="313278" y="22860"/>
                    <a:pt x="411762" y="20320"/>
                  </a:cubicBezTo>
                  <a:cubicBezTo>
                    <a:pt x="478591" y="17780"/>
                    <a:pt x="545420" y="16510"/>
                    <a:pt x="608731" y="13970"/>
                  </a:cubicBezTo>
                  <a:cubicBezTo>
                    <a:pt x="672043" y="11430"/>
                    <a:pt x="738871" y="8890"/>
                    <a:pt x="802183" y="8890"/>
                  </a:cubicBezTo>
                  <a:cubicBezTo>
                    <a:pt x="872529" y="7620"/>
                    <a:pt x="942875" y="10160"/>
                    <a:pt x="1013221" y="8890"/>
                  </a:cubicBezTo>
                  <a:cubicBezTo>
                    <a:pt x="1101154" y="8890"/>
                    <a:pt x="2694492" y="6350"/>
                    <a:pt x="2782424" y="5080"/>
                  </a:cubicBezTo>
                  <a:cubicBezTo>
                    <a:pt x="2866839" y="3810"/>
                    <a:pt x="2951255" y="2540"/>
                    <a:pt x="3039187" y="2540"/>
                  </a:cubicBezTo>
                  <a:cubicBezTo>
                    <a:pt x="3183397" y="1270"/>
                    <a:pt x="3324089" y="0"/>
                    <a:pt x="3468298" y="0"/>
                  </a:cubicBezTo>
                  <a:cubicBezTo>
                    <a:pt x="3528092" y="0"/>
                    <a:pt x="3591403" y="2540"/>
                    <a:pt x="3651198" y="2540"/>
                  </a:cubicBezTo>
                  <a:cubicBezTo>
                    <a:pt x="3816511" y="3810"/>
                    <a:pt x="3985341" y="5080"/>
                    <a:pt x="4150655" y="7620"/>
                  </a:cubicBezTo>
                  <a:cubicBezTo>
                    <a:pt x="4238587" y="8890"/>
                    <a:pt x="4326520" y="12700"/>
                    <a:pt x="4414452" y="16510"/>
                  </a:cubicBezTo>
                  <a:cubicBezTo>
                    <a:pt x="4435556" y="16510"/>
                    <a:pt x="4456660" y="16510"/>
                    <a:pt x="4474246" y="16510"/>
                  </a:cubicBezTo>
                  <a:cubicBezTo>
                    <a:pt x="4494868" y="17780"/>
                    <a:pt x="4503757" y="20320"/>
                    <a:pt x="4513918" y="21590"/>
                  </a:cubicBezTo>
                  <a:close/>
                  <a:moveTo>
                    <a:pt x="4524077" y="1118889"/>
                  </a:moveTo>
                  <a:cubicBezTo>
                    <a:pt x="4525348" y="1102379"/>
                    <a:pt x="4526618" y="1089679"/>
                    <a:pt x="4526618" y="1076979"/>
                  </a:cubicBezTo>
                  <a:cubicBezTo>
                    <a:pt x="4525348" y="1030011"/>
                    <a:pt x="4524077" y="987158"/>
                    <a:pt x="4524077" y="941072"/>
                  </a:cubicBezTo>
                  <a:cubicBezTo>
                    <a:pt x="4524077" y="920050"/>
                    <a:pt x="4526618" y="899028"/>
                    <a:pt x="4525348" y="878006"/>
                  </a:cubicBezTo>
                  <a:cubicBezTo>
                    <a:pt x="4525348" y="858601"/>
                    <a:pt x="4524077" y="838387"/>
                    <a:pt x="4522808" y="818983"/>
                  </a:cubicBezTo>
                  <a:cubicBezTo>
                    <a:pt x="4517727" y="789067"/>
                    <a:pt x="4506298" y="169727"/>
                    <a:pt x="4506298" y="139811"/>
                  </a:cubicBezTo>
                  <a:cubicBezTo>
                    <a:pt x="4503758" y="114746"/>
                    <a:pt x="4501218" y="88873"/>
                    <a:pt x="4498677" y="63500"/>
                  </a:cubicBezTo>
                  <a:cubicBezTo>
                    <a:pt x="4497408" y="44450"/>
                    <a:pt x="4496138" y="43180"/>
                    <a:pt x="4463695" y="41910"/>
                  </a:cubicBezTo>
                  <a:cubicBezTo>
                    <a:pt x="4453143" y="41910"/>
                    <a:pt x="4446108" y="41910"/>
                    <a:pt x="4435556" y="40640"/>
                  </a:cubicBezTo>
                  <a:cubicBezTo>
                    <a:pt x="4347624" y="36830"/>
                    <a:pt x="4256174" y="31750"/>
                    <a:pt x="4168241" y="30480"/>
                  </a:cubicBezTo>
                  <a:cubicBezTo>
                    <a:pt x="3953686" y="26670"/>
                    <a:pt x="3735613" y="25400"/>
                    <a:pt x="3521058" y="22860"/>
                  </a:cubicBezTo>
                  <a:cubicBezTo>
                    <a:pt x="3489402" y="22860"/>
                    <a:pt x="3454229" y="22860"/>
                    <a:pt x="3422573" y="22860"/>
                  </a:cubicBezTo>
                  <a:cubicBezTo>
                    <a:pt x="3369813" y="22860"/>
                    <a:pt x="3317054" y="22860"/>
                    <a:pt x="3267812" y="22860"/>
                  </a:cubicBezTo>
                  <a:cubicBezTo>
                    <a:pt x="3155258" y="22860"/>
                    <a:pt x="3042705" y="22860"/>
                    <a:pt x="2933668" y="24130"/>
                  </a:cubicBezTo>
                  <a:cubicBezTo>
                    <a:pt x="2838701" y="25400"/>
                    <a:pt x="1238328" y="29210"/>
                    <a:pt x="1143361" y="29210"/>
                  </a:cubicBezTo>
                  <a:cubicBezTo>
                    <a:pt x="988600" y="29210"/>
                    <a:pt x="833839" y="26670"/>
                    <a:pt x="679077" y="33020"/>
                  </a:cubicBezTo>
                  <a:cubicBezTo>
                    <a:pt x="598179" y="36830"/>
                    <a:pt x="520799" y="36830"/>
                    <a:pt x="443418" y="38100"/>
                  </a:cubicBezTo>
                  <a:cubicBezTo>
                    <a:pt x="309761" y="41910"/>
                    <a:pt x="176103" y="45720"/>
                    <a:pt x="49530" y="50800"/>
                  </a:cubicBezTo>
                  <a:cubicBezTo>
                    <a:pt x="36830" y="50800"/>
                    <a:pt x="34290" y="53340"/>
                    <a:pt x="33020" y="67042"/>
                  </a:cubicBezTo>
                  <a:cubicBezTo>
                    <a:pt x="31750" y="81596"/>
                    <a:pt x="31750" y="96150"/>
                    <a:pt x="30480" y="110703"/>
                  </a:cubicBezTo>
                  <a:cubicBezTo>
                    <a:pt x="29210" y="134960"/>
                    <a:pt x="26670" y="158407"/>
                    <a:pt x="25400" y="182663"/>
                  </a:cubicBezTo>
                  <a:cubicBezTo>
                    <a:pt x="20320" y="208536"/>
                    <a:pt x="26670" y="840813"/>
                    <a:pt x="29210" y="866686"/>
                  </a:cubicBezTo>
                  <a:cubicBezTo>
                    <a:pt x="29210" y="894177"/>
                    <a:pt x="29210" y="922475"/>
                    <a:pt x="30480" y="949966"/>
                  </a:cubicBezTo>
                  <a:cubicBezTo>
                    <a:pt x="30480" y="970179"/>
                    <a:pt x="33020" y="990393"/>
                    <a:pt x="33020" y="1010606"/>
                  </a:cubicBezTo>
                  <a:cubicBezTo>
                    <a:pt x="33020" y="1032437"/>
                    <a:pt x="33020" y="1054267"/>
                    <a:pt x="31750" y="1076979"/>
                  </a:cubicBezTo>
                  <a:cubicBezTo>
                    <a:pt x="31750" y="1080789"/>
                    <a:pt x="31750" y="1083329"/>
                    <a:pt x="31750" y="1087139"/>
                  </a:cubicBezTo>
                  <a:cubicBezTo>
                    <a:pt x="31750" y="1097299"/>
                    <a:pt x="35560" y="1101109"/>
                    <a:pt x="44450" y="1101109"/>
                  </a:cubicBezTo>
                  <a:cubicBezTo>
                    <a:pt x="74101" y="1101109"/>
                    <a:pt x="123344" y="1102379"/>
                    <a:pt x="169068" y="1102379"/>
                  </a:cubicBezTo>
                  <a:cubicBezTo>
                    <a:pt x="235897" y="1102379"/>
                    <a:pt x="306243" y="1099839"/>
                    <a:pt x="373072" y="1102379"/>
                  </a:cubicBezTo>
                  <a:cubicBezTo>
                    <a:pt x="482108" y="1106189"/>
                    <a:pt x="591145" y="1108729"/>
                    <a:pt x="700181" y="1107459"/>
                  </a:cubicBezTo>
                  <a:cubicBezTo>
                    <a:pt x="770527" y="1106189"/>
                    <a:pt x="837356" y="1108729"/>
                    <a:pt x="907702" y="1108729"/>
                  </a:cubicBezTo>
                  <a:cubicBezTo>
                    <a:pt x="1009704" y="1108729"/>
                    <a:pt x="1111705" y="1107459"/>
                    <a:pt x="1213707" y="1108729"/>
                  </a:cubicBezTo>
                  <a:cubicBezTo>
                    <a:pt x="1364951" y="1109999"/>
                    <a:pt x="3025118" y="1099839"/>
                    <a:pt x="3179879" y="1102379"/>
                  </a:cubicBezTo>
                  <a:cubicBezTo>
                    <a:pt x="3246708" y="1103649"/>
                    <a:pt x="3313537" y="1104919"/>
                    <a:pt x="3376848" y="1104919"/>
                  </a:cubicBezTo>
                  <a:cubicBezTo>
                    <a:pt x="3492919" y="1107459"/>
                    <a:pt x="3605473" y="1103649"/>
                    <a:pt x="3721544" y="1107459"/>
                  </a:cubicBezTo>
                  <a:cubicBezTo>
                    <a:pt x="3816511" y="1109999"/>
                    <a:pt x="3911478" y="1109999"/>
                    <a:pt x="4006445" y="1112539"/>
                  </a:cubicBezTo>
                  <a:cubicBezTo>
                    <a:pt x="4147137" y="1116349"/>
                    <a:pt x="4287830" y="1118889"/>
                    <a:pt x="4428522" y="1120159"/>
                  </a:cubicBezTo>
                  <a:cubicBezTo>
                    <a:pt x="4481281" y="1120159"/>
                    <a:pt x="4503757" y="1118889"/>
                    <a:pt x="4524077" y="1118889"/>
                  </a:cubicBezTo>
                  <a:close/>
                </a:path>
              </a:pathLst>
            </a:custGeom>
            <a:solidFill>
              <a:srgbClr val="000000"/>
            </a:solidFill>
          </p:spPr>
        </p:sp>
      </p:grpSp>
      <p:sp>
        <p:nvSpPr>
          <p:cNvPr id="43" name="TextBox 12">
            <a:extLst>
              <a:ext uri="{FF2B5EF4-FFF2-40B4-BE49-F238E27FC236}">
                <a16:creationId xmlns:a16="http://schemas.microsoft.com/office/drawing/2014/main" id="{C26CB259-20B2-9154-7791-45BFEFD43659}"/>
              </a:ext>
            </a:extLst>
          </p:cNvPr>
          <p:cNvSpPr txBox="1"/>
          <p:nvPr/>
        </p:nvSpPr>
        <p:spPr>
          <a:xfrm>
            <a:off x="1578991" y="2893063"/>
            <a:ext cx="4966839" cy="738664"/>
          </a:xfrm>
          <a:prstGeom prst="rect">
            <a:avLst/>
          </a:prstGeom>
        </p:spPr>
        <p:txBody>
          <a:bodyPr wrap="square" lIns="0" tIns="0" rIns="0" bIns="0" rtlCol="0" anchor="t">
            <a:spAutoFit/>
          </a:bodyPr>
          <a:lstStyle/>
          <a:p>
            <a:r>
              <a:rPr lang="en-US" sz="2400" i="1">
                <a:latin typeface="Times New Roman" panose="02020603050405020304" pitchFamily="18" charset="0"/>
                <a:cs typeface="Times New Roman" panose="02020603050405020304" pitchFamily="18" charset="0"/>
              </a:rPr>
              <a:t>hs lấy thêm ví dụ về dấu gạch ngang, biện pháp so sánh, nhân hóa, điệp ngữ</a:t>
            </a:r>
            <a:endParaRPr lang="en-US" sz="240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280469"/>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1. Ví dụ</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4" name="TextBox 8">
            <a:extLst>
              <a:ext uri="{FF2B5EF4-FFF2-40B4-BE49-F238E27FC236}">
                <a16:creationId xmlns:a16="http://schemas.microsoft.com/office/drawing/2014/main" id="{6F1DBF1D-1B33-B896-7DE4-F06E6C6747DA}"/>
              </a:ext>
            </a:extLst>
          </p:cNvPr>
          <p:cNvSpPr txBox="1">
            <a:spLocks noChangeArrowheads="1"/>
          </p:cNvSpPr>
          <p:nvPr/>
        </p:nvSpPr>
        <p:spPr bwMode="auto">
          <a:xfrm>
            <a:off x="1987316" y="1724770"/>
            <a:ext cx="40972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Nhiệm</a:t>
            </a:r>
            <a:r>
              <a:rPr kumimoji="0" lang="en-US" altLang="zh-CN" sz="3200" b="1" i="1" u="none" strike="noStrike" kern="1200" cap="none" spc="0" normalizeH="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vụ</a:t>
            </a:r>
            <a:endParaRPr kumimoji="0" lang="zh-CN" alt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 name="图片 117">
            <a:extLst>
              <a:ext uri="{FF2B5EF4-FFF2-40B4-BE49-F238E27FC236}">
                <a16:creationId xmlns:a16="http://schemas.microsoft.com/office/drawing/2014/main" id="{879DA7DB-D411-B597-3C59-48697F090D42}"/>
              </a:ext>
            </a:extLst>
          </p:cNvPr>
          <p:cNvPicPr>
            <a:picLocks noChangeAspect="1"/>
          </p:cNvPicPr>
          <p:nvPr/>
        </p:nvPicPr>
        <p:blipFill>
          <a:blip r:embed="rId7"/>
          <a:srcRect/>
          <a:stretch>
            <a:fillRect/>
          </a:stretch>
        </p:blipFill>
        <p:spPr>
          <a:xfrm>
            <a:off x="6258225" y="2537861"/>
            <a:ext cx="5041548" cy="4750266"/>
          </a:xfrm>
          <a:prstGeom prst="rect">
            <a:avLst/>
          </a:prstGeom>
        </p:spPr>
      </p:pic>
    </p:spTree>
    <p:extLst>
      <p:ext uri="{BB962C8B-B14F-4D97-AF65-F5344CB8AC3E}">
        <p14:creationId xmlns:p14="http://schemas.microsoft.com/office/powerpoint/2010/main" val="262341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6"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80">
                                          <p:stCondLst>
                                            <p:cond delay="0"/>
                                          </p:stCondLst>
                                        </p:cTn>
                                        <p:tgtEl>
                                          <p:spTgt spid="34"/>
                                        </p:tgtEl>
                                      </p:cBhvr>
                                    </p:animEffect>
                                    <p:anim calcmode="lin" valueType="num">
                                      <p:cBhvr>
                                        <p:cTn id="3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5" dur="26">
                                          <p:stCondLst>
                                            <p:cond delay="650"/>
                                          </p:stCondLst>
                                        </p:cTn>
                                        <p:tgtEl>
                                          <p:spTgt spid="34"/>
                                        </p:tgtEl>
                                      </p:cBhvr>
                                      <p:to x="100000" y="60000"/>
                                    </p:animScale>
                                    <p:animScale>
                                      <p:cBhvr>
                                        <p:cTn id="36" dur="166" decel="50000">
                                          <p:stCondLst>
                                            <p:cond delay="676"/>
                                          </p:stCondLst>
                                        </p:cTn>
                                        <p:tgtEl>
                                          <p:spTgt spid="34"/>
                                        </p:tgtEl>
                                      </p:cBhvr>
                                      <p:to x="100000" y="100000"/>
                                    </p:animScale>
                                    <p:animScale>
                                      <p:cBhvr>
                                        <p:cTn id="37" dur="26">
                                          <p:stCondLst>
                                            <p:cond delay="1312"/>
                                          </p:stCondLst>
                                        </p:cTn>
                                        <p:tgtEl>
                                          <p:spTgt spid="34"/>
                                        </p:tgtEl>
                                      </p:cBhvr>
                                      <p:to x="100000" y="80000"/>
                                    </p:animScale>
                                    <p:animScale>
                                      <p:cBhvr>
                                        <p:cTn id="38" dur="166" decel="50000">
                                          <p:stCondLst>
                                            <p:cond delay="1338"/>
                                          </p:stCondLst>
                                        </p:cTn>
                                        <p:tgtEl>
                                          <p:spTgt spid="34"/>
                                        </p:tgtEl>
                                      </p:cBhvr>
                                      <p:to x="100000" y="100000"/>
                                    </p:animScale>
                                    <p:animScale>
                                      <p:cBhvr>
                                        <p:cTn id="39" dur="26">
                                          <p:stCondLst>
                                            <p:cond delay="1642"/>
                                          </p:stCondLst>
                                        </p:cTn>
                                        <p:tgtEl>
                                          <p:spTgt spid="34"/>
                                        </p:tgtEl>
                                      </p:cBhvr>
                                      <p:to x="100000" y="90000"/>
                                    </p:animScale>
                                    <p:animScale>
                                      <p:cBhvr>
                                        <p:cTn id="40" dur="166" decel="50000">
                                          <p:stCondLst>
                                            <p:cond delay="1668"/>
                                          </p:stCondLst>
                                        </p:cTn>
                                        <p:tgtEl>
                                          <p:spTgt spid="34"/>
                                        </p:tgtEl>
                                      </p:cBhvr>
                                      <p:to x="100000" y="100000"/>
                                    </p:animScale>
                                    <p:animScale>
                                      <p:cBhvr>
                                        <p:cTn id="41" dur="26">
                                          <p:stCondLst>
                                            <p:cond delay="1808"/>
                                          </p:stCondLst>
                                        </p:cTn>
                                        <p:tgtEl>
                                          <p:spTgt spid="34"/>
                                        </p:tgtEl>
                                      </p:cBhvr>
                                      <p:to x="100000" y="95000"/>
                                    </p:animScale>
                                    <p:animScale>
                                      <p:cBhvr>
                                        <p:cTn id="42" dur="166" decel="50000">
                                          <p:stCondLst>
                                            <p:cond delay="1834"/>
                                          </p:stCondLst>
                                        </p:cTn>
                                        <p:tgtEl>
                                          <p:spTgt spid="3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ppt_x"/>
                                          </p:val>
                                        </p:tav>
                                        <p:tav tm="100000">
                                          <p:val>
                                            <p:strVal val="#ppt_x"/>
                                          </p:val>
                                        </p:tav>
                                      </p:tavLst>
                                    </p:anim>
                                    <p:anim calcmode="lin" valueType="num">
                                      <p:cBhvr additive="base">
                                        <p:cTn id="4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80469"/>
            <a:ext cx="12190413" cy="722827"/>
            <a:chOff x="0" y="653486"/>
            <a:chExt cx="12190413" cy="722827"/>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653486"/>
              <a:ext cx="57791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i="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 Kết luận</a:t>
              </a:r>
              <a:endParaRPr kumimoji="0" lang="zh-CN"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1" name="Picture 5">
            <a:extLst>
              <a:ext uri="{FF2B5EF4-FFF2-40B4-BE49-F238E27FC236}">
                <a16:creationId xmlns:a16="http://schemas.microsoft.com/office/drawing/2014/main" id="{814A83DA-14EA-8F70-C4A0-A74633850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3860">
            <a:off x="7297100" y="1418974"/>
            <a:ext cx="481186" cy="566935"/>
          </a:xfrm>
          <a:prstGeom prst="rect">
            <a:avLst/>
          </a:prstGeom>
        </p:spPr>
      </p:pic>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10721006">
            <a:off x="1481371" y="1172741"/>
            <a:ext cx="538491" cy="523584"/>
          </a:xfrm>
          <a:prstGeom prst="rect">
            <a:avLst/>
          </a:prstGeom>
        </p:spPr>
      </p:pic>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1576858" y="3021302"/>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1216287" y="3526177"/>
            <a:ext cx="324493" cy="407469"/>
          </a:xfrm>
          <a:prstGeom prst="rect">
            <a:avLst/>
          </a:prstGeom>
        </p:spPr>
      </p:pic>
      <p:grpSp>
        <p:nvGrpSpPr>
          <p:cNvPr id="2" name="Group 5">
            <a:extLst>
              <a:ext uri="{FF2B5EF4-FFF2-40B4-BE49-F238E27FC236}">
                <a16:creationId xmlns:a16="http://schemas.microsoft.com/office/drawing/2014/main" id="{B05384DD-D626-CDB5-63B4-DBFF8F8A6832}"/>
              </a:ext>
            </a:extLst>
          </p:cNvPr>
          <p:cNvGrpSpPr/>
          <p:nvPr/>
        </p:nvGrpSpPr>
        <p:grpSpPr>
          <a:xfrm rot="5400000">
            <a:off x="7466854" y="1020689"/>
            <a:ext cx="3263375" cy="4763679"/>
            <a:chOff x="0" y="0"/>
            <a:chExt cx="3687056" cy="5382143"/>
          </a:xfrm>
        </p:grpSpPr>
        <p:sp>
          <p:nvSpPr>
            <p:cNvPr id="3" name="Freeform 6">
              <a:extLst>
                <a:ext uri="{FF2B5EF4-FFF2-40B4-BE49-F238E27FC236}">
                  <a16:creationId xmlns:a16="http://schemas.microsoft.com/office/drawing/2014/main" id="{C6061007-4BC7-F5EB-BD39-168825E8F99C}"/>
                </a:ext>
              </a:extLst>
            </p:cNvPr>
            <p:cNvSpPr/>
            <p:nvPr/>
          </p:nvSpPr>
          <p:spPr>
            <a:xfrm>
              <a:off x="-9098" y="-6509"/>
              <a:ext cx="3701386" cy="5414196"/>
            </a:xfrm>
            <a:custGeom>
              <a:avLst/>
              <a:gdLst/>
              <a:ahLst/>
              <a:cxnLst/>
              <a:rect l="l" t="t" r="r" b="b"/>
              <a:pathLst>
                <a:path w="3701386"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2808313" y="6965"/>
                  </a:cubicBezTo>
                  <a:lnTo>
                    <a:pt x="2808315" y="6965"/>
                  </a:lnTo>
                  <a:cubicBezTo>
                    <a:pt x="3025062" y="16819"/>
                    <a:pt x="3229377" y="36481"/>
                    <a:pt x="3363565" y="101690"/>
                  </a:cubicBezTo>
                  <a:cubicBezTo>
                    <a:pt x="3619611" y="226120"/>
                    <a:pt x="3701386" y="459160"/>
                    <a:pt x="3695899" y="704684"/>
                  </a:cubicBezTo>
                  <a:cubicBezTo>
                    <a:pt x="3695899" y="704684"/>
                    <a:pt x="3652610" y="1013073"/>
                    <a:pt x="3660044" y="1248607"/>
                  </a:cubicBezTo>
                  <a:cubicBezTo>
                    <a:pt x="3667167" y="4562444"/>
                    <a:pt x="3674324" y="4758047"/>
                    <a:pt x="3674324" y="4758047"/>
                  </a:cubicBezTo>
                  <a:cubicBezTo>
                    <a:pt x="3657642" y="4973779"/>
                    <a:pt x="3542998" y="5184391"/>
                    <a:pt x="3346129" y="5296015"/>
                  </a:cubicBezTo>
                  <a:cubicBezTo>
                    <a:pt x="3195778" y="5381264"/>
                    <a:pt x="2997746" y="5396362"/>
                    <a:pt x="2375355" y="5385620"/>
                  </a:cubicBezTo>
                  <a:lnTo>
                    <a:pt x="2375330" y="5385620"/>
                  </a:lnTo>
                  <a:cubicBezTo>
                    <a:pt x="645952" y="5380343"/>
                    <a:pt x="384604" y="5414196"/>
                    <a:pt x="254278" y="5305039"/>
                  </a:cubicBezTo>
                  <a:cubicBezTo>
                    <a:pt x="145767" y="5214154"/>
                    <a:pt x="81795" y="5020842"/>
                    <a:pt x="63030" y="4820643"/>
                  </a:cubicBezTo>
                  <a:close/>
                </a:path>
              </a:pathLst>
            </a:custGeom>
            <a:solidFill>
              <a:srgbClr val="A3DDF1"/>
            </a:solidFill>
          </p:spPr>
        </p:sp>
      </p:grpSp>
      <p:sp>
        <p:nvSpPr>
          <p:cNvPr id="4" name="TextBox 7">
            <a:extLst>
              <a:ext uri="{FF2B5EF4-FFF2-40B4-BE49-F238E27FC236}">
                <a16:creationId xmlns:a16="http://schemas.microsoft.com/office/drawing/2014/main" id="{76DB8AD1-6D5C-1926-CD50-BD6E3A145744}"/>
              </a:ext>
            </a:extLst>
          </p:cNvPr>
          <p:cNvSpPr txBox="1"/>
          <p:nvPr/>
        </p:nvSpPr>
        <p:spPr>
          <a:xfrm>
            <a:off x="7033613" y="2311318"/>
            <a:ext cx="3983558" cy="1723549"/>
          </a:xfrm>
          <a:prstGeom prst="rect">
            <a:avLst/>
          </a:prstGeom>
        </p:spPr>
        <p:txBody>
          <a:bodyPr wrap="square" lIns="0" tIns="0" rIns="0" bIns="0" rtlCol="0" anchor="t">
            <a:spAutoFit/>
          </a:bodyPr>
          <a:lstStyle/>
          <a:p>
            <a:pPr algn="just"/>
            <a:r>
              <a:rPr lang="en-US" sz="2800" i="1">
                <a:latin typeface="Times New Roman" panose="02020603050405020304" pitchFamily="18" charset="0"/>
                <a:cs typeface="Times New Roman" panose="02020603050405020304" pitchFamily="18" charset="0"/>
              </a:rPr>
              <a:t>Từ ví dụ, nhắc ại chức năng của dấu gạch ngang và khái niệm của so sánh, nhân hóa, điệp ngữ</a:t>
            </a:r>
            <a:endParaRPr lang="en-US" sz="2800">
              <a:latin typeface="Times New Roman" panose="02020603050405020304" pitchFamily="18" charset="0"/>
              <a:cs typeface="Times New Roman" panose="02020603050405020304" pitchFamily="18" charset="0"/>
            </a:endParaRPr>
          </a:p>
        </p:txBody>
      </p:sp>
      <p:grpSp>
        <p:nvGrpSpPr>
          <p:cNvPr id="5" name="Group 8">
            <a:extLst>
              <a:ext uri="{FF2B5EF4-FFF2-40B4-BE49-F238E27FC236}">
                <a16:creationId xmlns:a16="http://schemas.microsoft.com/office/drawing/2014/main" id="{3E1E9938-2CF1-6B17-E51F-CA95FC850471}"/>
              </a:ext>
            </a:extLst>
          </p:cNvPr>
          <p:cNvGrpSpPr/>
          <p:nvPr/>
        </p:nvGrpSpPr>
        <p:grpSpPr>
          <a:xfrm rot="5400000">
            <a:off x="1470649" y="2108042"/>
            <a:ext cx="4046406" cy="3947857"/>
            <a:chOff x="0" y="0"/>
            <a:chExt cx="5216920" cy="4332646"/>
          </a:xfrm>
        </p:grpSpPr>
        <p:sp>
          <p:nvSpPr>
            <p:cNvPr id="6" name="Freeform 9">
              <a:extLst>
                <a:ext uri="{FF2B5EF4-FFF2-40B4-BE49-F238E27FC236}">
                  <a16:creationId xmlns:a16="http://schemas.microsoft.com/office/drawing/2014/main" id="{E3F6AC5F-ECD7-6783-1B75-365DDE345315}"/>
                </a:ext>
              </a:extLst>
            </p:cNvPr>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7" name="TextBox 10">
            <a:extLst>
              <a:ext uri="{FF2B5EF4-FFF2-40B4-BE49-F238E27FC236}">
                <a16:creationId xmlns:a16="http://schemas.microsoft.com/office/drawing/2014/main" id="{43614840-D126-F56A-54FE-5BA7CDEB87FA}"/>
              </a:ext>
            </a:extLst>
          </p:cNvPr>
          <p:cNvSpPr txBox="1"/>
          <p:nvPr/>
        </p:nvSpPr>
        <p:spPr>
          <a:xfrm>
            <a:off x="1700510" y="2456478"/>
            <a:ext cx="3434502" cy="654025"/>
          </a:xfrm>
          <a:prstGeom prst="rect">
            <a:avLst/>
          </a:prstGeom>
        </p:spPr>
        <p:txBody>
          <a:bodyPr lIns="0" tIns="0" rIns="0" bIns="0" rtlCol="0" anchor="t">
            <a:spAutoFit/>
          </a:bodyPr>
          <a:lstStyle/>
          <a:p>
            <a:pPr algn="ctr">
              <a:lnSpc>
                <a:spcPts val="5103"/>
              </a:lnSpc>
            </a:pPr>
            <a:r>
              <a:rPr lang="en-US" sz="4639" b="1">
                <a:solidFill>
                  <a:srgbClr val="1D1D1B"/>
                </a:solidFill>
                <a:latin typeface="Times New Roman" panose="02020603050405020304" pitchFamily="18" charset="0"/>
                <a:cs typeface="Times New Roman" panose="02020603050405020304" pitchFamily="18" charset="0"/>
              </a:rPr>
              <a:t>Nhiệm vụ</a:t>
            </a:r>
          </a:p>
        </p:txBody>
      </p:sp>
      <p:pic>
        <p:nvPicPr>
          <p:cNvPr id="9" name="Picture 11">
            <a:extLst>
              <a:ext uri="{FF2B5EF4-FFF2-40B4-BE49-F238E27FC236}">
                <a16:creationId xmlns:a16="http://schemas.microsoft.com/office/drawing/2014/main" id="{C721C668-9739-B90C-EA82-455D5203999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76601" y="3535464"/>
            <a:ext cx="3577825" cy="2881775"/>
          </a:xfrm>
          <a:prstGeom prst="rect">
            <a:avLst/>
          </a:prstGeom>
        </p:spPr>
      </p:pic>
      <p:pic>
        <p:nvPicPr>
          <p:cNvPr id="10" name="Picture 12">
            <a:extLst>
              <a:ext uri="{FF2B5EF4-FFF2-40B4-BE49-F238E27FC236}">
                <a16:creationId xmlns:a16="http://schemas.microsoft.com/office/drawing/2014/main" id="{2DF18437-BE62-696C-FB3D-B8094306BC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415">
            <a:off x="5722614" y="6024568"/>
            <a:ext cx="554688" cy="653535"/>
          </a:xfrm>
          <a:prstGeom prst="rect">
            <a:avLst/>
          </a:prstGeom>
        </p:spPr>
      </p:pic>
      <p:pic>
        <p:nvPicPr>
          <p:cNvPr id="13" name="Picture 14">
            <a:extLst>
              <a:ext uri="{FF2B5EF4-FFF2-40B4-BE49-F238E27FC236}">
                <a16:creationId xmlns:a16="http://schemas.microsoft.com/office/drawing/2014/main" id="{BBBA307E-5898-A577-724D-E6CA2C4DCD7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9441783" y="1498032"/>
            <a:ext cx="287210" cy="360652"/>
          </a:xfrm>
          <a:prstGeom prst="rect">
            <a:avLst/>
          </a:prstGeom>
        </p:spPr>
      </p:pic>
      <p:pic>
        <p:nvPicPr>
          <p:cNvPr id="14" name="Picture 15">
            <a:extLst>
              <a:ext uri="{FF2B5EF4-FFF2-40B4-BE49-F238E27FC236}">
                <a16:creationId xmlns:a16="http://schemas.microsoft.com/office/drawing/2014/main" id="{64A10BAC-7432-A7AA-AE3A-2DD680F6FB5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9938791" y="1882809"/>
            <a:ext cx="206714" cy="259573"/>
          </a:xfrm>
          <a:prstGeom prst="rect">
            <a:avLst/>
          </a:prstGeom>
        </p:spPr>
      </p:pic>
      <p:pic>
        <p:nvPicPr>
          <p:cNvPr id="15" name="Picture 16">
            <a:extLst>
              <a:ext uri="{FF2B5EF4-FFF2-40B4-BE49-F238E27FC236}">
                <a16:creationId xmlns:a16="http://schemas.microsoft.com/office/drawing/2014/main" id="{863A1F15-5C58-AD6B-D7D0-D5C8008500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130190">
            <a:off x="9898821" y="5449325"/>
            <a:ext cx="479887" cy="466602"/>
          </a:xfrm>
          <a:prstGeom prst="rect">
            <a:avLst/>
          </a:prstGeom>
        </p:spPr>
      </p:pic>
    </p:spTree>
    <p:extLst>
      <p:ext uri="{BB962C8B-B14F-4D97-AF65-F5344CB8AC3E}">
        <p14:creationId xmlns:p14="http://schemas.microsoft.com/office/powerpoint/2010/main" val="27525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41772"/>
            <a:ext cx="12190413" cy="761524"/>
            <a:chOff x="0" y="614789"/>
            <a:chExt cx="12190413" cy="76152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340528" y="614789"/>
              <a:ext cx="75093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effectLst/>
                  <a:latin typeface="Times New Roman" panose="02020603050405020304" pitchFamily="18" charset="0"/>
                  <a:ea typeface="Times New Roman" panose="02020603050405020304" pitchFamily="18" charset="0"/>
                </a:rPr>
                <a:t>2. Kết luận</a:t>
              </a:r>
              <a:endParaRPr kumimoji="0" lang="zh-CN" alt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272" t="32416"/>
          <a:stretch>
            <a:fillRect/>
          </a:stretch>
        </p:blipFill>
        <p:spPr>
          <a:xfrm rot="10721006">
            <a:off x="1481371" y="1172741"/>
            <a:ext cx="538491" cy="523584"/>
          </a:xfrm>
          <a:prstGeom prst="rect">
            <a:avLst/>
          </a:prstGeom>
        </p:spPr>
      </p:pic>
      <p:sp>
        <p:nvSpPr>
          <p:cNvPr id="9" name="5">
            <a:extLst>
              <a:ext uri="{FF2B5EF4-FFF2-40B4-BE49-F238E27FC236}">
                <a16:creationId xmlns:a16="http://schemas.microsoft.com/office/drawing/2014/main" id="{760B2D00-F180-488B-7B13-AA648A66F366}"/>
              </a:ext>
            </a:extLst>
          </p:cNvPr>
          <p:cNvSpPr/>
          <p:nvPr/>
        </p:nvSpPr>
        <p:spPr>
          <a:xfrm>
            <a:off x="5169794" y="2961175"/>
            <a:ext cx="1886040" cy="1886040"/>
          </a:xfrm>
          <a:prstGeom prst="ellipse">
            <a:avLst/>
          </a:prstGeom>
          <a:solidFill>
            <a:srgbClr val="1FAD9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10" name="TextBox 19">
            <a:extLst>
              <a:ext uri="{FF2B5EF4-FFF2-40B4-BE49-F238E27FC236}">
                <a16:creationId xmlns:a16="http://schemas.microsoft.com/office/drawing/2014/main" id="{95F89F8B-2EC0-2B0B-FDBA-7951C0AF2646}"/>
              </a:ext>
            </a:extLst>
          </p:cNvPr>
          <p:cNvSpPr txBox="1"/>
          <p:nvPr/>
        </p:nvSpPr>
        <p:spPr>
          <a:xfrm>
            <a:off x="5583926" y="3324146"/>
            <a:ext cx="1022560" cy="1231106"/>
          </a:xfrm>
          <a:prstGeom prst="rect">
            <a:avLst/>
          </a:prstGeom>
          <a:noFill/>
        </p:spPr>
        <p:txBody>
          <a:bodyPr wrap="square" lIns="0" tIns="0" rIns="0" bIns="0" rtlCol="0">
            <a:spAutoFit/>
          </a:bodyPr>
          <a:lstStyle/>
          <a:p>
            <a:pPr algn="ctr"/>
            <a:r>
              <a:rPr lang="en-US" altLang="zh-CN" sz="4000" b="1">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Kết luận</a:t>
            </a:r>
            <a:endParaRPr lang="zh-CN" altLang="en-US" sz="4000" b="1" dirty="0">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13" name="44">
            <a:extLst>
              <a:ext uri="{FF2B5EF4-FFF2-40B4-BE49-F238E27FC236}">
                <a16:creationId xmlns:a16="http://schemas.microsoft.com/office/drawing/2014/main" id="{2BA91559-488F-F6EE-ED38-C7DB7275A049}"/>
              </a:ext>
            </a:extLst>
          </p:cNvPr>
          <p:cNvSpPr/>
          <p:nvPr/>
        </p:nvSpPr>
        <p:spPr>
          <a:xfrm>
            <a:off x="1133778" y="1958160"/>
            <a:ext cx="4619360" cy="1725822"/>
          </a:xfrm>
          <a:custGeom>
            <a:avLst/>
            <a:gdLst>
              <a:gd name="connsiteX0" fmla="*/ 206207 w 5225694"/>
              <a:gd name="connsiteY0" fmla="*/ 0 h 1952352"/>
              <a:gd name="connsiteX1" fmla="*/ 5019487 w 5225694"/>
              <a:gd name="connsiteY1" fmla="*/ 0 h 1952352"/>
              <a:gd name="connsiteX2" fmla="*/ 5225694 w 5225694"/>
              <a:gd name="connsiteY2" fmla="*/ 206207 h 1952352"/>
              <a:gd name="connsiteX3" fmla="*/ 5225694 w 5225694"/>
              <a:gd name="connsiteY3" fmla="*/ 825272 h 1952352"/>
              <a:gd name="connsiteX4" fmla="*/ 5136284 w 5225694"/>
              <a:gd name="connsiteY4" fmla="*/ 838917 h 1952352"/>
              <a:gd name="connsiteX5" fmla="*/ 4126117 w 5225694"/>
              <a:gd name="connsiteY5" fmla="*/ 1849083 h 1952352"/>
              <a:gd name="connsiteX6" fmla="*/ 4115707 w 5225694"/>
              <a:gd name="connsiteY6" fmla="*/ 1952352 h 1952352"/>
              <a:gd name="connsiteX7" fmla="*/ 206207 w 5225694"/>
              <a:gd name="connsiteY7" fmla="*/ 1952352 h 1952352"/>
              <a:gd name="connsiteX8" fmla="*/ 0 w 5225694"/>
              <a:gd name="connsiteY8" fmla="*/ 1746145 h 1952352"/>
              <a:gd name="connsiteX9" fmla="*/ 0 w 5225694"/>
              <a:gd name="connsiteY9" fmla="*/ 206207 h 1952352"/>
              <a:gd name="connsiteX10" fmla="*/ 206207 w 5225694"/>
              <a:gd name="connsiteY10" fmla="*/ 0 h 195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5694" h="1952352">
                <a:moveTo>
                  <a:pt x="206207" y="0"/>
                </a:moveTo>
                <a:lnTo>
                  <a:pt x="5019487" y="0"/>
                </a:lnTo>
                <a:cubicBezTo>
                  <a:pt x="5133372" y="0"/>
                  <a:pt x="5225694" y="92322"/>
                  <a:pt x="5225694" y="206207"/>
                </a:cubicBezTo>
                <a:lnTo>
                  <a:pt x="5225694" y="825272"/>
                </a:lnTo>
                <a:lnTo>
                  <a:pt x="5136284" y="838917"/>
                </a:lnTo>
                <a:cubicBezTo>
                  <a:pt x="4629239" y="942674"/>
                  <a:pt x="4229874" y="1342039"/>
                  <a:pt x="4126117" y="1849083"/>
                </a:cubicBezTo>
                <a:lnTo>
                  <a:pt x="4115707" y="1952352"/>
                </a:lnTo>
                <a:lnTo>
                  <a:pt x="206207" y="1952352"/>
                </a:lnTo>
                <a:cubicBezTo>
                  <a:pt x="92322" y="1952352"/>
                  <a:pt x="0" y="1860030"/>
                  <a:pt x="0" y="1746145"/>
                </a:cubicBezTo>
                <a:lnTo>
                  <a:pt x="0" y="206207"/>
                </a:lnTo>
                <a:cubicBezTo>
                  <a:pt x="0" y="92322"/>
                  <a:pt x="92322" y="0"/>
                  <a:pt x="206207" y="0"/>
                </a:cubicBezTo>
                <a:close/>
              </a:path>
            </a:pathLst>
          </a:custGeom>
          <a:solidFill>
            <a:srgbClr val="1FAD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字魂95号-手刻宋" panose="00000500000000000000" pitchFamily="2" charset="-122"/>
              <a:ea typeface="字魂95号-手刻宋" panose="00000500000000000000" pitchFamily="2" charset="-122"/>
              <a:sym typeface="字魂95号-手刻宋" panose="00000500000000000000" pitchFamily="2" charset="-122"/>
            </a:endParaRPr>
          </a:p>
        </p:txBody>
      </p:sp>
      <p:sp>
        <p:nvSpPr>
          <p:cNvPr id="14" name="45">
            <a:extLst>
              <a:ext uri="{FF2B5EF4-FFF2-40B4-BE49-F238E27FC236}">
                <a16:creationId xmlns:a16="http://schemas.microsoft.com/office/drawing/2014/main" id="{3B0BDB13-2CFF-A403-3545-52D1D708320D}"/>
              </a:ext>
            </a:extLst>
          </p:cNvPr>
          <p:cNvSpPr/>
          <p:nvPr/>
        </p:nvSpPr>
        <p:spPr>
          <a:xfrm>
            <a:off x="6457977" y="1958160"/>
            <a:ext cx="4619360" cy="1725822"/>
          </a:xfrm>
          <a:custGeom>
            <a:avLst/>
            <a:gdLst>
              <a:gd name="connsiteX0" fmla="*/ 206207 w 5225694"/>
              <a:gd name="connsiteY0" fmla="*/ 0 h 1952352"/>
              <a:gd name="connsiteX1" fmla="*/ 5019487 w 5225694"/>
              <a:gd name="connsiteY1" fmla="*/ 0 h 1952352"/>
              <a:gd name="connsiteX2" fmla="*/ 5225694 w 5225694"/>
              <a:gd name="connsiteY2" fmla="*/ 206207 h 1952352"/>
              <a:gd name="connsiteX3" fmla="*/ 5225694 w 5225694"/>
              <a:gd name="connsiteY3" fmla="*/ 1746145 h 1952352"/>
              <a:gd name="connsiteX4" fmla="*/ 5019487 w 5225694"/>
              <a:gd name="connsiteY4" fmla="*/ 1952352 h 1952352"/>
              <a:gd name="connsiteX5" fmla="*/ 1109988 w 5225694"/>
              <a:gd name="connsiteY5" fmla="*/ 1952352 h 1952352"/>
              <a:gd name="connsiteX6" fmla="*/ 1099577 w 5225694"/>
              <a:gd name="connsiteY6" fmla="*/ 1849083 h 1952352"/>
              <a:gd name="connsiteX7" fmla="*/ 89411 w 5225694"/>
              <a:gd name="connsiteY7" fmla="*/ 838917 h 1952352"/>
              <a:gd name="connsiteX8" fmla="*/ 0 w 5225694"/>
              <a:gd name="connsiteY8" fmla="*/ 825272 h 1952352"/>
              <a:gd name="connsiteX9" fmla="*/ 0 w 5225694"/>
              <a:gd name="connsiteY9" fmla="*/ 206207 h 1952352"/>
              <a:gd name="connsiteX10" fmla="*/ 206207 w 5225694"/>
              <a:gd name="connsiteY10" fmla="*/ 0 h 195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5694" h="1952352">
                <a:moveTo>
                  <a:pt x="206207" y="0"/>
                </a:moveTo>
                <a:lnTo>
                  <a:pt x="5019487" y="0"/>
                </a:lnTo>
                <a:cubicBezTo>
                  <a:pt x="5133372" y="0"/>
                  <a:pt x="5225694" y="92322"/>
                  <a:pt x="5225694" y="206207"/>
                </a:cubicBezTo>
                <a:lnTo>
                  <a:pt x="5225694" y="1746145"/>
                </a:lnTo>
                <a:cubicBezTo>
                  <a:pt x="5225694" y="1860030"/>
                  <a:pt x="5133372" y="1952352"/>
                  <a:pt x="5019487" y="1952352"/>
                </a:cubicBezTo>
                <a:lnTo>
                  <a:pt x="1109988" y="1952352"/>
                </a:lnTo>
                <a:lnTo>
                  <a:pt x="1099577" y="1849083"/>
                </a:lnTo>
                <a:cubicBezTo>
                  <a:pt x="995821" y="1342039"/>
                  <a:pt x="596456" y="942674"/>
                  <a:pt x="89411" y="838917"/>
                </a:cubicBezTo>
                <a:lnTo>
                  <a:pt x="0" y="825272"/>
                </a:lnTo>
                <a:lnTo>
                  <a:pt x="0" y="206207"/>
                </a:lnTo>
                <a:cubicBezTo>
                  <a:pt x="0" y="92322"/>
                  <a:pt x="92322" y="0"/>
                  <a:pt x="206207" y="0"/>
                </a:cubicBezTo>
                <a:close/>
              </a:path>
            </a:pathLst>
          </a:custGeom>
          <a:solidFill>
            <a:srgbClr val="F786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字魂95号-手刻宋" panose="00000500000000000000" pitchFamily="2" charset="-122"/>
              <a:ea typeface="字魂95号-手刻宋" panose="00000500000000000000" pitchFamily="2" charset="-122"/>
              <a:sym typeface="字魂95号-手刻宋" panose="00000500000000000000" pitchFamily="2" charset="-122"/>
            </a:endParaRPr>
          </a:p>
        </p:txBody>
      </p:sp>
      <p:sp>
        <p:nvSpPr>
          <p:cNvPr id="15" name="47">
            <a:extLst>
              <a:ext uri="{FF2B5EF4-FFF2-40B4-BE49-F238E27FC236}">
                <a16:creationId xmlns:a16="http://schemas.microsoft.com/office/drawing/2014/main" id="{F5747F1D-D870-F349-9224-DEDF0A8FAB80}"/>
              </a:ext>
            </a:extLst>
          </p:cNvPr>
          <p:cNvSpPr/>
          <p:nvPr/>
        </p:nvSpPr>
        <p:spPr>
          <a:xfrm>
            <a:off x="1133778" y="4182464"/>
            <a:ext cx="4619360" cy="1725822"/>
          </a:xfrm>
          <a:custGeom>
            <a:avLst/>
            <a:gdLst>
              <a:gd name="connsiteX0" fmla="*/ 206207 w 5225694"/>
              <a:gd name="connsiteY0" fmla="*/ 0 h 1952352"/>
              <a:gd name="connsiteX1" fmla="*/ 4115707 w 5225694"/>
              <a:gd name="connsiteY1" fmla="*/ 0 h 1952352"/>
              <a:gd name="connsiteX2" fmla="*/ 4126117 w 5225694"/>
              <a:gd name="connsiteY2" fmla="*/ 103268 h 1952352"/>
              <a:gd name="connsiteX3" fmla="*/ 5136284 w 5225694"/>
              <a:gd name="connsiteY3" fmla="*/ 1113434 h 1952352"/>
              <a:gd name="connsiteX4" fmla="*/ 5225694 w 5225694"/>
              <a:gd name="connsiteY4" fmla="*/ 1127080 h 1952352"/>
              <a:gd name="connsiteX5" fmla="*/ 5225694 w 5225694"/>
              <a:gd name="connsiteY5" fmla="*/ 1746145 h 1952352"/>
              <a:gd name="connsiteX6" fmla="*/ 5019487 w 5225694"/>
              <a:gd name="connsiteY6" fmla="*/ 1952352 h 1952352"/>
              <a:gd name="connsiteX7" fmla="*/ 206207 w 5225694"/>
              <a:gd name="connsiteY7" fmla="*/ 1952352 h 1952352"/>
              <a:gd name="connsiteX8" fmla="*/ 0 w 5225694"/>
              <a:gd name="connsiteY8" fmla="*/ 1746145 h 1952352"/>
              <a:gd name="connsiteX9" fmla="*/ 0 w 5225694"/>
              <a:gd name="connsiteY9" fmla="*/ 206207 h 1952352"/>
              <a:gd name="connsiteX10" fmla="*/ 206207 w 5225694"/>
              <a:gd name="connsiteY10" fmla="*/ 0 h 195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5694" h="1952352">
                <a:moveTo>
                  <a:pt x="206207" y="0"/>
                </a:moveTo>
                <a:lnTo>
                  <a:pt x="4115707" y="0"/>
                </a:lnTo>
                <a:lnTo>
                  <a:pt x="4126117" y="103268"/>
                </a:lnTo>
                <a:cubicBezTo>
                  <a:pt x="4229874" y="610313"/>
                  <a:pt x="4629239" y="1009678"/>
                  <a:pt x="5136284" y="1113434"/>
                </a:cubicBezTo>
                <a:lnTo>
                  <a:pt x="5225694" y="1127080"/>
                </a:lnTo>
                <a:lnTo>
                  <a:pt x="5225694" y="1746145"/>
                </a:lnTo>
                <a:cubicBezTo>
                  <a:pt x="5225694" y="1860030"/>
                  <a:pt x="5133372" y="1952352"/>
                  <a:pt x="5019487" y="1952352"/>
                </a:cubicBezTo>
                <a:lnTo>
                  <a:pt x="206207" y="1952352"/>
                </a:lnTo>
                <a:cubicBezTo>
                  <a:pt x="92322" y="1952352"/>
                  <a:pt x="0" y="1860030"/>
                  <a:pt x="0" y="1746145"/>
                </a:cubicBezTo>
                <a:lnTo>
                  <a:pt x="0" y="206207"/>
                </a:lnTo>
                <a:cubicBezTo>
                  <a:pt x="0" y="92322"/>
                  <a:pt x="92322" y="0"/>
                  <a:pt x="206207" y="0"/>
                </a:cubicBezTo>
                <a:close/>
              </a:path>
            </a:pathLst>
          </a:custGeom>
          <a:solidFill>
            <a:srgbClr val="F786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a:solidFill>
                <a:schemeClr val="bg1">
                  <a:lumMod val="50000"/>
                </a:schemeClr>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16" name="46">
            <a:extLst>
              <a:ext uri="{FF2B5EF4-FFF2-40B4-BE49-F238E27FC236}">
                <a16:creationId xmlns:a16="http://schemas.microsoft.com/office/drawing/2014/main" id="{A117F4EE-A321-435F-3365-23F975AB86B3}"/>
              </a:ext>
            </a:extLst>
          </p:cNvPr>
          <p:cNvSpPr/>
          <p:nvPr/>
        </p:nvSpPr>
        <p:spPr>
          <a:xfrm>
            <a:off x="6457977" y="4182464"/>
            <a:ext cx="4619360" cy="1725822"/>
          </a:xfrm>
          <a:custGeom>
            <a:avLst/>
            <a:gdLst>
              <a:gd name="connsiteX0" fmla="*/ 1109987 w 5225694"/>
              <a:gd name="connsiteY0" fmla="*/ 0 h 1952352"/>
              <a:gd name="connsiteX1" fmla="*/ 5019487 w 5225694"/>
              <a:gd name="connsiteY1" fmla="*/ 0 h 1952352"/>
              <a:gd name="connsiteX2" fmla="*/ 5225694 w 5225694"/>
              <a:gd name="connsiteY2" fmla="*/ 206207 h 1952352"/>
              <a:gd name="connsiteX3" fmla="*/ 5225694 w 5225694"/>
              <a:gd name="connsiteY3" fmla="*/ 1746145 h 1952352"/>
              <a:gd name="connsiteX4" fmla="*/ 5019487 w 5225694"/>
              <a:gd name="connsiteY4" fmla="*/ 1952352 h 1952352"/>
              <a:gd name="connsiteX5" fmla="*/ 206207 w 5225694"/>
              <a:gd name="connsiteY5" fmla="*/ 1952352 h 1952352"/>
              <a:gd name="connsiteX6" fmla="*/ 0 w 5225694"/>
              <a:gd name="connsiteY6" fmla="*/ 1746145 h 1952352"/>
              <a:gd name="connsiteX7" fmla="*/ 0 w 5225694"/>
              <a:gd name="connsiteY7" fmla="*/ 1127080 h 1952352"/>
              <a:gd name="connsiteX8" fmla="*/ 89411 w 5225694"/>
              <a:gd name="connsiteY8" fmla="*/ 1113434 h 1952352"/>
              <a:gd name="connsiteX9" fmla="*/ 1099577 w 5225694"/>
              <a:gd name="connsiteY9" fmla="*/ 103268 h 195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694" h="1952352">
                <a:moveTo>
                  <a:pt x="1109987" y="0"/>
                </a:moveTo>
                <a:lnTo>
                  <a:pt x="5019487" y="0"/>
                </a:lnTo>
                <a:cubicBezTo>
                  <a:pt x="5133372" y="0"/>
                  <a:pt x="5225694" y="92322"/>
                  <a:pt x="5225694" y="206207"/>
                </a:cubicBezTo>
                <a:lnTo>
                  <a:pt x="5225694" y="1746145"/>
                </a:lnTo>
                <a:cubicBezTo>
                  <a:pt x="5225694" y="1860030"/>
                  <a:pt x="5133372" y="1952352"/>
                  <a:pt x="5019487" y="1952352"/>
                </a:cubicBezTo>
                <a:lnTo>
                  <a:pt x="206207" y="1952352"/>
                </a:lnTo>
                <a:cubicBezTo>
                  <a:pt x="92322" y="1952352"/>
                  <a:pt x="0" y="1860030"/>
                  <a:pt x="0" y="1746145"/>
                </a:cubicBezTo>
                <a:lnTo>
                  <a:pt x="0" y="1127080"/>
                </a:lnTo>
                <a:lnTo>
                  <a:pt x="89411" y="1113434"/>
                </a:lnTo>
                <a:cubicBezTo>
                  <a:pt x="596456" y="1009678"/>
                  <a:pt x="995821" y="610313"/>
                  <a:pt x="1099577" y="103268"/>
                </a:cubicBezTo>
                <a:close/>
              </a:path>
            </a:pathLst>
          </a:custGeom>
          <a:solidFill>
            <a:srgbClr val="1FAD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latin typeface="字魂95号-手刻宋" panose="00000500000000000000" pitchFamily="2" charset="-122"/>
              <a:ea typeface="字魂95号-手刻宋" panose="00000500000000000000" pitchFamily="2" charset="-122"/>
              <a:sym typeface="字魂95号-手刻宋" panose="00000500000000000000" pitchFamily="2" charset="-122"/>
            </a:endParaRPr>
          </a:p>
        </p:txBody>
      </p:sp>
      <p:sp>
        <p:nvSpPr>
          <p:cNvPr id="17" name="TextBox 29">
            <a:extLst>
              <a:ext uri="{FF2B5EF4-FFF2-40B4-BE49-F238E27FC236}">
                <a16:creationId xmlns:a16="http://schemas.microsoft.com/office/drawing/2014/main" id="{3A035239-307D-19BB-26F9-FD71A6B28F00}"/>
              </a:ext>
            </a:extLst>
          </p:cNvPr>
          <p:cNvSpPr txBox="1"/>
          <p:nvPr/>
        </p:nvSpPr>
        <p:spPr>
          <a:xfrm>
            <a:off x="1405917" y="2082407"/>
            <a:ext cx="3387102" cy="1384995"/>
          </a:xfrm>
          <a:prstGeom prst="rect">
            <a:avLst/>
          </a:prstGeom>
          <a:noFill/>
        </p:spPr>
        <p:txBody>
          <a:bodyPr wrap="square" lIns="0" tIns="0" rIns="0" bIns="0" rtlCol="0">
            <a:spAutoFit/>
          </a:bodyPr>
          <a:lstStyle/>
          <a:p>
            <a:pPr algn="just"/>
            <a:r>
              <a:rPr lang="en-US" b="1">
                <a:latin typeface="Times New Roman" panose="02020603050405020304" pitchFamily="18" charset="0"/>
                <a:cs typeface="Times New Roman" panose="02020603050405020304" pitchFamily="18" charset="0"/>
              </a:rPr>
              <a:t>Dấu gạch ngang </a:t>
            </a:r>
            <a:r>
              <a:rPr lang="en-US">
                <a:latin typeface="Times New Roman" panose="02020603050405020304" pitchFamily="18" charset="0"/>
                <a:cs typeface="Times New Roman" panose="02020603050405020304" pitchFamily="18" charset="0"/>
              </a:rPr>
              <a:t>thường đặt ở đầu dòng để đánh dấu lời nói của nhân vật hoặc để liệt kê; đặt ở giữa câu để đánh dấu bộ phận chú thích; để nối các từ trong một liên danh</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19" name="TextBox 29">
            <a:extLst>
              <a:ext uri="{FF2B5EF4-FFF2-40B4-BE49-F238E27FC236}">
                <a16:creationId xmlns:a16="http://schemas.microsoft.com/office/drawing/2014/main" id="{27733071-2D2F-472D-2B56-5C46C3F85BED}"/>
              </a:ext>
            </a:extLst>
          </p:cNvPr>
          <p:cNvSpPr txBox="1"/>
          <p:nvPr/>
        </p:nvSpPr>
        <p:spPr>
          <a:xfrm>
            <a:off x="7856460" y="2082407"/>
            <a:ext cx="2928036" cy="1384995"/>
          </a:xfrm>
          <a:prstGeom prst="rect">
            <a:avLst/>
          </a:prstGeom>
          <a:noFill/>
        </p:spPr>
        <p:txBody>
          <a:bodyPr wrap="square" lIns="0" tIns="0" rIns="0" bIns="0" rtlCol="0">
            <a:spAutoFit/>
          </a:bodyPr>
          <a:lstStyle/>
          <a:p>
            <a:pPr algn="just"/>
            <a:r>
              <a:rPr lang="en-US" b="1">
                <a:latin typeface="Times New Roman" panose="02020603050405020304" pitchFamily="18" charset="0"/>
                <a:cs typeface="Times New Roman" panose="02020603050405020304" pitchFamily="18" charset="0"/>
              </a:rPr>
              <a:t>So sánh: </a:t>
            </a:r>
            <a:r>
              <a:rPr lang="en-US">
                <a:latin typeface="Times New Roman" panose="02020603050405020304" pitchFamily="18" charset="0"/>
                <a:cs typeface="Times New Roman" panose="02020603050405020304" pitchFamily="18" charset="0"/>
              </a:rPr>
              <a:t>là đối chiếu 2 hay nhiều sự vật, sự việc mà giữa chúng có những nét tương đồng để làm tăng sức gợi hình, gợi cảm cho sự diễn đạt</a:t>
            </a:r>
          </a:p>
        </p:txBody>
      </p:sp>
      <p:sp>
        <p:nvSpPr>
          <p:cNvPr id="21" name="TextBox 29">
            <a:extLst>
              <a:ext uri="{FF2B5EF4-FFF2-40B4-BE49-F238E27FC236}">
                <a16:creationId xmlns:a16="http://schemas.microsoft.com/office/drawing/2014/main" id="{F18F5E4A-AC4F-FE63-51AF-233291B7D253}"/>
              </a:ext>
            </a:extLst>
          </p:cNvPr>
          <p:cNvSpPr txBox="1"/>
          <p:nvPr/>
        </p:nvSpPr>
        <p:spPr>
          <a:xfrm>
            <a:off x="1371435" y="4240018"/>
            <a:ext cx="3315032" cy="1661993"/>
          </a:xfrm>
          <a:prstGeom prst="rect">
            <a:avLst/>
          </a:prstGeom>
          <a:noFill/>
        </p:spPr>
        <p:txBody>
          <a:bodyPr wrap="square" lIns="0" tIns="0" rIns="0" bIns="0" rtlCol="0">
            <a:spAutoFit/>
          </a:bodyPr>
          <a:lstStyle/>
          <a:p>
            <a:pPr algn="just"/>
            <a:r>
              <a:rPr lang="en-US">
                <a:latin typeface="Times New Roman" panose="02020603050405020304" pitchFamily="18" charset="0"/>
                <a:cs typeface="Times New Roman" panose="02020603050405020304" pitchFamily="18" charset="0"/>
              </a:rPr>
              <a:t>Là biện pháp tu từ nhắc đi nhắc lại nhiều lần một từ, cụm từ có dụng ý làm tăng cường hiệu quả diễn đạt: nhấm mạnh, tạo ấn tượng, gợi liên tưởng, cảm xúc… và tạo nhịp điệu cho câu/ đoạn văn bản</a:t>
            </a:r>
            <a:endParaRPr lang="en-US" altLang="zh-CN" sz="2400" dirty="0">
              <a:solidFill>
                <a:schemeClr val="bg1"/>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
        <p:nvSpPr>
          <p:cNvPr id="24" name="TextBox 29">
            <a:extLst>
              <a:ext uri="{FF2B5EF4-FFF2-40B4-BE49-F238E27FC236}">
                <a16:creationId xmlns:a16="http://schemas.microsoft.com/office/drawing/2014/main" id="{ECB4F870-7D19-24A7-DF1B-607EC1A6F6D6}"/>
              </a:ext>
            </a:extLst>
          </p:cNvPr>
          <p:cNvSpPr txBox="1"/>
          <p:nvPr/>
        </p:nvSpPr>
        <p:spPr>
          <a:xfrm>
            <a:off x="7503946" y="4240018"/>
            <a:ext cx="3552689" cy="1661993"/>
          </a:xfrm>
          <a:prstGeom prst="rect">
            <a:avLst/>
          </a:prstGeom>
          <a:noFill/>
        </p:spPr>
        <p:txBody>
          <a:bodyPr wrap="square" lIns="0" tIns="0" rIns="0" bIns="0" rtlCol="0">
            <a:spAutoFit/>
          </a:bodyPr>
          <a:lstStyle/>
          <a:p>
            <a:pPr algn="just"/>
            <a:r>
              <a:rPr lang="en-US" b="1">
                <a:latin typeface="Times New Roman" panose="02020603050405020304" pitchFamily="18" charset="0"/>
                <a:cs typeface="Times New Roman" panose="02020603050405020304" pitchFamily="18" charset="0"/>
              </a:rPr>
              <a:t>Nhân hóa </a:t>
            </a:r>
            <a:r>
              <a:rPr lang="en-US">
                <a:latin typeface="Times New Roman" panose="02020603050405020304" pitchFamily="18" charset="0"/>
                <a:cs typeface="Times New Roman" panose="02020603050405020304" pitchFamily="18" charset="0"/>
              </a:rPr>
              <a:t>là biện pháp tu từ sử dụng những từ ngữ chỉ hoạt động, tính cách, suy nghĩ, tên gọi ... vốn chỉ dành cho con người để miêu tả đồ vật, sự vật, con vật, cây cối khiến cho chúng trở nên sinh động, gần gũi, có hồn hơn.</a:t>
            </a:r>
          </a:p>
        </p:txBody>
      </p:sp>
    </p:spTree>
    <p:extLst>
      <p:ext uri="{BB962C8B-B14F-4D97-AF65-F5344CB8AC3E}">
        <p14:creationId xmlns:p14="http://schemas.microsoft.com/office/powerpoint/2010/main" val="1777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Scale>
                                      <p:cBhvr>
                                        <p:cTn id="23"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7"/>
                                        </p:tgtEl>
                                        <p:attrNameLst>
                                          <p:attrName>ppt_x</p:attrName>
                                          <p:attrName>ppt_y</p:attrName>
                                        </p:attrNameLst>
                                      </p:cBhvr>
                                    </p:animMotion>
                                    <p:animEffect transition="in" filter="fade">
                                      <p:cBhvr>
                                        <p:cTn id="25" dur="1000"/>
                                        <p:tgtEl>
                                          <p:spTgt spid="17"/>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Scale>
                                      <p:cBhvr>
                                        <p:cTn id="2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
                                        </p:tgtEl>
                                        <p:attrNameLst>
                                          <p:attrName>ppt_x</p:attrName>
                                          <p:attrName>ppt_y</p:attrName>
                                        </p:attrNameLst>
                                      </p:cBhvr>
                                    </p:animMotion>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Scale>
                                      <p:cBhvr>
                                        <p:cTn id="35"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9"/>
                                        </p:tgtEl>
                                        <p:attrNameLst>
                                          <p:attrName>ppt_x</p:attrName>
                                          <p:attrName>ppt_y</p:attrName>
                                        </p:attrNameLst>
                                      </p:cBhvr>
                                    </p:animMotion>
                                    <p:animEffect transition="in" filter="fade">
                                      <p:cBhvr>
                                        <p:cTn id="37" dur="1000"/>
                                        <p:tgtEl>
                                          <p:spTgt spid="19"/>
                                        </p:tgtEl>
                                      </p:cBhvr>
                                    </p:animEffect>
                                  </p:childTnLst>
                                </p:cTn>
                              </p:par>
                              <p:par>
                                <p:cTn id="38" presetID="52" presetClass="entr" presetSubtype="0" fill="hold" grpId="0" nodeType="withEffect">
                                  <p:stCondLst>
                                    <p:cond delay="800"/>
                                  </p:stCondLst>
                                  <p:childTnLst>
                                    <p:set>
                                      <p:cBhvr>
                                        <p:cTn id="39" dur="1" fill="hold">
                                          <p:stCondLst>
                                            <p:cond delay="0"/>
                                          </p:stCondLst>
                                        </p:cTn>
                                        <p:tgtEl>
                                          <p:spTgt spid="14"/>
                                        </p:tgtEl>
                                        <p:attrNameLst>
                                          <p:attrName>style.visibility</p:attrName>
                                        </p:attrNameLst>
                                      </p:cBhvr>
                                      <p:to>
                                        <p:strVal val="visible"/>
                                      </p:to>
                                    </p:set>
                                    <p:animScale>
                                      <p:cBhvr>
                                        <p:cTn id="40"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4"/>
                                        </p:tgtEl>
                                        <p:attrNameLst>
                                          <p:attrName>ppt_x</p:attrName>
                                          <p:attrName>ppt_y</p:attrName>
                                        </p:attrNameLst>
                                      </p:cBhvr>
                                    </p:animMotion>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Scale>
                                      <p:cBhvr>
                                        <p:cTn id="4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21"/>
                                        </p:tgtEl>
                                        <p:attrNameLst>
                                          <p:attrName>ppt_x</p:attrName>
                                          <p:attrName>ppt_y</p:attrName>
                                        </p:attrNameLst>
                                      </p:cBhvr>
                                    </p:animMotion>
                                    <p:animEffect transition="in" filter="fade">
                                      <p:cBhvr>
                                        <p:cTn id="49" dur="1000"/>
                                        <p:tgtEl>
                                          <p:spTgt spid="21"/>
                                        </p:tgtEl>
                                      </p:cBhvr>
                                    </p:animEffect>
                                  </p:childTnLst>
                                </p:cTn>
                              </p:par>
                              <p:par>
                                <p:cTn id="50" presetID="52" presetClass="entr" presetSubtype="0" fill="hold" grpId="0" nodeType="withEffect">
                                  <p:stCondLst>
                                    <p:cond delay="400"/>
                                  </p:stCondLst>
                                  <p:childTnLst>
                                    <p:set>
                                      <p:cBhvr>
                                        <p:cTn id="51" dur="1" fill="hold">
                                          <p:stCondLst>
                                            <p:cond delay="0"/>
                                          </p:stCondLst>
                                        </p:cTn>
                                        <p:tgtEl>
                                          <p:spTgt spid="15"/>
                                        </p:tgtEl>
                                        <p:attrNameLst>
                                          <p:attrName>style.visibility</p:attrName>
                                        </p:attrNameLst>
                                      </p:cBhvr>
                                      <p:to>
                                        <p:strVal val="visible"/>
                                      </p:to>
                                    </p:set>
                                    <p:animScale>
                                      <p:cBhvr>
                                        <p:cTn id="5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5"/>
                                        </p:tgtEl>
                                        <p:attrNameLst>
                                          <p:attrName>ppt_x</p:attrName>
                                          <p:attrName>ppt_y</p:attrName>
                                        </p:attrNameLst>
                                      </p:cBhvr>
                                    </p:animMotion>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Scale>
                                      <p:cBhvr>
                                        <p:cTn id="59"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24"/>
                                        </p:tgtEl>
                                        <p:attrNameLst>
                                          <p:attrName>ppt_x</p:attrName>
                                          <p:attrName>ppt_y</p:attrName>
                                        </p:attrNameLst>
                                      </p:cBhvr>
                                    </p:animMotion>
                                    <p:animEffect transition="in" filter="fade">
                                      <p:cBhvr>
                                        <p:cTn id="61" dur="1000"/>
                                        <p:tgtEl>
                                          <p:spTgt spid="24"/>
                                        </p:tgtEl>
                                      </p:cBhvr>
                                    </p:animEffect>
                                  </p:childTnLst>
                                </p:cTn>
                              </p:par>
                              <p:par>
                                <p:cTn id="62" presetID="52" presetClass="entr" presetSubtype="0" fill="hold" grpId="0" nodeType="withEffect">
                                  <p:stCondLst>
                                    <p:cond delay="1200"/>
                                  </p:stCondLst>
                                  <p:childTnLst>
                                    <p:set>
                                      <p:cBhvr>
                                        <p:cTn id="63" dur="1" fill="hold">
                                          <p:stCondLst>
                                            <p:cond delay="0"/>
                                          </p:stCondLst>
                                        </p:cTn>
                                        <p:tgtEl>
                                          <p:spTgt spid="16"/>
                                        </p:tgtEl>
                                        <p:attrNameLst>
                                          <p:attrName>style.visibility</p:attrName>
                                        </p:attrNameLst>
                                      </p:cBhvr>
                                      <p:to>
                                        <p:strVal val="visible"/>
                                      </p:to>
                                    </p:set>
                                    <p:animScale>
                                      <p:cBhvr>
                                        <p:cTn id="64"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1000" decel="50000" fill="hold">
                                          <p:stCondLst>
                                            <p:cond delay="0"/>
                                          </p:stCondLst>
                                        </p:cTn>
                                        <p:tgtEl>
                                          <p:spTgt spid="16"/>
                                        </p:tgtEl>
                                        <p:attrNameLst>
                                          <p:attrName>ppt_x</p:attrName>
                                          <p:attrName>ppt_y</p:attrName>
                                        </p:attrNameLst>
                                      </p:cBhvr>
                                    </p:animMotion>
                                    <p:animEffect transition="in" filter="fade">
                                      <p:cBhvr>
                                        <p:cTn id="6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animBg="1"/>
      <p:bldP spid="15" grpId="0" animBg="1"/>
      <p:bldP spid="16" grpId="0" animBg="1"/>
      <p:bldP spid="17" grpId="0"/>
      <p:bldP spid="19" grpId="0"/>
      <p:bldP spid="21"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卡通风教师课件教育机构通用动态PPT模板_图片编号27664126"/>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TIMING" val="|0.5|0.6|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5426</TotalTime>
  <Words>1932</Words>
  <Application>Microsoft Office PowerPoint</Application>
  <PresentationFormat>Custom</PresentationFormat>
  <Paragraphs>186</Paragraphs>
  <Slides>37</Slides>
  <Notes>37</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37</vt:i4>
      </vt:variant>
    </vt:vector>
  </HeadingPairs>
  <TitlesOfParts>
    <vt:vector size="64" baseType="lpstr">
      <vt:lpstr>等线</vt:lpstr>
      <vt:lpstr>等线 Light</vt:lpstr>
      <vt:lpstr>微软雅黑</vt:lpstr>
      <vt:lpstr>Archivo Black</vt:lpstr>
      <vt:lpstr>Arial</vt:lpstr>
      <vt:lpstr>Calibri</vt:lpstr>
      <vt:lpstr>Impact</vt:lpstr>
      <vt:lpstr>ITC Avant Garde Std Bk</vt:lpstr>
      <vt:lpstr>LiHei Pro</vt:lpstr>
      <vt:lpstr>Signika</vt:lpstr>
      <vt:lpstr>Times New Roman</vt:lpstr>
      <vt:lpstr>zihun35hao-jindianyahei</vt:lpstr>
      <vt:lpstr>字魂100号-方方先锋体</vt:lpstr>
      <vt:lpstr>字魂95号-手刻宋</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卡通风教师课件教育机构通用动态PPT模板_图片编号27664126</dc:title>
  <dc:creator>lzj</dc:creator>
  <cp:lastModifiedBy>KhenNV</cp:lastModifiedBy>
  <cp:revision>3195</cp:revision>
  <dcterms:created xsi:type="dcterms:W3CDTF">2015-12-01T09:06:39Z</dcterms:created>
  <dcterms:modified xsi:type="dcterms:W3CDTF">2024-01-15T17:10:10Z</dcterms:modified>
</cp:coreProperties>
</file>