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1" r:id="rId2"/>
    <p:sldId id="256" r:id="rId3"/>
    <p:sldId id="257" r:id="rId4"/>
    <p:sldId id="326" r:id="rId5"/>
    <p:sldId id="275" r:id="rId6"/>
    <p:sldId id="316" r:id="rId7"/>
    <p:sldId id="317" r:id="rId8"/>
    <p:sldId id="318" r:id="rId9"/>
    <p:sldId id="319" r:id="rId10"/>
    <p:sldId id="258" r:id="rId11"/>
    <p:sldId id="321" r:id="rId12"/>
    <p:sldId id="322" r:id="rId13"/>
    <p:sldId id="324" r:id="rId14"/>
    <p:sldId id="325" r:id="rId15"/>
    <p:sldId id="323"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Cambria" panose="02040503050406030204"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6" d="100"/>
          <a:sy n="76" d="100"/>
        </p:scale>
        <p:origin x="-4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10</a:t>
            </a:fld>
            <a:endParaRPr lang="en-US"/>
          </a:p>
        </p:txBody>
      </p:sp>
    </p:spTree>
    <p:extLst>
      <p:ext uri="{BB962C8B-B14F-4D97-AF65-F5344CB8AC3E}">
        <p14:creationId xmlns:p14="http://schemas.microsoft.com/office/powerpoint/2010/main" val="8371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1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4</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5</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9</a:t>
            </a:fld>
            <a:endParaRPr lang="en-US"/>
          </a:p>
        </p:txBody>
      </p:sp>
    </p:spTree>
    <p:extLst>
      <p:ext uri="{BB962C8B-B14F-4D97-AF65-F5344CB8AC3E}">
        <p14:creationId xmlns:p14="http://schemas.microsoft.com/office/powerpoint/2010/main" val="10857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1.png"/><Relationship Id="rId5" Type="http://schemas.openxmlformats.org/officeDocument/2006/relationships/image" Target="../media/image36.png"/><Relationship Id="rId15" Type="http://schemas.openxmlformats.org/officeDocument/2006/relationships/image" Target="../media/image39.png"/><Relationship Id="rId10" Type="http://schemas.openxmlformats.org/officeDocument/2006/relationships/image" Target="../media/image62.svg"/><Relationship Id="rId4" Type="http://schemas.openxmlformats.org/officeDocument/2006/relationships/image" Target="../media/image2.svg"/><Relationship Id="rId9" Type="http://schemas.openxmlformats.org/officeDocument/2006/relationships/image" Target="../media/image34.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40.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7.png"/><Relationship Id="rId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7.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18" Type="http://schemas.openxmlformats.org/officeDocument/2006/relationships/image" Target="../media/image26.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0.sv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8.svg"/><Relationship Id="rId19" Type="http://schemas.openxmlformats.org/officeDocument/2006/relationships/image" Target="../media/image15.png"/><Relationship Id="rId4" Type="http://schemas.openxmlformats.org/officeDocument/2006/relationships/image" Target="../media/image12.svg"/><Relationship Id="rId9" Type="http://schemas.openxmlformats.org/officeDocument/2006/relationships/image" Target="../media/image10.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19.png"/><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image" Target="../media/image20.svg"/><Relationship Id="rId4" Type="http://schemas.openxmlformats.org/officeDocument/2006/relationships/image" Target="../media/image29.svg"/><Relationship Id="rId9" Type="http://schemas.openxmlformats.org/officeDocument/2006/relationships/image" Target="../media/image11.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26.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33.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xmlns=""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xmlns=""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xmlns="" val="20000"/>
                    </a:ext>
                  </a:extLst>
                </a:gridCol>
                <a:gridCol w="4725144">
                  <a:extLst>
                    <a:ext uri="{9D8B030D-6E8A-4147-A177-3AD203B41FA5}">
                      <a16:colId xmlns:a16="http://schemas.microsoft.com/office/drawing/2014/main" xmlns="" val="20001"/>
                    </a:ext>
                  </a:extLst>
                </a:gridCol>
                <a:gridCol w="2362571">
                  <a:extLst>
                    <a:ext uri="{9D8B030D-6E8A-4147-A177-3AD203B41FA5}">
                      <a16:colId xmlns:a16="http://schemas.microsoft.com/office/drawing/2014/main" xmlns="" val="20002"/>
                    </a:ext>
                  </a:extLst>
                </a:gridCol>
                <a:gridCol w="8690889">
                  <a:extLst>
                    <a:ext uri="{9D8B030D-6E8A-4147-A177-3AD203B41FA5}">
                      <a16:colId xmlns:a16="http://schemas.microsoft.com/office/drawing/2014/main" xmlns=""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xmlns=""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xmlns=""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xmlns="" val="10002"/>
                  </a:ext>
                </a:extLst>
              </a:tr>
            </a:tbl>
          </a:graphicData>
        </a:graphic>
      </p:graphicFrame>
      <p:sp>
        <p:nvSpPr>
          <p:cNvPr id="3" name="TextBox 9">
            <a:extLst>
              <a:ext uri="{FF2B5EF4-FFF2-40B4-BE49-F238E27FC236}">
                <a16:creationId xmlns:a16="http://schemas.microsoft.com/office/drawing/2014/main" xmlns=""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280034" y="2066281"/>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xmlns="" r:embed="rId4"/>
                </a:ext>
              </a:extLst>
            </a:blip>
            <a:stretch>
              <a:fillRect/>
            </a:stretch>
          </a:blipFill>
        </p:spPr>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gridCol w="5943600">
                  <a:extLst>
                    <a:ext uri="{9D8B030D-6E8A-4147-A177-3AD203B41FA5}">
                      <a16:colId xmlns:a16="http://schemas.microsoft.com/office/drawing/2014/main" xmlns="" val="20003"/>
                    </a:ext>
                  </a:extLst>
                </a:gridCol>
                <a:gridCol w="2971800">
                  <a:extLst>
                    <a:ext uri="{9D8B030D-6E8A-4147-A177-3AD203B41FA5}">
                      <a16:colId xmlns:a16="http://schemas.microsoft.com/office/drawing/2014/main" xmlns=""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xmlns=""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xmlns=""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xmlns=""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xmlns=""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3" name="TextBox 9">
            <a:extLst>
              <a:ext uri="{FF2B5EF4-FFF2-40B4-BE49-F238E27FC236}">
                <a16:creationId xmlns:a16="http://schemas.microsoft.com/office/drawing/2014/main" xmlns=""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xmlns=""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xmlns=""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2">
            <a:extLst>
              <a:ext uri="{FF2B5EF4-FFF2-40B4-BE49-F238E27FC236}">
                <a16:creationId xmlns:a16="http://schemas.microsoft.com/office/drawing/2014/main" xmlns=""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xmlns="" r:embed="rId6"/>
                </a:ext>
              </a:extLst>
            </a:blip>
            <a:stretch>
              <a:fillRect/>
            </a:stretch>
          </a:blipFill>
        </p:spPr>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xmlns=""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xmlns=""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2">
            <a:extLst>
              <a:ext uri="{FF2B5EF4-FFF2-40B4-BE49-F238E27FC236}">
                <a16:creationId xmlns:a16="http://schemas.microsoft.com/office/drawing/2014/main" xmlns=""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xmlns="" r:embed="rId6"/>
                </a:ext>
              </a:extLst>
            </a:blip>
            <a:stretch>
              <a:fillRect/>
            </a:stretch>
          </a:blipFill>
        </p:spPr>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xmlns=""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xmlns=""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12" name="Picture 11">
            <a:extLst>
              <a:ext uri="{FF2B5EF4-FFF2-40B4-BE49-F238E27FC236}">
                <a16:creationId xmlns:a16="http://schemas.microsoft.com/office/drawing/2014/main" xmlns="" id="{506C2DD8-7178-6545-4849-FAC0126A5FAF}"/>
              </a:ext>
            </a:extLst>
          </p:cNvPr>
          <p:cNvPicPr>
            <a:picLocks noChangeAspect="1"/>
          </p:cNvPicPr>
          <p:nvPr/>
        </p:nvPicPr>
        <p:blipFill>
          <a:blip r:embed="rId19"/>
          <a:stretch>
            <a:fillRect/>
          </a:stretch>
        </p:blipFill>
        <p:spPr>
          <a:xfrm>
            <a:off x="3863739" y="1598109"/>
            <a:ext cx="10266554" cy="4938188"/>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3376866" y="1870651"/>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790931" y="7701446"/>
            <a:ext cx="3693745" cy="3714003"/>
          </a:xfrm>
          <a:custGeom>
            <a:avLst/>
            <a:gdLst/>
            <a:ahLst/>
            <a:cxnLst/>
            <a:rect l="l" t="t" r="r" b="b"/>
            <a:pathLst>
              <a:path w="3693745" h="3714003">
                <a:moveTo>
                  <a:pt x="0" y="0"/>
                </a:moveTo>
                <a:lnTo>
                  <a:pt x="3693744" y="0"/>
                </a:lnTo>
                <a:lnTo>
                  <a:pt x="3693744" y="3714003"/>
                </a:lnTo>
                <a:lnTo>
                  <a:pt x="0" y="37140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Freeform 6"/>
          <p:cNvSpPr/>
          <p:nvPr/>
        </p:nvSpPr>
        <p:spPr>
          <a:xfrm>
            <a:off x="13461689" y="6574463"/>
            <a:ext cx="2170382" cy="2253967"/>
          </a:xfrm>
          <a:custGeom>
            <a:avLst/>
            <a:gdLst/>
            <a:ahLst/>
            <a:cxnLst/>
            <a:rect l="l" t="t" r="r" b="b"/>
            <a:pathLst>
              <a:path w="2170382" h="2253967">
                <a:moveTo>
                  <a:pt x="0" y="0"/>
                </a:moveTo>
                <a:lnTo>
                  <a:pt x="2170382" y="0"/>
                </a:lnTo>
                <a:lnTo>
                  <a:pt x="2170382" y="2253967"/>
                </a:lnTo>
                <a:lnTo>
                  <a:pt x="0" y="225396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9" name="Picture 8">
            <a:extLst>
              <a:ext uri="{FF2B5EF4-FFF2-40B4-BE49-F238E27FC236}">
                <a16:creationId xmlns:a16="http://schemas.microsoft.com/office/drawing/2014/main" xmlns="" id="{F53AEF78-B65C-B3EC-5457-38B34CFE7BE3}"/>
              </a:ext>
            </a:extLst>
          </p:cNvPr>
          <p:cNvPicPr>
            <a:picLocks noChangeAspect="1"/>
          </p:cNvPicPr>
          <p:nvPr/>
        </p:nvPicPr>
        <p:blipFill>
          <a:blip r:embed="rId15"/>
          <a:stretch>
            <a:fillRect/>
          </a:stretch>
        </p:blipFill>
        <p:spPr>
          <a:xfrm>
            <a:off x="4202763" y="3116404"/>
            <a:ext cx="9882473" cy="405419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xmlns=""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xmlns=""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2">
            <a:extLst>
              <a:ext uri="{FF2B5EF4-FFF2-40B4-BE49-F238E27FC236}">
                <a16:creationId xmlns:a16="http://schemas.microsoft.com/office/drawing/2014/main" xmlns=""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3" name="TextBox 2">
            <a:extLst>
              <a:ext uri="{FF2B5EF4-FFF2-40B4-BE49-F238E27FC236}">
                <a16:creationId xmlns:a16="http://schemas.microsoft.com/office/drawing/2014/main" xmlns=""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xmlns=""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2">
            <a:extLst>
              <a:ext uri="{FF2B5EF4-FFF2-40B4-BE49-F238E27FC236}">
                <a16:creationId xmlns:a16="http://schemas.microsoft.com/office/drawing/2014/main" xmlns=""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xmlns="" r:embed="rId8"/>
                </a:ext>
              </a:extLst>
            </a:blip>
            <a:stretch>
              <a:fillRect/>
            </a:stretch>
          </a:blipFill>
        </p:spPr>
      </p:sp>
      <p:sp>
        <p:nvSpPr>
          <p:cNvPr id="3" name="TextBox 2">
            <a:extLst>
              <a:ext uri="{FF2B5EF4-FFF2-40B4-BE49-F238E27FC236}">
                <a16:creationId xmlns:a16="http://schemas.microsoft.com/office/drawing/2014/main" xmlns=""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7" name="Freeform 2">
            <a:extLst>
              <a:ext uri="{FF2B5EF4-FFF2-40B4-BE49-F238E27FC236}">
                <a16:creationId xmlns:a16="http://schemas.microsoft.com/office/drawing/2014/main" xmlns=""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461760"/>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xmlns="" val="1559043379"/>
                    </a:ext>
                  </a:extLst>
                </a:gridCol>
                <a:gridCol w="8566484">
                  <a:extLst>
                    <a:ext uri="{9D8B030D-6E8A-4147-A177-3AD203B41FA5}">
                      <a16:colId xmlns:a16="http://schemas.microsoft.com/office/drawing/2014/main" xmlns="" val="4127574832"/>
                    </a:ext>
                  </a:extLst>
                </a:gridCol>
                <a:gridCol w="4572000">
                  <a:extLst>
                    <a:ext uri="{9D8B030D-6E8A-4147-A177-3AD203B41FA5}">
                      <a16:colId xmlns:a16="http://schemas.microsoft.com/office/drawing/2014/main" xmlns=""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xmlns=""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xmlns=""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xmlns="" val="1300607001"/>
                  </a:ext>
                </a:extLst>
              </a:tr>
            </a:tbl>
          </a:graphicData>
        </a:graphic>
      </p:graphicFrame>
      <p:sp>
        <p:nvSpPr>
          <p:cNvPr id="11" name="Freeform 3">
            <a:extLst>
              <a:ext uri="{FF2B5EF4-FFF2-40B4-BE49-F238E27FC236}">
                <a16:creationId xmlns:a16="http://schemas.microsoft.com/office/drawing/2014/main" xmlns=""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xmlns=""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6">
            <a:extLst>
              <a:ext uri="{FF2B5EF4-FFF2-40B4-BE49-F238E27FC236}">
                <a16:creationId xmlns:a16="http://schemas.microsoft.com/office/drawing/2014/main" xmlns=""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6">
            <a:extLst>
              <a:ext uri="{FF2B5EF4-FFF2-40B4-BE49-F238E27FC236}">
                <a16:creationId xmlns:a16="http://schemas.microsoft.com/office/drawing/2014/main" xmlns=""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7">
            <a:extLst>
              <a:ext uri="{FF2B5EF4-FFF2-40B4-BE49-F238E27FC236}">
                <a16:creationId xmlns:a16="http://schemas.microsoft.com/office/drawing/2014/main" xmlns=""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xmlns="" r:embed="rId14"/>
                </a:ext>
              </a:extLst>
            </a:blip>
            <a:stretch>
              <a:fillRect/>
            </a:stretch>
          </a:blipFill>
        </p:spPr>
      </p:sp>
      <p:pic>
        <p:nvPicPr>
          <p:cNvPr id="11" name="Picture 10">
            <a:extLst>
              <a:ext uri="{FF2B5EF4-FFF2-40B4-BE49-F238E27FC236}">
                <a16:creationId xmlns:a16="http://schemas.microsoft.com/office/drawing/2014/main" xmlns=""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1484</Words>
  <Application>Microsoft Office PowerPoint</Application>
  <PresentationFormat>Custom</PresentationFormat>
  <Paragraphs>106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Times New Roman</vt:lpstr>
      <vt:lpstr>Calibri</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cp:lastModifiedBy>Hp</cp:lastModifiedBy>
  <cp:revision>10</cp:revision>
  <dcterms:created xsi:type="dcterms:W3CDTF">2006-08-16T00:00:00Z</dcterms:created>
  <dcterms:modified xsi:type="dcterms:W3CDTF">2023-10-24T15:45:07Z</dcterms:modified>
  <dc:identifier>DAFrhq-5U8s</dc:identifier>
</cp:coreProperties>
</file>