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3" r:id="rId2"/>
    <p:sldId id="257" r:id="rId3"/>
    <p:sldId id="259" r:id="rId4"/>
    <p:sldId id="261" r:id="rId5"/>
    <p:sldId id="269" r:id="rId6"/>
    <p:sldId id="266" r:id="rId7"/>
    <p:sldId id="263" r:id="rId8"/>
    <p:sldId id="268" r:id="rId9"/>
    <p:sldId id="271" r:id="rId10"/>
    <p:sldId id="293" r:id="rId11"/>
    <p:sldId id="295" r:id="rId12"/>
    <p:sldId id="297" r:id="rId13"/>
    <p:sldId id="299" r:id="rId14"/>
    <p:sldId id="272" r:id="rId15"/>
    <p:sldId id="277" r:id="rId16"/>
    <p:sldId id="275" r:id="rId17"/>
    <p:sldId id="278" r:id="rId18"/>
    <p:sldId id="279" r:id="rId19"/>
    <p:sldId id="290" r:id="rId20"/>
    <p:sldId id="280" r:id="rId21"/>
    <p:sldId id="273" r:id="rId22"/>
    <p:sldId id="281" r:id="rId23"/>
    <p:sldId id="282" r:id="rId24"/>
    <p:sldId id="284" r:id="rId25"/>
    <p:sldId id="276" r:id="rId26"/>
    <p:sldId id="285" r:id="rId27"/>
    <p:sldId id="286" r:id="rId28"/>
    <p:sldId id="287" r:id="rId29"/>
    <p:sldId id="288" r:id="rId30"/>
    <p:sldId id="292"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86"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01AD833-22CC-4651-BC3A-D72F564CF5CF}" type="datetimeFigureOut">
              <a:rPr lang="en-US" smtClean="0"/>
              <a:pPr/>
              <a:t>9/9/2018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42C11B3-1195-4385-80A0-11439DDE71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AD833-22CC-4651-BC3A-D72F564CF5C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C11B3-1195-4385-80A0-11439DDE7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AD833-22CC-4651-BC3A-D72F564CF5C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C11B3-1195-4385-80A0-11439DDE7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01AD833-22CC-4651-BC3A-D72F564CF5CF}" type="datetimeFigureOut">
              <a:rPr lang="en-US" smtClean="0"/>
              <a:pPr/>
              <a:t>9/9/2018</a:t>
            </a:fld>
            <a:endParaRPr lang="en-US"/>
          </a:p>
        </p:txBody>
      </p:sp>
      <p:sp>
        <p:nvSpPr>
          <p:cNvPr id="9" name="Slide Number Placeholder 8"/>
          <p:cNvSpPr>
            <a:spLocks noGrp="1"/>
          </p:cNvSpPr>
          <p:nvPr>
            <p:ph type="sldNum" sz="quarter" idx="15"/>
          </p:nvPr>
        </p:nvSpPr>
        <p:spPr/>
        <p:txBody>
          <a:bodyPr rtlCol="0"/>
          <a:lstStyle/>
          <a:p>
            <a:fld id="{842C11B3-1195-4385-80A0-11439DDE714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01AD833-22CC-4651-BC3A-D72F564CF5CF}" type="datetimeFigureOut">
              <a:rPr lang="en-US" smtClean="0"/>
              <a:pPr/>
              <a:t>9/9/2018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42C11B3-1195-4385-80A0-11439DDE71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1AD833-22CC-4651-BC3A-D72F564CF5CF}"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C11B3-1195-4385-80A0-11439DDE714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1AD833-22CC-4651-BC3A-D72F564CF5CF}"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C11B3-1195-4385-80A0-11439DDE714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01AD833-22CC-4651-BC3A-D72F564CF5CF}" type="datetimeFigureOut">
              <a:rPr lang="en-US" smtClean="0"/>
              <a:pPr/>
              <a:t>9/9/2018</a:t>
            </a:fld>
            <a:endParaRPr lang="en-US"/>
          </a:p>
        </p:txBody>
      </p:sp>
      <p:sp>
        <p:nvSpPr>
          <p:cNvPr id="7" name="Slide Number Placeholder 6"/>
          <p:cNvSpPr>
            <a:spLocks noGrp="1"/>
          </p:cNvSpPr>
          <p:nvPr>
            <p:ph type="sldNum" sz="quarter" idx="11"/>
          </p:nvPr>
        </p:nvSpPr>
        <p:spPr/>
        <p:txBody>
          <a:bodyPr rtlCol="0"/>
          <a:lstStyle/>
          <a:p>
            <a:fld id="{842C11B3-1195-4385-80A0-11439DDE714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D833-22CC-4651-BC3A-D72F564CF5CF}"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C11B3-1195-4385-80A0-11439DDE7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1AD833-22CC-4651-BC3A-D72F564CF5CF}" type="datetimeFigureOut">
              <a:rPr lang="en-US" smtClean="0"/>
              <a:pPr/>
              <a:t>9/9/2018</a:t>
            </a:fld>
            <a:endParaRPr lang="en-US"/>
          </a:p>
        </p:txBody>
      </p:sp>
      <p:sp>
        <p:nvSpPr>
          <p:cNvPr id="22" name="Slide Number Placeholder 21"/>
          <p:cNvSpPr>
            <a:spLocks noGrp="1"/>
          </p:cNvSpPr>
          <p:nvPr>
            <p:ph type="sldNum" sz="quarter" idx="15"/>
          </p:nvPr>
        </p:nvSpPr>
        <p:spPr/>
        <p:txBody>
          <a:bodyPr rtlCol="0"/>
          <a:lstStyle/>
          <a:p>
            <a:fld id="{842C11B3-1195-4385-80A0-11439DDE714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01AD833-22CC-4651-BC3A-D72F564CF5CF}" type="datetimeFigureOut">
              <a:rPr lang="en-US" smtClean="0"/>
              <a:pPr/>
              <a:t>9/9/2018</a:t>
            </a:fld>
            <a:endParaRPr lang="en-US"/>
          </a:p>
        </p:txBody>
      </p:sp>
      <p:sp>
        <p:nvSpPr>
          <p:cNvPr id="18" name="Slide Number Placeholder 17"/>
          <p:cNvSpPr>
            <a:spLocks noGrp="1"/>
          </p:cNvSpPr>
          <p:nvPr>
            <p:ph type="sldNum" sz="quarter" idx="11"/>
          </p:nvPr>
        </p:nvSpPr>
        <p:spPr/>
        <p:txBody>
          <a:bodyPr rtlCol="0"/>
          <a:lstStyle/>
          <a:p>
            <a:fld id="{842C11B3-1195-4385-80A0-11439DDE714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1AD833-22CC-4651-BC3A-D72F564CF5CF}" type="datetimeFigureOut">
              <a:rPr lang="en-US" smtClean="0"/>
              <a:pPr/>
              <a:t>9/9/2018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2C11B3-1195-4385-80A0-11439DDE7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gif"/></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179512" y="2502428"/>
            <a:ext cx="8618312" cy="1077218"/>
          </a:xfrm>
          <a:prstGeom prst="rect">
            <a:avLst/>
          </a:prstGeom>
          <a:noFill/>
        </p:spPr>
        <p:txBody>
          <a:bodyPr wrap="square" rtlCol="0">
            <a:spAutoFit/>
          </a:bodyPr>
          <a:lstStyle/>
          <a:p>
            <a:pPr algn="ctr"/>
            <a:r>
              <a:rPr lang="en-US" sz="3200" i="1" smtClean="0"/>
              <a:t>TIẾT 6 : BÀI 6 XÂY DỰNG TÌNH BẠN TRONG SÁNG LÀNH MẠNH </a:t>
            </a:r>
            <a:endParaRPr lang="en-US" sz="3200" i="1"/>
          </a:p>
        </p:txBody>
      </p:sp>
    </p:spTree>
    <p:extLst>
      <p:ext uri="{BB962C8B-B14F-4D97-AF65-F5344CB8AC3E}">
        <p14:creationId xmlns:p14="http://schemas.microsoft.com/office/powerpoint/2010/main" val="2746384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5572140"/>
            <a:ext cx="3686172" cy="857256"/>
          </a:xfrm>
        </p:spPr>
        <p:txBody>
          <a:bodyPr>
            <a:normAutofit fontScale="90000"/>
          </a:bodyPr>
          <a:lstStyle/>
          <a:p>
            <a:r>
              <a:rPr lang="en-US" sz="3200" dirty="0" err="1" smtClean="0"/>
              <a:t>Bà</a:t>
            </a:r>
            <a:r>
              <a:rPr lang="en-US" sz="3200" dirty="0" smtClean="0"/>
              <a:t> </a:t>
            </a:r>
            <a:r>
              <a:rPr lang="en-US" sz="3200" dirty="0" err="1" smtClean="0"/>
              <a:t>chúa</a:t>
            </a:r>
            <a:r>
              <a:rPr lang="en-US" sz="3200" dirty="0" smtClean="0"/>
              <a:t> </a:t>
            </a:r>
            <a:r>
              <a:rPr lang="en-US" sz="3200" dirty="0" err="1" smtClean="0"/>
              <a:t>thơ</a:t>
            </a:r>
            <a:r>
              <a:rPr lang="en-US" sz="3200" dirty="0" smtClean="0"/>
              <a:t> </a:t>
            </a:r>
            <a:r>
              <a:rPr lang="en-US" sz="3200" dirty="0" err="1" smtClean="0"/>
              <a:t>Nôm</a:t>
            </a:r>
            <a:r>
              <a:rPr lang="en-US" sz="3200" dirty="0" smtClean="0"/>
              <a:t>-</a:t>
            </a:r>
            <a:br>
              <a:rPr lang="en-US" sz="3200" dirty="0" smtClean="0"/>
            </a:br>
            <a:r>
              <a:rPr lang="en-US" sz="3200" dirty="0" smtClean="0"/>
              <a:t> </a:t>
            </a:r>
            <a:r>
              <a:rPr lang="en-US" sz="3200" dirty="0" err="1" smtClean="0"/>
              <a:t>Hồ</a:t>
            </a:r>
            <a:r>
              <a:rPr lang="en-US" sz="3200" dirty="0" smtClean="0"/>
              <a:t> </a:t>
            </a:r>
            <a:r>
              <a:rPr lang="en-US" sz="3200" dirty="0" err="1" smtClean="0"/>
              <a:t>Xuân</a:t>
            </a:r>
            <a:r>
              <a:rPr lang="en-US" sz="3200" dirty="0" smtClean="0"/>
              <a:t> </a:t>
            </a:r>
            <a:r>
              <a:rPr lang="en-US" sz="3200" dirty="0" err="1" smtClean="0"/>
              <a:t>Hương</a:t>
            </a:r>
            <a:endParaRPr lang="en-US" sz="3200" dirty="0"/>
          </a:p>
        </p:txBody>
      </p:sp>
      <p:sp>
        <p:nvSpPr>
          <p:cNvPr id="4" name="Content Placeholder 3"/>
          <p:cNvSpPr>
            <a:spLocks noGrp="1"/>
          </p:cNvSpPr>
          <p:nvPr>
            <p:ph sz="quarter" idx="1"/>
          </p:nvPr>
        </p:nvSpPr>
        <p:spPr>
          <a:xfrm>
            <a:off x="4891118" y="5715016"/>
            <a:ext cx="4038600" cy="571504"/>
          </a:xfrm>
        </p:spPr>
        <p:txBody>
          <a:bodyPr>
            <a:noAutofit/>
          </a:bodyPr>
          <a:lstStyle/>
          <a:p>
            <a:pPr>
              <a:buNone/>
            </a:pPr>
            <a:r>
              <a:rPr lang="en-US" sz="2900" dirty="0" err="1" smtClean="0"/>
              <a:t>Đại</a:t>
            </a:r>
            <a:r>
              <a:rPr lang="en-US" sz="2900" dirty="0" smtClean="0"/>
              <a:t> </a:t>
            </a:r>
            <a:r>
              <a:rPr lang="en-US" sz="2900" dirty="0" err="1" smtClean="0"/>
              <a:t>thi</a:t>
            </a:r>
            <a:r>
              <a:rPr lang="en-US" sz="2900" dirty="0" smtClean="0"/>
              <a:t> </a:t>
            </a:r>
            <a:r>
              <a:rPr lang="en-US" sz="2900" dirty="0" err="1" smtClean="0"/>
              <a:t>hào</a:t>
            </a:r>
            <a:r>
              <a:rPr lang="en-US" sz="2900" dirty="0" smtClean="0"/>
              <a:t> </a:t>
            </a:r>
            <a:r>
              <a:rPr lang="en-US" sz="2900" dirty="0" err="1" smtClean="0"/>
              <a:t>Nguyễn</a:t>
            </a:r>
            <a:r>
              <a:rPr lang="en-US" sz="2900" dirty="0" smtClean="0"/>
              <a:t> Du</a:t>
            </a:r>
            <a:endParaRPr lang="en-US" sz="2900" dirty="0"/>
          </a:p>
        </p:txBody>
      </p:sp>
      <p:pic>
        <p:nvPicPr>
          <p:cNvPr id="5" name="Picture 4" descr="5,04-13"/>
          <p:cNvPicPr>
            <a:picLocks noChangeAspect="1" noChangeArrowheads="1"/>
          </p:cNvPicPr>
          <p:nvPr/>
        </p:nvPicPr>
        <p:blipFill>
          <a:blip r:embed="rId2"/>
          <a:srcRect/>
          <a:stretch>
            <a:fillRect/>
          </a:stretch>
        </p:blipFill>
        <p:spPr bwMode="auto">
          <a:xfrm>
            <a:off x="142844" y="457200"/>
            <a:ext cx="4214842" cy="4899716"/>
          </a:xfrm>
          <a:prstGeom prst="rect">
            <a:avLst/>
          </a:prstGeom>
          <a:noFill/>
          <a:ln w="9525">
            <a:noFill/>
            <a:miter lim="800000"/>
            <a:headEnd/>
            <a:tailEnd/>
          </a:ln>
        </p:spPr>
      </p:pic>
      <p:pic>
        <p:nvPicPr>
          <p:cNvPr id="6" name="Picture 5" descr="hatinh200721591527"/>
          <p:cNvPicPr>
            <a:picLocks noChangeAspect="1" noChangeArrowheads="1"/>
          </p:cNvPicPr>
          <p:nvPr/>
        </p:nvPicPr>
        <p:blipFill>
          <a:blip r:embed="rId3"/>
          <a:srcRect/>
          <a:stretch>
            <a:fillRect/>
          </a:stretch>
        </p:blipFill>
        <p:spPr bwMode="auto">
          <a:xfrm>
            <a:off x="4357686" y="457200"/>
            <a:ext cx="4669373" cy="4900626"/>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dissolve">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vo nguyen giap"/>
          <p:cNvPicPr>
            <a:picLocks noChangeAspect="1" noChangeArrowheads="1"/>
          </p:cNvPicPr>
          <p:nvPr/>
        </p:nvPicPr>
        <p:blipFill>
          <a:blip r:embed="rId2"/>
          <a:srcRect/>
          <a:stretch>
            <a:fillRect/>
          </a:stretch>
        </p:blipFill>
        <p:spPr bwMode="auto">
          <a:xfrm>
            <a:off x="155575" y="533400"/>
            <a:ext cx="2962275" cy="3810000"/>
          </a:xfrm>
          <a:prstGeom prst="rect">
            <a:avLst/>
          </a:prstGeom>
          <a:noFill/>
          <a:ln w="9525">
            <a:noFill/>
            <a:miter lim="800000"/>
            <a:headEnd/>
            <a:tailEnd/>
          </a:ln>
        </p:spPr>
      </p:pic>
      <p:pic>
        <p:nvPicPr>
          <p:cNvPr id="47110" name="Picture 6" descr="13"/>
          <p:cNvPicPr>
            <a:picLocks noChangeAspect="1" noChangeArrowheads="1"/>
          </p:cNvPicPr>
          <p:nvPr/>
        </p:nvPicPr>
        <p:blipFill>
          <a:blip r:embed="rId3">
            <a:lum bright="-12000" contrast="18000"/>
          </a:blip>
          <a:srcRect/>
          <a:stretch>
            <a:fillRect/>
          </a:stretch>
        </p:blipFill>
        <p:spPr bwMode="auto">
          <a:xfrm>
            <a:off x="3428992" y="500042"/>
            <a:ext cx="5562600" cy="3817958"/>
          </a:xfrm>
          <a:prstGeom prst="rect">
            <a:avLst/>
          </a:prstGeom>
          <a:noFill/>
          <a:ln w="9525">
            <a:noFill/>
            <a:miter lim="800000"/>
            <a:headEnd/>
            <a:tailEnd/>
          </a:ln>
        </p:spPr>
      </p:pic>
      <p:sp>
        <p:nvSpPr>
          <p:cNvPr id="47111" name="Text Box 7"/>
          <p:cNvSpPr txBox="1">
            <a:spLocks noChangeArrowheads="1"/>
          </p:cNvSpPr>
          <p:nvPr/>
        </p:nvSpPr>
        <p:spPr bwMode="auto">
          <a:xfrm>
            <a:off x="533400" y="5105400"/>
            <a:ext cx="7924800" cy="1373188"/>
          </a:xfrm>
          <a:prstGeom prst="rect">
            <a:avLst/>
          </a:prstGeom>
          <a:solidFill>
            <a:srgbClr val="EAFF9F"/>
          </a:solidFill>
          <a:ln w="9525">
            <a:noFill/>
            <a:miter lim="800000"/>
            <a:headEnd/>
            <a:tailEnd/>
          </a:ln>
        </p:spPr>
        <p:txBody>
          <a:bodyPr>
            <a:spAutoFit/>
          </a:bodyPr>
          <a:lstStyle/>
          <a:p>
            <a:pPr eaLnBrk="1" hangingPunct="1">
              <a:spcBef>
                <a:spcPct val="50000"/>
              </a:spcBef>
            </a:pPr>
            <a:r>
              <a:rPr lang="en-US" sz="2800" i="1">
                <a:latin typeface=".VnBahamasB" pitchFamily="34" charset="0"/>
              </a:rPr>
              <a:t>T×nh b¸c ch¸u còng lµ t×nh b¹n t×nh ®ång chÝ gi÷a vÞ l·nh tô vÜ ®¹i vµ c¸c anh em chiÕn sÜ cïng chiÕn ®Êu.</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500" fill="hold"/>
                                        <p:tgtEl>
                                          <p:spTgt spid="47109"/>
                                        </p:tgtEl>
                                        <p:attrNameLst>
                                          <p:attrName>ppt_w</p:attrName>
                                        </p:attrNameLst>
                                      </p:cBhvr>
                                      <p:tavLst>
                                        <p:tav tm="0">
                                          <p:val>
                                            <p:strVal val="#ppt_w*0.05"/>
                                          </p:val>
                                        </p:tav>
                                        <p:tav tm="100000">
                                          <p:val>
                                            <p:strVal val="#ppt_w"/>
                                          </p:val>
                                        </p:tav>
                                      </p:tavLst>
                                    </p:anim>
                                    <p:anim calcmode="lin" valueType="num">
                                      <p:cBhvr>
                                        <p:cTn id="8" dur="500" fill="hold"/>
                                        <p:tgtEl>
                                          <p:spTgt spid="47109"/>
                                        </p:tgtEl>
                                        <p:attrNameLst>
                                          <p:attrName>ppt_h</p:attrName>
                                        </p:attrNameLst>
                                      </p:cBhvr>
                                      <p:tavLst>
                                        <p:tav tm="0">
                                          <p:val>
                                            <p:strVal val="#ppt_h"/>
                                          </p:val>
                                        </p:tav>
                                        <p:tav tm="100000">
                                          <p:val>
                                            <p:strVal val="#ppt_h"/>
                                          </p:val>
                                        </p:tav>
                                      </p:tavLst>
                                    </p:anim>
                                    <p:anim calcmode="lin" valueType="num">
                                      <p:cBhvr>
                                        <p:cTn id="9" dur="500" fill="hold"/>
                                        <p:tgtEl>
                                          <p:spTgt spid="47109"/>
                                        </p:tgtEl>
                                        <p:attrNameLst>
                                          <p:attrName>ppt_x</p:attrName>
                                        </p:attrNameLst>
                                      </p:cBhvr>
                                      <p:tavLst>
                                        <p:tav tm="0">
                                          <p:val>
                                            <p:strVal val="#ppt_x-.2"/>
                                          </p:val>
                                        </p:tav>
                                        <p:tav tm="100000">
                                          <p:val>
                                            <p:strVal val="#ppt_x"/>
                                          </p:val>
                                        </p:tav>
                                      </p:tavLst>
                                    </p:anim>
                                    <p:anim calcmode="lin" valueType="num">
                                      <p:cBhvr>
                                        <p:cTn id="10" dur="500" fill="hold"/>
                                        <p:tgtEl>
                                          <p:spTgt spid="47109"/>
                                        </p:tgtEl>
                                        <p:attrNameLst>
                                          <p:attrName>ppt_y</p:attrName>
                                        </p:attrNameLst>
                                      </p:cBhvr>
                                      <p:tavLst>
                                        <p:tav tm="0">
                                          <p:val>
                                            <p:strVal val="#ppt_y"/>
                                          </p:val>
                                        </p:tav>
                                        <p:tav tm="100000">
                                          <p:val>
                                            <p:strVal val="#ppt_y"/>
                                          </p:val>
                                        </p:tav>
                                      </p:tavLst>
                                    </p:anim>
                                    <p:animEffect transition="in" filter="fade">
                                      <p:cBhvr>
                                        <p:cTn id="11" dur="500"/>
                                        <p:tgtEl>
                                          <p:spTgt spid="4710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7110"/>
                                        </p:tgtEl>
                                        <p:attrNameLst>
                                          <p:attrName>style.visibility</p:attrName>
                                        </p:attrNameLst>
                                      </p:cBhvr>
                                      <p:to>
                                        <p:strVal val="visible"/>
                                      </p:to>
                                    </p:set>
                                    <p:anim calcmode="lin" valueType="num">
                                      <p:cBhvr>
                                        <p:cTn id="16" dur="500" fill="hold"/>
                                        <p:tgtEl>
                                          <p:spTgt spid="47110"/>
                                        </p:tgtEl>
                                        <p:attrNameLst>
                                          <p:attrName>ppt_w</p:attrName>
                                        </p:attrNameLst>
                                      </p:cBhvr>
                                      <p:tavLst>
                                        <p:tav tm="0">
                                          <p:val>
                                            <p:strVal val="#ppt_w*0.05"/>
                                          </p:val>
                                        </p:tav>
                                        <p:tav tm="100000">
                                          <p:val>
                                            <p:strVal val="#ppt_w"/>
                                          </p:val>
                                        </p:tav>
                                      </p:tavLst>
                                    </p:anim>
                                    <p:anim calcmode="lin" valueType="num">
                                      <p:cBhvr>
                                        <p:cTn id="17" dur="500" fill="hold"/>
                                        <p:tgtEl>
                                          <p:spTgt spid="47110"/>
                                        </p:tgtEl>
                                        <p:attrNameLst>
                                          <p:attrName>ppt_h</p:attrName>
                                        </p:attrNameLst>
                                      </p:cBhvr>
                                      <p:tavLst>
                                        <p:tav tm="0">
                                          <p:val>
                                            <p:strVal val="#ppt_h"/>
                                          </p:val>
                                        </p:tav>
                                        <p:tav tm="100000">
                                          <p:val>
                                            <p:strVal val="#ppt_h"/>
                                          </p:val>
                                        </p:tav>
                                      </p:tavLst>
                                    </p:anim>
                                    <p:anim calcmode="lin" valueType="num">
                                      <p:cBhvr>
                                        <p:cTn id="18" dur="500" fill="hold"/>
                                        <p:tgtEl>
                                          <p:spTgt spid="47110"/>
                                        </p:tgtEl>
                                        <p:attrNameLst>
                                          <p:attrName>ppt_x</p:attrName>
                                        </p:attrNameLst>
                                      </p:cBhvr>
                                      <p:tavLst>
                                        <p:tav tm="0">
                                          <p:val>
                                            <p:strVal val="#ppt_x-.2"/>
                                          </p:val>
                                        </p:tav>
                                        <p:tav tm="100000">
                                          <p:val>
                                            <p:strVal val="#ppt_x"/>
                                          </p:val>
                                        </p:tav>
                                      </p:tavLst>
                                    </p:anim>
                                    <p:anim calcmode="lin" valueType="num">
                                      <p:cBhvr>
                                        <p:cTn id="19" dur="500" fill="hold"/>
                                        <p:tgtEl>
                                          <p:spTgt spid="47110"/>
                                        </p:tgtEl>
                                        <p:attrNameLst>
                                          <p:attrName>ppt_y</p:attrName>
                                        </p:attrNameLst>
                                      </p:cBhvr>
                                      <p:tavLst>
                                        <p:tav tm="0">
                                          <p:val>
                                            <p:strVal val="#ppt_y"/>
                                          </p:val>
                                        </p:tav>
                                        <p:tav tm="100000">
                                          <p:val>
                                            <p:strVal val="#ppt_y"/>
                                          </p:val>
                                        </p:tav>
                                      </p:tavLst>
                                    </p:anim>
                                    <p:animEffect transition="in" filter="fade">
                                      <p:cBhvr>
                                        <p:cTn id="20" dur="500"/>
                                        <p:tgtEl>
                                          <p:spTgt spid="471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7111">
                                            <p:txEl>
                                              <p:pRg st="0" end="0"/>
                                            </p:txEl>
                                          </p:spTgt>
                                        </p:tgtEl>
                                        <p:attrNameLst>
                                          <p:attrName>style.visibility</p:attrName>
                                        </p:attrNameLst>
                                      </p:cBhvr>
                                      <p:to>
                                        <p:strVal val="visible"/>
                                      </p:to>
                                    </p:set>
                                    <p:animEffect transition="in" filter="wipe(down)">
                                      <p:cBhvr>
                                        <p:cTn id="25" dur="500"/>
                                        <p:tgtEl>
                                          <p:spTgt spid="47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2005_12_01_phamvandong%20(4)_bw%20copy[1]"/>
          <p:cNvPicPr>
            <a:picLocks noChangeAspect="1" noChangeArrowheads="1"/>
          </p:cNvPicPr>
          <p:nvPr/>
        </p:nvPicPr>
        <p:blipFill>
          <a:blip r:embed="rId2"/>
          <a:srcRect/>
          <a:stretch>
            <a:fillRect/>
          </a:stretch>
        </p:blipFill>
        <p:spPr bwMode="auto">
          <a:xfrm>
            <a:off x="457200" y="609600"/>
            <a:ext cx="8258204" cy="4800600"/>
          </a:xfrm>
          <a:prstGeom prst="rect">
            <a:avLst/>
          </a:prstGeom>
          <a:noFill/>
          <a:ln w="9525">
            <a:noFill/>
            <a:miter lim="800000"/>
            <a:headEnd/>
            <a:tailEnd/>
          </a:ln>
        </p:spPr>
      </p:pic>
      <p:sp>
        <p:nvSpPr>
          <p:cNvPr id="48134" name="Text Box 6"/>
          <p:cNvSpPr txBox="1">
            <a:spLocks noChangeArrowheads="1"/>
          </p:cNvSpPr>
          <p:nvPr/>
        </p:nvSpPr>
        <p:spPr bwMode="auto">
          <a:xfrm>
            <a:off x="538194" y="5867400"/>
            <a:ext cx="8534400" cy="457200"/>
          </a:xfrm>
          <a:prstGeom prst="rect">
            <a:avLst/>
          </a:prstGeom>
          <a:noFill/>
          <a:ln w="9525">
            <a:noFill/>
            <a:miter lim="800000"/>
            <a:headEnd/>
            <a:tailEnd/>
          </a:ln>
        </p:spPr>
        <p:txBody>
          <a:bodyPr>
            <a:spAutoFit/>
          </a:bodyPr>
          <a:lstStyle/>
          <a:p>
            <a:pPr eaLnBrk="1" hangingPunct="1">
              <a:spcBef>
                <a:spcPct val="50000"/>
              </a:spcBef>
            </a:pPr>
            <a:r>
              <a:rPr lang="en-US" sz="2400" dirty="0" err="1">
                <a:solidFill>
                  <a:schemeClr val="accent2"/>
                </a:solidFill>
                <a:latin typeface=".VnArabia" pitchFamily="34" charset="0"/>
              </a:rPr>
              <a:t>Cuéc</a:t>
            </a:r>
            <a:r>
              <a:rPr lang="en-US" sz="2400" dirty="0">
                <a:solidFill>
                  <a:schemeClr val="accent2"/>
                </a:solidFill>
                <a:latin typeface=".VnArabia" pitchFamily="34" charset="0"/>
              </a:rPr>
              <a:t> </a:t>
            </a:r>
            <a:r>
              <a:rPr lang="en-US" sz="2400" dirty="0" err="1">
                <a:solidFill>
                  <a:schemeClr val="accent2"/>
                </a:solidFill>
                <a:latin typeface=".VnArabia" pitchFamily="34" charset="0"/>
              </a:rPr>
              <a:t>nãi</a:t>
            </a:r>
            <a:r>
              <a:rPr lang="en-US" sz="2400" dirty="0">
                <a:solidFill>
                  <a:schemeClr val="accent2"/>
                </a:solidFill>
                <a:latin typeface=".VnArabia" pitchFamily="34" charset="0"/>
              </a:rPr>
              <a:t> </a:t>
            </a:r>
            <a:r>
              <a:rPr lang="en-US" sz="2400" dirty="0" err="1">
                <a:solidFill>
                  <a:schemeClr val="accent2"/>
                </a:solidFill>
                <a:latin typeface=".VnArabia" pitchFamily="34" charset="0"/>
              </a:rPr>
              <a:t>chuyÖn</a:t>
            </a:r>
            <a:r>
              <a:rPr lang="en-US" sz="2400" dirty="0">
                <a:solidFill>
                  <a:schemeClr val="accent2"/>
                </a:solidFill>
                <a:latin typeface=".VnArabia" pitchFamily="34" charset="0"/>
              </a:rPr>
              <a:t> </a:t>
            </a:r>
            <a:r>
              <a:rPr lang="en-US" sz="2400" dirty="0" err="1">
                <a:solidFill>
                  <a:schemeClr val="accent2"/>
                </a:solidFill>
                <a:latin typeface=".VnArabia" pitchFamily="34" charset="0"/>
              </a:rPr>
              <a:t>gi÷a</a:t>
            </a:r>
            <a:r>
              <a:rPr lang="en-US" sz="2400" dirty="0">
                <a:solidFill>
                  <a:schemeClr val="accent2"/>
                </a:solidFill>
                <a:latin typeface=".VnArabia" pitchFamily="34" charset="0"/>
              </a:rPr>
              <a:t> </a:t>
            </a:r>
            <a:r>
              <a:rPr lang="en-US" sz="2400" dirty="0" err="1">
                <a:solidFill>
                  <a:schemeClr val="accent2"/>
                </a:solidFill>
                <a:latin typeface=".VnArabia" pitchFamily="34" charset="0"/>
              </a:rPr>
              <a:t>B¸c</a:t>
            </a:r>
            <a:r>
              <a:rPr lang="en-US" sz="2400" dirty="0">
                <a:solidFill>
                  <a:schemeClr val="accent2"/>
                </a:solidFill>
                <a:latin typeface=".VnArabia" pitchFamily="34" charset="0"/>
              </a:rPr>
              <a:t> vµ ®</a:t>
            </a:r>
            <a:r>
              <a:rPr lang="en-US" sz="2400" dirty="0" err="1">
                <a:solidFill>
                  <a:schemeClr val="accent2"/>
                </a:solidFill>
                <a:latin typeface=".VnArabia" pitchFamily="34" charset="0"/>
              </a:rPr>
              <a:t>ång</a:t>
            </a:r>
            <a:r>
              <a:rPr lang="en-US" sz="2400" dirty="0">
                <a:solidFill>
                  <a:schemeClr val="accent2"/>
                </a:solidFill>
                <a:latin typeface=".VnArabia" pitchFamily="34" charset="0"/>
              </a:rPr>
              <a:t> </a:t>
            </a:r>
            <a:r>
              <a:rPr lang="en-US" sz="2400" dirty="0" err="1">
                <a:solidFill>
                  <a:schemeClr val="accent2"/>
                </a:solidFill>
                <a:latin typeface=".VnArabia" pitchFamily="34" charset="0"/>
              </a:rPr>
              <a:t>chÝ</a:t>
            </a:r>
            <a:r>
              <a:rPr lang="en-US" sz="2400" dirty="0">
                <a:solidFill>
                  <a:schemeClr val="accent2"/>
                </a:solidFill>
                <a:latin typeface=".VnArabia" pitchFamily="34" charset="0"/>
              </a:rPr>
              <a:t> Ph¹m </a:t>
            </a:r>
            <a:r>
              <a:rPr lang="en-US" sz="2400" dirty="0" err="1">
                <a:solidFill>
                  <a:schemeClr val="accent2"/>
                </a:solidFill>
                <a:latin typeface=".VnArabia" pitchFamily="34" charset="0"/>
              </a:rPr>
              <a:t>V¨n</a:t>
            </a:r>
            <a:r>
              <a:rPr lang="en-US" sz="2400" dirty="0">
                <a:solidFill>
                  <a:schemeClr val="accent2"/>
                </a:solidFill>
                <a:latin typeface=".VnArabia" pitchFamily="34" charset="0"/>
              </a:rPr>
              <a:t> §</a:t>
            </a:r>
            <a:r>
              <a:rPr lang="en-US" sz="2400" dirty="0" err="1">
                <a:solidFill>
                  <a:schemeClr val="accent2"/>
                </a:solidFill>
                <a:latin typeface=".VnArabia" pitchFamily="34" charset="0"/>
              </a:rPr>
              <a:t>ång</a:t>
            </a:r>
            <a:endParaRPr lang="en-US" sz="2400" dirty="0">
              <a:solidFill>
                <a:schemeClr val="accent2"/>
              </a:solidFill>
              <a:latin typeface=".VnArabi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 calcmode="lin" valueType="num">
                                      <p:cBhvr>
                                        <p:cTn id="12" dur="500" fill="hold"/>
                                        <p:tgtEl>
                                          <p:spTgt spid="48134"/>
                                        </p:tgtEl>
                                        <p:attrNameLst>
                                          <p:attrName>ppt_w</p:attrName>
                                        </p:attrNameLst>
                                      </p:cBhvr>
                                      <p:tavLst>
                                        <p:tav tm="0">
                                          <p:val>
                                            <p:strVal val="#ppt_w*0.05"/>
                                          </p:val>
                                        </p:tav>
                                        <p:tav tm="100000">
                                          <p:val>
                                            <p:strVal val="#ppt_w"/>
                                          </p:val>
                                        </p:tav>
                                      </p:tavLst>
                                    </p:anim>
                                    <p:anim calcmode="lin" valueType="num">
                                      <p:cBhvr>
                                        <p:cTn id="13" dur="500" fill="hold"/>
                                        <p:tgtEl>
                                          <p:spTgt spid="48134"/>
                                        </p:tgtEl>
                                        <p:attrNameLst>
                                          <p:attrName>ppt_h</p:attrName>
                                        </p:attrNameLst>
                                      </p:cBhvr>
                                      <p:tavLst>
                                        <p:tav tm="0">
                                          <p:val>
                                            <p:strVal val="#ppt_h"/>
                                          </p:val>
                                        </p:tav>
                                        <p:tav tm="100000">
                                          <p:val>
                                            <p:strVal val="#ppt_h"/>
                                          </p:val>
                                        </p:tav>
                                      </p:tavLst>
                                    </p:anim>
                                    <p:anim calcmode="lin" valueType="num">
                                      <p:cBhvr>
                                        <p:cTn id="14" dur="500" fill="hold"/>
                                        <p:tgtEl>
                                          <p:spTgt spid="48134"/>
                                        </p:tgtEl>
                                        <p:attrNameLst>
                                          <p:attrName>ppt_x</p:attrName>
                                        </p:attrNameLst>
                                      </p:cBhvr>
                                      <p:tavLst>
                                        <p:tav tm="0">
                                          <p:val>
                                            <p:strVal val="#ppt_x-.2"/>
                                          </p:val>
                                        </p:tav>
                                        <p:tav tm="100000">
                                          <p:val>
                                            <p:strVal val="#ppt_x"/>
                                          </p:val>
                                        </p:tav>
                                      </p:tavLst>
                                    </p:anim>
                                    <p:anim calcmode="lin" valueType="num">
                                      <p:cBhvr>
                                        <p:cTn id="15" dur="500" fill="hold"/>
                                        <p:tgtEl>
                                          <p:spTgt spid="48134"/>
                                        </p:tgtEl>
                                        <p:attrNameLst>
                                          <p:attrName>ppt_y</p:attrName>
                                        </p:attrNameLst>
                                      </p:cBhvr>
                                      <p:tavLst>
                                        <p:tav tm="0">
                                          <p:val>
                                            <p:strVal val="#ppt_y"/>
                                          </p:val>
                                        </p:tav>
                                        <p:tav tm="100000">
                                          <p:val>
                                            <p:strVal val="#ppt_y"/>
                                          </p:val>
                                        </p:tav>
                                      </p:tavLst>
                                    </p:anim>
                                    <p:animEffect transition="in" filter="fade">
                                      <p:cBhvr>
                                        <p:cTn id="16"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bh1[1]"/>
          <p:cNvPicPr>
            <a:picLocks noChangeAspect="1" noChangeArrowheads="1"/>
          </p:cNvPicPr>
          <p:nvPr/>
        </p:nvPicPr>
        <p:blipFill>
          <a:blip r:embed="rId2"/>
          <a:srcRect/>
          <a:stretch>
            <a:fillRect/>
          </a:stretch>
        </p:blipFill>
        <p:spPr bwMode="auto">
          <a:xfrm>
            <a:off x="304800" y="533400"/>
            <a:ext cx="8534400" cy="5275263"/>
          </a:xfrm>
          <a:prstGeom prst="rect">
            <a:avLst/>
          </a:prstGeom>
          <a:noFill/>
          <a:ln w="76200">
            <a:solidFill>
              <a:srgbClr val="800000"/>
            </a:solidFill>
            <a:miter lim="800000"/>
            <a:headEnd/>
            <a:tailEnd/>
          </a:ln>
        </p:spPr>
      </p:pic>
      <p:sp>
        <p:nvSpPr>
          <p:cNvPr id="49157" name="WordArt 5"/>
          <p:cNvSpPr>
            <a:spLocks noChangeArrowheads="1" noChangeShapeType="1" noTextEdit="1"/>
          </p:cNvSpPr>
          <p:nvPr/>
        </p:nvSpPr>
        <p:spPr bwMode="auto">
          <a:xfrm>
            <a:off x="1676400" y="5929330"/>
            <a:ext cx="6105525" cy="8382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FF0000"/>
                </a:solidFill>
                <a:latin typeface=".VnVogueH"/>
              </a:rPr>
              <a:t>th¾m </a:t>
            </a:r>
            <a:r>
              <a:rPr lang="en-US" sz="3600" kern="10" dirty="0" err="1">
                <a:ln w="9525">
                  <a:solidFill>
                    <a:srgbClr val="000000"/>
                  </a:solidFill>
                  <a:round/>
                  <a:headEnd/>
                  <a:tailEnd/>
                </a:ln>
                <a:solidFill>
                  <a:srgbClr val="FF0000"/>
                </a:solidFill>
                <a:latin typeface=".VnVogueH"/>
              </a:rPr>
              <a:t>thiÕt</a:t>
            </a:r>
            <a:r>
              <a:rPr lang="en-US" sz="3600" kern="10" dirty="0">
                <a:ln w="9525">
                  <a:solidFill>
                    <a:srgbClr val="000000"/>
                  </a:solidFill>
                  <a:round/>
                  <a:headEnd/>
                  <a:tailEnd/>
                </a:ln>
                <a:solidFill>
                  <a:srgbClr val="FF0000"/>
                </a:solidFill>
                <a:latin typeface=".VnVogueH"/>
              </a:rPr>
              <a:t> </a:t>
            </a:r>
            <a:r>
              <a:rPr lang="en-US" sz="3600" kern="10" dirty="0" err="1">
                <a:ln w="9525">
                  <a:solidFill>
                    <a:srgbClr val="000000"/>
                  </a:solidFill>
                  <a:round/>
                  <a:headEnd/>
                  <a:tailEnd/>
                </a:ln>
                <a:solidFill>
                  <a:srgbClr val="FF0000"/>
                </a:solidFill>
                <a:latin typeface=".VnVogueH"/>
              </a:rPr>
              <a:t>t×nh</a:t>
            </a:r>
            <a:r>
              <a:rPr lang="en-US" sz="3600" kern="10" dirty="0">
                <a:ln w="9525">
                  <a:solidFill>
                    <a:srgbClr val="000000"/>
                  </a:solidFill>
                  <a:round/>
                  <a:headEnd/>
                  <a:tailEnd/>
                </a:ln>
                <a:solidFill>
                  <a:srgbClr val="FF0000"/>
                </a:solidFill>
                <a:latin typeface=".VnVogueH"/>
              </a:rPr>
              <a:t> </a:t>
            </a:r>
            <a:r>
              <a:rPr lang="en-US" sz="3600" kern="10" dirty="0" err="1">
                <a:ln w="9525">
                  <a:solidFill>
                    <a:srgbClr val="000000"/>
                  </a:solidFill>
                  <a:round/>
                  <a:headEnd/>
                  <a:tailEnd/>
                </a:ln>
                <a:solidFill>
                  <a:srgbClr val="FF0000"/>
                </a:solidFill>
                <a:latin typeface=".VnVogueH"/>
              </a:rPr>
              <a:t>qu©n</a:t>
            </a:r>
            <a:r>
              <a:rPr lang="en-US" sz="3600" kern="10" dirty="0">
                <a:ln w="9525">
                  <a:solidFill>
                    <a:srgbClr val="000000"/>
                  </a:solidFill>
                  <a:round/>
                  <a:headEnd/>
                  <a:tailEnd/>
                </a:ln>
                <a:solidFill>
                  <a:srgbClr val="FF0000"/>
                </a:solidFill>
                <a:latin typeface=".VnVogueH"/>
              </a:rPr>
              <a:t> </a:t>
            </a:r>
            <a:r>
              <a:rPr lang="en-US" sz="3600" kern="10" dirty="0" err="1">
                <a:ln w="9525">
                  <a:solidFill>
                    <a:srgbClr val="000000"/>
                  </a:solidFill>
                  <a:round/>
                  <a:headEnd/>
                  <a:tailEnd/>
                </a:ln>
                <a:solidFill>
                  <a:srgbClr val="FF0000"/>
                </a:solidFill>
                <a:latin typeface=".VnVogueH"/>
              </a:rPr>
              <a:t>d©n</a:t>
            </a:r>
            <a:endParaRPr lang="en-US" sz="3600" kern="10" dirty="0">
              <a:ln w="9525">
                <a:solidFill>
                  <a:srgbClr val="000000"/>
                </a:solidFill>
                <a:round/>
                <a:headEnd/>
                <a:tailEnd/>
              </a:ln>
              <a:solidFill>
                <a:srgbClr val="FF0000"/>
              </a:solidFill>
              <a:latin typeface=".VnVogueH"/>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1000" fill="hold"/>
                                        <p:tgtEl>
                                          <p:spTgt spid="49156"/>
                                        </p:tgtEl>
                                        <p:attrNameLst>
                                          <p:attrName>ppt_x</p:attrName>
                                        </p:attrNameLst>
                                      </p:cBhvr>
                                      <p:tavLst>
                                        <p:tav tm="0">
                                          <p:val>
                                            <p:strVal val="#ppt_x-.2"/>
                                          </p:val>
                                        </p:tav>
                                        <p:tav tm="100000">
                                          <p:val>
                                            <p:strVal val="#ppt_x"/>
                                          </p:val>
                                        </p:tav>
                                      </p:tavLst>
                                    </p:anim>
                                    <p:anim calcmode="lin" valueType="num">
                                      <p:cBhvr>
                                        <p:cTn id="8" dur="1000" fill="hold"/>
                                        <p:tgtEl>
                                          <p:spTgt spid="49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9157"/>
                                        </p:tgtEl>
                                        <p:attrNameLst>
                                          <p:attrName>style.visibility</p:attrName>
                                        </p:attrNameLst>
                                      </p:cBhvr>
                                      <p:to>
                                        <p:strVal val="visible"/>
                                      </p:to>
                                    </p:set>
                                    <p:animEffect transition="in" filter="wipe(down)">
                                      <p:cBhvr>
                                        <p:cTn id="14"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715436" cy="857256"/>
          </a:xfrm>
        </p:spPr>
        <p:txBody>
          <a:bodyPr>
            <a:noAutofit/>
          </a:bodyPr>
          <a:lstStyle/>
          <a:p>
            <a:r>
              <a:rPr lang="vi-VN" sz="2800" b="1" dirty="0" smtClean="0"/>
              <a:t>Cho biết ý kiến </a:t>
            </a:r>
            <a:r>
              <a:rPr lang="vi-VN" sz="2800" b="1" smtClean="0"/>
              <a:t>của </a:t>
            </a:r>
            <a:r>
              <a:rPr lang="en-US" sz="2800" b="1" spc="-300" smtClean="0"/>
              <a:t>bạn </a:t>
            </a:r>
            <a:r>
              <a:rPr lang="vi-VN" sz="2800" b="1" smtClean="0"/>
              <a:t> </a:t>
            </a:r>
            <a:r>
              <a:rPr lang="vi-VN" sz="2800" b="1" dirty="0" smtClean="0"/>
              <a:t>về đặc điểm của tình bạn trong sáng và lành mạnh:</a:t>
            </a:r>
            <a:endParaRPr lang="en-US" sz="2800" b="1" dirty="0"/>
          </a:p>
        </p:txBody>
      </p:sp>
      <p:graphicFrame>
        <p:nvGraphicFramePr>
          <p:cNvPr id="5" name="Table 4"/>
          <p:cNvGraphicFramePr>
            <a:graphicFrameLocks noGrp="1"/>
          </p:cNvGraphicFramePr>
          <p:nvPr/>
        </p:nvGraphicFramePr>
        <p:xfrm>
          <a:off x="285720" y="1285861"/>
          <a:ext cx="8644001" cy="5406205"/>
        </p:xfrm>
        <a:graphic>
          <a:graphicData uri="http://schemas.openxmlformats.org/drawingml/2006/table">
            <a:tbl>
              <a:tblPr firstRow="1" bandRow="1">
                <a:tableStyleId>{5940675A-B579-460E-94D1-54222C63F5DA}</a:tableStyleId>
              </a:tblPr>
              <a:tblGrid>
                <a:gridCol w="4572032"/>
                <a:gridCol w="2071702"/>
                <a:gridCol w="2000267"/>
              </a:tblGrid>
              <a:tr h="669168">
                <a:tc>
                  <a:txBody>
                    <a:bodyPr/>
                    <a:lstStyle/>
                    <a:p>
                      <a:pPr algn="ctr"/>
                      <a:r>
                        <a:rPr lang="vi-VN" sz="2000" b="1" dirty="0" smtClean="0">
                          <a:solidFill>
                            <a:srgbClr val="FF0000"/>
                          </a:solidFill>
                        </a:rPr>
                        <a:t>Đặc</a:t>
                      </a:r>
                      <a:r>
                        <a:rPr lang="vi-VN" sz="2000" b="1" baseline="0" dirty="0" smtClean="0">
                          <a:solidFill>
                            <a:srgbClr val="FF0000"/>
                          </a:solidFill>
                        </a:rPr>
                        <a:t> điểm</a:t>
                      </a:r>
                      <a:endParaRPr lang="en-US" sz="2000" b="1" dirty="0">
                        <a:solidFill>
                          <a:srgbClr val="FF0000"/>
                        </a:solidFill>
                      </a:endParaRPr>
                    </a:p>
                  </a:txBody>
                  <a:tcPr anchor="ctr"/>
                </a:tc>
                <a:tc>
                  <a:txBody>
                    <a:bodyPr/>
                    <a:lstStyle/>
                    <a:p>
                      <a:pPr algn="ctr"/>
                      <a:r>
                        <a:rPr lang="vi-VN" sz="2000" b="1" dirty="0" smtClean="0">
                          <a:solidFill>
                            <a:srgbClr val="FF0000"/>
                          </a:solidFill>
                        </a:rPr>
                        <a:t>Tán</a:t>
                      </a:r>
                      <a:r>
                        <a:rPr lang="vi-VN" sz="2000" b="1" baseline="0" dirty="0" smtClean="0">
                          <a:solidFill>
                            <a:srgbClr val="FF0000"/>
                          </a:solidFill>
                        </a:rPr>
                        <a:t> thành</a:t>
                      </a:r>
                      <a:endParaRPr lang="en-US" sz="2000" b="1" dirty="0">
                        <a:solidFill>
                          <a:srgbClr val="FF0000"/>
                        </a:solidFill>
                      </a:endParaRPr>
                    </a:p>
                  </a:txBody>
                  <a:tcPr anchor="ctr"/>
                </a:tc>
                <a:tc>
                  <a:txBody>
                    <a:bodyPr/>
                    <a:lstStyle/>
                    <a:p>
                      <a:pPr algn="ctr"/>
                      <a:r>
                        <a:rPr lang="vi-VN" sz="2000" b="1" dirty="0" smtClean="0">
                          <a:solidFill>
                            <a:srgbClr val="FF0000"/>
                          </a:solidFill>
                        </a:rPr>
                        <a:t>Không</a:t>
                      </a:r>
                      <a:r>
                        <a:rPr lang="vi-VN" sz="2000" b="1" baseline="0" dirty="0" smtClean="0">
                          <a:solidFill>
                            <a:srgbClr val="FF0000"/>
                          </a:solidFill>
                        </a:rPr>
                        <a:t> </a:t>
                      </a:r>
                    </a:p>
                    <a:p>
                      <a:pPr algn="ctr"/>
                      <a:r>
                        <a:rPr lang="vi-VN" sz="2000" b="1" baseline="0" dirty="0" smtClean="0">
                          <a:solidFill>
                            <a:srgbClr val="FF0000"/>
                          </a:solidFill>
                        </a:rPr>
                        <a:t>tán thành</a:t>
                      </a:r>
                      <a:endParaRPr lang="en-US" sz="2000" b="1" dirty="0">
                        <a:solidFill>
                          <a:srgbClr val="FF0000"/>
                        </a:solidFill>
                      </a:endParaRPr>
                    </a:p>
                  </a:txBody>
                  <a:tcPr anchor="ctr"/>
                </a:tc>
              </a:tr>
              <a:tr h="477725">
                <a:tc>
                  <a:txBody>
                    <a:bodyPr/>
                    <a:lstStyle/>
                    <a:p>
                      <a:pPr algn="l"/>
                      <a:r>
                        <a:rPr lang="vi-VN" b="1" dirty="0" smtClean="0"/>
                        <a:t>Chỉ có</a:t>
                      </a:r>
                      <a:r>
                        <a:rPr lang="vi-VN" b="1" baseline="0" dirty="0" smtClean="0"/>
                        <a:t> trong sách vở</a:t>
                      </a:r>
                      <a:endParaRPr lang="en-US" b="1" dirty="0"/>
                    </a:p>
                  </a:txBody>
                  <a:tcPr anchor="ctr"/>
                </a:tc>
                <a:tc>
                  <a:txBody>
                    <a:bodyPr/>
                    <a:lstStyle/>
                    <a:p>
                      <a:pPr algn="ctr"/>
                      <a:endParaRPr lang="en-US" sz="2000" b="1" dirty="0"/>
                    </a:p>
                  </a:txBody>
                  <a:tcPr anchor="ctr"/>
                </a:tc>
                <a:tc>
                  <a:txBody>
                    <a:bodyPr/>
                    <a:lstStyle/>
                    <a:p>
                      <a:pPr algn="ctr"/>
                      <a:endParaRPr lang="en-US" sz="2000" b="1" dirty="0"/>
                    </a:p>
                  </a:txBody>
                  <a:tcPr anchor="ctr"/>
                </a:tc>
              </a:tr>
              <a:tr h="669168">
                <a:tc>
                  <a:txBody>
                    <a:bodyPr/>
                    <a:lstStyle/>
                    <a:p>
                      <a:pPr algn="l"/>
                      <a:r>
                        <a:rPr lang="vi-VN" b="1" dirty="0" smtClean="0"/>
                        <a:t>Thông</a:t>
                      </a:r>
                      <a:r>
                        <a:rPr lang="vi-VN" b="1" baseline="0" dirty="0" smtClean="0"/>
                        <a:t> cảm, đồng cảm sâu sắc</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algn="ctr"/>
                      <a:endParaRPr lang="en-US" sz="2000" b="1" dirty="0"/>
                    </a:p>
                  </a:txBody>
                  <a:tcPr anchor="ctr"/>
                </a:tc>
                <a:tc>
                  <a:txBody>
                    <a:bodyPr/>
                    <a:lstStyle/>
                    <a:p>
                      <a:pPr algn="ctr"/>
                      <a:endParaRPr lang="en-US" sz="2000" b="1" dirty="0"/>
                    </a:p>
                  </a:txBody>
                  <a:tcPr anchor="ctr"/>
                </a:tc>
              </a:tr>
              <a:tr h="722240">
                <a:tc>
                  <a:txBody>
                    <a:bodyPr/>
                    <a:lstStyle/>
                    <a:p>
                      <a:pPr algn="l"/>
                      <a:r>
                        <a:rPr lang="vi-VN" b="1" dirty="0" smtClean="0"/>
                        <a:t>Tự nguyện,</a:t>
                      </a:r>
                      <a:r>
                        <a:rPr lang="vi-VN" b="1" baseline="0" dirty="0" smtClean="0"/>
                        <a:t> bình đẳng, tôn trọng, tin cậy, chân thành</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nchor="ctr"/>
                </a:tc>
                <a:tc>
                  <a:txBody>
                    <a:bodyPr/>
                    <a:lstStyle/>
                    <a:p>
                      <a:pPr algn="ctr"/>
                      <a:endParaRPr lang="en-US" sz="2000" b="1" dirty="0"/>
                    </a:p>
                  </a:txBody>
                  <a:tcPr anchor="ctr"/>
                </a:tc>
              </a:tr>
              <a:tr h="669168">
                <a:tc>
                  <a:txBody>
                    <a:bodyPr/>
                    <a:lstStyle/>
                    <a:p>
                      <a:pPr algn="l"/>
                      <a:r>
                        <a:rPr lang="vi-VN" b="1" dirty="0" smtClean="0"/>
                        <a:t>Bao che cho nhau</a:t>
                      </a:r>
                      <a:endParaRPr lang="en-US" b="1" dirty="0"/>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algn="ctr"/>
                      <a:endParaRPr lang="en-US" sz="2000" b="1" dirty="0"/>
                    </a:p>
                  </a:txBody>
                  <a:tcPr anchor="ctr"/>
                </a:tc>
              </a:tr>
              <a:tr h="669168">
                <a:tc>
                  <a:txBody>
                    <a:bodyPr/>
                    <a:lstStyle/>
                    <a:p>
                      <a:pPr algn="l"/>
                      <a:r>
                        <a:rPr lang="vi-VN" b="1" dirty="0" smtClean="0"/>
                        <a:t>Vì</a:t>
                      </a:r>
                      <a:r>
                        <a:rPr lang="vi-VN" b="1" baseline="0" dirty="0" smtClean="0"/>
                        <a:t> lợi ích nên có thể lợi dụng được</a:t>
                      </a:r>
                      <a:endParaRPr lang="en-US" b="1" dirty="0"/>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algn="ctr"/>
                      <a:endParaRPr lang="en-US" sz="2000" b="1" dirty="0"/>
                    </a:p>
                  </a:txBody>
                  <a:tcPr anchor="ctr"/>
                </a:tc>
              </a:tr>
              <a:tr h="669168">
                <a:tc>
                  <a:txBody>
                    <a:bodyPr/>
                    <a:lstStyle/>
                    <a:p>
                      <a:pPr algn="l"/>
                      <a:r>
                        <a:rPr lang="vi-VN" b="1" dirty="0" smtClean="0"/>
                        <a:t>Quan tâm</a:t>
                      </a:r>
                      <a:r>
                        <a:rPr lang="vi-VN" b="1" baseline="0" dirty="0" smtClean="0"/>
                        <a:t> giúp đỡ nhau</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algn="ctr"/>
                      <a:endParaRPr lang="en-US" sz="2000" b="1" dirty="0"/>
                    </a:p>
                  </a:txBody>
                  <a:tcPr anchor="ctr"/>
                </a:tc>
                <a:tc>
                  <a:txBody>
                    <a:bodyPr/>
                    <a:lstStyle/>
                    <a:p>
                      <a:pPr algn="ctr"/>
                      <a:endParaRPr lang="en-US" sz="2000" b="1" dirty="0"/>
                    </a:p>
                  </a:txBody>
                  <a:tcPr anchor="ctr"/>
                </a:tc>
              </a:tr>
              <a:tr h="669168">
                <a:tc>
                  <a:txBody>
                    <a:bodyPr/>
                    <a:lstStyle/>
                    <a:p>
                      <a:pPr algn="l"/>
                      <a:r>
                        <a:rPr lang="vi-VN" b="1" dirty="0" smtClean="0"/>
                        <a:t>Tụ tập,</a:t>
                      </a:r>
                      <a:r>
                        <a:rPr lang="vi-VN" b="1" baseline="0" dirty="0" smtClean="0"/>
                        <a:t> rủ rê, quậy phá, hội hè.</a:t>
                      </a:r>
                      <a:endParaRPr lang="en-US" b="1" dirty="0"/>
                    </a:p>
                  </a:txBody>
                  <a:tcPr anchor="ctr"/>
                </a:tc>
                <a:tc>
                  <a:txBody>
                    <a:bodyPr/>
                    <a:lstStyle/>
                    <a:p>
                      <a:pPr algn="ct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algn="ctr"/>
                      <a:endParaRPr lang="en-US" sz="2000" b="1" dirty="0"/>
                    </a:p>
                  </a:txBody>
                  <a:tcPr anchor="ctr"/>
                </a:tc>
              </a:tr>
            </a:tbl>
          </a:graphicData>
        </a:graphic>
      </p:graphicFrame>
      <p:sp>
        <p:nvSpPr>
          <p:cNvPr id="4" name="Heart 3"/>
          <p:cNvSpPr/>
          <p:nvPr/>
        </p:nvSpPr>
        <p:spPr>
          <a:xfrm>
            <a:off x="7715272" y="6215082"/>
            <a:ext cx="285752" cy="21431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5715008" y="2786058"/>
            <a:ext cx="285752"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Heart 6"/>
          <p:cNvSpPr/>
          <p:nvPr/>
        </p:nvSpPr>
        <p:spPr>
          <a:xfrm>
            <a:off x="5715008" y="3429000"/>
            <a:ext cx="285752"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7643834" y="4214818"/>
            <a:ext cx="285752" cy="21431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7643834" y="4857760"/>
            <a:ext cx="285752" cy="21431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5715008" y="5572140"/>
            <a:ext cx="285752"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7715272" y="2143116"/>
            <a:ext cx="285752" cy="21431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Bottom)">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plus(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12" y="4071942"/>
            <a:ext cx="4543428" cy="1643074"/>
          </a:xfrm>
        </p:spPr>
        <p:txBody>
          <a:bodyPr>
            <a:normAutofit/>
          </a:bodyPr>
          <a:lstStyle/>
          <a:p>
            <a:r>
              <a:rPr lang="en-US" sz="3200" b="1" dirty="0" err="1" smtClean="0"/>
              <a:t>Đặc</a:t>
            </a:r>
            <a:r>
              <a:rPr lang="en-US" sz="3200" b="1" dirty="0" smtClean="0"/>
              <a:t> </a:t>
            </a:r>
            <a:r>
              <a:rPr lang="en-US" sz="3200" b="1" dirty="0" err="1" smtClean="0"/>
              <a:t>điểm</a:t>
            </a:r>
            <a:r>
              <a:rPr lang="en-US" sz="3200" b="1" dirty="0" smtClean="0"/>
              <a:t> </a:t>
            </a:r>
            <a:r>
              <a:rPr lang="en-US" sz="3200" b="1" dirty="0" err="1" smtClean="0"/>
              <a:t>của</a:t>
            </a:r>
            <a:r>
              <a:rPr lang="en-US" sz="3200" b="1" dirty="0" smtClean="0"/>
              <a:t> </a:t>
            </a:r>
            <a:r>
              <a:rPr lang="en-US" sz="3200" b="1" dirty="0" err="1" smtClean="0"/>
              <a:t>tình</a:t>
            </a:r>
            <a:r>
              <a:rPr lang="en-US" sz="3200" b="1" dirty="0" smtClean="0"/>
              <a:t> </a:t>
            </a:r>
            <a:r>
              <a:rPr lang="en-US" sz="3200" b="1" dirty="0" err="1" smtClean="0"/>
              <a:t>bạn</a:t>
            </a:r>
            <a:r>
              <a:rPr lang="en-US" sz="3200" b="1" dirty="0" smtClean="0"/>
              <a:t> </a:t>
            </a:r>
            <a:r>
              <a:rPr lang="en-US" sz="3200" b="1" dirty="0" err="1" smtClean="0"/>
              <a:t>trong</a:t>
            </a:r>
            <a:r>
              <a:rPr lang="en-US" sz="3200" b="1" dirty="0" smtClean="0"/>
              <a:t> </a:t>
            </a:r>
            <a:r>
              <a:rPr lang="en-US" sz="3200" b="1" dirty="0" err="1" smtClean="0"/>
              <a:t>sáng</a:t>
            </a:r>
            <a:r>
              <a:rPr lang="en-US" sz="3200" b="1" dirty="0" smtClean="0"/>
              <a:t>, </a:t>
            </a:r>
            <a:r>
              <a:rPr lang="en-US" sz="3200" b="1" dirty="0" err="1" smtClean="0"/>
              <a:t>lành</a:t>
            </a:r>
            <a:r>
              <a:rPr lang="en-US" sz="3200" b="1" dirty="0" smtClean="0"/>
              <a:t> </a:t>
            </a:r>
            <a:r>
              <a:rPr lang="en-US" sz="3200" b="1" dirty="0" err="1" smtClean="0"/>
              <a:t>mạnh</a:t>
            </a:r>
            <a:r>
              <a:rPr lang="en-US" sz="3200" b="1" dirty="0" smtClean="0"/>
              <a: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6" name="Rectangle 6"/>
          <p:cNvSpPr>
            <a:spLocks noGrp="1" noChangeArrowheads="1"/>
          </p:cNvSpPr>
          <p:nvPr>
            <p:ph sz="quarter" idx="1"/>
          </p:nvPr>
        </p:nvSpPr>
        <p:spPr>
          <a:xfrm>
            <a:off x="357158" y="1785926"/>
            <a:ext cx="8501122" cy="4000528"/>
          </a:xfrm>
        </p:spPr>
        <p:txBody>
          <a:bodyPr/>
          <a:lstStyle/>
          <a:p>
            <a:pPr>
              <a:lnSpc>
                <a:spcPct val="80000"/>
              </a:lnSpc>
              <a:buFontTx/>
              <a:buNone/>
            </a:pPr>
            <a:endParaRPr lang="en-US" sz="3200" dirty="0">
              <a:latin typeface=".VnTime" pitchFamily="34" charset="0"/>
            </a:endParaRPr>
          </a:p>
          <a:p>
            <a:pPr>
              <a:lnSpc>
                <a:spcPct val="80000"/>
              </a:lnSpc>
              <a:buFontTx/>
              <a:buNone/>
            </a:pPr>
            <a:r>
              <a:rPr lang="en-US" sz="3200" dirty="0">
                <a:latin typeface=".VnTime" pitchFamily="34" charset="0"/>
              </a:rPr>
              <a:t>2. </a:t>
            </a:r>
            <a:r>
              <a:rPr lang="en-US" sz="3200" b="1" i="1" dirty="0">
                <a:latin typeface=".VnTime" pitchFamily="34" charset="0"/>
              </a:rPr>
              <a:t>§</a:t>
            </a:r>
            <a:r>
              <a:rPr lang="en-US" sz="3200" b="1" i="1" dirty="0" err="1">
                <a:latin typeface=".VnTime" pitchFamily="34" charset="0"/>
              </a:rPr>
              <a:t>Æc</a:t>
            </a:r>
            <a:r>
              <a:rPr lang="en-US" sz="3200" b="1" i="1" dirty="0">
                <a:latin typeface=".VnTime" pitchFamily="34" charset="0"/>
              </a:rPr>
              <a:t> ®</a:t>
            </a:r>
            <a:r>
              <a:rPr lang="en-US" sz="3200" b="1" i="1" dirty="0" err="1">
                <a:latin typeface=".VnTime" pitchFamily="34" charset="0"/>
              </a:rPr>
              <a:t>iÓm</a:t>
            </a:r>
            <a:r>
              <a:rPr lang="en-US" sz="3200" b="1" i="1" dirty="0">
                <a:latin typeface=".VnTime" pitchFamily="34" charset="0"/>
              </a:rPr>
              <a:t> </a:t>
            </a:r>
            <a:r>
              <a:rPr lang="en-US" sz="3200" b="1" i="1" dirty="0" err="1">
                <a:latin typeface=".VnTime" pitchFamily="34" charset="0"/>
              </a:rPr>
              <a:t>cña</a:t>
            </a:r>
            <a:r>
              <a:rPr lang="en-US" sz="3200" b="1" i="1" dirty="0">
                <a:latin typeface=".VnTime" pitchFamily="34" charset="0"/>
              </a:rPr>
              <a:t> </a:t>
            </a:r>
            <a:r>
              <a:rPr lang="en-US" sz="3200" b="1" i="1" dirty="0" err="1">
                <a:latin typeface=".VnTime" pitchFamily="34" charset="0"/>
              </a:rPr>
              <a:t>t×nh</a:t>
            </a:r>
            <a:r>
              <a:rPr lang="en-US" sz="3200" b="1" i="1" dirty="0">
                <a:latin typeface=".VnTime" pitchFamily="34" charset="0"/>
              </a:rPr>
              <a:t> b¹n </a:t>
            </a:r>
            <a:r>
              <a:rPr lang="en-US" sz="3200" b="1" i="1" dirty="0" err="1">
                <a:latin typeface=".VnTime" pitchFamily="34" charset="0"/>
              </a:rPr>
              <a:t>trong</a:t>
            </a:r>
            <a:r>
              <a:rPr lang="en-US" sz="3200" b="1" i="1" dirty="0">
                <a:latin typeface=".VnTime" pitchFamily="34" charset="0"/>
              </a:rPr>
              <a:t> </a:t>
            </a:r>
            <a:r>
              <a:rPr lang="en-US" sz="3200" b="1" i="1" dirty="0" err="1">
                <a:latin typeface=".VnTime" pitchFamily="34" charset="0"/>
              </a:rPr>
              <a:t>s¸ng</a:t>
            </a:r>
            <a:r>
              <a:rPr lang="en-US" sz="3200" b="1" i="1" dirty="0">
                <a:latin typeface=".VnTime" pitchFamily="34" charset="0"/>
              </a:rPr>
              <a:t> </a:t>
            </a:r>
            <a:r>
              <a:rPr lang="en-US" sz="3200" b="1" i="1" dirty="0" err="1">
                <a:latin typeface=".VnTime" pitchFamily="34" charset="0"/>
              </a:rPr>
              <a:t>lµnh</a:t>
            </a:r>
            <a:r>
              <a:rPr lang="en-US" sz="3200" b="1" i="1" dirty="0">
                <a:latin typeface=".VnTime" pitchFamily="34" charset="0"/>
              </a:rPr>
              <a:t> m¹nh:</a:t>
            </a:r>
            <a:endParaRPr lang="en-US" sz="3200" dirty="0">
              <a:latin typeface=".VnTime" pitchFamily="34" charset="0"/>
            </a:endParaRPr>
          </a:p>
          <a:p>
            <a:pPr>
              <a:lnSpc>
                <a:spcPct val="80000"/>
              </a:lnSpc>
              <a:buFontTx/>
              <a:buNone/>
            </a:pPr>
            <a:endParaRPr lang="en-US" sz="3200" dirty="0">
              <a:latin typeface=".VnTime" pitchFamily="34" charset="0"/>
            </a:endParaRPr>
          </a:p>
          <a:p>
            <a:pPr>
              <a:lnSpc>
                <a:spcPct val="80000"/>
              </a:lnSpc>
              <a:buFontTx/>
              <a:buNone/>
            </a:pPr>
            <a:r>
              <a:rPr lang="en-US" sz="3200" dirty="0">
                <a:latin typeface=".VnTime" pitchFamily="34" charset="0"/>
              </a:rPr>
              <a:t>- </a:t>
            </a:r>
            <a:r>
              <a:rPr lang="en-US" sz="3200" dirty="0" err="1">
                <a:latin typeface=".VnTime" pitchFamily="34" charset="0"/>
              </a:rPr>
              <a:t>Phï</a:t>
            </a:r>
            <a:r>
              <a:rPr lang="en-US" sz="3200" dirty="0">
                <a:latin typeface=".VnTime" pitchFamily="34" charset="0"/>
              </a:rPr>
              <a:t> </a:t>
            </a:r>
            <a:r>
              <a:rPr lang="en-US" sz="3200" dirty="0" err="1">
                <a:latin typeface=".VnTime" pitchFamily="34" charset="0"/>
              </a:rPr>
              <a:t>hîp</a:t>
            </a:r>
            <a:r>
              <a:rPr lang="en-US" sz="3200" dirty="0">
                <a:latin typeface=".VnTime" pitchFamily="34" charset="0"/>
              </a:rPr>
              <a:t> </a:t>
            </a:r>
            <a:r>
              <a:rPr lang="en-US" sz="3200" dirty="0" err="1">
                <a:latin typeface=".VnTime" pitchFamily="34" charset="0"/>
              </a:rPr>
              <a:t>víi</a:t>
            </a:r>
            <a:r>
              <a:rPr lang="en-US" sz="3200" dirty="0">
                <a:latin typeface=".VnTime" pitchFamily="34" charset="0"/>
              </a:rPr>
              <a:t> </a:t>
            </a:r>
            <a:r>
              <a:rPr lang="en-US" sz="3200" dirty="0" err="1">
                <a:latin typeface=".VnTime" pitchFamily="34" charset="0"/>
              </a:rPr>
              <a:t>nhau</a:t>
            </a:r>
            <a:r>
              <a:rPr lang="en-US" sz="3200" dirty="0">
                <a:latin typeface=".VnTime" pitchFamily="34" charset="0"/>
              </a:rPr>
              <a:t> </a:t>
            </a:r>
            <a:r>
              <a:rPr lang="en-US" sz="3200" dirty="0" err="1">
                <a:latin typeface=".VnTime" pitchFamily="34" charset="0"/>
              </a:rPr>
              <a:t>vÒ</a:t>
            </a:r>
            <a:r>
              <a:rPr lang="en-US" sz="3200" dirty="0">
                <a:latin typeface=".VnTime" pitchFamily="34" charset="0"/>
              </a:rPr>
              <a:t> </a:t>
            </a:r>
            <a:r>
              <a:rPr lang="en-US" sz="3200" dirty="0" err="1">
                <a:latin typeface=".VnTime" pitchFamily="34" charset="0"/>
              </a:rPr>
              <a:t>quan</a:t>
            </a:r>
            <a:r>
              <a:rPr lang="en-US" sz="3200" dirty="0">
                <a:latin typeface=".VnTime" pitchFamily="34" charset="0"/>
              </a:rPr>
              <a:t> </a:t>
            </a:r>
            <a:r>
              <a:rPr lang="en-US" sz="3200" dirty="0" err="1">
                <a:latin typeface=".VnTime" pitchFamily="34" charset="0"/>
              </a:rPr>
              <a:t>niÖm</a:t>
            </a:r>
            <a:r>
              <a:rPr lang="en-US" sz="3200" dirty="0">
                <a:latin typeface=".VnTime" pitchFamily="34" charset="0"/>
              </a:rPr>
              <a:t> </a:t>
            </a:r>
            <a:r>
              <a:rPr lang="en-US" sz="3200" dirty="0" err="1">
                <a:latin typeface=".VnTime" pitchFamily="34" charset="0"/>
              </a:rPr>
              <a:t>sèng</a:t>
            </a:r>
            <a:endParaRPr lang="fr-FR" sz="3200" dirty="0">
              <a:latin typeface=".VnTime" pitchFamily="34" charset="0"/>
            </a:endParaRPr>
          </a:p>
          <a:p>
            <a:pPr>
              <a:lnSpc>
                <a:spcPct val="80000"/>
              </a:lnSpc>
              <a:buFontTx/>
              <a:buNone/>
            </a:pPr>
            <a:r>
              <a:rPr lang="fr-FR" sz="3200" dirty="0">
                <a:latin typeface=".VnTime" pitchFamily="34" charset="0"/>
              </a:rPr>
              <a:t>- </a:t>
            </a:r>
            <a:r>
              <a:rPr lang="fr-FR" sz="3200" dirty="0" err="1">
                <a:latin typeface=".VnTime" pitchFamily="34" charset="0"/>
              </a:rPr>
              <a:t>B×nh</a:t>
            </a:r>
            <a:r>
              <a:rPr lang="fr-FR" sz="3200" dirty="0">
                <a:latin typeface=".VnTime" pitchFamily="34" charset="0"/>
              </a:rPr>
              <a:t> ®¼ng, </a:t>
            </a:r>
            <a:r>
              <a:rPr lang="fr-FR" sz="3200" dirty="0" err="1">
                <a:latin typeface=".VnTime" pitchFamily="34" charset="0"/>
              </a:rPr>
              <a:t>t«n</a:t>
            </a:r>
            <a:r>
              <a:rPr lang="fr-FR" sz="3200" dirty="0">
                <a:latin typeface=".VnTime" pitchFamily="34" charset="0"/>
              </a:rPr>
              <a:t> </a:t>
            </a:r>
            <a:r>
              <a:rPr lang="fr-FR" sz="3200" dirty="0" err="1">
                <a:latin typeface=".VnTime" pitchFamily="34" charset="0"/>
              </a:rPr>
              <a:t>träng</a:t>
            </a:r>
            <a:r>
              <a:rPr lang="fr-FR" sz="3200" dirty="0">
                <a:latin typeface=".VnTime" pitchFamily="34" charset="0"/>
              </a:rPr>
              <a:t> </a:t>
            </a:r>
            <a:r>
              <a:rPr lang="fr-FR" sz="3200" dirty="0" err="1">
                <a:latin typeface=".VnTime" pitchFamily="34" charset="0"/>
              </a:rPr>
              <a:t>lÉn</a:t>
            </a:r>
            <a:r>
              <a:rPr lang="fr-FR" sz="3200" dirty="0">
                <a:latin typeface=".VnTime" pitchFamily="34" charset="0"/>
              </a:rPr>
              <a:t> </a:t>
            </a:r>
            <a:r>
              <a:rPr lang="fr-FR" sz="3200" dirty="0" err="1">
                <a:latin typeface=".VnTime" pitchFamily="34" charset="0"/>
              </a:rPr>
              <a:t>nhau</a:t>
            </a:r>
            <a:endParaRPr lang="en-US" sz="3200" dirty="0">
              <a:latin typeface=".VnTime" pitchFamily="34" charset="0"/>
            </a:endParaRPr>
          </a:p>
          <a:p>
            <a:pPr>
              <a:lnSpc>
                <a:spcPct val="80000"/>
              </a:lnSpc>
              <a:buFontTx/>
              <a:buNone/>
            </a:pPr>
            <a:r>
              <a:rPr lang="en-US" sz="3200" dirty="0">
                <a:latin typeface=".VnTime" pitchFamily="34" charset="0"/>
              </a:rPr>
              <a:t>- </a:t>
            </a:r>
            <a:r>
              <a:rPr lang="en-US" sz="3200" dirty="0" err="1">
                <a:latin typeface=".VnTime" pitchFamily="34" charset="0"/>
              </a:rPr>
              <a:t>Ch©n</a:t>
            </a:r>
            <a:r>
              <a:rPr lang="en-US" sz="3200" dirty="0">
                <a:latin typeface=".VnTime" pitchFamily="34" charset="0"/>
              </a:rPr>
              <a:t> </a:t>
            </a:r>
            <a:r>
              <a:rPr lang="en-US" sz="3200" dirty="0" err="1">
                <a:latin typeface=".VnTime" pitchFamily="34" charset="0"/>
              </a:rPr>
              <a:t>thµnh</a:t>
            </a:r>
            <a:r>
              <a:rPr lang="en-US" sz="3200" dirty="0">
                <a:latin typeface=".VnTime" pitchFamily="34" charset="0"/>
              </a:rPr>
              <a:t>, tin </a:t>
            </a:r>
            <a:r>
              <a:rPr lang="en-US" sz="3200" dirty="0" err="1">
                <a:latin typeface=".VnTime" pitchFamily="34" charset="0"/>
              </a:rPr>
              <a:t>cËy</a:t>
            </a:r>
            <a:r>
              <a:rPr lang="en-US" sz="3200" dirty="0">
                <a:latin typeface=".VnTime" pitchFamily="34" charset="0"/>
              </a:rPr>
              <a:t>, </a:t>
            </a:r>
            <a:r>
              <a:rPr lang="en-US" sz="3200" dirty="0" err="1">
                <a:latin typeface=".VnTime" pitchFamily="34" charset="0"/>
              </a:rPr>
              <a:t>cã</a:t>
            </a:r>
            <a:r>
              <a:rPr lang="en-US" sz="3200" dirty="0">
                <a:latin typeface=".VnTime" pitchFamily="34" charset="0"/>
              </a:rPr>
              <a:t> </a:t>
            </a:r>
            <a:r>
              <a:rPr lang="en-US" sz="3200" dirty="0" err="1">
                <a:latin typeface=".VnTime" pitchFamily="34" charset="0"/>
              </a:rPr>
              <a:t>tr¸ch</a:t>
            </a:r>
            <a:r>
              <a:rPr lang="en-US" sz="3200" dirty="0">
                <a:latin typeface=".VnTime" pitchFamily="34" charset="0"/>
              </a:rPr>
              <a:t> </a:t>
            </a:r>
            <a:r>
              <a:rPr lang="en-US" sz="3200" dirty="0" err="1">
                <a:latin typeface=".VnTime" pitchFamily="34" charset="0"/>
              </a:rPr>
              <a:t>nhiÖm</a:t>
            </a:r>
            <a:r>
              <a:rPr lang="en-US" sz="3200" dirty="0">
                <a:latin typeface=".VnTime" pitchFamily="34" charset="0"/>
              </a:rPr>
              <a:t>.</a:t>
            </a:r>
          </a:p>
          <a:p>
            <a:pPr>
              <a:lnSpc>
                <a:spcPct val="80000"/>
              </a:lnSpc>
              <a:buFontTx/>
              <a:buNone/>
            </a:pPr>
            <a:r>
              <a:rPr lang="en-US" sz="3200" dirty="0">
                <a:latin typeface=".VnTime" pitchFamily="34" charset="0"/>
              </a:rPr>
              <a:t>- </a:t>
            </a:r>
            <a:r>
              <a:rPr lang="en-US" sz="3200" dirty="0" err="1">
                <a:latin typeface=".VnTime" pitchFamily="34" charset="0"/>
              </a:rPr>
              <a:t>C¶m</a:t>
            </a:r>
            <a:r>
              <a:rPr lang="en-US" sz="3200" dirty="0">
                <a:latin typeface=".VnTime" pitchFamily="34" charset="0"/>
              </a:rPr>
              <a:t> </a:t>
            </a:r>
            <a:r>
              <a:rPr lang="en-US" sz="3200" dirty="0" err="1">
                <a:latin typeface=".VnTime" pitchFamily="34" charset="0"/>
              </a:rPr>
              <a:t>th«ng</a:t>
            </a:r>
            <a:r>
              <a:rPr lang="en-US" sz="3200" dirty="0">
                <a:latin typeface=".VnTime" pitchFamily="34" charset="0"/>
              </a:rPr>
              <a:t>, ®</a:t>
            </a:r>
            <a:r>
              <a:rPr lang="en-US" sz="3200" dirty="0" err="1">
                <a:latin typeface=".VnTime" pitchFamily="34" charset="0"/>
              </a:rPr>
              <a:t>ång</a:t>
            </a:r>
            <a:r>
              <a:rPr lang="en-US" sz="3200" dirty="0">
                <a:latin typeface=".VnTime" pitchFamily="34" charset="0"/>
              </a:rPr>
              <a:t> </a:t>
            </a:r>
            <a:r>
              <a:rPr lang="en-US" sz="3200" dirty="0" err="1">
                <a:latin typeface=".VnTime" pitchFamily="34" charset="0"/>
              </a:rPr>
              <a:t>c¶m</a:t>
            </a:r>
            <a:endParaRPr lang="en-US" sz="3200" dirty="0">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Effect transition="in" filter="box(in)">
                                      <p:cBhvr>
                                        <p:cTn id="7" dur="500"/>
                                        <p:tgtEl>
                                          <p:spTgt spid="409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6">
                                            <p:txEl>
                                              <p:pRg st="3" end="3"/>
                                            </p:txEl>
                                          </p:spTgt>
                                        </p:tgtEl>
                                        <p:attrNameLst>
                                          <p:attrName>style.visibility</p:attrName>
                                        </p:attrNameLst>
                                      </p:cBhvr>
                                      <p:to>
                                        <p:strVal val="visible"/>
                                      </p:to>
                                    </p:set>
                                    <p:animEffect transition="in" filter="box(in)">
                                      <p:cBhvr>
                                        <p:cTn id="12" dur="500"/>
                                        <p:tgtEl>
                                          <p:spTgt spid="409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6">
                                            <p:txEl>
                                              <p:pRg st="4" end="4"/>
                                            </p:txEl>
                                          </p:spTgt>
                                        </p:tgtEl>
                                        <p:attrNameLst>
                                          <p:attrName>style.visibility</p:attrName>
                                        </p:attrNameLst>
                                      </p:cBhvr>
                                      <p:to>
                                        <p:strVal val="visible"/>
                                      </p:to>
                                    </p:set>
                                    <p:animEffect transition="in" filter="box(in)">
                                      <p:cBhvr>
                                        <p:cTn id="17" dur="500"/>
                                        <p:tgtEl>
                                          <p:spTgt spid="409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6">
                                            <p:txEl>
                                              <p:pRg st="5" end="5"/>
                                            </p:txEl>
                                          </p:spTgt>
                                        </p:tgtEl>
                                        <p:attrNameLst>
                                          <p:attrName>style.visibility</p:attrName>
                                        </p:attrNameLst>
                                      </p:cBhvr>
                                      <p:to>
                                        <p:strVal val="visible"/>
                                      </p:to>
                                    </p:set>
                                    <p:animEffect transition="in" filter="box(in)">
                                      <p:cBhvr>
                                        <p:cTn id="22" dur="500"/>
                                        <p:tgtEl>
                                          <p:spTgt spid="4096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6">
                                            <p:txEl>
                                              <p:pRg st="6" end="6"/>
                                            </p:txEl>
                                          </p:spTgt>
                                        </p:tgtEl>
                                        <p:attrNameLst>
                                          <p:attrName>style.visibility</p:attrName>
                                        </p:attrNameLst>
                                      </p:cBhvr>
                                      <p:to>
                                        <p:strVal val="visible"/>
                                      </p:to>
                                    </p:set>
                                    <p:animEffect transition="in" filter="box(in)">
                                      <p:cBhvr>
                                        <p:cTn id="27" dur="500"/>
                                        <p:tgtEl>
                                          <p:spTgt spid="409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2" y="82512"/>
            <a:ext cx="4857784" cy="631844"/>
          </a:xfrm>
        </p:spPr>
        <p:txBody>
          <a:bodyPr>
            <a:normAutofit/>
          </a:bodyPr>
          <a:lstStyle/>
          <a:p>
            <a:r>
              <a:rPr lang="en-US" b="1" i="1" dirty="0" err="1" smtClean="0">
                <a:solidFill>
                  <a:srgbClr val="FF0000"/>
                </a:solidFill>
              </a:rPr>
              <a:t>Có</a:t>
            </a:r>
            <a:r>
              <a:rPr lang="en-US" b="1" i="1" dirty="0" smtClean="0">
                <a:solidFill>
                  <a:srgbClr val="FF0000"/>
                </a:solidFill>
              </a:rPr>
              <a:t> ý </a:t>
            </a:r>
            <a:r>
              <a:rPr lang="en-US" b="1" i="1" dirty="0" err="1" smtClean="0">
                <a:solidFill>
                  <a:srgbClr val="FF0000"/>
                </a:solidFill>
              </a:rPr>
              <a:t>kiến</a:t>
            </a:r>
            <a:r>
              <a:rPr lang="en-US" b="1" i="1" dirty="0" smtClean="0">
                <a:solidFill>
                  <a:srgbClr val="FF0000"/>
                </a:solidFill>
              </a:rPr>
              <a:t> </a:t>
            </a:r>
            <a:r>
              <a:rPr lang="en-US" b="1" i="1" dirty="0" err="1" smtClean="0">
                <a:solidFill>
                  <a:srgbClr val="FF0000"/>
                </a:solidFill>
              </a:rPr>
              <a:t>cho</a:t>
            </a:r>
            <a:r>
              <a:rPr lang="en-US" b="1" i="1" dirty="0" smtClean="0">
                <a:solidFill>
                  <a:srgbClr val="FF0000"/>
                </a:solidFill>
              </a:rPr>
              <a:t> </a:t>
            </a:r>
            <a:r>
              <a:rPr lang="en-US" b="1" i="1" dirty="0" err="1" smtClean="0">
                <a:solidFill>
                  <a:srgbClr val="FF0000"/>
                </a:solidFill>
              </a:rPr>
              <a:t>rằng</a:t>
            </a:r>
            <a:r>
              <a:rPr lang="en-US" b="1" i="1" dirty="0" smtClean="0">
                <a:solidFill>
                  <a:srgbClr val="FF0000"/>
                </a:solidFill>
              </a:rPr>
              <a:t>:</a:t>
            </a:r>
            <a:endParaRPr lang="en-US" b="1" i="1" dirty="0">
              <a:solidFill>
                <a:srgbClr val="FF0000"/>
              </a:solidFill>
            </a:endParaRPr>
          </a:p>
        </p:txBody>
      </p:sp>
      <p:sp>
        <p:nvSpPr>
          <p:cNvPr id="3" name="Content Placeholder 2"/>
          <p:cNvSpPr>
            <a:spLocks noGrp="1"/>
          </p:cNvSpPr>
          <p:nvPr>
            <p:ph sz="quarter" idx="1"/>
          </p:nvPr>
        </p:nvSpPr>
        <p:spPr>
          <a:xfrm>
            <a:off x="285720" y="1000108"/>
            <a:ext cx="2828916" cy="2071701"/>
          </a:xfrm>
        </p:spPr>
        <p:txBody>
          <a:bodyPr>
            <a:normAutofit fontScale="77500" lnSpcReduction="20000"/>
          </a:bodyPr>
          <a:lstStyle/>
          <a:p>
            <a:pPr>
              <a:buNone/>
            </a:pPr>
            <a:r>
              <a:rPr lang="en-US" dirty="0" smtClean="0"/>
              <a:t>	</a:t>
            </a:r>
            <a:r>
              <a:rPr lang="en-US" sz="3000" b="1" dirty="0" err="1" smtClean="0">
                <a:solidFill>
                  <a:srgbClr val="002060"/>
                </a:solidFill>
              </a:rPr>
              <a:t>Không</a:t>
            </a:r>
            <a:r>
              <a:rPr lang="en-US" sz="3000" b="1" dirty="0" smtClean="0">
                <a:solidFill>
                  <a:srgbClr val="002060"/>
                </a:solidFill>
              </a:rPr>
              <a:t> </a:t>
            </a:r>
            <a:r>
              <a:rPr lang="en-US" sz="3000" b="1" dirty="0" err="1" smtClean="0">
                <a:solidFill>
                  <a:srgbClr val="002060"/>
                </a:solidFill>
              </a:rPr>
              <a:t>có</a:t>
            </a:r>
            <a:r>
              <a:rPr lang="en-US" sz="3000" b="1" dirty="0" smtClean="0">
                <a:solidFill>
                  <a:srgbClr val="002060"/>
                </a:solidFill>
              </a:rPr>
              <a:t> </a:t>
            </a:r>
            <a:r>
              <a:rPr lang="en-US" sz="3000" b="1" dirty="0" err="1" smtClean="0">
                <a:solidFill>
                  <a:srgbClr val="002060"/>
                </a:solidFill>
              </a:rPr>
              <a:t>tình</a:t>
            </a:r>
            <a:r>
              <a:rPr lang="en-US" sz="3000" b="1" dirty="0" smtClean="0">
                <a:solidFill>
                  <a:srgbClr val="002060"/>
                </a:solidFill>
              </a:rPr>
              <a:t> </a:t>
            </a:r>
            <a:r>
              <a:rPr lang="en-US" sz="3000" b="1" dirty="0" err="1" smtClean="0">
                <a:solidFill>
                  <a:srgbClr val="002060"/>
                </a:solidFill>
              </a:rPr>
              <a:t>bạn</a:t>
            </a:r>
            <a:r>
              <a:rPr lang="en-US" sz="3000" b="1" dirty="0" smtClean="0">
                <a:solidFill>
                  <a:srgbClr val="002060"/>
                </a:solidFill>
              </a:rPr>
              <a:t> </a:t>
            </a:r>
            <a:r>
              <a:rPr lang="en-US" sz="3000" b="1" dirty="0" err="1" smtClean="0">
                <a:solidFill>
                  <a:srgbClr val="002060"/>
                </a:solidFill>
              </a:rPr>
              <a:t>trong</a:t>
            </a:r>
            <a:r>
              <a:rPr lang="en-US" sz="3000" b="1" dirty="0" smtClean="0">
                <a:solidFill>
                  <a:srgbClr val="002060"/>
                </a:solidFill>
              </a:rPr>
              <a:t> </a:t>
            </a:r>
            <a:r>
              <a:rPr lang="en-US" sz="3000" b="1" dirty="0" err="1" smtClean="0">
                <a:solidFill>
                  <a:srgbClr val="002060"/>
                </a:solidFill>
              </a:rPr>
              <a:t>sáng</a:t>
            </a:r>
            <a:r>
              <a:rPr lang="en-US" sz="3000" b="1" dirty="0" smtClean="0">
                <a:solidFill>
                  <a:srgbClr val="002060"/>
                </a:solidFill>
              </a:rPr>
              <a:t>, </a:t>
            </a:r>
            <a:r>
              <a:rPr lang="en-US" sz="3000" b="1" dirty="0" err="1" smtClean="0">
                <a:solidFill>
                  <a:srgbClr val="002060"/>
                </a:solidFill>
              </a:rPr>
              <a:t>lành</a:t>
            </a:r>
            <a:r>
              <a:rPr lang="en-US" sz="3000" b="1" dirty="0" smtClean="0">
                <a:solidFill>
                  <a:srgbClr val="002060"/>
                </a:solidFill>
              </a:rPr>
              <a:t> </a:t>
            </a:r>
            <a:r>
              <a:rPr lang="en-US" sz="3000" b="1" dirty="0" err="1" smtClean="0">
                <a:solidFill>
                  <a:srgbClr val="002060"/>
                </a:solidFill>
              </a:rPr>
              <a:t>mạnh</a:t>
            </a:r>
            <a:r>
              <a:rPr lang="en-US" sz="3000" b="1" dirty="0" smtClean="0">
                <a:solidFill>
                  <a:srgbClr val="002060"/>
                </a:solidFill>
              </a:rPr>
              <a:t> </a:t>
            </a:r>
            <a:r>
              <a:rPr lang="en-US" sz="3000" b="1" dirty="0" err="1" smtClean="0">
                <a:solidFill>
                  <a:srgbClr val="002060"/>
                </a:solidFill>
              </a:rPr>
              <a:t>giữa</a:t>
            </a:r>
            <a:r>
              <a:rPr lang="en-US" sz="3000" b="1" dirty="0" smtClean="0">
                <a:solidFill>
                  <a:srgbClr val="002060"/>
                </a:solidFill>
              </a:rPr>
              <a:t> </a:t>
            </a:r>
            <a:r>
              <a:rPr lang="en-US" sz="3000" b="1" dirty="0" err="1" smtClean="0">
                <a:solidFill>
                  <a:srgbClr val="002060"/>
                </a:solidFill>
              </a:rPr>
              <a:t>những</a:t>
            </a:r>
            <a:r>
              <a:rPr lang="en-US" sz="3000" b="1" dirty="0" smtClean="0">
                <a:solidFill>
                  <a:srgbClr val="002060"/>
                </a:solidFill>
              </a:rPr>
              <a:t> </a:t>
            </a:r>
            <a:r>
              <a:rPr lang="en-US" sz="3000" b="1" dirty="0" err="1" smtClean="0">
                <a:solidFill>
                  <a:srgbClr val="002060"/>
                </a:solidFill>
              </a:rPr>
              <a:t>người</a:t>
            </a:r>
            <a:r>
              <a:rPr lang="en-US" sz="3000" b="1" dirty="0" smtClean="0">
                <a:solidFill>
                  <a:srgbClr val="002060"/>
                </a:solidFill>
              </a:rPr>
              <a:t> </a:t>
            </a:r>
            <a:r>
              <a:rPr lang="en-US" sz="3000" b="1" dirty="0" err="1" smtClean="0">
                <a:solidFill>
                  <a:srgbClr val="002060"/>
                </a:solidFill>
              </a:rPr>
              <a:t>khác</a:t>
            </a:r>
            <a:r>
              <a:rPr lang="en-US" sz="3000" b="1" dirty="0" smtClean="0">
                <a:solidFill>
                  <a:srgbClr val="002060"/>
                </a:solidFill>
              </a:rPr>
              <a:t> </a:t>
            </a:r>
            <a:r>
              <a:rPr lang="en-US" sz="3000" b="1" dirty="0" err="1" smtClean="0">
                <a:solidFill>
                  <a:srgbClr val="002060"/>
                </a:solidFill>
              </a:rPr>
              <a:t>giới</a:t>
            </a:r>
            <a:r>
              <a:rPr lang="en-US" sz="3000" b="1" dirty="0" smtClean="0">
                <a:solidFill>
                  <a:srgbClr val="002060"/>
                </a:solidFill>
              </a:rPr>
              <a:t>.</a:t>
            </a:r>
            <a:endParaRPr lang="en-US" sz="3000" b="1" dirty="0">
              <a:solidFill>
                <a:srgbClr val="002060"/>
              </a:solidFill>
            </a:endParaRPr>
          </a:p>
        </p:txBody>
      </p:sp>
      <p:sp>
        <p:nvSpPr>
          <p:cNvPr id="4" name="Content Placeholder 3"/>
          <p:cNvSpPr>
            <a:spLocks noGrp="1"/>
          </p:cNvSpPr>
          <p:nvPr>
            <p:ph sz="quarter" idx="2"/>
          </p:nvPr>
        </p:nvSpPr>
        <p:spPr>
          <a:xfrm>
            <a:off x="5605498" y="4286256"/>
            <a:ext cx="2395526" cy="2071702"/>
          </a:xfrm>
        </p:spPr>
        <p:txBody>
          <a:bodyPr>
            <a:normAutofit fontScale="77500" lnSpcReduction="20000"/>
          </a:bodyPr>
          <a:lstStyle/>
          <a:p>
            <a:pPr>
              <a:buNone/>
            </a:pPr>
            <a:r>
              <a:rPr lang="en-US" dirty="0" smtClean="0"/>
              <a:t>	</a:t>
            </a:r>
            <a:r>
              <a:rPr lang="en-US" sz="3300" b="1" dirty="0" err="1" smtClean="0">
                <a:solidFill>
                  <a:schemeClr val="accent2">
                    <a:lumMod val="50000"/>
                  </a:schemeClr>
                </a:solidFill>
              </a:rPr>
              <a:t>Tình</a:t>
            </a:r>
            <a:r>
              <a:rPr lang="en-US" sz="3300" b="1" dirty="0" smtClean="0">
                <a:solidFill>
                  <a:schemeClr val="accent2">
                    <a:lumMod val="50000"/>
                  </a:schemeClr>
                </a:solidFill>
              </a:rPr>
              <a:t> </a:t>
            </a:r>
            <a:r>
              <a:rPr lang="en-US" sz="3300" b="1" dirty="0" err="1" smtClean="0">
                <a:solidFill>
                  <a:schemeClr val="accent2">
                    <a:lumMod val="50000"/>
                  </a:schemeClr>
                </a:solidFill>
              </a:rPr>
              <a:t>bạn</a:t>
            </a:r>
            <a:r>
              <a:rPr lang="en-US" sz="3300" b="1" dirty="0" smtClean="0">
                <a:solidFill>
                  <a:schemeClr val="accent2">
                    <a:lumMod val="50000"/>
                  </a:schemeClr>
                </a:solidFill>
              </a:rPr>
              <a:t> </a:t>
            </a:r>
            <a:r>
              <a:rPr lang="en-US" sz="3300" b="1" dirty="0" err="1" smtClean="0">
                <a:solidFill>
                  <a:schemeClr val="accent2">
                    <a:lumMod val="50000"/>
                  </a:schemeClr>
                </a:solidFill>
              </a:rPr>
              <a:t>trong</a:t>
            </a:r>
            <a:r>
              <a:rPr lang="en-US" sz="3300" b="1" dirty="0" smtClean="0">
                <a:solidFill>
                  <a:schemeClr val="accent2">
                    <a:lumMod val="50000"/>
                  </a:schemeClr>
                </a:solidFill>
              </a:rPr>
              <a:t> </a:t>
            </a:r>
            <a:r>
              <a:rPr lang="en-US" sz="3300" b="1" dirty="0" err="1" smtClean="0">
                <a:solidFill>
                  <a:schemeClr val="accent2">
                    <a:lumMod val="50000"/>
                  </a:schemeClr>
                </a:solidFill>
              </a:rPr>
              <a:t>sáng</a:t>
            </a:r>
            <a:r>
              <a:rPr lang="en-US" sz="3300" b="1" dirty="0" smtClean="0">
                <a:solidFill>
                  <a:schemeClr val="accent2">
                    <a:lumMod val="50000"/>
                  </a:schemeClr>
                </a:solidFill>
              </a:rPr>
              <a:t>, </a:t>
            </a:r>
            <a:r>
              <a:rPr lang="en-US" sz="3300" b="1" dirty="0" err="1" smtClean="0">
                <a:solidFill>
                  <a:schemeClr val="accent2">
                    <a:lumMod val="50000"/>
                  </a:schemeClr>
                </a:solidFill>
              </a:rPr>
              <a:t>lành</a:t>
            </a:r>
            <a:r>
              <a:rPr lang="en-US" sz="3300" b="1" dirty="0" smtClean="0">
                <a:solidFill>
                  <a:schemeClr val="accent2">
                    <a:lumMod val="50000"/>
                  </a:schemeClr>
                </a:solidFill>
              </a:rPr>
              <a:t> </a:t>
            </a:r>
            <a:r>
              <a:rPr lang="en-US" sz="3300" b="1" dirty="0" err="1" smtClean="0">
                <a:solidFill>
                  <a:schemeClr val="accent2">
                    <a:lumMod val="50000"/>
                  </a:schemeClr>
                </a:solidFill>
              </a:rPr>
              <a:t>mạnh</a:t>
            </a:r>
            <a:r>
              <a:rPr lang="en-US" sz="3300" b="1" dirty="0" smtClean="0">
                <a:solidFill>
                  <a:schemeClr val="accent2">
                    <a:lumMod val="50000"/>
                  </a:schemeClr>
                </a:solidFill>
              </a:rPr>
              <a:t> </a:t>
            </a:r>
            <a:r>
              <a:rPr lang="en-US" sz="3300" b="1" dirty="0" err="1" smtClean="0">
                <a:solidFill>
                  <a:schemeClr val="accent2">
                    <a:lumMod val="50000"/>
                  </a:schemeClr>
                </a:solidFill>
              </a:rPr>
              <a:t>chỉ</a:t>
            </a:r>
            <a:r>
              <a:rPr lang="en-US" sz="3300" b="1" dirty="0" smtClean="0">
                <a:solidFill>
                  <a:schemeClr val="accent2">
                    <a:lumMod val="50000"/>
                  </a:schemeClr>
                </a:solidFill>
              </a:rPr>
              <a:t> </a:t>
            </a:r>
            <a:r>
              <a:rPr lang="en-US" sz="3300" b="1" dirty="0" err="1" smtClean="0">
                <a:solidFill>
                  <a:schemeClr val="accent2">
                    <a:lumMod val="50000"/>
                  </a:schemeClr>
                </a:solidFill>
              </a:rPr>
              <a:t>có</a:t>
            </a:r>
            <a:r>
              <a:rPr lang="en-US" sz="3300" b="1" dirty="0" smtClean="0">
                <a:solidFill>
                  <a:schemeClr val="accent2">
                    <a:lumMod val="50000"/>
                  </a:schemeClr>
                </a:solidFill>
              </a:rPr>
              <a:t> </a:t>
            </a:r>
            <a:r>
              <a:rPr lang="en-US" sz="3300" b="1" dirty="0" err="1" smtClean="0">
                <a:solidFill>
                  <a:schemeClr val="accent2">
                    <a:lumMod val="50000"/>
                  </a:schemeClr>
                </a:solidFill>
              </a:rPr>
              <a:t>từ</a:t>
            </a:r>
            <a:r>
              <a:rPr lang="en-US" sz="3300" b="1" dirty="0" smtClean="0">
                <a:solidFill>
                  <a:schemeClr val="accent2">
                    <a:lumMod val="50000"/>
                  </a:schemeClr>
                </a:solidFill>
              </a:rPr>
              <a:t> </a:t>
            </a:r>
            <a:r>
              <a:rPr lang="en-US" sz="3300" b="1" dirty="0" err="1" smtClean="0">
                <a:solidFill>
                  <a:schemeClr val="accent2">
                    <a:lumMod val="50000"/>
                  </a:schemeClr>
                </a:solidFill>
              </a:rPr>
              <a:t>một</a:t>
            </a:r>
            <a:r>
              <a:rPr lang="en-US" sz="3300" b="1" dirty="0" smtClean="0">
                <a:solidFill>
                  <a:schemeClr val="accent2">
                    <a:lumMod val="50000"/>
                  </a:schemeClr>
                </a:solidFill>
              </a:rPr>
              <a:t> </a:t>
            </a:r>
            <a:r>
              <a:rPr lang="en-US" sz="3300" b="1" dirty="0" err="1" smtClean="0">
                <a:solidFill>
                  <a:schemeClr val="accent2">
                    <a:lumMod val="50000"/>
                  </a:schemeClr>
                </a:solidFill>
              </a:rPr>
              <a:t>phía</a:t>
            </a:r>
            <a:r>
              <a:rPr lang="en-US" sz="3300" b="1" dirty="0" smtClean="0">
                <a:solidFill>
                  <a:schemeClr val="accent2">
                    <a:lumMod val="50000"/>
                  </a:schemeClr>
                </a:solidFill>
              </a:rPr>
              <a:t>.</a:t>
            </a:r>
            <a:endParaRPr lang="en-US" sz="3300" b="1" dirty="0">
              <a:solidFill>
                <a:schemeClr val="accent2">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1391"/>
            <a:ext cx="4777580" cy="31866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097" y="55633"/>
            <a:ext cx="4721149" cy="3615757"/>
          </a:xfrm>
          <a:prstGeom prst="rect">
            <a:avLst/>
          </a:prstGeom>
        </p:spPr>
      </p:pic>
      <p:sp>
        <p:nvSpPr>
          <p:cNvPr id="10" name="Rectangle 9"/>
          <p:cNvSpPr/>
          <p:nvPr/>
        </p:nvSpPr>
        <p:spPr>
          <a:xfrm>
            <a:off x="1835696" y="3132781"/>
            <a:ext cx="6264696" cy="1077218"/>
          </a:xfrm>
          <a:prstGeom prst="rect">
            <a:avLst/>
          </a:prstGeom>
        </p:spPr>
        <p:txBody>
          <a:bodyPr wrap="square">
            <a:spAutoFit/>
          </a:bodyPr>
          <a:lstStyle/>
          <a:p>
            <a:pPr algn="ctr"/>
            <a:r>
              <a:rPr lang="en-US" sz="3200" b="1" cap="all"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Bạn  </a:t>
            </a:r>
            <a:r>
              <a:rPr lang="en-US" sz="3200" b="1" cap="all">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có đồng ý với ý kiến trên hay không? Vì sao?</a:t>
            </a:r>
            <a:endPar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lide(fromBottom)">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858280" cy="2439958"/>
          </a:xfrm>
        </p:spPr>
        <p:txBody>
          <a:bodyPr>
            <a:normAutofit fontScale="90000"/>
          </a:bodyPr>
          <a:lstStyle/>
          <a:p>
            <a:r>
              <a:rPr lang="en-US" sz="3600" i="1" dirty="0" err="1" smtClean="0">
                <a:solidFill>
                  <a:srgbClr val="FF0000"/>
                </a:solidFill>
              </a:rPr>
              <a:t>Trên</a:t>
            </a:r>
            <a:r>
              <a:rPr lang="en-US" sz="3600" i="1" dirty="0" smtClean="0">
                <a:solidFill>
                  <a:srgbClr val="FF0000"/>
                </a:solidFill>
              </a:rPr>
              <a:t> </a:t>
            </a:r>
            <a:r>
              <a:rPr lang="en-US" sz="3600" i="1" dirty="0" err="1" smtClean="0">
                <a:solidFill>
                  <a:srgbClr val="FF0000"/>
                </a:solidFill>
              </a:rPr>
              <a:t>thực</a:t>
            </a:r>
            <a:r>
              <a:rPr lang="en-US" sz="3600" i="1" dirty="0" smtClean="0">
                <a:solidFill>
                  <a:srgbClr val="FF0000"/>
                </a:solidFill>
              </a:rPr>
              <a:t> </a:t>
            </a:r>
            <a:r>
              <a:rPr lang="en-US" sz="3600" i="1" dirty="0" err="1" smtClean="0">
                <a:solidFill>
                  <a:srgbClr val="FF0000"/>
                </a:solidFill>
              </a:rPr>
              <a:t>tế</a:t>
            </a:r>
            <a:r>
              <a:rPr lang="en-US" sz="3600" i="1" dirty="0" smtClean="0">
                <a:solidFill>
                  <a:srgbClr val="FF0000"/>
                </a:solidFill>
              </a:rPr>
              <a:t>, </a:t>
            </a:r>
            <a:r>
              <a:rPr lang="en-US" sz="3600" i="1" dirty="0" err="1" smtClean="0">
                <a:solidFill>
                  <a:srgbClr val="FF0000"/>
                </a:solidFill>
              </a:rPr>
              <a:t>vẫn</a:t>
            </a:r>
            <a:r>
              <a:rPr lang="en-US" sz="3600" i="1" dirty="0" smtClean="0">
                <a:solidFill>
                  <a:srgbClr val="FF0000"/>
                </a:solidFill>
              </a:rPr>
              <a:t> </a:t>
            </a:r>
            <a:r>
              <a:rPr lang="en-US" sz="3600" i="1" dirty="0" err="1" smtClean="0">
                <a:solidFill>
                  <a:srgbClr val="FF0000"/>
                </a:solidFill>
              </a:rPr>
              <a:t>có</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trong</a:t>
            </a:r>
            <a:r>
              <a:rPr lang="en-US" sz="3600" i="1" dirty="0" smtClean="0">
                <a:solidFill>
                  <a:srgbClr val="FF0000"/>
                </a:solidFill>
              </a:rPr>
              <a:t> </a:t>
            </a:r>
            <a:r>
              <a:rPr lang="en-US" sz="3600" i="1" dirty="0" err="1" smtClean="0">
                <a:solidFill>
                  <a:srgbClr val="FF0000"/>
                </a:solidFill>
              </a:rPr>
              <a:t>sáng</a:t>
            </a:r>
            <a:r>
              <a:rPr lang="en-US" sz="3600" i="1" dirty="0" smtClean="0">
                <a:solidFill>
                  <a:srgbClr val="FF0000"/>
                </a:solidFill>
              </a:rPr>
              <a:t>, </a:t>
            </a:r>
            <a:r>
              <a:rPr lang="en-US" sz="3600" i="1" dirty="0" err="1" smtClean="0">
                <a:solidFill>
                  <a:srgbClr val="FF0000"/>
                </a:solidFill>
              </a:rPr>
              <a:t>lành</a:t>
            </a:r>
            <a:r>
              <a:rPr lang="en-US" sz="3600" i="1" dirty="0" smtClean="0">
                <a:solidFill>
                  <a:srgbClr val="FF0000"/>
                </a:solidFill>
              </a:rPr>
              <a:t> </a:t>
            </a:r>
            <a:r>
              <a:rPr lang="en-US" sz="3600" i="1" dirty="0" err="1" smtClean="0">
                <a:solidFill>
                  <a:srgbClr val="FF0000"/>
                </a:solidFill>
              </a:rPr>
              <a:t>mạnh</a:t>
            </a:r>
            <a:r>
              <a:rPr lang="en-US" sz="3600" i="1" dirty="0" smtClean="0">
                <a:solidFill>
                  <a:srgbClr val="FF0000"/>
                </a:solidFill>
              </a:rPr>
              <a:t> </a:t>
            </a:r>
            <a:r>
              <a:rPr lang="en-US" sz="3600" i="1" dirty="0" err="1" smtClean="0">
                <a:solidFill>
                  <a:srgbClr val="FF0000"/>
                </a:solidFill>
              </a:rPr>
              <a:t>giữa</a:t>
            </a:r>
            <a:r>
              <a:rPr lang="en-US" sz="3600" i="1" dirty="0" smtClean="0">
                <a:solidFill>
                  <a:srgbClr val="FF0000"/>
                </a:solidFill>
              </a:rPr>
              <a:t> </a:t>
            </a:r>
            <a:r>
              <a:rPr lang="en-US" sz="3600" i="1" dirty="0" err="1" smtClean="0">
                <a:solidFill>
                  <a:srgbClr val="FF0000"/>
                </a:solidFill>
              </a:rPr>
              <a:t>những</a:t>
            </a:r>
            <a:r>
              <a:rPr lang="en-US" sz="3600" i="1" dirty="0" smtClean="0">
                <a:solidFill>
                  <a:srgbClr val="FF0000"/>
                </a:solidFill>
              </a:rPr>
              <a:t> </a:t>
            </a:r>
            <a:r>
              <a:rPr lang="en-US" sz="3600" i="1" dirty="0" err="1" smtClean="0">
                <a:solidFill>
                  <a:srgbClr val="FF0000"/>
                </a:solidFill>
              </a:rPr>
              <a:t>người</a:t>
            </a:r>
            <a:r>
              <a:rPr lang="en-US" sz="3600" i="1" dirty="0" smtClean="0">
                <a:solidFill>
                  <a:srgbClr val="FF0000"/>
                </a:solidFill>
              </a:rPr>
              <a:t> </a:t>
            </a:r>
            <a:r>
              <a:rPr lang="en-US" sz="3600" i="1" dirty="0" err="1" smtClean="0">
                <a:solidFill>
                  <a:srgbClr val="FF0000"/>
                </a:solidFill>
              </a:rPr>
              <a:t>khác</a:t>
            </a:r>
            <a:r>
              <a:rPr lang="en-US" sz="3600" i="1" dirty="0" smtClean="0">
                <a:solidFill>
                  <a:srgbClr val="FF0000"/>
                </a:solidFill>
              </a:rPr>
              <a:t> </a:t>
            </a:r>
            <a:r>
              <a:rPr lang="en-US" sz="3600" i="1" dirty="0" err="1" smtClean="0">
                <a:solidFill>
                  <a:srgbClr val="FF0000"/>
                </a:solidFill>
              </a:rPr>
              <a:t>giới</a:t>
            </a:r>
            <a:r>
              <a:rPr lang="en-US" sz="3600" i="1" dirty="0" smtClean="0">
                <a:solidFill>
                  <a:srgbClr val="FF0000"/>
                </a:solidFill>
              </a:rPr>
              <a:t> </a:t>
            </a:r>
            <a:r>
              <a:rPr lang="en-US" sz="3600" i="1" dirty="0" err="1" smtClean="0">
                <a:solidFill>
                  <a:srgbClr val="FF0000"/>
                </a:solidFill>
              </a:rPr>
              <a:t>vì</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của</a:t>
            </a:r>
            <a:r>
              <a:rPr lang="en-US" sz="3600" i="1" dirty="0" smtClean="0">
                <a:solidFill>
                  <a:srgbClr val="FF0000"/>
                </a:solidFill>
              </a:rPr>
              <a:t> </a:t>
            </a:r>
            <a:r>
              <a:rPr lang="en-US" sz="3600" i="1" dirty="0" err="1" smtClean="0">
                <a:solidFill>
                  <a:srgbClr val="FF0000"/>
                </a:solidFill>
              </a:rPr>
              <a:t>họ</a:t>
            </a:r>
            <a:r>
              <a:rPr lang="en-US" sz="3600" i="1" dirty="0" smtClean="0">
                <a:solidFill>
                  <a:srgbClr val="FF0000"/>
                </a:solidFill>
              </a:rPr>
              <a:t> </a:t>
            </a:r>
            <a:r>
              <a:rPr lang="en-US" sz="3600" i="1" dirty="0" err="1" smtClean="0">
                <a:solidFill>
                  <a:srgbClr val="FF0000"/>
                </a:solidFill>
              </a:rPr>
              <a:t>được</a:t>
            </a:r>
            <a:r>
              <a:rPr lang="en-US" sz="3600" i="1" dirty="0" smtClean="0">
                <a:solidFill>
                  <a:srgbClr val="FF0000"/>
                </a:solidFill>
              </a:rPr>
              <a:t> </a:t>
            </a:r>
            <a:r>
              <a:rPr lang="en-US" sz="3600" i="1" dirty="0" err="1" smtClean="0">
                <a:solidFill>
                  <a:srgbClr val="FF0000"/>
                </a:solidFill>
              </a:rPr>
              <a:t>xây</a:t>
            </a:r>
            <a:r>
              <a:rPr lang="en-US" sz="3600" i="1" dirty="0" smtClean="0">
                <a:solidFill>
                  <a:srgbClr val="FF0000"/>
                </a:solidFill>
              </a:rPr>
              <a:t> </a:t>
            </a:r>
            <a:r>
              <a:rPr lang="en-US" sz="3600" i="1" dirty="0" err="1" smtClean="0">
                <a:solidFill>
                  <a:srgbClr val="FF0000"/>
                </a:solidFill>
              </a:rPr>
              <a:t>dựng</a:t>
            </a:r>
            <a:r>
              <a:rPr lang="en-US" sz="3600" i="1" dirty="0" smtClean="0">
                <a:solidFill>
                  <a:srgbClr val="FF0000"/>
                </a:solidFill>
              </a:rPr>
              <a:t> </a:t>
            </a:r>
            <a:r>
              <a:rPr lang="en-US" sz="3600" i="1" dirty="0" err="1" smtClean="0">
                <a:solidFill>
                  <a:srgbClr val="FF0000"/>
                </a:solidFill>
              </a:rPr>
              <a:t>từ</a:t>
            </a:r>
            <a:r>
              <a:rPr lang="en-US" sz="3600" i="1" dirty="0" smtClean="0">
                <a:solidFill>
                  <a:srgbClr val="FF0000"/>
                </a:solidFill>
              </a:rPr>
              <a:t> </a:t>
            </a:r>
            <a:r>
              <a:rPr lang="en-US" sz="3600" i="1" dirty="0" err="1" smtClean="0">
                <a:solidFill>
                  <a:srgbClr val="FF0000"/>
                </a:solidFill>
              </a:rPr>
              <a:t>những</a:t>
            </a:r>
            <a:r>
              <a:rPr lang="en-US" sz="3600" i="1" dirty="0" smtClean="0">
                <a:solidFill>
                  <a:srgbClr val="FF0000"/>
                </a:solidFill>
              </a:rPr>
              <a:t> </a:t>
            </a:r>
            <a:r>
              <a:rPr lang="en-US" sz="3600" i="1" dirty="0" err="1" smtClean="0">
                <a:solidFill>
                  <a:srgbClr val="FF0000"/>
                </a:solidFill>
              </a:rPr>
              <a:t>đặc</a:t>
            </a:r>
            <a:r>
              <a:rPr lang="en-US" sz="3600" i="1" dirty="0" smtClean="0">
                <a:solidFill>
                  <a:srgbClr val="FF0000"/>
                </a:solidFill>
              </a:rPr>
              <a:t> </a:t>
            </a:r>
            <a:r>
              <a:rPr lang="en-US" sz="3600" i="1" dirty="0" err="1" smtClean="0">
                <a:solidFill>
                  <a:srgbClr val="FF0000"/>
                </a:solidFill>
              </a:rPr>
              <a:t>điểm</a:t>
            </a:r>
            <a:r>
              <a:rPr lang="en-US" sz="3600" i="1" dirty="0" smtClean="0">
                <a:solidFill>
                  <a:srgbClr val="FF0000"/>
                </a:solidFill>
              </a:rPr>
              <a:t> </a:t>
            </a:r>
            <a:r>
              <a:rPr lang="en-US" sz="3600" i="1" dirty="0" err="1" smtClean="0">
                <a:solidFill>
                  <a:srgbClr val="FF0000"/>
                </a:solidFill>
              </a:rPr>
              <a:t>cơ</a:t>
            </a:r>
            <a:r>
              <a:rPr lang="en-US" sz="3600" i="1" dirty="0" smtClean="0">
                <a:solidFill>
                  <a:srgbClr val="FF0000"/>
                </a:solidFill>
              </a:rPr>
              <a:t> </a:t>
            </a:r>
            <a:r>
              <a:rPr lang="en-US" sz="3600" i="1" dirty="0" err="1" smtClean="0">
                <a:solidFill>
                  <a:srgbClr val="FF0000"/>
                </a:solidFill>
              </a:rPr>
              <a:t>bản</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cần</a:t>
            </a:r>
            <a:r>
              <a:rPr lang="en-US" sz="3600" i="1" dirty="0" smtClean="0">
                <a:solidFill>
                  <a:srgbClr val="FF0000"/>
                </a:solidFill>
              </a:rPr>
              <a:t> </a:t>
            </a:r>
            <a:r>
              <a:rPr lang="en-US" sz="3600" i="1" dirty="0" err="1" smtClean="0">
                <a:solidFill>
                  <a:srgbClr val="FF0000"/>
                </a:solidFill>
              </a:rPr>
              <a:t>được</a:t>
            </a:r>
            <a:r>
              <a:rPr lang="en-US" sz="3600" i="1" dirty="0" smtClean="0">
                <a:solidFill>
                  <a:srgbClr val="FF0000"/>
                </a:solidFill>
              </a:rPr>
              <a:t> </a:t>
            </a:r>
            <a:r>
              <a:rPr lang="en-US" sz="3600" i="1" dirty="0" err="1" smtClean="0">
                <a:solidFill>
                  <a:srgbClr val="FF0000"/>
                </a:solidFill>
              </a:rPr>
              <a:t>xây</a:t>
            </a:r>
            <a:r>
              <a:rPr lang="en-US" sz="3600" i="1" dirty="0" smtClean="0">
                <a:solidFill>
                  <a:srgbClr val="FF0000"/>
                </a:solidFill>
              </a:rPr>
              <a:t> </a:t>
            </a:r>
            <a:r>
              <a:rPr lang="en-US" sz="3600" i="1" dirty="0" err="1" smtClean="0">
                <a:solidFill>
                  <a:srgbClr val="FF0000"/>
                </a:solidFill>
              </a:rPr>
              <a:t>dựng</a:t>
            </a:r>
            <a:r>
              <a:rPr lang="en-US" sz="3600" i="1" dirty="0" smtClean="0">
                <a:solidFill>
                  <a:srgbClr val="FF0000"/>
                </a:solidFill>
              </a:rPr>
              <a:t>, </a:t>
            </a:r>
            <a:r>
              <a:rPr lang="en-US" sz="3600" i="1" dirty="0" err="1" smtClean="0">
                <a:solidFill>
                  <a:srgbClr val="FF0000"/>
                </a:solidFill>
              </a:rPr>
              <a:t>vun</a:t>
            </a:r>
            <a:r>
              <a:rPr lang="en-US" sz="3600" i="1" dirty="0" smtClean="0">
                <a:solidFill>
                  <a:srgbClr val="FF0000"/>
                </a:solidFill>
              </a:rPr>
              <a:t> </a:t>
            </a:r>
            <a:r>
              <a:rPr lang="en-US" sz="3600" i="1" dirty="0" err="1" smtClean="0">
                <a:solidFill>
                  <a:srgbClr val="FF0000"/>
                </a:solidFill>
              </a:rPr>
              <a:t>đắp</a:t>
            </a:r>
            <a:r>
              <a:rPr lang="en-US" sz="3600" i="1" dirty="0" smtClean="0">
                <a:solidFill>
                  <a:srgbClr val="FF0000"/>
                </a:solidFill>
              </a:rPr>
              <a:t> </a:t>
            </a:r>
            <a:r>
              <a:rPr lang="en-US" sz="3600" i="1" dirty="0" err="1" smtClean="0">
                <a:solidFill>
                  <a:srgbClr val="FF0000"/>
                </a:solidFill>
              </a:rPr>
              <a:t>từ</a:t>
            </a:r>
            <a:r>
              <a:rPr lang="en-US" sz="3600" i="1" dirty="0" smtClean="0">
                <a:solidFill>
                  <a:srgbClr val="FF0000"/>
                </a:solidFill>
              </a:rPr>
              <a:t> </a:t>
            </a:r>
            <a:r>
              <a:rPr lang="en-US" sz="3600" i="1" dirty="0" err="1" smtClean="0">
                <a:solidFill>
                  <a:srgbClr val="FF0000"/>
                </a:solidFill>
              </a:rPr>
              <a:t>hai</a:t>
            </a:r>
            <a:r>
              <a:rPr lang="en-US" sz="3600" i="1" dirty="0" smtClean="0">
                <a:solidFill>
                  <a:srgbClr val="FF0000"/>
                </a:solidFill>
              </a:rPr>
              <a:t> </a:t>
            </a:r>
            <a:r>
              <a:rPr lang="en-US" sz="3600" i="1" dirty="0" err="1" smtClean="0">
                <a:solidFill>
                  <a:srgbClr val="FF0000"/>
                </a:solidFill>
              </a:rPr>
              <a:t>phía</a:t>
            </a:r>
            <a:r>
              <a:rPr lang="en-US" sz="3600" i="1" dirty="0" smtClean="0">
                <a:solidFill>
                  <a:srgbClr val="FF0000"/>
                </a:solidFill>
              </a:rPr>
              <a:t>. </a:t>
            </a:r>
            <a:endParaRPr lang="en-US" sz="3600" i="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 y="2255603"/>
            <a:ext cx="4355613" cy="45927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868" y="2255603"/>
            <a:ext cx="4799131" cy="4592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6" y="-24"/>
            <a:ext cx="8929718" cy="1571636"/>
          </a:xfrm>
        </p:spPr>
        <p:txBody>
          <a:bodyPr>
            <a:normAutofit fontScale="90000"/>
          </a:bodyPr>
          <a:lstStyle/>
          <a:p>
            <a:pPr algn="just"/>
            <a:r>
              <a:rPr lang="en-US" sz="3800" b="1" i="1" dirty="0" err="1" smtClean="0">
                <a:solidFill>
                  <a:srgbClr val="002060"/>
                </a:solidFill>
              </a:rPr>
              <a:t>Trong</a:t>
            </a:r>
            <a:r>
              <a:rPr lang="en-US" sz="3800" b="1" i="1" dirty="0" smtClean="0">
                <a:solidFill>
                  <a:srgbClr val="002060"/>
                </a:solidFill>
              </a:rPr>
              <a:t> </a:t>
            </a:r>
            <a:r>
              <a:rPr lang="en-US" sz="3800" b="1" i="1" dirty="0" err="1" smtClean="0">
                <a:solidFill>
                  <a:srgbClr val="002060"/>
                </a:solidFill>
              </a:rPr>
              <a:t>cuộc</a:t>
            </a:r>
            <a:r>
              <a:rPr lang="en-US" sz="3800" b="1" i="1" dirty="0" smtClean="0">
                <a:solidFill>
                  <a:srgbClr val="002060"/>
                </a:solidFill>
              </a:rPr>
              <a:t> </a:t>
            </a:r>
            <a:r>
              <a:rPr lang="en-US" sz="3800" b="1" i="1" dirty="0" err="1" smtClean="0">
                <a:solidFill>
                  <a:srgbClr val="002060"/>
                </a:solidFill>
              </a:rPr>
              <a:t>sống</a:t>
            </a:r>
            <a:r>
              <a:rPr lang="en-US" sz="3800" b="1" i="1" dirty="0" smtClean="0">
                <a:solidFill>
                  <a:srgbClr val="002060"/>
                </a:solidFill>
              </a:rPr>
              <a:t> </a:t>
            </a:r>
            <a:r>
              <a:rPr lang="en-US" sz="3800" b="1" i="1" dirty="0" err="1" smtClean="0">
                <a:solidFill>
                  <a:srgbClr val="002060"/>
                </a:solidFill>
              </a:rPr>
              <a:t>và</a:t>
            </a:r>
            <a:r>
              <a:rPr lang="en-US" sz="3800" b="1" i="1" dirty="0" smtClean="0">
                <a:solidFill>
                  <a:srgbClr val="002060"/>
                </a:solidFill>
              </a:rPr>
              <a:t> </a:t>
            </a:r>
            <a:r>
              <a:rPr lang="en-US" sz="3800" b="1" i="1" dirty="0" err="1" smtClean="0">
                <a:solidFill>
                  <a:srgbClr val="002060"/>
                </a:solidFill>
              </a:rPr>
              <a:t>học</a:t>
            </a:r>
            <a:r>
              <a:rPr lang="en-US" sz="3800" b="1" i="1" dirty="0" smtClean="0">
                <a:solidFill>
                  <a:srgbClr val="002060"/>
                </a:solidFill>
              </a:rPr>
              <a:t> </a:t>
            </a:r>
            <a:r>
              <a:rPr lang="en-US" sz="3800" b="1" i="1" dirty="0" err="1" smtClean="0">
                <a:solidFill>
                  <a:srgbClr val="002060"/>
                </a:solidFill>
              </a:rPr>
              <a:t>tập</a:t>
            </a:r>
            <a:r>
              <a:rPr lang="en-US" sz="3800" b="1" i="1" dirty="0" smtClean="0">
                <a:solidFill>
                  <a:srgbClr val="002060"/>
                </a:solidFill>
              </a:rPr>
              <a:t>, </a:t>
            </a:r>
            <a:r>
              <a:rPr lang="en-US" sz="3800" b="1" i="1" dirty="0" err="1" smtClean="0">
                <a:solidFill>
                  <a:srgbClr val="002060"/>
                </a:solidFill>
              </a:rPr>
              <a:t>luôn</a:t>
            </a:r>
            <a:r>
              <a:rPr lang="en-US" sz="3800" b="1" i="1" dirty="0" smtClean="0">
                <a:solidFill>
                  <a:srgbClr val="002060"/>
                </a:solidFill>
              </a:rPr>
              <a:t> </a:t>
            </a:r>
            <a:r>
              <a:rPr lang="en-US" sz="3800" b="1" i="1" dirty="0" err="1" smtClean="0">
                <a:solidFill>
                  <a:srgbClr val="002060"/>
                </a:solidFill>
              </a:rPr>
              <a:t>tồn</a:t>
            </a:r>
            <a:r>
              <a:rPr lang="en-US" sz="3800" b="1" i="1" dirty="0" smtClean="0">
                <a:solidFill>
                  <a:srgbClr val="002060"/>
                </a:solidFill>
              </a:rPr>
              <a:t> </a:t>
            </a:r>
            <a:r>
              <a:rPr lang="en-US" sz="3800" b="1" i="1" dirty="0" err="1" smtClean="0">
                <a:solidFill>
                  <a:srgbClr val="002060"/>
                </a:solidFill>
              </a:rPr>
              <a:t>tại</a:t>
            </a:r>
            <a:r>
              <a:rPr lang="en-US" sz="3800" b="1" i="1" dirty="0" smtClean="0">
                <a:solidFill>
                  <a:srgbClr val="002060"/>
                </a:solidFill>
              </a:rPr>
              <a:t> </a:t>
            </a:r>
            <a:r>
              <a:rPr lang="en-US" sz="3800" b="1" i="1" dirty="0" err="1" smtClean="0">
                <a:solidFill>
                  <a:srgbClr val="002060"/>
                </a:solidFill>
              </a:rPr>
              <a:t>tình</a:t>
            </a:r>
            <a:r>
              <a:rPr lang="en-US" sz="3800" b="1" i="1" dirty="0" smtClean="0">
                <a:solidFill>
                  <a:srgbClr val="002060"/>
                </a:solidFill>
              </a:rPr>
              <a:t> </a:t>
            </a:r>
            <a:r>
              <a:rPr lang="en-US" sz="3800" b="1" i="1" dirty="0" err="1" smtClean="0">
                <a:solidFill>
                  <a:srgbClr val="002060"/>
                </a:solidFill>
              </a:rPr>
              <a:t>bạn</a:t>
            </a:r>
            <a:r>
              <a:rPr lang="en-US" sz="3800" b="1" i="1" dirty="0" smtClean="0">
                <a:solidFill>
                  <a:srgbClr val="002060"/>
                </a:solidFill>
              </a:rPr>
              <a:t> </a:t>
            </a:r>
            <a:r>
              <a:rPr lang="en-US" sz="3800" b="1" i="1" dirty="0" err="1" smtClean="0">
                <a:solidFill>
                  <a:srgbClr val="002060"/>
                </a:solidFill>
              </a:rPr>
              <a:t>đẹp</a:t>
            </a:r>
            <a:r>
              <a:rPr lang="en-US" sz="3800" b="1" i="1" smtClean="0">
                <a:solidFill>
                  <a:srgbClr val="002060"/>
                </a:solidFill>
              </a:rPr>
              <a:t>. Bạn </a:t>
            </a:r>
            <a:r>
              <a:rPr lang="en-US" sz="3800" b="1" i="1" dirty="0" err="1" smtClean="0">
                <a:solidFill>
                  <a:srgbClr val="002060"/>
                </a:solidFill>
              </a:rPr>
              <a:t>hãy</a:t>
            </a:r>
            <a:r>
              <a:rPr lang="en-US" sz="3800" b="1" i="1" dirty="0" smtClean="0">
                <a:solidFill>
                  <a:srgbClr val="002060"/>
                </a:solidFill>
              </a:rPr>
              <a:t> </a:t>
            </a:r>
            <a:r>
              <a:rPr lang="en-US" sz="3800" b="1" i="1" dirty="0" err="1" smtClean="0">
                <a:solidFill>
                  <a:srgbClr val="002060"/>
                </a:solidFill>
              </a:rPr>
              <a:t>tái</a:t>
            </a:r>
            <a:r>
              <a:rPr lang="en-US" sz="3800" b="1" i="1" dirty="0" smtClean="0">
                <a:solidFill>
                  <a:srgbClr val="002060"/>
                </a:solidFill>
              </a:rPr>
              <a:t> </a:t>
            </a:r>
            <a:r>
              <a:rPr lang="en-US" sz="3800" b="1" i="1" dirty="0" err="1" smtClean="0">
                <a:solidFill>
                  <a:srgbClr val="002060"/>
                </a:solidFill>
              </a:rPr>
              <a:t>hiện</a:t>
            </a:r>
            <a:r>
              <a:rPr lang="en-US" sz="3800" b="1" i="1" dirty="0" smtClean="0">
                <a:solidFill>
                  <a:srgbClr val="002060"/>
                </a:solidFill>
              </a:rPr>
              <a:t> </a:t>
            </a:r>
            <a:r>
              <a:rPr lang="en-US" sz="3800" b="1" i="1" dirty="0" err="1" smtClean="0">
                <a:solidFill>
                  <a:srgbClr val="002060"/>
                </a:solidFill>
              </a:rPr>
              <a:t>lại</a:t>
            </a:r>
            <a:r>
              <a:rPr lang="en-US" sz="3800" b="1" i="1" dirty="0" smtClean="0">
                <a:solidFill>
                  <a:srgbClr val="002060"/>
                </a:solidFill>
              </a:rPr>
              <a:t> </a:t>
            </a:r>
            <a:r>
              <a:rPr lang="en-US" sz="3800" b="1" i="1" dirty="0" err="1" smtClean="0">
                <a:solidFill>
                  <a:srgbClr val="002060"/>
                </a:solidFill>
              </a:rPr>
              <a:t>tình</a:t>
            </a:r>
            <a:r>
              <a:rPr lang="en-US" sz="3800" b="1" i="1" dirty="0" smtClean="0">
                <a:solidFill>
                  <a:srgbClr val="002060"/>
                </a:solidFill>
              </a:rPr>
              <a:t> </a:t>
            </a:r>
            <a:r>
              <a:rPr lang="en-US" sz="3800" b="1" i="1" dirty="0" err="1" smtClean="0">
                <a:solidFill>
                  <a:srgbClr val="002060"/>
                </a:solidFill>
              </a:rPr>
              <a:t>bạn</a:t>
            </a:r>
            <a:r>
              <a:rPr lang="en-US" sz="3800" b="1" i="1" dirty="0" smtClean="0">
                <a:solidFill>
                  <a:srgbClr val="002060"/>
                </a:solidFill>
              </a:rPr>
              <a:t> </a:t>
            </a:r>
            <a:r>
              <a:rPr lang="en-US" sz="3800" b="1" i="1" dirty="0" err="1" smtClean="0">
                <a:solidFill>
                  <a:srgbClr val="002060"/>
                </a:solidFill>
              </a:rPr>
              <a:t>đó</a:t>
            </a:r>
            <a:r>
              <a:rPr lang="en-US" sz="3800" b="1" i="1" dirty="0" smtClean="0">
                <a:solidFill>
                  <a:srgbClr val="002060"/>
                </a:solidFill>
              </a:rPr>
              <a:t>.</a:t>
            </a:r>
            <a:endParaRPr lang="en-US" sz="3800" b="1" i="1" dirty="0">
              <a:solidFill>
                <a:srgbClr val="002060"/>
              </a:solidFill>
            </a:endParaRPr>
          </a:p>
        </p:txBody>
      </p:sp>
      <p:pic>
        <p:nvPicPr>
          <p:cNvPr id="5" name="Picture 4" descr="cbe928a49.jpg"/>
          <p:cNvPicPr>
            <a:picLocks noChangeAspect="1"/>
          </p:cNvPicPr>
          <p:nvPr/>
        </p:nvPicPr>
        <p:blipFill>
          <a:blip r:embed="rId2"/>
          <a:stretch>
            <a:fillRect/>
          </a:stretch>
        </p:blipFill>
        <p:spPr>
          <a:xfrm>
            <a:off x="142900" y="1714488"/>
            <a:ext cx="4214786" cy="4429156"/>
          </a:xfrm>
          <a:prstGeom prst="rect">
            <a:avLst/>
          </a:prstGeom>
        </p:spPr>
      </p:pic>
      <p:pic>
        <p:nvPicPr>
          <p:cNvPr id="6" name="Picture 5" descr="40069800-62955sm.jpg"/>
          <p:cNvPicPr>
            <a:picLocks noChangeAspect="1"/>
          </p:cNvPicPr>
          <p:nvPr/>
        </p:nvPicPr>
        <p:blipFill>
          <a:blip r:embed="rId3"/>
          <a:stretch>
            <a:fillRect/>
          </a:stretch>
        </p:blipFill>
        <p:spPr>
          <a:xfrm>
            <a:off x="4572000" y="1714488"/>
            <a:ext cx="4357718" cy="4429157"/>
          </a:xfrm>
          <a:prstGeom prst="rect">
            <a:avLst/>
          </a:prstGeom>
        </p:spPr>
      </p:pic>
      <p:sp>
        <p:nvSpPr>
          <p:cNvPr id="7" name="Rectangle 6"/>
          <p:cNvSpPr/>
          <p:nvPr/>
        </p:nvSpPr>
        <p:spPr>
          <a:xfrm>
            <a:off x="500034" y="6143644"/>
            <a:ext cx="3469218" cy="646331"/>
          </a:xfrm>
          <a:prstGeom prst="rect">
            <a:avLst/>
          </a:prstGeom>
          <a:noFill/>
        </p:spPr>
        <p:txBody>
          <a:bodyPr wrap="square" lIns="91440" tIns="45720" rIns="91440" bIns="45720">
            <a:spAutoFit/>
          </a:bodyPr>
          <a:lstStyle/>
          <a:p>
            <a:pPr algn="ctr"/>
            <a:r>
              <a:rPr lang="en-US" sz="3600" cap="none" spc="0" dirty="0" err="1" smtClean="0">
                <a:ln w="10541" cmpd="sng">
                  <a:solidFill>
                    <a:schemeClr val="accent1">
                      <a:shade val="88000"/>
                      <a:satMod val="110000"/>
                    </a:schemeClr>
                  </a:solidFill>
                  <a:prstDash val="solid"/>
                </a:ln>
                <a:solidFill>
                  <a:srgbClr val="002060"/>
                </a:solidFill>
                <a:effectLst/>
              </a:rPr>
              <a:t>Đôi</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bạn</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cùng</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tiến</a:t>
            </a:r>
            <a:endParaRPr lang="en-US" sz="3600" cap="none" spc="0" dirty="0">
              <a:ln w="10541" cmpd="sng">
                <a:solidFill>
                  <a:schemeClr val="accent1">
                    <a:shade val="88000"/>
                    <a:satMod val="110000"/>
                  </a:schemeClr>
                </a:solidFill>
                <a:prstDash val="solid"/>
              </a:ln>
              <a:solidFill>
                <a:srgbClr val="002060"/>
              </a:solidFill>
              <a:effectLst/>
            </a:endParaRPr>
          </a:p>
        </p:txBody>
      </p:sp>
      <p:sp>
        <p:nvSpPr>
          <p:cNvPr id="8" name="Rectangle 7"/>
          <p:cNvSpPr/>
          <p:nvPr/>
        </p:nvSpPr>
        <p:spPr>
          <a:xfrm>
            <a:off x="4658092" y="6143644"/>
            <a:ext cx="4200188" cy="646331"/>
          </a:xfrm>
          <a:prstGeom prst="rect">
            <a:avLst/>
          </a:prstGeom>
          <a:noFill/>
        </p:spPr>
        <p:txBody>
          <a:bodyPr wrap="none" lIns="91440" tIns="45720" rIns="91440" bIns="45720">
            <a:spAutoFit/>
          </a:bodyPr>
          <a:lstStyle/>
          <a:p>
            <a:pPr algn="ctr"/>
            <a:r>
              <a:rPr lang="en-US" sz="3600" cap="none" spc="0" dirty="0" err="1" smtClean="0">
                <a:ln w="10541" cmpd="sng">
                  <a:solidFill>
                    <a:schemeClr val="accent1">
                      <a:shade val="88000"/>
                      <a:satMod val="110000"/>
                    </a:schemeClr>
                  </a:solidFill>
                  <a:prstDash val="solid"/>
                </a:ln>
                <a:solidFill>
                  <a:srgbClr val="002060"/>
                </a:solidFill>
                <a:effectLst/>
              </a:rPr>
              <a:t>Cõng</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bạn</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đến</a:t>
            </a:r>
            <a:r>
              <a:rPr lang="en-US" sz="3600" cap="none" spc="0" dirty="0" smtClean="0">
                <a:ln w="10541" cmpd="sng">
                  <a:solidFill>
                    <a:schemeClr val="accent1">
                      <a:shade val="88000"/>
                      <a:satMod val="110000"/>
                    </a:schemeClr>
                  </a:solidFill>
                  <a:prstDash val="solid"/>
                </a:ln>
                <a:solidFill>
                  <a:srgbClr val="002060"/>
                </a:solidFill>
                <a:effectLst/>
              </a:rPr>
              <a:t> </a:t>
            </a:r>
            <a:r>
              <a:rPr lang="en-US" sz="3600" cap="none" spc="0" dirty="0" err="1" smtClean="0">
                <a:ln w="10541" cmpd="sng">
                  <a:solidFill>
                    <a:schemeClr val="accent1">
                      <a:shade val="88000"/>
                      <a:satMod val="110000"/>
                    </a:schemeClr>
                  </a:solidFill>
                  <a:prstDash val="solid"/>
                </a:ln>
                <a:solidFill>
                  <a:srgbClr val="002060"/>
                </a:solidFill>
                <a:effectLst/>
              </a:rPr>
              <a:t>trường</a:t>
            </a:r>
            <a:endParaRPr lang="en-US" sz="3600" cap="none" spc="0" dirty="0">
              <a:ln w="10541" cmpd="sng">
                <a:solidFill>
                  <a:schemeClr val="accent1">
                    <a:shade val="88000"/>
                    <a:satMod val="110000"/>
                  </a:schemeClr>
                </a:solidFill>
                <a:prstDash val="solid"/>
              </a:ln>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5720" y="166670"/>
            <a:ext cx="6870700" cy="762000"/>
          </a:xfrm>
        </p:spPr>
        <p:txBody>
          <a:bodyPr>
            <a:normAutofit/>
          </a:bodyPr>
          <a:lstStyle/>
          <a:p>
            <a:r>
              <a:rPr lang="en-US" b="1" dirty="0" err="1">
                <a:latin typeface=".VnTime" pitchFamily="34" charset="0"/>
              </a:rPr>
              <a:t>Néi</a:t>
            </a:r>
            <a:r>
              <a:rPr lang="en-US" b="1" dirty="0">
                <a:latin typeface=".VnTime" pitchFamily="34" charset="0"/>
              </a:rPr>
              <a:t> dung </a:t>
            </a:r>
            <a:r>
              <a:rPr lang="en-US" b="1" dirty="0" err="1">
                <a:latin typeface=".VnTime" pitchFamily="34" charset="0"/>
              </a:rPr>
              <a:t>chÝnh</a:t>
            </a:r>
            <a:r>
              <a:rPr lang="en-US" b="1" dirty="0">
                <a:latin typeface=".VnTime" pitchFamily="34" charset="0"/>
              </a:rPr>
              <a:t> </a:t>
            </a:r>
            <a:r>
              <a:rPr lang="en-US" b="1" dirty="0" err="1">
                <a:latin typeface=".VnTime" pitchFamily="34" charset="0"/>
              </a:rPr>
              <a:t>cña</a:t>
            </a:r>
            <a:r>
              <a:rPr lang="en-US" b="1" dirty="0">
                <a:latin typeface=".VnTime" pitchFamily="34" charset="0"/>
              </a:rPr>
              <a:t> </a:t>
            </a:r>
            <a:r>
              <a:rPr lang="en-US" b="1" dirty="0" err="1">
                <a:latin typeface=".VnTime" pitchFamily="34" charset="0"/>
              </a:rPr>
              <a:t>bµi</a:t>
            </a:r>
            <a:r>
              <a:rPr lang="en-US" b="1" dirty="0">
                <a:latin typeface=".VnTime" pitchFamily="34" charset="0"/>
              </a:rPr>
              <a:t> </a:t>
            </a:r>
            <a:r>
              <a:rPr lang="en-US" b="1" dirty="0" err="1">
                <a:latin typeface=".VnTime" pitchFamily="34" charset="0"/>
              </a:rPr>
              <a:t>häc</a:t>
            </a:r>
            <a:r>
              <a:rPr lang="en-US" b="1" dirty="0">
                <a:latin typeface=".VnTime" pitchFamily="34" charset="0"/>
              </a:rPr>
              <a:t>:</a:t>
            </a:r>
          </a:p>
        </p:txBody>
      </p:sp>
      <p:sp>
        <p:nvSpPr>
          <p:cNvPr id="6" name="Rectangle 3"/>
          <p:cNvSpPr txBox="1">
            <a:spLocks noChangeArrowheads="1"/>
          </p:cNvSpPr>
          <p:nvPr/>
        </p:nvSpPr>
        <p:spPr>
          <a:xfrm>
            <a:off x="609600" y="1000108"/>
            <a:ext cx="7696200" cy="49292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sng" strike="noStrike" kern="1200" cap="none" spc="0" normalizeH="0" baseline="0" noProof="0" dirty="0" err="1" smtClean="0">
                <a:ln>
                  <a:noFill/>
                </a:ln>
                <a:solidFill>
                  <a:schemeClr val="tx1"/>
                </a:solidFill>
                <a:effectLst/>
                <a:uLnTx/>
                <a:uFillTx/>
                <a:latin typeface=".VnTime" pitchFamily="34" charset="0"/>
                <a:ea typeface="+mn-ea"/>
                <a:cs typeface="+mn-cs"/>
              </a:rPr>
              <a:t>I.§Æt</a:t>
            </a:r>
            <a:r>
              <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rPr>
              <a:t> </a:t>
            </a:r>
            <a:r>
              <a:rPr kumimoji="0" lang="en-US" sz="2800" b="1" i="1" u="sng" strike="noStrike" kern="1200" cap="none" spc="0" normalizeH="0" baseline="0" noProof="0" dirty="0" err="1" smtClean="0">
                <a:ln>
                  <a:noFill/>
                </a:ln>
                <a:solidFill>
                  <a:schemeClr val="tx1"/>
                </a:solidFill>
                <a:effectLst/>
                <a:uLnTx/>
                <a:uFillTx/>
                <a:latin typeface=".VnTime" pitchFamily="34" charset="0"/>
                <a:ea typeface="+mn-ea"/>
                <a:cs typeface="+mn-cs"/>
              </a:rPr>
              <a:t>vÊn</a:t>
            </a:r>
            <a:r>
              <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rPr>
              <a:t> ®Ò:</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1.</a:t>
            </a:r>
            <a:r>
              <a:rPr kumimoji="0" lang="vi-VN" sz="2800" b="0" i="0" u="none" strike="noStrike" kern="1200" cap="none" spc="0" normalizeH="0" baseline="0" noProof="0" dirty="0" smtClean="0">
                <a:ln>
                  <a:noFill/>
                </a:ln>
                <a:solidFill>
                  <a:schemeClr val="tx1"/>
                </a:solidFill>
                <a:effectLst/>
                <a:uLnTx/>
                <a:uFillTx/>
                <a:latin typeface="+mj-lt"/>
                <a:ea typeface="+mn-ea"/>
                <a:cs typeface="+mn-cs"/>
              </a:rPr>
              <a:t>Giải </a:t>
            </a:r>
            <a:r>
              <a:rPr kumimoji="0" lang="vi-VN" sz="2800" b="0" i="0" u="none" strike="noStrike" kern="1200" cap="none" spc="0" normalizeH="0" noProof="0" dirty="0" smtClean="0">
                <a:ln>
                  <a:noFill/>
                </a:ln>
                <a:solidFill>
                  <a:schemeClr val="tx1"/>
                </a:solidFill>
                <a:effectLst/>
                <a:uLnTx/>
                <a:uFillTx/>
                <a:latin typeface="+mj-lt"/>
                <a:ea typeface="+mn-ea"/>
                <a:cs typeface="+mn-cs"/>
              </a:rPr>
              <a:t>quyết tình</a:t>
            </a:r>
            <a:r>
              <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VnTime" pitchFamily="34" charset="0"/>
                <a:ea typeface="+mn-ea"/>
                <a:cs typeface="+mn-cs"/>
              </a:rPr>
              <a:t>huèng</a:t>
            </a:r>
            <a:r>
              <a:rPr lang="vi-VN" sz="2800" dirty="0">
                <a:latin typeface=".VnTime" pitchFamily="34" charset="0"/>
              </a:rPr>
              <a:t>.</a:t>
            </a:r>
            <a:endPar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rPr>
              <a:t>     2.NhËn </a:t>
            </a:r>
            <a:r>
              <a:rPr kumimoji="0" lang="en-US" sz="2800" b="0" i="0" u="none" strike="noStrike" kern="1200" cap="none" spc="0" normalizeH="0" baseline="0" noProof="0" dirty="0" err="1" smtClean="0">
                <a:ln>
                  <a:noFill/>
                </a:ln>
                <a:solidFill>
                  <a:schemeClr val="tx1"/>
                </a:solidFill>
                <a:effectLst/>
                <a:uLnTx/>
                <a:uFillTx/>
                <a:latin typeface=".VnTime" pitchFamily="34" charset="0"/>
                <a:ea typeface="+mn-ea"/>
                <a:cs typeface="+mn-cs"/>
              </a:rPr>
              <a:t>xÐt</a:t>
            </a:r>
            <a:r>
              <a:rPr lang="vi-VN" sz="2800" dirty="0">
                <a:latin typeface=".VnTime" pitchFamily="34" charset="0"/>
              </a:rPr>
              <a:t>.</a:t>
            </a:r>
            <a:endPar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sng" strike="noStrike" kern="1200" cap="none" spc="0" normalizeH="0" baseline="0" noProof="0" dirty="0" err="1" smtClean="0">
                <a:ln>
                  <a:noFill/>
                </a:ln>
                <a:solidFill>
                  <a:schemeClr val="tx1"/>
                </a:solidFill>
                <a:effectLst/>
                <a:uLnTx/>
                <a:uFillTx/>
                <a:latin typeface=".VnTime" pitchFamily="34" charset="0"/>
                <a:ea typeface="+mn-ea"/>
                <a:cs typeface="+mn-cs"/>
              </a:rPr>
              <a:t>II.Néi</a:t>
            </a:r>
            <a:r>
              <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rPr>
              <a:t> dung </a:t>
            </a:r>
            <a:r>
              <a:rPr kumimoji="0" lang="en-US" sz="2800" b="1" i="1" u="sng" strike="noStrike" kern="1200" cap="none" spc="0" normalizeH="0" baseline="0" noProof="0" dirty="0" err="1" smtClean="0">
                <a:ln>
                  <a:noFill/>
                </a:ln>
                <a:solidFill>
                  <a:schemeClr val="tx1"/>
                </a:solidFill>
                <a:effectLst/>
                <a:uLnTx/>
                <a:uFillTx/>
                <a:latin typeface=".VnTime" pitchFamily="34" charset="0"/>
                <a:ea typeface="+mn-ea"/>
                <a:cs typeface="+mn-cs"/>
              </a:rPr>
              <a:t>bµi</a:t>
            </a:r>
            <a:r>
              <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rPr>
              <a:t> </a:t>
            </a:r>
            <a:r>
              <a:rPr kumimoji="0" lang="en-US" sz="2800" b="1" i="1" u="sng" strike="noStrike" kern="1200" cap="none" spc="0" normalizeH="0" baseline="0" noProof="0" dirty="0" err="1" smtClean="0">
                <a:ln>
                  <a:noFill/>
                </a:ln>
                <a:solidFill>
                  <a:schemeClr val="tx1"/>
                </a:solidFill>
                <a:effectLst/>
                <a:uLnTx/>
                <a:uFillTx/>
                <a:latin typeface=".VnTime" pitchFamily="34" charset="0"/>
                <a:ea typeface="+mn-ea"/>
                <a:cs typeface="+mn-cs"/>
              </a:rPr>
              <a:t>häc</a:t>
            </a:r>
            <a:r>
              <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smtClean="0">
                <a:latin typeface=".VnTime" pitchFamily="34" charset="0"/>
              </a:rPr>
              <a:t>		1.T×nh b¹n lµ g×?</a:t>
            </a:r>
          </a:p>
          <a:p>
            <a:pPr marL="342900" lvl="0" indent="-342900">
              <a:spcBef>
                <a:spcPct val="20000"/>
              </a:spcBef>
              <a:defRPr/>
            </a:pPr>
            <a:r>
              <a:rPr lang="en-US" sz="2800" dirty="0" smtClean="0">
                <a:latin typeface=".VnTime" pitchFamily="34" charset="0"/>
              </a:rPr>
              <a:t>		2.§Æc ®</a:t>
            </a:r>
            <a:r>
              <a:rPr lang="en-US" sz="2800" dirty="0" err="1" smtClean="0">
                <a:latin typeface=".VnTime" pitchFamily="34" charset="0"/>
              </a:rPr>
              <a:t>iÓm</a:t>
            </a:r>
            <a:r>
              <a:rPr lang="en-US" sz="2800" dirty="0" smtClean="0">
                <a:latin typeface=".VnTime" pitchFamily="34" charset="0"/>
              </a:rPr>
              <a:t>.</a:t>
            </a:r>
          </a:p>
          <a:p>
            <a:pPr marL="342900" lvl="0" indent="-342900">
              <a:spcBef>
                <a:spcPct val="20000"/>
              </a:spcBef>
              <a:defRPr/>
            </a:pPr>
            <a:r>
              <a:rPr lang="en-US" sz="2800" dirty="0" smtClean="0">
                <a:latin typeface=".VnTime" pitchFamily="34" charset="0"/>
              </a:rPr>
              <a:t>		3.</a:t>
            </a:r>
            <a:r>
              <a:rPr lang="en-US" sz="2800" dirty="0" smtClean="0">
                <a:latin typeface=".VnTimeH" pitchFamily="34" charset="0"/>
              </a:rPr>
              <a:t>ý</a:t>
            </a:r>
            <a:r>
              <a:rPr lang="en-US" sz="2800" dirty="0" smtClean="0">
                <a:latin typeface=".VnTime" pitchFamily="34" charset="0"/>
              </a:rPr>
              <a:t> </a:t>
            </a:r>
            <a:r>
              <a:rPr lang="en-US" sz="2800" dirty="0" err="1" smtClean="0">
                <a:latin typeface=".VnTime" pitchFamily="34" charset="0"/>
              </a:rPr>
              <a:t>nghÜa</a:t>
            </a:r>
            <a:r>
              <a:rPr lang="en-US" sz="2800" dirty="0" smtClean="0">
                <a:latin typeface=".VnTime" pitchFamily="34" charset="0"/>
              </a:rPr>
              <a:t>.</a:t>
            </a:r>
          </a:p>
          <a:p>
            <a:pPr marL="342900" lvl="0" indent="-342900">
              <a:spcBef>
                <a:spcPct val="20000"/>
              </a:spcBef>
              <a:defRPr/>
            </a:pPr>
            <a:r>
              <a:rPr lang="en-US" sz="2800" dirty="0" smtClean="0">
                <a:latin typeface=".VnTime" pitchFamily="34" charset="0"/>
              </a:rPr>
              <a:t>		4. </a:t>
            </a:r>
            <a:r>
              <a:rPr lang="vi-VN" sz="2800" dirty="0" smtClean="0">
                <a:latin typeface="Times New Roman" pitchFamily="18" charset="0"/>
                <a:cs typeface="Times New Roman" pitchFamily="18" charset="0"/>
              </a:rPr>
              <a:t>Rèn luyện</a:t>
            </a:r>
            <a:r>
              <a:rPr lang="en-US" sz="2800" dirty="0" smtClean="0">
                <a:latin typeface=".VnTime" pitchFamily="34" charset="0"/>
              </a:rPr>
              <a:t>.</a:t>
            </a:r>
            <a:endPar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i="1" u="sng" dirty="0" smtClean="0">
                <a:latin typeface=".VnTime" pitchFamily="34" charset="0"/>
              </a:rPr>
              <a:t>III. </a:t>
            </a:r>
            <a:r>
              <a:rPr lang="en-US" sz="2800" b="1" i="1" u="sng" dirty="0" err="1" smtClean="0">
                <a:latin typeface="Times New Roman" pitchFamily="18" charset="0"/>
                <a:cs typeface="Times New Roman" pitchFamily="18" charset="0"/>
              </a:rPr>
              <a:t>Luyện</a:t>
            </a:r>
            <a:r>
              <a:rPr lang="en-US" sz="2800" b="1" i="1" u="sng" dirty="0" smtClean="0">
                <a:latin typeface=".VnTime" pitchFamily="34" charset="0"/>
              </a:rPr>
              <a:t> </a:t>
            </a:r>
            <a:r>
              <a:rPr lang="en-US" sz="2800" b="1" i="1" u="sng" dirty="0" err="1" smtClean="0">
                <a:latin typeface="Times New Roman" pitchFamily="18" charset="0"/>
                <a:cs typeface="Times New Roman" pitchFamily="18" charset="0"/>
              </a:rPr>
              <a:t>tập</a:t>
            </a:r>
            <a:r>
              <a:rPr lang="en-US" sz="2800" b="1" i="1" u="sng" dirty="0" smtClean="0">
                <a:latin typeface=".VnTime" pitchFamily="34" charset="0"/>
              </a:rPr>
              <a:t>.</a:t>
            </a:r>
            <a:endParaRPr kumimoji="0" lang="en-US" sz="2800" b="1" i="1" u="sng" strike="noStrike" kern="1200" cap="none" spc="0" normalizeH="0" baseline="0" noProof="0" dirty="0" smtClean="0">
              <a:ln>
                <a:noFill/>
              </a:ln>
              <a:solidFill>
                <a:schemeClr val="tx1"/>
              </a:solidFill>
              <a:effectLst/>
              <a:uLnTx/>
              <a:uFillTx/>
              <a:latin typeface=".VnTime"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lang="en-US" sz="2800" dirty="0" smtClean="0">
              <a:latin typeface=".VnTime"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lang="en-US" sz="2800" dirty="0" smtClean="0">
              <a:latin typeface=".VnTime"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VnTime"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
                                          </p:val>
                                        </p:tav>
                                        <p:tav tm="100000">
                                          <p:val>
                                            <p:strVal val="#ppt_w"/>
                                          </p:val>
                                        </p:tav>
                                      </p:tavLst>
                                    </p:anim>
                                    <p:anim calcmode="lin" valueType="num">
                                      <p:cBhvr>
                                        <p:cTn id="8" dur="2000" fill="hold"/>
                                        <p:tgtEl>
                                          <p:spTgt spid="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4"/>
                                          </p:val>
                                        </p:tav>
                                        <p:tav tm="100000">
                                          <p:val>
                                            <p:strVal val="#ppt_x"/>
                                          </p:val>
                                        </p:tav>
                                      </p:tavLst>
                                    </p:anim>
                                    <p:anim calcmode="lin" valueType="num">
                                      <p:cBhvr>
                                        <p:cTn id="10" dur="2000" fill="hold"/>
                                        <p:tgtEl>
                                          <p:spTgt spid="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stCondLst>
                                            <p:cond delay="0"/>
                                          </p:stCondLst>
                                        </p:cTn>
                                        <p:tgtEl>
                                          <p:spTgt spid="6">
                                            <p:txEl>
                                              <p:pRg st="0" end="0"/>
                                            </p:txEl>
                                          </p:spTgt>
                                        </p:tgtEl>
                                      </p:cBhvr>
                                    </p:animEffect>
                                    <p:anim calcmode="lin" valueType="num">
                                      <p:cBhvr>
                                        <p:cTn id="21" dur="500" fill="hold">
                                          <p:stCondLst>
                                            <p:cond delay="0"/>
                                          </p:stCondLst>
                                        </p:cTn>
                                        <p:tgtEl>
                                          <p:spTgt spid="6">
                                            <p:txEl>
                                              <p:pRg st="0" end="0"/>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stCondLst>
                                            <p:cond delay="0"/>
                                          </p:stCondLst>
                                        </p:cTn>
                                        <p:tgtEl>
                                          <p:spTgt spid="6">
                                            <p:txEl>
                                              <p:pRg st="1" end="1"/>
                                            </p:txEl>
                                          </p:spTgt>
                                        </p:tgtEl>
                                      </p:cBhvr>
                                    </p:animEffect>
                                    <p:anim calcmode="lin" valueType="num">
                                      <p:cBhvr>
                                        <p:cTn id="28" dur="500" fill="hold">
                                          <p:stCondLst>
                                            <p:cond delay="0"/>
                                          </p:stCondLst>
                                        </p:cTn>
                                        <p:tgtEl>
                                          <p:spTgt spid="6">
                                            <p:txEl>
                                              <p:pRg st="1" end="1"/>
                                            </p:txEl>
                                          </p:spTgt>
                                        </p:tgtEl>
                                        <p:attrNameLst>
                                          <p:attrName>ppt_x</p:attrName>
                                        </p:attrNameLst>
                                      </p:cBhvr>
                                      <p:tavLst>
                                        <p:tav tm="0">
                                          <p:val>
                                            <p:strVal val="#ppt_x-.1"/>
                                          </p:val>
                                        </p:tav>
                                        <p:tav tm="100000">
                                          <p:val>
                                            <p:strVal val="#ppt_x"/>
                                          </p:val>
                                        </p:tav>
                                      </p:tavLst>
                                    </p:anim>
                                    <p:anim calcmode="lin" valueType="num">
                                      <p:cBhvr>
                                        <p:cTn id="29" dur="500" fill="hold">
                                          <p:stCondLst>
                                            <p:cond delay="0"/>
                                          </p:stCondLst>
                                        </p:cTn>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stCondLst>
                                            <p:cond delay="0"/>
                                          </p:stCondLst>
                                        </p:cTn>
                                        <p:tgtEl>
                                          <p:spTgt spid="6">
                                            <p:txEl>
                                              <p:pRg st="2" end="2"/>
                                            </p:txEl>
                                          </p:spTgt>
                                        </p:tgtEl>
                                      </p:cBhvr>
                                    </p:animEffect>
                                    <p:anim calcmode="lin" valueType="num">
                                      <p:cBhvr>
                                        <p:cTn id="35" dur="500" fill="hold">
                                          <p:stCondLst>
                                            <p:cond delay="0"/>
                                          </p:stCondLst>
                                        </p:cTn>
                                        <p:tgtEl>
                                          <p:spTgt spid="6">
                                            <p:txEl>
                                              <p:pRg st="2" end="2"/>
                                            </p:txEl>
                                          </p:spTgt>
                                        </p:tgtEl>
                                        <p:attrNameLst>
                                          <p:attrName>ppt_x</p:attrName>
                                        </p:attrNameLst>
                                      </p:cBhvr>
                                      <p:tavLst>
                                        <p:tav tm="0">
                                          <p:val>
                                            <p:strVal val="#ppt_x-.1"/>
                                          </p:val>
                                        </p:tav>
                                        <p:tav tm="100000">
                                          <p:val>
                                            <p:strVal val="#ppt_x"/>
                                          </p:val>
                                        </p:tav>
                                      </p:tavLst>
                                    </p:anim>
                                    <p:anim calcmode="lin" valueType="num">
                                      <p:cBhvr>
                                        <p:cTn id="36" dur="500" fill="hold">
                                          <p:stCondLst>
                                            <p:cond delay="0"/>
                                          </p:stCondLst>
                                        </p:cTn>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stCondLst>
                                            <p:cond delay="0"/>
                                          </p:stCondLst>
                                        </p:cTn>
                                        <p:tgtEl>
                                          <p:spTgt spid="6">
                                            <p:txEl>
                                              <p:pRg st="3" end="3"/>
                                            </p:txEl>
                                          </p:spTgt>
                                        </p:tgtEl>
                                      </p:cBhvr>
                                    </p:animEffect>
                                    <p:anim calcmode="lin" valueType="num">
                                      <p:cBhvr>
                                        <p:cTn id="42" dur="500" fill="hold">
                                          <p:stCondLst>
                                            <p:cond delay="0"/>
                                          </p:stCondLst>
                                        </p:cTn>
                                        <p:tgtEl>
                                          <p:spTgt spid="6">
                                            <p:txEl>
                                              <p:pRg st="3" end="3"/>
                                            </p:txEl>
                                          </p:spTgt>
                                        </p:tgtEl>
                                        <p:attrNameLst>
                                          <p:attrName>ppt_x</p:attrName>
                                        </p:attrNameLst>
                                      </p:cBhvr>
                                      <p:tavLst>
                                        <p:tav tm="0">
                                          <p:val>
                                            <p:strVal val="#ppt_x-.1"/>
                                          </p:val>
                                        </p:tav>
                                        <p:tav tm="100000">
                                          <p:val>
                                            <p:strVal val="#ppt_x"/>
                                          </p:val>
                                        </p:tav>
                                      </p:tavLst>
                                    </p:anim>
                                    <p:anim calcmode="lin" valueType="num">
                                      <p:cBhvr>
                                        <p:cTn id="43" dur="500" fill="hold">
                                          <p:stCondLst>
                                            <p:cond delay="0"/>
                                          </p:stCondLst>
                                        </p:cTn>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stCondLst>
                                            <p:cond delay="0"/>
                                          </p:stCondLst>
                                        </p:cTn>
                                        <p:tgtEl>
                                          <p:spTgt spid="6">
                                            <p:txEl>
                                              <p:pRg st="4" end="4"/>
                                            </p:txEl>
                                          </p:spTgt>
                                        </p:tgtEl>
                                      </p:cBhvr>
                                    </p:animEffect>
                                    <p:anim calcmode="lin" valueType="num">
                                      <p:cBhvr>
                                        <p:cTn id="49" dur="500" fill="hold">
                                          <p:stCondLst>
                                            <p:cond delay="0"/>
                                          </p:stCondLst>
                                        </p:cTn>
                                        <p:tgtEl>
                                          <p:spTgt spid="6">
                                            <p:txEl>
                                              <p:pRg st="4" end="4"/>
                                            </p:txEl>
                                          </p:spTgt>
                                        </p:tgtEl>
                                        <p:attrNameLst>
                                          <p:attrName>ppt_x</p:attrName>
                                        </p:attrNameLst>
                                      </p:cBhvr>
                                      <p:tavLst>
                                        <p:tav tm="0">
                                          <p:val>
                                            <p:strVal val="#ppt_x-.1"/>
                                          </p:val>
                                        </p:tav>
                                        <p:tav tm="100000">
                                          <p:val>
                                            <p:strVal val="#ppt_x"/>
                                          </p:val>
                                        </p:tav>
                                      </p:tavLst>
                                    </p:anim>
                                    <p:anim calcmode="lin" valueType="num">
                                      <p:cBhvr>
                                        <p:cTn id="50" dur="500" fill="hold">
                                          <p:stCondLst>
                                            <p:cond delay="0"/>
                                          </p:stCondLst>
                                        </p:cTn>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stCondLst>
                                            <p:cond delay="0"/>
                                          </p:stCondLst>
                                        </p:cTn>
                                        <p:tgtEl>
                                          <p:spTgt spid="6">
                                            <p:txEl>
                                              <p:pRg st="5" end="5"/>
                                            </p:txEl>
                                          </p:spTgt>
                                        </p:tgtEl>
                                      </p:cBhvr>
                                    </p:animEffect>
                                    <p:anim calcmode="lin" valueType="num">
                                      <p:cBhvr>
                                        <p:cTn id="56" dur="500" fill="hold">
                                          <p:stCondLst>
                                            <p:cond delay="0"/>
                                          </p:stCondLst>
                                        </p:cTn>
                                        <p:tgtEl>
                                          <p:spTgt spid="6">
                                            <p:txEl>
                                              <p:pRg st="5" end="5"/>
                                            </p:txEl>
                                          </p:spTgt>
                                        </p:tgtEl>
                                        <p:attrNameLst>
                                          <p:attrName>ppt_x</p:attrName>
                                        </p:attrNameLst>
                                      </p:cBhvr>
                                      <p:tavLst>
                                        <p:tav tm="0">
                                          <p:val>
                                            <p:strVal val="#ppt_x-.1"/>
                                          </p:val>
                                        </p:tav>
                                        <p:tav tm="100000">
                                          <p:val>
                                            <p:strVal val="#ppt_x"/>
                                          </p:val>
                                        </p:tav>
                                      </p:tavLst>
                                    </p:anim>
                                    <p:anim calcmode="lin" valueType="num">
                                      <p:cBhvr>
                                        <p:cTn id="57" dur="500" fill="hold">
                                          <p:stCondLst>
                                            <p:cond delay="0"/>
                                          </p:stCondLst>
                                        </p:cTn>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stCondLst>
                                            <p:cond delay="0"/>
                                          </p:stCondLst>
                                        </p:cTn>
                                        <p:tgtEl>
                                          <p:spTgt spid="6">
                                            <p:txEl>
                                              <p:pRg st="6" end="6"/>
                                            </p:txEl>
                                          </p:spTgt>
                                        </p:tgtEl>
                                      </p:cBhvr>
                                    </p:animEffect>
                                    <p:anim calcmode="lin" valueType="num">
                                      <p:cBhvr>
                                        <p:cTn id="63" dur="500" fill="hold">
                                          <p:stCondLst>
                                            <p:cond delay="0"/>
                                          </p:stCondLst>
                                        </p:cTn>
                                        <p:tgtEl>
                                          <p:spTgt spid="6">
                                            <p:txEl>
                                              <p:pRg st="6" end="6"/>
                                            </p:txEl>
                                          </p:spTgt>
                                        </p:tgtEl>
                                        <p:attrNameLst>
                                          <p:attrName>ppt_x</p:attrName>
                                        </p:attrNameLst>
                                      </p:cBhvr>
                                      <p:tavLst>
                                        <p:tav tm="0">
                                          <p:val>
                                            <p:strVal val="#ppt_x-.1"/>
                                          </p:val>
                                        </p:tav>
                                        <p:tav tm="100000">
                                          <p:val>
                                            <p:strVal val="#ppt_x"/>
                                          </p:val>
                                        </p:tav>
                                      </p:tavLst>
                                    </p:anim>
                                    <p:anim calcmode="lin" valueType="num">
                                      <p:cBhvr>
                                        <p:cTn id="64" dur="500" fill="hold">
                                          <p:stCondLst>
                                            <p:cond delay="0"/>
                                          </p:stCondLst>
                                        </p:cTn>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6">
                                            <p:txEl>
                                              <p:pRg st="7" end="7"/>
                                            </p:txEl>
                                          </p:spTgt>
                                        </p:tgtEl>
                                        <p:attrNameLst>
                                          <p:attrName>style.visibility</p:attrName>
                                        </p:attrNameLst>
                                      </p:cBhvr>
                                      <p:to>
                                        <p:strVal val="visible"/>
                                      </p:to>
                                    </p:set>
                                    <p:animEffect transition="in" filter="fade">
                                      <p:cBhvr>
                                        <p:cTn id="69" dur="500">
                                          <p:stCondLst>
                                            <p:cond delay="0"/>
                                          </p:stCondLst>
                                        </p:cTn>
                                        <p:tgtEl>
                                          <p:spTgt spid="6">
                                            <p:txEl>
                                              <p:pRg st="7" end="7"/>
                                            </p:txEl>
                                          </p:spTgt>
                                        </p:tgtEl>
                                      </p:cBhvr>
                                    </p:animEffect>
                                    <p:anim calcmode="lin" valueType="num">
                                      <p:cBhvr>
                                        <p:cTn id="70" dur="500" fill="hold">
                                          <p:stCondLst>
                                            <p:cond delay="0"/>
                                          </p:stCondLst>
                                        </p:cTn>
                                        <p:tgtEl>
                                          <p:spTgt spid="6">
                                            <p:txEl>
                                              <p:pRg st="7" end="7"/>
                                            </p:txEl>
                                          </p:spTgt>
                                        </p:tgtEl>
                                        <p:attrNameLst>
                                          <p:attrName>ppt_x</p:attrName>
                                        </p:attrNameLst>
                                      </p:cBhvr>
                                      <p:tavLst>
                                        <p:tav tm="0">
                                          <p:val>
                                            <p:strVal val="#ppt_x-.1"/>
                                          </p:val>
                                        </p:tav>
                                        <p:tav tm="100000">
                                          <p:val>
                                            <p:strVal val="#ppt_x"/>
                                          </p:val>
                                        </p:tav>
                                      </p:tavLst>
                                    </p:anim>
                                    <p:anim calcmode="lin" valueType="num">
                                      <p:cBhvr>
                                        <p:cTn id="71" dur="500" fill="hold">
                                          <p:stCondLst>
                                            <p:cond delay="0"/>
                                          </p:stCondLst>
                                        </p:cTn>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0" presetClass="entr" presetSubtype="0" fill="hold" grpId="0" nodeType="clickEffect">
                                  <p:stCondLst>
                                    <p:cond delay="0"/>
                                  </p:stCondLst>
                                  <p:iterate type="lt">
                                    <p:tmPct val="10000"/>
                                  </p:iterate>
                                  <p:childTnLst>
                                    <p:set>
                                      <p:cBhvr>
                                        <p:cTn id="75" dur="1" fill="hold">
                                          <p:stCondLst>
                                            <p:cond delay="0"/>
                                          </p:stCondLst>
                                        </p:cTn>
                                        <p:tgtEl>
                                          <p:spTgt spid="6">
                                            <p:txEl>
                                              <p:pRg st="8" end="8"/>
                                            </p:txEl>
                                          </p:spTgt>
                                        </p:tgtEl>
                                        <p:attrNameLst>
                                          <p:attrName>style.visibility</p:attrName>
                                        </p:attrNameLst>
                                      </p:cBhvr>
                                      <p:to>
                                        <p:strVal val="visible"/>
                                      </p:to>
                                    </p:set>
                                    <p:animEffect transition="in" filter="fade">
                                      <p:cBhvr>
                                        <p:cTn id="76" dur="500">
                                          <p:stCondLst>
                                            <p:cond delay="0"/>
                                          </p:stCondLst>
                                        </p:cTn>
                                        <p:tgtEl>
                                          <p:spTgt spid="6">
                                            <p:txEl>
                                              <p:pRg st="8" end="8"/>
                                            </p:txEl>
                                          </p:spTgt>
                                        </p:tgtEl>
                                      </p:cBhvr>
                                    </p:animEffect>
                                    <p:anim calcmode="lin" valueType="num">
                                      <p:cBhvr>
                                        <p:cTn id="77" dur="500" fill="hold">
                                          <p:stCondLst>
                                            <p:cond delay="0"/>
                                          </p:stCondLst>
                                        </p:cTn>
                                        <p:tgtEl>
                                          <p:spTgt spid="6">
                                            <p:txEl>
                                              <p:pRg st="8" end="8"/>
                                            </p:txEl>
                                          </p:spTgt>
                                        </p:tgtEl>
                                        <p:attrNameLst>
                                          <p:attrName>ppt_x</p:attrName>
                                        </p:attrNameLst>
                                      </p:cBhvr>
                                      <p:tavLst>
                                        <p:tav tm="0">
                                          <p:val>
                                            <p:strVal val="#ppt_x-.1"/>
                                          </p:val>
                                        </p:tav>
                                        <p:tav tm="100000">
                                          <p:val>
                                            <p:strVal val="#ppt_x"/>
                                          </p:val>
                                        </p:tav>
                                      </p:tavLst>
                                    </p:anim>
                                    <p:anim calcmode="lin" valueType="num">
                                      <p:cBhvr>
                                        <p:cTn id="78" dur="500" fill="hold">
                                          <p:stCondLst>
                                            <p:cond delay="0"/>
                                          </p:stCondLst>
                                        </p:cTn>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3116"/>
            <a:ext cx="7072362" cy="2571768"/>
          </a:xfrm>
        </p:spPr>
        <p:txBody>
          <a:bodyPr>
            <a:normAutofit/>
          </a:bodyPr>
          <a:lstStyle/>
          <a:p>
            <a:r>
              <a:rPr lang="en-US" dirty="0" err="1" smtClean="0"/>
              <a:t>Trong</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vẫn</a:t>
            </a:r>
            <a:r>
              <a:rPr lang="en-US" dirty="0" smtClean="0"/>
              <a:t> </a:t>
            </a:r>
            <a:r>
              <a:rPr lang="en-US" dirty="0" err="1" smtClean="0"/>
              <a:t>còn</a:t>
            </a:r>
            <a:r>
              <a:rPr lang="en-US" dirty="0" smtClean="0"/>
              <a:t> </a:t>
            </a:r>
            <a:r>
              <a:rPr lang="en-US" dirty="0" err="1" smtClean="0"/>
              <a:t>tồn</a:t>
            </a:r>
            <a:r>
              <a:rPr lang="en-US" dirty="0" smtClean="0"/>
              <a:t> </a:t>
            </a:r>
            <a:r>
              <a:rPr lang="en-US" dirty="0" err="1" smtClean="0"/>
              <a:t>tại</a:t>
            </a:r>
            <a:r>
              <a:rPr lang="en-US" dirty="0" smtClean="0"/>
              <a:t> </a:t>
            </a:r>
            <a:r>
              <a:rPr lang="en-US" dirty="0" err="1" smtClean="0"/>
              <a:t>không</a:t>
            </a:r>
            <a:r>
              <a:rPr lang="en-US" dirty="0" smtClean="0"/>
              <a:t> </a:t>
            </a:r>
            <a:r>
              <a:rPr lang="en-US" dirty="0" err="1" smtClean="0"/>
              <a:t>ít</a:t>
            </a:r>
            <a:r>
              <a:rPr lang="en-US" dirty="0" smtClean="0"/>
              <a:t> </a:t>
            </a:r>
            <a:r>
              <a:rPr lang="en-US" dirty="0" err="1" smtClean="0"/>
              <a:t>cách</a:t>
            </a:r>
            <a:r>
              <a:rPr lang="en-US" dirty="0" smtClean="0"/>
              <a:t> </a:t>
            </a:r>
            <a:r>
              <a:rPr lang="en-US" dirty="0" err="1" smtClean="0"/>
              <a:t>hiểu</a:t>
            </a:r>
            <a:r>
              <a:rPr lang="en-US" dirty="0" smtClean="0"/>
              <a:t> </a:t>
            </a:r>
            <a:r>
              <a:rPr lang="en-US" dirty="0" err="1" smtClean="0"/>
              <a:t>sai</a:t>
            </a:r>
            <a:r>
              <a:rPr lang="en-US" dirty="0" smtClean="0"/>
              <a:t> </a:t>
            </a:r>
            <a:r>
              <a:rPr lang="en-US" dirty="0" err="1" smtClean="0"/>
              <a:t>lệch</a:t>
            </a:r>
            <a:r>
              <a:rPr lang="en-US" dirty="0" smtClean="0"/>
              <a:t>, </a:t>
            </a:r>
            <a:r>
              <a:rPr lang="en-US" dirty="0" err="1" smtClean="0"/>
              <a:t>tiêu</a:t>
            </a:r>
            <a:r>
              <a:rPr lang="en-US" dirty="0" smtClean="0"/>
              <a:t> </a:t>
            </a:r>
            <a:r>
              <a:rPr lang="en-US" dirty="0" err="1" smtClean="0"/>
              <a:t>cực</a:t>
            </a:r>
            <a:r>
              <a:rPr lang="en-US" dirty="0" smtClean="0"/>
              <a:t> </a:t>
            </a:r>
            <a:r>
              <a:rPr lang="en-US" dirty="0" err="1" smtClean="0"/>
              <a:t>về</a:t>
            </a:r>
            <a:r>
              <a:rPr lang="en-US" dirty="0" smtClean="0"/>
              <a:t> </a:t>
            </a:r>
            <a:r>
              <a:rPr lang="en-US" dirty="0" err="1" smtClean="0"/>
              <a:t>tình</a:t>
            </a:r>
            <a:r>
              <a:rPr lang="en-US" dirty="0" smtClean="0"/>
              <a:t> </a:t>
            </a:r>
            <a:r>
              <a:rPr lang="en-US" dirty="0" err="1" smtClean="0"/>
              <a:t>bạn</a:t>
            </a:r>
            <a:r>
              <a:rPr lang="en-US" dirty="0" smtClean="0"/>
              <a:t>.</a:t>
            </a:r>
            <a:endParaRPr lang="en-US" dirty="0"/>
          </a:p>
        </p:txBody>
      </p:sp>
      <p:sp>
        <p:nvSpPr>
          <p:cNvPr id="5" name="Rectangle 4"/>
          <p:cNvSpPr/>
          <p:nvPr/>
        </p:nvSpPr>
        <p:spPr>
          <a:xfrm>
            <a:off x="2189376" y="770263"/>
            <a:ext cx="4811516"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err="1" smtClean="0">
                <a:ln w="0"/>
                <a:solidFill>
                  <a:srgbClr val="FF0000"/>
                </a:solidFill>
                <a:effectLst>
                  <a:reflection blurRad="12700" stA="50000" endPos="50000" dist="5000" dir="5400000" sy="-100000" rotWithShape="0"/>
                </a:effectLst>
              </a:rPr>
              <a:t>Thế</a:t>
            </a:r>
            <a:r>
              <a:rPr lang="en-US" sz="6000" b="1" cap="all" spc="0" dirty="0" smtClean="0">
                <a:ln w="0"/>
                <a:solidFill>
                  <a:srgbClr val="FF0000"/>
                </a:solidFill>
                <a:effectLst>
                  <a:reflection blurRad="12700" stA="50000" endPos="50000" dist="5000" dir="5400000" sy="-100000" rotWithShape="0"/>
                </a:effectLst>
              </a:rPr>
              <a:t> </a:t>
            </a:r>
            <a:r>
              <a:rPr lang="en-US" sz="6000" b="1" cap="all" spc="0" dirty="0" err="1" smtClean="0">
                <a:ln w="0"/>
                <a:solidFill>
                  <a:srgbClr val="FF0000"/>
                </a:solidFill>
                <a:effectLst>
                  <a:reflection blurRad="12700" stA="50000" endPos="50000" dist="5000" dir="5400000" sy="-100000" rotWithShape="0"/>
                </a:effectLst>
              </a:rPr>
              <a:t>nhưng</a:t>
            </a:r>
            <a:r>
              <a:rPr lang="en-US" sz="6000" b="1" cap="all" spc="0" dirty="0" smtClean="0">
                <a:ln w="0"/>
                <a:solidFill>
                  <a:srgbClr val="FF0000"/>
                </a:solidFill>
                <a:effectLst>
                  <a:reflection blurRad="12700" stA="50000" endPos="50000" dist="5000" dir="5400000" sy="-100000" rotWithShape="0"/>
                </a:effectLst>
              </a:rPr>
              <a:t>…</a:t>
            </a:r>
            <a:endParaRPr lang="en-US" sz="60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57232"/>
            <a:ext cx="9144000" cy="1143000"/>
          </a:xfrm>
        </p:spPr>
        <p:txBody>
          <a:bodyPr>
            <a:normAutofit/>
          </a:bodyPr>
          <a:lstStyle/>
          <a:p>
            <a:r>
              <a:rPr lang="vi-VN" b="1" dirty="0" smtClean="0"/>
              <a:t>Biểu hiện của tình bạn lệch lạc, tiêu cực:</a:t>
            </a:r>
            <a:endParaRPr lang="en-US" b="1" dirty="0"/>
          </a:p>
        </p:txBody>
      </p:sp>
      <p:sp>
        <p:nvSpPr>
          <p:cNvPr id="4" name="Content Placeholder 3"/>
          <p:cNvSpPr>
            <a:spLocks noGrp="1"/>
          </p:cNvSpPr>
          <p:nvPr>
            <p:ph sz="quarter" idx="1"/>
          </p:nvPr>
        </p:nvSpPr>
        <p:spPr>
          <a:xfrm>
            <a:off x="357158" y="2428868"/>
            <a:ext cx="8001056" cy="3571900"/>
          </a:xfrm>
        </p:spPr>
        <p:txBody>
          <a:bodyPr>
            <a:noAutofit/>
          </a:bodyPr>
          <a:lstStyle/>
          <a:p>
            <a:r>
              <a:rPr lang="vi-VN" sz="3200" dirty="0" smtClean="0">
                <a:latin typeface="+mj-lt"/>
              </a:rPr>
              <a:t>Bao che khuyết điểm cho bạn</a:t>
            </a:r>
          </a:p>
          <a:p>
            <a:r>
              <a:rPr lang="vi-VN" sz="3200" dirty="0" smtClean="0">
                <a:latin typeface="+mj-lt"/>
              </a:rPr>
              <a:t>Thường xuyên tụ tập chơi bời, quậy phá</a:t>
            </a:r>
          </a:p>
          <a:p>
            <a:r>
              <a:rPr lang="vi-VN" sz="3200" dirty="0" smtClean="0">
                <a:latin typeface="+mj-lt"/>
              </a:rPr>
              <a:t>Chơi với bạn vì muốn lợi dụng bạn</a:t>
            </a:r>
            <a:endParaRPr lang="en-US" sz="3200" dirty="0" smtClean="0">
              <a:latin typeface="+mj-lt"/>
            </a:endParaRPr>
          </a:p>
          <a:p>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Đua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đòi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chơi</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xấu</a:t>
            </a:r>
            <a:endParaRPr lang="vi-VN"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dissolv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5072098" cy="6072230"/>
          </a:xfrm>
        </p:spPr>
        <p:txBody>
          <a:bodyPr>
            <a:normAutofit/>
          </a:bodyPr>
          <a:lstStyle/>
          <a:p>
            <a:pPr algn="just"/>
            <a:r>
              <a:rPr lang="en-US" b="1" smtClean="0"/>
              <a:t>Bạn </a:t>
            </a:r>
            <a:r>
              <a:rPr lang="en-US" b="1" dirty="0" err="1" smtClean="0"/>
              <a:t>hãy</a:t>
            </a:r>
            <a:r>
              <a:rPr lang="en-US" b="1" dirty="0" smtClean="0"/>
              <a:t> </a:t>
            </a:r>
            <a:r>
              <a:rPr lang="en-US" b="1" dirty="0" err="1" smtClean="0"/>
              <a:t>tìm</a:t>
            </a:r>
            <a:r>
              <a:rPr lang="en-US" b="1" dirty="0" smtClean="0"/>
              <a:t> </a:t>
            </a:r>
            <a:r>
              <a:rPr lang="en-US" b="1" dirty="0" err="1" smtClean="0"/>
              <a:t>và</a:t>
            </a:r>
            <a:r>
              <a:rPr lang="en-US" b="1" dirty="0" smtClean="0"/>
              <a:t> </a:t>
            </a:r>
            <a:r>
              <a:rPr lang="en-US" b="1" dirty="0" err="1" smtClean="0"/>
              <a:t>thể</a:t>
            </a:r>
            <a:r>
              <a:rPr lang="en-US" b="1" dirty="0" smtClean="0"/>
              <a:t> </a:t>
            </a:r>
            <a:r>
              <a:rPr lang="en-US" b="1" dirty="0" err="1" smtClean="0"/>
              <a:t>hiện</a:t>
            </a:r>
            <a:r>
              <a:rPr lang="en-US" b="1" dirty="0" smtClean="0"/>
              <a:t> </a:t>
            </a:r>
            <a:r>
              <a:rPr lang="en-US" b="1" dirty="0" err="1" smtClean="0"/>
              <a:t>lại</a:t>
            </a:r>
            <a:r>
              <a:rPr lang="en-US" b="1" dirty="0" smtClean="0"/>
              <a:t> </a:t>
            </a:r>
            <a:r>
              <a:rPr lang="en-US" b="1" dirty="0" err="1" smtClean="0"/>
              <a:t>một</a:t>
            </a:r>
            <a:r>
              <a:rPr lang="en-US" b="1" dirty="0" smtClean="0"/>
              <a:t> </a:t>
            </a:r>
            <a:r>
              <a:rPr lang="en-US" b="1" dirty="0" err="1" smtClean="0"/>
              <a:t>trong</a:t>
            </a:r>
            <a:r>
              <a:rPr lang="en-US" b="1" dirty="0" smtClean="0"/>
              <a:t> </a:t>
            </a:r>
            <a:r>
              <a:rPr lang="en-US" b="1" dirty="0" err="1" smtClean="0"/>
              <a:t>những</a:t>
            </a:r>
            <a:r>
              <a:rPr lang="en-US" b="1" dirty="0" smtClean="0"/>
              <a:t> </a:t>
            </a:r>
            <a:r>
              <a:rPr lang="en-US" b="1" dirty="0" err="1" smtClean="0"/>
              <a:t>biểu</a:t>
            </a:r>
            <a:r>
              <a:rPr lang="en-US" b="1" dirty="0" smtClean="0"/>
              <a:t> </a:t>
            </a:r>
            <a:r>
              <a:rPr lang="en-US" b="1" dirty="0" err="1" smtClean="0"/>
              <a:t>hiện</a:t>
            </a:r>
            <a:r>
              <a:rPr lang="en-US" b="1" dirty="0" smtClean="0"/>
              <a:t> </a:t>
            </a:r>
            <a:r>
              <a:rPr lang="en-US" b="1" dirty="0" err="1" smtClean="0"/>
              <a:t>sai</a:t>
            </a:r>
            <a:r>
              <a:rPr lang="en-US" b="1" dirty="0" smtClean="0"/>
              <a:t> </a:t>
            </a:r>
            <a:r>
              <a:rPr lang="en-US" b="1" dirty="0" err="1" smtClean="0"/>
              <a:t>lệch</a:t>
            </a:r>
            <a:r>
              <a:rPr lang="en-US" b="1" dirty="0" smtClean="0"/>
              <a:t> </a:t>
            </a:r>
            <a:r>
              <a:rPr lang="en-US" b="1" dirty="0" err="1" smtClean="0"/>
              <a:t>đó</a:t>
            </a:r>
            <a:r>
              <a:rPr lang="en-US" b="1" dirty="0" smtClean="0"/>
              <a:t> </a:t>
            </a:r>
            <a:r>
              <a:rPr lang="en-US" b="1" dirty="0" err="1" smtClean="0"/>
              <a:t>và</a:t>
            </a:r>
            <a:r>
              <a:rPr lang="en-US" b="1" dirty="0" smtClean="0"/>
              <a:t> </a:t>
            </a:r>
            <a:r>
              <a:rPr lang="en-US" b="1" dirty="0" err="1" smtClean="0"/>
              <a:t>cách</a:t>
            </a:r>
            <a:r>
              <a:rPr lang="en-US" b="1" dirty="0" smtClean="0"/>
              <a:t> </a:t>
            </a:r>
            <a:r>
              <a:rPr lang="en-US" b="1" dirty="0" err="1" smtClean="0"/>
              <a:t>giải</a:t>
            </a:r>
            <a:r>
              <a:rPr lang="en-US" b="1" dirty="0" smtClean="0"/>
              <a:t> </a:t>
            </a:r>
            <a:r>
              <a:rPr lang="en-US" b="1" dirty="0" err="1" smtClean="0"/>
              <a:t>quyết</a:t>
            </a:r>
            <a:r>
              <a:rPr lang="en-US" b="1" dirty="0" smtClean="0"/>
              <a:t> </a:t>
            </a:r>
            <a:r>
              <a:rPr lang="en-US" b="1" dirty="0" err="1" smtClean="0"/>
              <a:t>để</a:t>
            </a:r>
            <a:r>
              <a:rPr lang="en-US" b="1" dirty="0" smtClean="0"/>
              <a:t> </a:t>
            </a:r>
            <a:r>
              <a:rPr lang="en-US" b="1" dirty="0" err="1" smtClean="0"/>
              <a:t>cả</a:t>
            </a:r>
            <a:r>
              <a:rPr lang="en-US" b="1" dirty="0" smtClean="0"/>
              <a:t> </a:t>
            </a:r>
            <a:r>
              <a:rPr lang="en-US" b="1" dirty="0" err="1" smtClean="0"/>
              <a:t>lớp</a:t>
            </a:r>
            <a:r>
              <a:rPr lang="en-US" b="1" dirty="0" smtClean="0"/>
              <a:t> </a:t>
            </a:r>
            <a:r>
              <a:rPr lang="en-US" b="1" dirty="0" err="1" smtClean="0"/>
              <a:t>cùng</a:t>
            </a:r>
            <a:r>
              <a:rPr lang="en-US" b="1" dirty="0" smtClean="0"/>
              <a:t> </a:t>
            </a:r>
            <a:r>
              <a:rPr lang="en-US" b="1" dirty="0" err="1" smtClean="0"/>
              <a:t>nhận</a:t>
            </a:r>
            <a:r>
              <a:rPr lang="en-US" b="1" dirty="0" smtClean="0"/>
              <a:t> </a:t>
            </a:r>
            <a:r>
              <a:rPr lang="en-US" b="1" dirty="0" err="1" smtClean="0"/>
              <a:t>xét</a:t>
            </a:r>
            <a:r>
              <a:rPr lang="en-US" b="1" dirty="0" smtClean="0"/>
              <a:t>, </a:t>
            </a:r>
            <a:r>
              <a:rPr lang="en-US" b="1" dirty="0" err="1" smtClean="0"/>
              <a:t>góp</a:t>
            </a:r>
            <a:r>
              <a:rPr lang="en-US" b="1" dirty="0" smtClean="0"/>
              <a:t> ý.</a:t>
            </a:r>
            <a:endParaRPr lang="en-US" b="1" dirty="0"/>
          </a:p>
        </p:txBody>
      </p:sp>
      <p:pic>
        <p:nvPicPr>
          <p:cNvPr id="5" name="Picture 4" descr="D28.gif"/>
          <p:cNvPicPr>
            <a:picLocks noChangeAspect="1"/>
          </p:cNvPicPr>
          <p:nvPr/>
        </p:nvPicPr>
        <p:blipFill>
          <a:blip r:embed="rId3"/>
          <a:stretch>
            <a:fillRect/>
          </a:stretch>
        </p:blipFill>
        <p:spPr>
          <a:xfrm>
            <a:off x="5500694" y="142852"/>
            <a:ext cx="1357322" cy="1357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215470" cy="928686"/>
          </a:xfrm>
        </p:spPr>
        <p:txBody>
          <a:bodyPr>
            <a:noAutofit/>
          </a:bodyPr>
          <a:lstStyle/>
          <a:p>
            <a:pPr algn="l"/>
            <a:r>
              <a:rPr lang="en-US" sz="3800" i="1" dirty="0" err="1" smtClean="0">
                <a:solidFill>
                  <a:srgbClr val="FF0000"/>
                </a:solidFill>
              </a:rPr>
              <a:t>Những</a:t>
            </a:r>
            <a:r>
              <a:rPr lang="en-US" sz="3800" i="1" dirty="0" smtClean="0">
                <a:solidFill>
                  <a:srgbClr val="FF0000"/>
                </a:solidFill>
              </a:rPr>
              <a:t> </a:t>
            </a:r>
            <a:r>
              <a:rPr lang="en-US" sz="3800" i="1" dirty="0" err="1" smtClean="0">
                <a:solidFill>
                  <a:srgbClr val="FF0000"/>
                </a:solidFill>
              </a:rPr>
              <a:t>hình</a:t>
            </a:r>
            <a:r>
              <a:rPr lang="en-US" sz="3800" i="1" dirty="0" smtClean="0">
                <a:solidFill>
                  <a:srgbClr val="FF0000"/>
                </a:solidFill>
              </a:rPr>
              <a:t> </a:t>
            </a:r>
            <a:r>
              <a:rPr lang="en-US" sz="3800" i="1" dirty="0" err="1" smtClean="0">
                <a:solidFill>
                  <a:srgbClr val="FF0000"/>
                </a:solidFill>
              </a:rPr>
              <a:t>ảnh</a:t>
            </a:r>
            <a:r>
              <a:rPr lang="en-US" sz="3800" i="1" dirty="0" smtClean="0">
                <a:solidFill>
                  <a:srgbClr val="FF0000"/>
                </a:solidFill>
              </a:rPr>
              <a:t> </a:t>
            </a:r>
            <a:r>
              <a:rPr lang="en-US" sz="3800" i="1" dirty="0" err="1" smtClean="0">
                <a:solidFill>
                  <a:srgbClr val="FF0000"/>
                </a:solidFill>
              </a:rPr>
              <a:t>về</a:t>
            </a:r>
            <a:r>
              <a:rPr lang="en-US" sz="3800" i="1" dirty="0" smtClean="0">
                <a:solidFill>
                  <a:srgbClr val="FF0000"/>
                </a:solidFill>
              </a:rPr>
              <a:t> </a:t>
            </a:r>
            <a:r>
              <a:rPr lang="en-US" sz="3800" i="1" dirty="0" err="1" smtClean="0">
                <a:solidFill>
                  <a:srgbClr val="FF0000"/>
                </a:solidFill>
              </a:rPr>
              <a:t>tình</a:t>
            </a:r>
            <a:r>
              <a:rPr lang="en-US" sz="3800" i="1" dirty="0" smtClean="0">
                <a:solidFill>
                  <a:srgbClr val="FF0000"/>
                </a:solidFill>
              </a:rPr>
              <a:t> </a:t>
            </a:r>
            <a:r>
              <a:rPr lang="en-US" sz="3800" i="1" dirty="0" err="1" smtClean="0">
                <a:solidFill>
                  <a:srgbClr val="FF0000"/>
                </a:solidFill>
              </a:rPr>
              <a:t>bạn</a:t>
            </a:r>
            <a:r>
              <a:rPr lang="en-US" sz="3800" i="1" dirty="0" smtClean="0">
                <a:solidFill>
                  <a:srgbClr val="FF0000"/>
                </a:solidFill>
              </a:rPr>
              <a:t> </a:t>
            </a:r>
            <a:r>
              <a:rPr lang="en-US" sz="3800" i="1" dirty="0" err="1" smtClean="0">
                <a:solidFill>
                  <a:srgbClr val="FF0000"/>
                </a:solidFill>
              </a:rPr>
              <a:t>lệch</a:t>
            </a:r>
            <a:r>
              <a:rPr lang="en-US" sz="3800" i="1" dirty="0" smtClean="0">
                <a:solidFill>
                  <a:srgbClr val="FF0000"/>
                </a:solidFill>
              </a:rPr>
              <a:t> </a:t>
            </a:r>
            <a:r>
              <a:rPr lang="en-US" sz="3800" i="1" dirty="0" err="1" smtClean="0">
                <a:solidFill>
                  <a:srgbClr val="FF0000"/>
                </a:solidFill>
              </a:rPr>
              <a:t>lạc</a:t>
            </a:r>
            <a:r>
              <a:rPr lang="en-US" sz="3800" i="1" dirty="0" smtClean="0">
                <a:solidFill>
                  <a:srgbClr val="FF0000"/>
                </a:solidFill>
              </a:rPr>
              <a:t>, </a:t>
            </a:r>
            <a:r>
              <a:rPr lang="en-US" sz="3800" i="1" dirty="0" err="1" smtClean="0">
                <a:solidFill>
                  <a:srgbClr val="FF0000"/>
                </a:solidFill>
              </a:rPr>
              <a:t>tiêu</a:t>
            </a:r>
            <a:r>
              <a:rPr lang="en-US" sz="3800" i="1" dirty="0" smtClean="0">
                <a:solidFill>
                  <a:srgbClr val="FF0000"/>
                </a:solidFill>
              </a:rPr>
              <a:t> </a:t>
            </a:r>
            <a:r>
              <a:rPr lang="en-US" sz="3800" i="1" dirty="0" err="1" smtClean="0">
                <a:solidFill>
                  <a:srgbClr val="FF0000"/>
                </a:solidFill>
              </a:rPr>
              <a:t>cực</a:t>
            </a:r>
            <a:r>
              <a:rPr lang="en-US" sz="3800" i="1" dirty="0" smtClean="0">
                <a:solidFill>
                  <a:srgbClr val="FF0000"/>
                </a:solidFill>
              </a:rPr>
              <a:t>:</a:t>
            </a:r>
            <a:endParaRPr lang="en-US" sz="3800" i="1" dirty="0">
              <a:solidFill>
                <a:srgbClr val="FF0000"/>
              </a:solidFill>
            </a:endParaRPr>
          </a:p>
        </p:txBody>
      </p:sp>
      <p:pic>
        <p:nvPicPr>
          <p:cNvPr id="5" name="Picture 4" descr="hut.jpg"/>
          <p:cNvPicPr>
            <a:picLocks noChangeAspect="1"/>
          </p:cNvPicPr>
          <p:nvPr/>
        </p:nvPicPr>
        <p:blipFill>
          <a:blip r:embed="rId2"/>
          <a:stretch>
            <a:fillRect/>
          </a:stretch>
        </p:blipFill>
        <p:spPr>
          <a:xfrm>
            <a:off x="71438" y="3429000"/>
            <a:ext cx="4643438" cy="3357562"/>
          </a:xfrm>
          <a:prstGeom prst="rect">
            <a:avLst/>
          </a:prstGeom>
        </p:spPr>
      </p:pic>
      <p:pic>
        <p:nvPicPr>
          <p:cNvPr id="6" name="Picture 5" descr="nh-1.jpg"/>
          <p:cNvPicPr>
            <a:picLocks noChangeAspect="1"/>
          </p:cNvPicPr>
          <p:nvPr/>
        </p:nvPicPr>
        <p:blipFill>
          <a:blip r:embed="rId3"/>
          <a:stretch>
            <a:fillRect/>
          </a:stretch>
        </p:blipFill>
        <p:spPr>
          <a:xfrm>
            <a:off x="4786344" y="1000108"/>
            <a:ext cx="4286250" cy="3438525"/>
          </a:xfrm>
          <a:prstGeom prst="rect">
            <a:avLst/>
          </a:prstGeom>
        </p:spPr>
      </p:pic>
      <p:sp>
        <p:nvSpPr>
          <p:cNvPr id="7" name="Rectangle 6"/>
          <p:cNvSpPr/>
          <p:nvPr/>
        </p:nvSpPr>
        <p:spPr>
          <a:xfrm>
            <a:off x="5072066" y="5286388"/>
            <a:ext cx="3852593" cy="646331"/>
          </a:xfrm>
          <a:prstGeom prst="rect">
            <a:avLst/>
          </a:prstGeom>
          <a:noFill/>
        </p:spPr>
        <p:txBody>
          <a:bodyPr wrap="none" lIns="91440" tIns="45720" rIns="91440" bIns="45720">
            <a:spAutoFit/>
          </a:bodyPr>
          <a:lstStyle/>
          <a:p>
            <a:pPr algn="ctr"/>
            <a:r>
              <a:rPr lang="en-US" sz="3600" dirty="0" err="1" smtClean="0">
                <a:ln w="10541" cmpd="sng">
                  <a:solidFill>
                    <a:schemeClr val="accent1">
                      <a:shade val="88000"/>
                      <a:satMod val="110000"/>
                    </a:schemeClr>
                  </a:solidFill>
                  <a:prstDash val="solid"/>
                </a:ln>
              </a:rPr>
              <a:t>Trốn</a:t>
            </a:r>
            <a:r>
              <a:rPr lang="en-US" sz="3600" dirty="0" smtClean="0">
                <a:ln w="10541" cmpd="sng">
                  <a:solidFill>
                    <a:schemeClr val="accent1">
                      <a:shade val="88000"/>
                      <a:satMod val="110000"/>
                    </a:schemeClr>
                  </a:solidFill>
                  <a:prstDash val="solid"/>
                </a:ln>
              </a:rPr>
              <a:t> </a:t>
            </a:r>
            <a:r>
              <a:rPr lang="en-US" sz="3600" dirty="0" err="1" smtClean="0">
                <a:ln w="10541" cmpd="sng">
                  <a:solidFill>
                    <a:schemeClr val="accent1">
                      <a:shade val="88000"/>
                      <a:satMod val="110000"/>
                    </a:schemeClr>
                  </a:solidFill>
                  <a:prstDash val="solid"/>
                </a:ln>
              </a:rPr>
              <a:t>học</a:t>
            </a:r>
            <a:r>
              <a:rPr lang="en-US" sz="3600" dirty="0" smtClean="0">
                <a:ln w="10541" cmpd="sng">
                  <a:solidFill>
                    <a:schemeClr val="accent1">
                      <a:shade val="88000"/>
                      <a:satMod val="110000"/>
                    </a:schemeClr>
                  </a:solidFill>
                  <a:prstDash val="solid"/>
                </a:ln>
              </a:rPr>
              <a:t> </a:t>
            </a:r>
            <a:r>
              <a:rPr lang="en-US" sz="3600" dirty="0" err="1" smtClean="0">
                <a:ln w="10541" cmpd="sng">
                  <a:solidFill>
                    <a:schemeClr val="accent1">
                      <a:shade val="88000"/>
                      <a:satMod val="110000"/>
                    </a:schemeClr>
                  </a:solidFill>
                  <a:prstDash val="solid"/>
                </a:ln>
              </a:rPr>
              <a:t>chơi</a:t>
            </a:r>
            <a:r>
              <a:rPr lang="en-US" sz="3600" dirty="0" smtClean="0">
                <a:ln w="10541" cmpd="sng">
                  <a:solidFill>
                    <a:schemeClr val="accent1">
                      <a:shade val="88000"/>
                      <a:satMod val="110000"/>
                    </a:schemeClr>
                  </a:solidFill>
                  <a:prstDash val="solid"/>
                </a:ln>
              </a:rPr>
              <a:t> game</a:t>
            </a:r>
            <a:endParaRPr lang="en-US" sz="3600" cap="none" spc="0" dirty="0">
              <a:ln w="10541" cmpd="sng">
                <a:solidFill>
                  <a:schemeClr val="accent1">
                    <a:shade val="88000"/>
                    <a:satMod val="110000"/>
                  </a:schemeClr>
                </a:solidFill>
                <a:prstDash val="solid"/>
              </a:ln>
              <a:effectLst/>
            </a:endParaRPr>
          </a:p>
        </p:txBody>
      </p:sp>
      <p:sp>
        <p:nvSpPr>
          <p:cNvPr id="8" name="Rectangle 7"/>
          <p:cNvSpPr/>
          <p:nvPr/>
        </p:nvSpPr>
        <p:spPr>
          <a:xfrm>
            <a:off x="381451" y="1857364"/>
            <a:ext cx="3261855" cy="646331"/>
          </a:xfrm>
          <a:prstGeom prst="rect">
            <a:avLst/>
          </a:prstGeom>
          <a:noFill/>
        </p:spPr>
        <p:txBody>
          <a:bodyPr wrap="none" lIns="91440" tIns="45720" rIns="91440" bIns="45720">
            <a:spAutoFit/>
          </a:bodyPr>
          <a:lstStyle/>
          <a:p>
            <a:pPr algn="ctr"/>
            <a:r>
              <a:rPr lang="en-US" sz="3600" cap="none" spc="0" dirty="0" err="1" smtClean="0">
                <a:ln w="10541" cmpd="sng">
                  <a:solidFill>
                    <a:schemeClr val="accent1">
                      <a:shade val="88000"/>
                      <a:satMod val="110000"/>
                    </a:schemeClr>
                  </a:solidFill>
                  <a:prstDash val="solid"/>
                </a:ln>
                <a:effectLst/>
              </a:rPr>
              <a:t>Tụ</a:t>
            </a:r>
            <a:r>
              <a:rPr lang="en-US" sz="3600" cap="none" spc="0" dirty="0" smtClean="0">
                <a:ln w="10541" cmpd="sng">
                  <a:solidFill>
                    <a:schemeClr val="accent1">
                      <a:shade val="88000"/>
                      <a:satMod val="110000"/>
                    </a:schemeClr>
                  </a:solidFill>
                  <a:prstDash val="solid"/>
                </a:ln>
                <a:effectLst/>
              </a:rPr>
              <a:t> </a:t>
            </a:r>
            <a:r>
              <a:rPr lang="en-US" sz="3600" cap="none" spc="0" dirty="0" err="1" smtClean="0">
                <a:ln w="10541" cmpd="sng">
                  <a:solidFill>
                    <a:schemeClr val="accent1">
                      <a:shade val="88000"/>
                      <a:satMod val="110000"/>
                    </a:schemeClr>
                  </a:solidFill>
                  <a:prstDash val="solid"/>
                </a:ln>
                <a:effectLst/>
              </a:rPr>
              <a:t>tập</a:t>
            </a:r>
            <a:r>
              <a:rPr lang="en-US" sz="3600" cap="none" spc="0" dirty="0" smtClean="0">
                <a:ln w="10541" cmpd="sng">
                  <a:solidFill>
                    <a:schemeClr val="accent1">
                      <a:shade val="88000"/>
                      <a:satMod val="110000"/>
                    </a:schemeClr>
                  </a:solidFill>
                  <a:prstDash val="solid"/>
                </a:ln>
                <a:effectLst/>
              </a:rPr>
              <a:t> </a:t>
            </a:r>
            <a:r>
              <a:rPr lang="en-US" sz="3600" cap="none" spc="0" dirty="0" err="1" smtClean="0">
                <a:ln w="10541" cmpd="sng">
                  <a:solidFill>
                    <a:schemeClr val="accent1">
                      <a:shade val="88000"/>
                      <a:satMod val="110000"/>
                    </a:schemeClr>
                  </a:solidFill>
                  <a:prstDash val="solid"/>
                </a:ln>
                <a:effectLst/>
              </a:rPr>
              <a:t>hút</a:t>
            </a:r>
            <a:r>
              <a:rPr lang="en-US" sz="3600" cap="none" spc="0" dirty="0" smtClean="0">
                <a:ln w="10541" cmpd="sng">
                  <a:solidFill>
                    <a:schemeClr val="accent1">
                      <a:shade val="88000"/>
                      <a:satMod val="110000"/>
                    </a:schemeClr>
                  </a:solidFill>
                  <a:prstDash val="solid"/>
                </a:ln>
                <a:effectLst/>
              </a:rPr>
              <a:t> </a:t>
            </a:r>
            <a:r>
              <a:rPr lang="en-US" sz="3600" cap="none" spc="0" dirty="0" err="1" smtClean="0">
                <a:ln w="10541" cmpd="sng">
                  <a:solidFill>
                    <a:schemeClr val="accent1">
                      <a:shade val="88000"/>
                      <a:satMod val="110000"/>
                    </a:schemeClr>
                  </a:solidFill>
                  <a:prstDash val="solid"/>
                </a:ln>
                <a:effectLst/>
              </a:rPr>
              <a:t>thuốc</a:t>
            </a:r>
            <a:endParaRPr lang="en-US" sz="3600"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14"/>
            <a:ext cx="9215470" cy="928686"/>
          </a:xfrm>
        </p:spPr>
        <p:txBody>
          <a:bodyPr>
            <a:noAutofit/>
          </a:bodyPr>
          <a:lstStyle/>
          <a:p>
            <a:pPr algn="l"/>
            <a:r>
              <a:rPr lang="en-US" sz="3800" i="1" dirty="0" err="1" smtClean="0">
                <a:solidFill>
                  <a:srgbClr val="FF0000"/>
                </a:solidFill>
              </a:rPr>
              <a:t>Những</a:t>
            </a:r>
            <a:r>
              <a:rPr lang="en-US" sz="3800" i="1" dirty="0" smtClean="0">
                <a:solidFill>
                  <a:srgbClr val="FF0000"/>
                </a:solidFill>
              </a:rPr>
              <a:t> </a:t>
            </a:r>
            <a:r>
              <a:rPr lang="en-US" sz="3800" i="1" dirty="0" err="1" smtClean="0">
                <a:solidFill>
                  <a:srgbClr val="FF0000"/>
                </a:solidFill>
              </a:rPr>
              <a:t>hình</a:t>
            </a:r>
            <a:r>
              <a:rPr lang="en-US" sz="3800" i="1" dirty="0" smtClean="0">
                <a:solidFill>
                  <a:srgbClr val="FF0000"/>
                </a:solidFill>
              </a:rPr>
              <a:t> </a:t>
            </a:r>
            <a:r>
              <a:rPr lang="en-US" sz="3800" i="1" dirty="0" err="1" smtClean="0">
                <a:solidFill>
                  <a:srgbClr val="FF0000"/>
                </a:solidFill>
              </a:rPr>
              <a:t>ảnh</a:t>
            </a:r>
            <a:r>
              <a:rPr lang="en-US" sz="3800" i="1" dirty="0" smtClean="0">
                <a:solidFill>
                  <a:srgbClr val="FF0000"/>
                </a:solidFill>
              </a:rPr>
              <a:t> </a:t>
            </a:r>
            <a:r>
              <a:rPr lang="en-US" sz="3800" i="1" dirty="0" err="1" smtClean="0">
                <a:solidFill>
                  <a:srgbClr val="FF0000"/>
                </a:solidFill>
              </a:rPr>
              <a:t>về</a:t>
            </a:r>
            <a:r>
              <a:rPr lang="en-US" sz="3800" i="1" dirty="0" smtClean="0">
                <a:solidFill>
                  <a:srgbClr val="FF0000"/>
                </a:solidFill>
              </a:rPr>
              <a:t> </a:t>
            </a:r>
            <a:r>
              <a:rPr lang="en-US" sz="3800" i="1" dirty="0" err="1" smtClean="0">
                <a:solidFill>
                  <a:srgbClr val="FF0000"/>
                </a:solidFill>
              </a:rPr>
              <a:t>tình</a:t>
            </a:r>
            <a:r>
              <a:rPr lang="en-US" sz="3800" i="1" dirty="0" smtClean="0">
                <a:solidFill>
                  <a:srgbClr val="FF0000"/>
                </a:solidFill>
              </a:rPr>
              <a:t> </a:t>
            </a:r>
            <a:r>
              <a:rPr lang="en-US" sz="3800" i="1" dirty="0" err="1" smtClean="0">
                <a:solidFill>
                  <a:srgbClr val="FF0000"/>
                </a:solidFill>
              </a:rPr>
              <a:t>bạn</a:t>
            </a:r>
            <a:r>
              <a:rPr lang="en-US" sz="3800" i="1" dirty="0" smtClean="0">
                <a:solidFill>
                  <a:srgbClr val="FF0000"/>
                </a:solidFill>
              </a:rPr>
              <a:t> </a:t>
            </a:r>
            <a:r>
              <a:rPr lang="en-US" sz="3800" i="1" dirty="0" err="1" smtClean="0">
                <a:solidFill>
                  <a:srgbClr val="FF0000"/>
                </a:solidFill>
              </a:rPr>
              <a:t>lệch</a:t>
            </a:r>
            <a:r>
              <a:rPr lang="en-US" sz="3800" i="1" dirty="0" smtClean="0">
                <a:solidFill>
                  <a:srgbClr val="FF0000"/>
                </a:solidFill>
              </a:rPr>
              <a:t> </a:t>
            </a:r>
            <a:r>
              <a:rPr lang="en-US" sz="3800" i="1" dirty="0" err="1" smtClean="0">
                <a:solidFill>
                  <a:srgbClr val="FF0000"/>
                </a:solidFill>
              </a:rPr>
              <a:t>lạc</a:t>
            </a:r>
            <a:r>
              <a:rPr lang="en-US" sz="3800" i="1" dirty="0" smtClean="0">
                <a:solidFill>
                  <a:srgbClr val="FF0000"/>
                </a:solidFill>
              </a:rPr>
              <a:t>, </a:t>
            </a:r>
            <a:r>
              <a:rPr lang="en-US" sz="3800" i="1" dirty="0" err="1" smtClean="0">
                <a:solidFill>
                  <a:srgbClr val="FF0000"/>
                </a:solidFill>
              </a:rPr>
              <a:t>tiêu</a:t>
            </a:r>
            <a:r>
              <a:rPr lang="en-US" sz="3800" i="1" dirty="0" smtClean="0">
                <a:solidFill>
                  <a:srgbClr val="FF0000"/>
                </a:solidFill>
              </a:rPr>
              <a:t> </a:t>
            </a:r>
            <a:r>
              <a:rPr lang="en-US" sz="3800" i="1" dirty="0" err="1" smtClean="0">
                <a:solidFill>
                  <a:srgbClr val="FF0000"/>
                </a:solidFill>
              </a:rPr>
              <a:t>cực</a:t>
            </a:r>
            <a:r>
              <a:rPr lang="en-US" sz="3800" i="1" dirty="0" smtClean="0">
                <a:solidFill>
                  <a:srgbClr val="FF0000"/>
                </a:solidFill>
              </a:rPr>
              <a:t>:</a:t>
            </a:r>
            <a:endParaRPr lang="en-US" sz="3800" i="1" dirty="0">
              <a:solidFill>
                <a:srgbClr val="FF0000"/>
              </a:solidFill>
            </a:endParaRPr>
          </a:p>
        </p:txBody>
      </p:sp>
      <p:pic>
        <p:nvPicPr>
          <p:cNvPr id="4" name="Picture 3" descr="1347673592-hoc-sinh-di-xe-may.jpg"/>
          <p:cNvPicPr>
            <a:picLocks noChangeAspect="1"/>
          </p:cNvPicPr>
          <p:nvPr/>
        </p:nvPicPr>
        <p:blipFill>
          <a:blip r:embed="rId2"/>
          <a:stretch>
            <a:fillRect/>
          </a:stretch>
        </p:blipFill>
        <p:spPr>
          <a:xfrm>
            <a:off x="71406" y="1071546"/>
            <a:ext cx="4500594" cy="3086100"/>
          </a:xfrm>
          <a:prstGeom prst="rect">
            <a:avLst/>
          </a:prstGeom>
        </p:spPr>
      </p:pic>
      <p:pic>
        <p:nvPicPr>
          <p:cNvPr id="6" name="Picture 5" descr="e8b05ba9-6dc8-4bb8-843d-d9fa81dd80a9.jpg"/>
          <p:cNvPicPr>
            <a:picLocks noChangeAspect="1"/>
          </p:cNvPicPr>
          <p:nvPr/>
        </p:nvPicPr>
        <p:blipFill>
          <a:blip r:embed="rId3"/>
          <a:stretch>
            <a:fillRect/>
          </a:stretch>
        </p:blipFill>
        <p:spPr>
          <a:xfrm>
            <a:off x="4643438" y="3548077"/>
            <a:ext cx="4357718" cy="3167071"/>
          </a:xfrm>
          <a:prstGeom prst="rect">
            <a:avLst/>
          </a:prstGeom>
        </p:spPr>
      </p:pic>
      <p:sp>
        <p:nvSpPr>
          <p:cNvPr id="7" name="Rectangle 6"/>
          <p:cNvSpPr/>
          <p:nvPr/>
        </p:nvSpPr>
        <p:spPr>
          <a:xfrm>
            <a:off x="386814" y="5068685"/>
            <a:ext cx="3613682" cy="646331"/>
          </a:xfrm>
          <a:prstGeom prst="rect">
            <a:avLst/>
          </a:prstGeom>
          <a:noFill/>
        </p:spPr>
        <p:txBody>
          <a:bodyPr wrap="none" lIns="91440" tIns="45720" rIns="91440" bIns="45720">
            <a:spAutoFit/>
          </a:bodyPr>
          <a:lstStyle/>
          <a:p>
            <a:pPr algn="ctr"/>
            <a:r>
              <a:rPr lang="en-US" sz="3600" cap="none" spc="0" dirty="0" smtClean="0">
                <a:ln w="10541" cmpd="sng">
                  <a:solidFill>
                    <a:schemeClr val="accent1">
                      <a:shade val="88000"/>
                      <a:satMod val="110000"/>
                    </a:schemeClr>
                  </a:solidFill>
                  <a:prstDash val="solid"/>
                </a:ln>
                <a:effectLst/>
              </a:rPr>
              <a:t>Vi </a:t>
            </a:r>
            <a:r>
              <a:rPr lang="en-US" sz="3600" cap="none" spc="0" dirty="0" err="1" smtClean="0">
                <a:ln w="10541" cmpd="sng">
                  <a:solidFill>
                    <a:schemeClr val="accent1">
                      <a:shade val="88000"/>
                      <a:satMod val="110000"/>
                    </a:schemeClr>
                  </a:solidFill>
                  <a:prstDash val="solid"/>
                </a:ln>
                <a:effectLst/>
              </a:rPr>
              <a:t>phạm</a:t>
            </a:r>
            <a:r>
              <a:rPr lang="en-US" sz="3600" cap="none" spc="0" dirty="0" smtClean="0">
                <a:ln w="10541" cmpd="sng">
                  <a:solidFill>
                    <a:schemeClr val="accent1">
                      <a:shade val="88000"/>
                      <a:satMod val="110000"/>
                    </a:schemeClr>
                  </a:solidFill>
                  <a:prstDash val="solid"/>
                </a:ln>
                <a:effectLst/>
              </a:rPr>
              <a:t> </a:t>
            </a:r>
            <a:r>
              <a:rPr lang="en-US" sz="3600" cap="none" spc="0" dirty="0" err="1" smtClean="0">
                <a:ln w="10541" cmpd="sng">
                  <a:solidFill>
                    <a:schemeClr val="accent1">
                      <a:shade val="88000"/>
                      <a:satMod val="110000"/>
                    </a:schemeClr>
                  </a:solidFill>
                  <a:prstDash val="solid"/>
                </a:ln>
                <a:effectLst/>
              </a:rPr>
              <a:t>luật</a:t>
            </a:r>
            <a:r>
              <a:rPr lang="en-US" sz="3600" cap="none" spc="0" dirty="0" smtClean="0">
                <a:ln w="10541" cmpd="sng">
                  <a:solidFill>
                    <a:schemeClr val="accent1">
                      <a:shade val="88000"/>
                      <a:satMod val="110000"/>
                    </a:schemeClr>
                  </a:solidFill>
                  <a:prstDash val="solid"/>
                </a:ln>
                <a:effectLst/>
              </a:rPr>
              <a:t> ATGT</a:t>
            </a:r>
            <a:endParaRPr lang="en-US" sz="3600" cap="none" spc="0" dirty="0">
              <a:ln w="10541" cmpd="sng">
                <a:solidFill>
                  <a:schemeClr val="accent1">
                    <a:shade val="88000"/>
                    <a:satMod val="110000"/>
                  </a:schemeClr>
                </a:solidFill>
                <a:prstDash val="solid"/>
              </a:ln>
              <a:effectLst/>
            </a:endParaRPr>
          </a:p>
        </p:txBody>
      </p:sp>
      <p:sp>
        <p:nvSpPr>
          <p:cNvPr id="8" name="Rectangle 7"/>
          <p:cNvSpPr/>
          <p:nvPr/>
        </p:nvSpPr>
        <p:spPr>
          <a:xfrm>
            <a:off x="4967471" y="1857364"/>
            <a:ext cx="3890809" cy="646331"/>
          </a:xfrm>
          <a:prstGeom prst="rect">
            <a:avLst/>
          </a:prstGeom>
          <a:noFill/>
        </p:spPr>
        <p:txBody>
          <a:bodyPr wrap="none" lIns="91440" tIns="45720" rIns="91440" bIns="45720">
            <a:spAutoFit/>
          </a:bodyPr>
          <a:lstStyle/>
          <a:p>
            <a:pPr algn="ctr"/>
            <a:r>
              <a:rPr lang="en-US" sz="3600" dirty="0" err="1" smtClean="0">
                <a:ln w="10541" cmpd="sng">
                  <a:solidFill>
                    <a:schemeClr val="accent1">
                      <a:shade val="88000"/>
                      <a:satMod val="110000"/>
                    </a:schemeClr>
                  </a:solidFill>
                  <a:prstDash val="solid"/>
                </a:ln>
              </a:rPr>
              <a:t>Đánh</a:t>
            </a:r>
            <a:r>
              <a:rPr lang="en-US" sz="3600" dirty="0" smtClean="0">
                <a:ln w="10541" cmpd="sng">
                  <a:solidFill>
                    <a:schemeClr val="accent1">
                      <a:shade val="88000"/>
                      <a:satMod val="110000"/>
                    </a:schemeClr>
                  </a:solidFill>
                  <a:prstDash val="solid"/>
                </a:ln>
              </a:rPr>
              <a:t> </a:t>
            </a:r>
            <a:r>
              <a:rPr lang="en-US" sz="3600" dirty="0" err="1" smtClean="0">
                <a:ln w="10541" cmpd="sng">
                  <a:solidFill>
                    <a:schemeClr val="accent1">
                      <a:shade val="88000"/>
                      <a:satMod val="110000"/>
                    </a:schemeClr>
                  </a:solidFill>
                  <a:prstDash val="solid"/>
                </a:ln>
              </a:rPr>
              <a:t>bài</a:t>
            </a:r>
            <a:r>
              <a:rPr lang="en-US" sz="3600" dirty="0" smtClean="0">
                <a:ln w="10541" cmpd="sng">
                  <a:solidFill>
                    <a:schemeClr val="accent1">
                      <a:shade val="88000"/>
                      <a:satMod val="110000"/>
                    </a:schemeClr>
                  </a:solidFill>
                  <a:prstDash val="solid"/>
                </a:ln>
              </a:rPr>
              <a:t>, </a:t>
            </a:r>
            <a:r>
              <a:rPr lang="en-US" sz="3600" dirty="0" err="1" smtClean="0">
                <a:ln w="10541" cmpd="sng">
                  <a:solidFill>
                    <a:schemeClr val="accent1">
                      <a:shade val="88000"/>
                      <a:satMod val="110000"/>
                    </a:schemeClr>
                  </a:solidFill>
                  <a:prstDash val="solid"/>
                </a:ln>
              </a:rPr>
              <a:t>hút</a:t>
            </a:r>
            <a:r>
              <a:rPr lang="en-US" sz="3600" dirty="0" smtClean="0">
                <a:ln w="10541" cmpd="sng">
                  <a:solidFill>
                    <a:schemeClr val="accent1">
                      <a:shade val="88000"/>
                      <a:satMod val="110000"/>
                    </a:schemeClr>
                  </a:solidFill>
                  <a:prstDash val="solid"/>
                </a:ln>
              </a:rPr>
              <a:t> </a:t>
            </a:r>
            <a:r>
              <a:rPr lang="en-US" sz="3600" dirty="0" err="1" smtClean="0">
                <a:ln w="10541" cmpd="sng">
                  <a:solidFill>
                    <a:schemeClr val="accent1">
                      <a:shade val="88000"/>
                      <a:satMod val="110000"/>
                    </a:schemeClr>
                  </a:solidFill>
                  <a:prstDash val="solid"/>
                </a:ln>
              </a:rPr>
              <a:t>thuốc</a:t>
            </a:r>
            <a:endParaRPr lang="en-US" sz="3600"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3174" y="1785926"/>
            <a:ext cx="4143404" cy="3429024"/>
          </a:xfrm>
        </p:spPr>
        <p:txBody>
          <a:bodyPr>
            <a:normAutofit/>
          </a:bodyPr>
          <a:lstStyle/>
          <a:p>
            <a:r>
              <a:rPr lang="en-US" sz="4000" b="1" dirty="0" err="1" smtClean="0"/>
              <a:t>Trong</a:t>
            </a:r>
            <a:r>
              <a:rPr lang="en-US" sz="4000" b="1" dirty="0" smtClean="0"/>
              <a:t> </a:t>
            </a:r>
            <a:r>
              <a:rPr lang="en-US" sz="4000" b="1" dirty="0" err="1" smtClean="0"/>
              <a:t>cuộc</a:t>
            </a:r>
            <a:r>
              <a:rPr lang="en-US" sz="4000" b="1" dirty="0" smtClean="0"/>
              <a:t> </a:t>
            </a:r>
            <a:r>
              <a:rPr lang="en-US" sz="4000" b="1" dirty="0" err="1" smtClean="0"/>
              <a:t>đời</a:t>
            </a:r>
            <a:r>
              <a:rPr lang="en-US" sz="4000" b="1" dirty="0" smtClean="0"/>
              <a:t> </a:t>
            </a:r>
            <a:r>
              <a:rPr lang="en-US" sz="4000" b="1" dirty="0" err="1" smtClean="0"/>
              <a:t>mỗi</a:t>
            </a:r>
            <a:r>
              <a:rPr lang="en-US" sz="4000" b="1" dirty="0" smtClean="0"/>
              <a:t> </a:t>
            </a:r>
            <a:r>
              <a:rPr lang="en-US" sz="4000" b="1" dirty="0" err="1" smtClean="0"/>
              <a:t>người</a:t>
            </a:r>
            <a:r>
              <a:rPr lang="en-US" sz="4000" b="1" dirty="0" smtClean="0"/>
              <a:t> </a:t>
            </a:r>
            <a:r>
              <a:rPr lang="en-US" sz="4000" b="1" dirty="0" err="1" smtClean="0"/>
              <a:t>không</a:t>
            </a:r>
            <a:r>
              <a:rPr lang="en-US" sz="4000" b="1" dirty="0" smtClean="0"/>
              <a:t> </a:t>
            </a:r>
            <a:r>
              <a:rPr lang="en-US" sz="4000" b="1" dirty="0" err="1" smtClean="0"/>
              <a:t>thể</a:t>
            </a:r>
            <a:r>
              <a:rPr lang="en-US" sz="4000" b="1" dirty="0" smtClean="0"/>
              <a:t> </a:t>
            </a:r>
            <a:r>
              <a:rPr lang="en-US" sz="4000" b="1" dirty="0" err="1" smtClean="0"/>
              <a:t>thiếu</a:t>
            </a:r>
            <a:r>
              <a:rPr lang="en-US" sz="4000" b="1" dirty="0" smtClean="0"/>
              <a:t> </a:t>
            </a:r>
            <a:r>
              <a:rPr lang="en-US" sz="4000" b="1" dirty="0" err="1" smtClean="0"/>
              <a:t>tình</a:t>
            </a:r>
            <a:r>
              <a:rPr lang="en-US" sz="4000" b="1" dirty="0" smtClean="0"/>
              <a:t> </a:t>
            </a:r>
            <a:r>
              <a:rPr lang="en-US" sz="4000" b="1" dirty="0" err="1" smtClean="0"/>
              <a:t>bạn</a:t>
            </a:r>
            <a:r>
              <a:rPr lang="en-US" sz="4000" b="1" dirty="0" smtClean="0"/>
              <a:t>. </a:t>
            </a:r>
            <a:r>
              <a:rPr lang="en-US" sz="4000" b="1" dirty="0" err="1" smtClean="0"/>
              <a:t>Vì</a:t>
            </a:r>
            <a:r>
              <a:rPr lang="en-US" sz="4000" b="1" dirty="0" smtClean="0"/>
              <a:t> </a:t>
            </a:r>
            <a:r>
              <a:rPr lang="en-US" sz="4000" b="1" dirty="0" err="1" smtClean="0"/>
              <a:t>sao</a:t>
            </a:r>
            <a:r>
              <a:rPr lang="en-US" sz="4000" b="1" dirty="0" smtClean="0"/>
              <a:t>?</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68346"/>
          </a:xfrm>
        </p:spPr>
        <p:txBody>
          <a:bodyPr>
            <a:normAutofit fontScale="90000"/>
          </a:bodyPr>
          <a:lstStyle/>
          <a:p>
            <a:r>
              <a:rPr lang="en-US" dirty="0" err="1" smtClean="0"/>
              <a:t>Giúp</a:t>
            </a:r>
            <a:r>
              <a:rPr lang="en-US" dirty="0" smtClean="0"/>
              <a:t> con </a:t>
            </a:r>
            <a:r>
              <a:rPr lang="en-US" dirty="0" err="1" smtClean="0"/>
              <a:t>người</a:t>
            </a:r>
            <a:r>
              <a:rPr lang="en-US" dirty="0" smtClean="0"/>
              <a:t>:</a:t>
            </a:r>
            <a:br>
              <a:rPr lang="en-US" dirty="0" smtClean="0"/>
            </a:br>
            <a:endParaRPr lang="en-US" dirty="0"/>
          </a:p>
        </p:txBody>
      </p:sp>
      <p:pic>
        <p:nvPicPr>
          <p:cNvPr id="6" name="Picture 5" descr="405751-630_1417404771.jpg"/>
          <p:cNvPicPr>
            <a:picLocks noChangeAspect="1"/>
          </p:cNvPicPr>
          <p:nvPr/>
        </p:nvPicPr>
        <p:blipFill>
          <a:blip r:embed="rId3"/>
          <a:stretch>
            <a:fillRect/>
          </a:stretch>
        </p:blipFill>
        <p:spPr>
          <a:xfrm>
            <a:off x="71414" y="857232"/>
            <a:ext cx="4357710" cy="2905140"/>
          </a:xfrm>
          <a:prstGeom prst="rect">
            <a:avLst/>
          </a:prstGeom>
        </p:spPr>
      </p:pic>
      <p:pic>
        <p:nvPicPr>
          <p:cNvPr id="7" name="Picture 6" descr="nhung-cau-noi-hay-nhat-ve-tinh-ban.jpg"/>
          <p:cNvPicPr>
            <a:picLocks noChangeAspect="1"/>
          </p:cNvPicPr>
          <p:nvPr/>
        </p:nvPicPr>
        <p:blipFill>
          <a:blip r:embed="rId4"/>
          <a:stretch>
            <a:fillRect/>
          </a:stretch>
        </p:blipFill>
        <p:spPr>
          <a:xfrm>
            <a:off x="4486267" y="857232"/>
            <a:ext cx="4514889" cy="2928958"/>
          </a:xfrm>
          <a:prstGeom prst="rect">
            <a:avLst/>
          </a:prstGeom>
        </p:spPr>
      </p:pic>
      <p:pic>
        <p:nvPicPr>
          <p:cNvPr id="8" name="Picture 7" descr="t730811.jpg"/>
          <p:cNvPicPr>
            <a:picLocks noChangeAspect="1"/>
          </p:cNvPicPr>
          <p:nvPr/>
        </p:nvPicPr>
        <p:blipFill>
          <a:blip r:embed="rId5"/>
          <a:stretch>
            <a:fillRect/>
          </a:stretch>
        </p:blipFill>
        <p:spPr>
          <a:xfrm>
            <a:off x="2428860" y="3786191"/>
            <a:ext cx="4286250" cy="3071810"/>
          </a:xfrm>
          <a:prstGeom prst="rect">
            <a:avLst/>
          </a:prstGeom>
        </p:spPr>
      </p:pic>
      <p:sp>
        <p:nvSpPr>
          <p:cNvPr id="9" name="Rectangle 8"/>
          <p:cNvSpPr/>
          <p:nvPr/>
        </p:nvSpPr>
        <p:spPr>
          <a:xfrm>
            <a:off x="714381" y="3139859"/>
            <a:ext cx="264317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dirty="0" err="1" smtClean="0">
                <a:ln w="11430"/>
                <a:solidFill>
                  <a:schemeClr val="bg1"/>
                </a:solidFill>
                <a:effectLst>
                  <a:outerShdw blurRad="50800" dist="39000" dir="5460000" algn="tl">
                    <a:srgbClr val="000000">
                      <a:alpha val="38000"/>
                    </a:srgbClr>
                  </a:outerShdw>
                </a:effectLst>
              </a:rPr>
              <a:t>Ấm</a:t>
            </a:r>
            <a:r>
              <a:rPr lang="en-US" sz="3600" dirty="0" smtClean="0">
                <a:ln w="11430"/>
                <a:solidFill>
                  <a:schemeClr val="bg1"/>
                </a:solidFill>
                <a:effectLst>
                  <a:outerShdw blurRad="50800" dist="39000" dir="5460000" algn="tl">
                    <a:srgbClr val="000000">
                      <a:alpha val="38000"/>
                    </a:srgbClr>
                  </a:outerShdw>
                </a:effectLst>
              </a:rPr>
              <a:t> </a:t>
            </a:r>
            <a:r>
              <a:rPr lang="en-US" sz="3600" dirty="0" err="1" smtClean="0">
                <a:ln w="11430"/>
                <a:solidFill>
                  <a:schemeClr val="bg1"/>
                </a:solidFill>
                <a:effectLst>
                  <a:outerShdw blurRad="50800" dist="39000" dir="5460000" algn="tl">
                    <a:srgbClr val="000000">
                      <a:alpha val="38000"/>
                    </a:srgbClr>
                  </a:outerShdw>
                </a:effectLst>
              </a:rPr>
              <a:t>áp</a:t>
            </a:r>
            <a:r>
              <a:rPr lang="en-US" sz="3600" dirty="0" smtClean="0">
                <a:ln w="11430"/>
                <a:solidFill>
                  <a:schemeClr val="bg1"/>
                </a:solidFill>
                <a:effectLst>
                  <a:outerShdw blurRad="50800" dist="39000" dir="5460000" algn="tl">
                    <a:srgbClr val="000000">
                      <a:alpha val="38000"/>
                    </a:srgbClr>
                  </a:outerShdw>
                </a:effectLst>
              </a:rPr>
              <a:t>, </a:t>
            </a:r>
            <a:r>
              <a:rPr lang="en-US" sz="3600" dirty="0" err="1" smtClean="0">
                <a:ln w="11430"/>
                <a:solidFill>
                  <a:schemeClr val="bg1"/>
                </a:solidFill>
                <a:effectLst>
                  <a:outerShdw blurRad="50800" dist="39000" dir="5460000" algn="tl">
                    <a:srgbClr val="000000">
                      <a:alpha val="38000"/>
                    </a:srgbClr>
                  </a:outerShdw>
                </a:effectLst>
              </a:rPr>
              <a:t>tự</a:t>
            </a:r>
            <a:r>
              <a:rPr lang="en-US" sz="3600" dirty="0" smtClean="0">
                <a:ln w="11430"/>
                <a:solidFill>
                  <a:schemeClr val="bg1"/>
                </a:solidFill>
                <a:effectLst>
                  <a:outerShdw blurRad="50800" dist="39000" dir="5460000" algn="tl">
                    <a:srgbClr val="000000">
                      <a:alpha val="38000"/>
                    </a:srgbClr>
                  </a:outerShdw>
                </a:effectLst>
              </a:rPr>
              <a:t> tin</a:t>
            </a:r>
            <a:endParaRPr lang="en-US" sz="3600" cap="none" spc="0" dirty="0">
              <a:ln w="11430"/>
              <a:solidFill>
                <a:schemeClr val="bg1"/>
              </a:solidFill>
              <a:effectLst>
                <a:outerShdw blurRad="50800" dist="39000" dir="5460000" algn="tl">
                  <a:srgbClr val="000000">
                    <a:alpha val="38000"/>
                  </a:srgbClr>
                </a:outerShdw>
              </a:effectLst>
            </a:endParaRPr>
          </a:p>
        </p:txBody>
      </p:sp>
      <p:sp>
        <p:nvSpPr>
          <p:cNvPr id="10" name="Rectangle 9"/>
          <p:cNvSpPr/>
          <p:nvPr/>
        </p:nvSpPr>
        <p:spPr>
          <a:xfrm>
            <a:off x="5357818" y="3139859"/>
            <a:ext cx="281731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cap="none" spc="0" dirty="0" err="1" smtClean="0">
                <a:ln w="11430"/>
                <a:solidFill>
                  <a:srgbClr val="FFFF00"/>
                </a:solidFill>
                <a:effectLst>
                  <a:outerShdw blurRad="50800" dist="39000" dir="5460000" algn="tl">
                    <a:srgbClr val="000000">
                      <a:alpha val="38000"/>
                    </a:srgbClr>
                  </a:outerShdw>
                </a:effectLst>
              </a:rPr>
              <a:t>Yêu</a:t>
            </a:r>
            <a:r>
              <a:rPr lang="en-US" sz="3600" cap="none" spc="0" dirty="0" smtClean="0">
                <a:ln w="11430"/>
                <a:solidFill>
                  <a:srgbClr val="FFFF00"/>
                </a:solidFill>
                <a:effectLst>
                  <a:outerShdw blurRad="50800" dist="39000" dir="5460000" algn="tl">
                    <a:srgbClr val="000000">
                      <a:alpha val="38000"/>
                    </a:srgbClr>
                  </a:outerShdw>
                </a:effectLst>
              </a:rPr>
              <a:t> </a:t>
            </a:r>
            <a:r>
              <a:rPr lang="en-US" sz="3600" cap="none" spc="0" dirty="0" err="1" smtClean="0">
                <a:ln w="11430"/>
                <a:solidFill>
                  <a:srgbClr val="FFFF00"/>
                </a:solidFill>
                <a:effectLst>
                  <a:outerShdw blurRad="50800" dist="39000" dir="5460000" algn="tl">
                    <a:srgbClr val="000000">
                      <a:alpha val="38000"/>
                    </a:srgbClr>
                  </a:outerShdw>
                </a:effectLst>
              </a:rPr>
              <a:t>cuộc</a:t>
            </a:r>
            <a:r>
              <a:rPr lang="en-US" sz="3600" cap="none" spc="0" dirty="0" smtClean="0">
                <a:ln w="11430"/>
                <a:solidFill>
                  <a:srgbClr val="FFFF00"/>
                </a:solidFill>
                <a:effectLst>
                  <a:outerShdw blurRad="50800" dist="39000" dir="5460000" algn="tl">
                    <a:srgbClr val="000000">
                      <a:alpha val="38000"/>
                    </a:srgbClr>
                  </a:outerShdw>
                </a:effectLst>
              </a:rPr>
              <a:t> </a:t>
            </a:r>
            <a:r>
              <a:rPr lang="en-US" sz="3600" cap="none" spc="0" dirty="0" err="1" smtClean="0">
                <a:ln w="11430"/>
                <a:solidFill>
                  <a:srgbClr val="FFFF00"/>
                </a:solidFill>
                <a:effectLst>
                  <a:outerShdw blurRad="50800" dist="39000" dir="5460000" algn="tl">
                    <a:srgbClr val="000000">
                      <a:alpha val="38000"/>
                    </a:srgbClr>
                  </a:outerShdw>
                </a:effectLst>
              </a:rPr>
              <a:t>sống</a:t>
            </a:r>
            <a:endParaRPr lang="en-US" sz="3600" cap="none" spc="0" dirty="0">
              <a:ln w="11430"/>
              <a:solidFill>
                <a:srgbClr val="FFFF00"/>
              </a:solidFill>
              <a:effectLst>
                <a:outerShdw blurRad="50800" dist="39000" dir="5460000" algn="tl">
                  <a:srgbClr val="000000">
                    <a:alpha val="38000"/>
                  </a:srgbClr>
                </a:outerShdw>
              </a:effectLst>
            </a:endParaRPr>
          </a:p>
        </p:txBody>
      </p:sp>
      <p:sp>
        <p:nvSpPr>
          <p:cNvPr id="11" name="Rectangle 10"/>
          <p:cNvSpPr/>
          <p:nvPr/>
        </p:nvSpPr>
        <p:spPr>
          <a:xfrm>
            <a:off x="5500693" y="4192510"/>
            <a:ext cx="1214447"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cap="none" spc="0" dirty="0" err="1" smtClean="0">
                <a:ln w="11430"/>
                <a:effectLst>
                  <a:outerShdw blurRad="50800" dist="39000" dir="5460000" algn="tl">
                    <a:srgbClr val="000000">
                      <a:alpha val="38000"/>
                    </a:srgbClr>
                  </a:outerShdw>
                </a:effectLst>
              </a:rPr>
              <a:t>Tự</a:t>
            </a:r>
            <a:r>
              <a:rPr lang="en-US" sz="3600" cap="none" spc="0" dirty="0" smtClean="0">
                <a:ln w="11430"/>
                <a:effectLst>
                  <a:outerShdw blurRad="50800" dist="39000" dir="5460000" algn="tl">
                    <a:srgbClr val="000000">
                      <a:alpha val="38000"/>
                    </a:srgbClr>
                  </a:outerShdw>
                </a:effectLst>
              </a:rPr>
              <a:t> </a:t>
            </a:r>
            <a:r>
              <a:rPr lang="en-US" sz="3600" cap="none" spc="0" dirty="0" err="1" smtClean="0">
                <a:ln w="11430"/>
                <a:effectLst>
                  <a:outerShdw blurRad="50800" dist="39000" dir="5460000" algn="tl">
                    <a:srgbClr val="000000">
                      <a:alpha val="38000"/>
                    </a:srgbClr>
                  </a:outerShdw>
                </a:effectLst>
              </a:rPr>
              <a:t>hoàn</a:t>
            </a:r>
            <a:r>
              <a:rPr lang="en-US" sz="3600" cap="none" spc="0" dirty="0" smtClean="0">
                <a:ln w="11430"/>
                <a:effectLst>
                  <a:outerShdw blurRad="50800" dist="39000" dir="5460000" algn="tl">
                    <a:srgbClr val="000000">
                      <a:alpha val="38000"/>
                    </a:srgbClr>
                  </a:outerShdw>
                </a:effectLst>
              </a:rPr>
              <a:t> </a:t>
            </a:r>
            <a:r>
              <a:rPr lang="en-US" sz="3600" cap="none" spc="0" dirty="0" err="1" smtClean="0">
                <a:ln w="11430"/>
                <a:effectLst>
                  <a:outerShdw blurRad="50800" dist="39000" dir="5460000" algn="tl">
                    <a:srgbClr val="000000">
                      <a:alpha val="38000"/>
                    </a:srgbClr>
                  </a:outerShdw>
                </a:effectLst>
              </a:rPr>
              <a:t>thiện</a:t>
            </a:r>
            <a:r>
              <a:rPr lang="en-US" sz="3600" cap="none" spc="0" dirty="0" smtClean="0">
                <a:ln w="11430"/>
                <a:effectLst>
                  <a:outerShdw blurRad="50800" dist="39000" dir="5460000" algn="tl">
                    <a:srgbClr val="000000">
                      <a:alpha val="38000"/>
                    </a:srgbClr>
                  </a:outerShdw>
                </a:effectLst>
              </a:rPr>
              <a:t> </a:t>
            </a:r>
            <a:r>
              <a:rPr lang="en-US" sz="3600" cap="none" spc="0" dirty="0" err="1" smtClean="0">
                <a:ln w="11430"/>
                <a:effectLst>
                  <a:outerShdw blurRad="50800" dist="39000" dir="5460000" algn="tl">
                    <a:srgbClr val="000000">
                      <a:alpha val="38000"/>
                    </a:srgbClr>
                  </a:outerShdw>
                </a:effectLst>
              </a:rPr>
              <a:t>mình</a:t>
            </a:r>
            <a:endParaRPr lang="en-US" sz="3600" cap="none" spc="0"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3643338" cy="1143000"/>
          </a:xfrm>
        </p:spPr>
        <p:txBody>
          <a:bodyPr>
            <a:normAutofit/>
          </a:bodyPr>
          <a:lstStyle/>
          <a:p>
            <a:r>
              <a:rPr lang="en-US" dirty="0" smtClean="0"/>
              <a:t>3. Ý </a:t>
            </a:r>
            <a:r>
              <a:rPr lang="en-US" dirty="0" err="1" smtClean="0"/>
              <a:t>nghĩa</a:t>
            </a:r>
            <a:endParaRPr lang="en-US" dirty="0"/>
          </a:p>
        </p:txBody>
      </p:sp>
      <p:sp>
        <p:nvSpPr>
          <p:cNvPr id="4" name="Content Placeholder 3"/>
          <p:cNvSpPr>
            <a:spLocks noGrp="1"/>
          </p:cNvSpPr>
          <p:nvPr>
            <p:ph sz="quarter" idx="1"/>
          </p:nvPr>
        </p:nvSpPr>
        <p:spPr>
          <a:xfrm>
            <a:off x="357158" y="1714488"/>
            <a:ext cx="8329642" cy="4411675"/>
          </a:xfrm>
        </p:spPr>
        <p:txBody>
          <a:bodyPr/>
          <a:lstStyle/>
          <a:p>
            <a:pPr>
              <a:buNone/>
            </a:pPr>
            <a:r>
              <a:rPr lang="en-US" dirty="0" smtClean="0"/>
              <a:t>	</a:t>
            </a:r>
            <a:r>
              <a:rPr lang="en-US" dirty="0" err="1" smtClean="0"/>
              <a:t>Tình</a:t>
            </a:r>
            <a:r>
              <a:rPr lang="en-US" dirty="0" smtClean="0"/>
              <a:t> </a:t>
            </a:r>
            <a:r>
              <a:rPr lang="en-US" dirty="0" err="1" smtClean="0"/>
              <a:t>bạn</a:t>
            </a:r>
            <a:r>
              <a:rPr lang="en-US" dirty="0" smtClean="0"/>
              <a:t> </a:t>
            </a:r>
            <a:r>
              <a:rPr lang="en-US" dirty="0" err="1" smtClean="0"/>
              <a:t>trong</a:t>
            </a:r>
            <a:r>
              <a:rPr lang="en-US" dirty="0" smtClean="0"/>
              <a:t> </a:t>
            </a:r>
            <a:r>
              <a:rPr lang="en-US" dirty="0" err="1" smtClean="0"/>
              <a:t>sáng</a:t>
            </a:r>
            <a:r>
              <a:rPr lang="en-US" dirty="0" smtClean="0"/>
              <a:t>, </a:t>
            </a:r>
            <a:r>
              <a:rPr lang="en-US" dirty="0" err="1" smtClean="0"/>
              <a:t>lành</a:t>
            </a:r>
            <a:r>
              <a:rPr lang="en-US" dirty="0" smtClean="0"/>
              <a:t> </a:t>
            </a:r>
            <a:r>
              <a:rPr lang="en-US" dirty="0" err="1" smtClean="0"/>
              <a:t>mạnh</a:t>
            </a:r>
            <a:r>
              <a:rPr lang="en-US" dirty="0" smtClean="0"/>
              <a:t> </a:t>
            </a:r>
            <a:r>
              <a:rPr lang="en-US" dirty="0" err="1" smtClean="0"/>
              <a:t>giúp</a:t>
            </a:r>
            <a:r>
              <a:rPr lang="en-US" dirty="0" smtClean="0"/>
              <a:t> con </a:t>
            </a:r>
            <a:r>
              <a:rPr lang="en-US" dirty="0" err="1" smtClean="0"/>
              <a:t>người</a:t>
            </a:r>
            <a:r>
              <a:rPr lang="en-US" dirty="0" smtClean="0"/>
              <a:t>:</a:t>
            </a:r>
          </a:p>
          <a:p>
            <a:pPr>
              <a:buFontTx/>
              <a:buChar char="-"/>
            </a:pPr>
            <a:r>
              <a:rPr lang="en-US" dirty="0" err="1" smtClean="0"/>
              <a:t>Cảm</a:t>
            </a:r>
            <a:r>
              <a:rPr lang="en-US" dirty="0" smtClean="0"/>
              <a:t> </a:t>
            </a:r>
            <a:r>
              <a:rPr lang="en-US" dirty="0" err="1" smtClean="0"/>
              <a:t>thấy</a:t>
            </a:r>
            <a:r>
              <a:rPr lang="en-US" dirty="0" smtClean="0"/>
              <a:t> </a:t>
            </a:r>
            <a:r>
              <a:rPr lang="en-US" dirty="0" err="1" smtClean="0"/>
              <a:t>ấm</a:t>
            </a:r>
            <a:r>
              <a:rPr lang="en-US" dirty="0" smtClean="0"/>
              <a:t> </a:t>
            </a:r>
            <a:r>
              <a:rPr lang="en-US" dirty="0" err="1" smtClean="0"/>
              <a:t>áp</a:t>
            </a:r>
            <a:r>
              <a:rPr lang="en-US" dirty="0" smtClean="0"/>
              <a:t>.</a:t>
            </a:r>
          </a:p>
          <a:p>
            <a:pPr>
              <a:buFontTx/>
              <a:buChar char="-"/>
            </a:pPr>
            <a:r>
              <a:rPr lang="en-US" dirty="0" err="1" smtClean="0"/>
              <a:t>Tự</a:t>
            </a:r>
            <a:r>
              <a:rPr lang="en-US" dirty="0" smtClean="0"/>
              <a:t> tin.</a:t>
            </a:r>
          </a:p>
          <a:p>
            <a:pPr>
              <a:buFontTx/>
              <a:buChar char="-"/>
            </a:pPr>
            <a:r>
              <a:rPr lang="en-US" dirty="0" err="1" smtClean="0"/>
              <a:t>Yêu</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hơn</a:t>
            </a:r>
            <a:r>
              <a:rPr lang="en-US" dirty="0" smtClean="0"/>
              <a:t>.</a:t>
            </a:r>
          </a:p>
          <a:p>
            <a:pPr>
              <a:buFontTx/>
              <a:buChar char="-"/>
            </a:pPr>
            <a:r>
              <a:rPr lang="en-US" dirty="0" err="1" smtClean="0"/>
              <a:t>Biết</a:t>
            </a:r>
            <a:r>
              <a:rPr lang="en-US" dirty="0" smtClean="0"/>
              <a:t> </a:t>
            </a:r>
            <a:r>
              <a:rPr lang="en-US" dirty="0" err="1" smtClean="0"/>
              <a:t>tự</a:t>
            </a:r>
            <a:r>
              <a:rPr lang="en-US" dirty="0" smtClean="0"/>
              <a:t> </a:t>
            </a:r>
            <a:r>
              <a:rPr lang="en-US" dirty="0" err="1" smtClean="0"/>
              <a:t>hoàn</a:t>
            </a:r>
            <a:r>
              <a:rPr lang="en-US" dirty="0" smtClean="0"/>
              <a:t> </a:t>
            </a:r>
            <a:r>
              <a:rPr lang="en-US" dirty="0" err="1" smtClean="0"/>
              <a:t>thiện</a:t>
            </a:r>
            <a:r>
              <a:rPr lang="en-US" dirty="0" smtClean="0"/>
              <a:t> </a:t>
            </a:r>
            <a:r>
              <a:rPr lang="en-US" dirty="0" err="1" smtClean="0"/>
              <a:t>mình</a:t>
            </a:r>
            <a:r>
              <a:rPr lang="en-US" dirty="0" smtClean="0"/>
              <a:t> </a:t>
            </a:r>
            <a:r>
              <a:rPr lang="en-US" dirty="0" err="1" smtClean="0"/>
              <a:t>để</a:t>
            </a:r>
            <a:r>
              <a:rPr lang="en-US" dirty="0" smtClean="0"/>
              <a:t> </a:t>
            </a:r>
            <a:r>
              <a:rPr lang="en-US" dirty="0" err="1" smtClean="0"/>
              <a:t>sống</a:t>
            </a:r>
            <a:r>
              <a:rPr lang="en-US" dirty="0" smtClean="0"/>
              <a:t> </a:t>
            </a:r>
            <a:r>
              <a:rPr lang="en-US" dirty="0" err="1" smtClean="0"/>
              <a:t>tốt</a:t>
            </a:r>
            <a:r>
              <a:rPr lang="en-US" dirty="0" smtClean="0"/>
              <a:t> </a:t>
            </a:r>
            <a:r>
              <a:rPr lang="en-US" dirty="0" err="1" smtClean="0"/>
              <a:t>hơn</a:t>
            </a:r>
            <a:r>
              <a:rPr lang="en-US" dirty="0" smtClean="0"/>
              <a:t>.</a:t>
            </a:r>
            <a:endParaRPr lang="en-US" dirty="0"/>
          </a:p>
        </p:txBody>
      </p:sp>
      <p:pic>
        <p:nvPicPr>
          <p:cNvPr id="5" name="Picture 4" descr="D49.jpg"/>
          <p:cNvPicPr>
            <a:picLocks noChangeAspect="1"/>
          </p:cNvPicPr>
          <p:nvPr/>
        </p:nvPicPr>
        <p:blipFill>
          <a:blip r:embed="rId3"/>
          <a:stretch>
            <a:fillRect/>
          </a:stretch>
        </p:blipFill>
        <p:spPr>
          <a:xfrm>
            <a:off x="6572264" y="109880"/>
            <a:ext cx="1428760" cy="1318856"/>
          </a:xfrm>
          <a:prstGeom prst="rect">
            <a:avLst/>
          </a:prstGeom>
        </p:spPr>
      </p:pic>
      <p:pic>
        <p:nvPicPr>
          <p:cNvPr id="6" name="Picture 5" descr="D25.gif"/>
          <p:cNvPicPr>
            <a:picLocks noChangeAspect="1"/>
          </p:cNvPicPr>
          <p:nvPr/>
        </p:nvPicPr>
        <p:blipFill>
          <a:blip r:embed="rId4"/>
          <a:stretch>
            <a:fillRect/>
          </a:stretch>
        </p:blipFill>
        <p:spPr>
          <a:xfrm>
            <a:off x="0" y="6048398"/>
            <a:ext cx="9144000" cy="666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slide(fromBottom)">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ssolv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slide(fromBottom)">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checkerboard(across)">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8" y="285736"/>
            <a:ext cx="8929718" cy="1143000"/>
          </a:xfrm>
        </p:spPr>
        <p:txBody>
          <a:bodyPr>
            <a:normAutofit fontScale="90000"/>
          </a:bodyPr>
          <a:lstStyle/>
          <a:p>
            <a:r>
              <a:rPr lang="en-US" sz="4800" dirty="0" err="1" smtClean="0">
                <a:solidFill>
                  <a:srgbClr val="FFFF00"/>
                </a:solidFill>
              </a:rPr>
              <a:t>Chúng</a:t>
            </a:r>
            <a:r>
              <a:rPr lang="en-US" sz="4800" dirty="0" smtClean="0">
                <a:solidFill>
                  <a:srgbClr val="FFFF00"/>
                </a:solidFill>
              </a:rPr>
              <a:t> </a:t>
            </a:r>
            <a:r>
              <a:rPr lang="en-US" sz="4800" dirty="0" err="1" smtClean="0">
                <a:solidFill>
                  <a:srgbClr val="FFFF00"/>
                </a:solidFill>
              </a:rPr>
              <a:t>ta</a:t>
            </a:r>
            <a:r>
              <a:rPr lang="en-US" sz="4800" dirty="0" smtClean="0">
                <a:solidFill>
                  <a:srgbClr val="FFFF00"/>
                </a:solidFill>
              </a:rPr>
              <a:t> </a:t>
            </a:r>
            <a:r>
              <a:rPr lang="en-US" sz="4800" dirty="0" err="1" smtClean="0">
                <a:solidFill>
                  <a:srgbClr val="FFFF00"/>
                </a:solidFill>
              </a:rPr>
              <a:t>cần</a:t>
            </a:r>
            <a:r>
              <a:rPr lang="en-US" sz="4800" dirty="0" smtClean="0">
                <a:solidFill>
                  <a:srgbClr val="FFFF00"/>
                </a:solidFill>
              </a:rPr>
              <a:t> </a:t>
            </a:r>
            <a:r>
              <a:rPr lang="en-US" sz="4800" dirty="0" err="1" smtClean="0">
                <a:solidFill>
                  <a:srgbClr val="FFFF00"/>
                </a:solidFill>
              </a:rPr>
              <a:t>làm</a:t>
            </a:r>
            <a:r>
              <a:rPr lang="en-US" sz="4800" dirty="0" smtClean="0">
                <a:solidFill>
                  <a:srgbClr val="FFFF00"/>
                </a:solidFill>
              </a:rPr>
              <a:t> </a:t>
            </a:r>
            <a:r>
              <a:rPr lang="en-US" sz="4800" dirty="0" err="1" smtClean="0">
                <a:solidFill>
                  <a:srgbClr val="FFFF00"/>
                </a:solidFill>
              </a:rPr>
              <a:t>gì</a:t>
            </a:r>
            <a:r>
              <a:rPr lang="en-US" sz="4800" dirty="0" smtClean="0">
                <a:solidFill>
                  <a:srgbClr val="FFFF00"/>
                </a:solidFill>
              </a:rPr>
              <a:t> </a:t>
            </a:r>
            <a:r>
              <a:rPr lang="en-US" sz="4800" dirty="0" err="1" smtClean="0">
                <a:solidFill>
                  <a:srgbClr val="FFFF00"/>
                </a:solidFill>
              </a:rPr>
              <a:t>để</a:t>
            </a:r>
            <a:r>
              <a:rPr lang="en-US" sz="4800" dirty="0" smtClean="0">
                <a:solidFill>
                  <a:srgbClr val="FFFF00"/>
                </a:solidFill>
              </a:rPr>
              <a:t> </a:t>
            </a:r>
            <a:r>
              <a:rPr lang="en-US" sz="4800" dirty="0" err="1" smtClean="0">
                <a:solidFill>
                  <a:srgbClr val="FFFF00"/>
                </a:solidFill>
              </a:rPr>
              <a:t>xây</a:t>
            </a:r>
            <a:r>
              <a:rPr lang="en-US" sz="4800" dirty="0" smtClean="0">
                <a:solidFill>
                  <a:srgbClr val="FFFF00"/>
                </a:solidFill>
              </a:rPr>
              <a:t> </a:t>
            </a:r>
            <a:r>
              <a:rPr lang="en-US" sz="4800" dirty="0" err="1" smtClean="0">
                <a:solidFill>
                  <a:srgbClr val="FFFF00"/>
                </a:solidFill>
              </a:rPr>
              <a:t>dựng</a:t>
            </a:r>
            <a:r>
              <a:rPr lang="en-US" sz="4800" dirty="0" smtClean="0">
                <a:solidFill>
                  <a:srgbClr val="FFFF00"/>
                </a:solidFill>
              </a:rPr>
              <a:t> </a:t>
            </a:r>
            <a:r>
              <a:rPr lang="en-US" sz="4800" dirty="0" err="1" smtClean="0">
                <a:solidFill>
                  <a:srgbClr val="FFFF00"/>
                </a:solidFill>
              </a:rPr>
              <a:t>tình</a:t>
            </a:r>
            <a:r>
              <a:rPr lang="en-US" sz="4800" dirty="0" smtClean="0">
                <a:solidFill>
                  <a:srgbClr val="FFFF00"/>
                </a:solidFill>
              </a:rPr>
              <a:t> </a:t>
            </a:r>
            <a:r>
              <a:rPr lang="en-US" sz="4800" dirty="0" err="1" smtClean="0">
                <a:solidFill>
                  <a:srgbClr val="FFFF00"/>
                </a:solidFill>
              </a:rPr>
              <a:t>bạn</a:t>
            </a:r>
            <a:r>
              <a:rPr lang="en-US" sz="4800" dirty="0" smtClean="0">
                <a:solidFill>
                  <a:srgbClr val="FFFF00"/>
                </a:solidFill>
              </a:rPr>
              <a:t> </a:t>
            </a:r>
            <a:r>
              <a:rPr lang="en-US" sz="4800" dirty="0" err="1" smtClean="0">
                <a:solidFill>
                  <a:srgbClr val="FFFF00"/>
                </a:solidFill>
              </a:rPr>
              <a:t>trong</a:t>
            </a:r>
            <a:r>
              <a:rPr lang="en-US" sz="4800" dirty="0" smtClean="0">
                <a:solidFill>
                  <a:srgbClr val="FFFF00"/>
                </a:solidFill>
              </a:rPr>
              <a:t> </a:t>
            </a:r>
            <a:r>
              <a:rPr lang="en-US" sz="4800" dirty="0" err="1" smtClean="0">
                <a:solidFill>
                  <a:srgbClr val="FFFF00"/>
                </a:solidFill>
              </a:rPr>
              <a:t>sáng</a:t>
            </a:r>
            <a:r>
              <a:rPr lang="en-US" sz="4800" dirty="0" smtClean="0">
                <a:solidFill>
                  <a:srgbClr val="FFFF00"/>
                </a:solidFill>
              </a:rPr>
              <a:t>, </a:t>
            </a:r>
            <a:r>
              <a:rPr lang="en-US" sz="4800" dirty="0" err="1" smtClean="0">
                <a:solidFill>
                  <a:srgbClr val="FFFF00"/>
                </a:solidFill>
              </a:rPr>
              <a:t>lành</a:t>
            </a:r>
            <a:r>
              <a:rPr lang="en-US" sz="4800" dirty="0" smtClean="0">
                <a:solidFill>
                  <a:srgbClr val="FFFF00"/>
                </a:solidFill>
              </a:rPr>
              <a:t> </a:t>
            </a:r>
            <a:r>
              <a:rPr lang="en-US" sz="4800" dirty="0" err="1" smtClean="0">
                <a:solidFill>
                  <a:srgbClr val="FFFF00"/>
                </a:solidFill>
              </a:rPr>
              <a:t>mạnh</a:t>
            </a:r>
            <a:r>
              <a:rPr lang="en-US" sz="4800" dirty="0" smtClean="0">
                <a:solidFill>
                  <a:srgbClr val="FFFF00"/>
                </a:solidFill>
              </a:rPr>
              <a:t>?</a:t>
            </a:r>
            <a:endParaRPr lang="en-US" sz="4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Rèn</a:t>
            </a:r>
            <a:r>
              <a:rPr lang="en-US" dirty="0" smtClean="0"/>
              <a:t> </a:t>
            </a:r>
            <a:r>
              <a:rPr lang="en-US" dirty="0" err="1" smtClean="0"/>
              <a:t>luyện</a:t>
            </a:r>
            <a:endParaRPr lang="en-US" dirty="0"/>
          </a:p>
        </p:txBody>
      </p:sp>
      <p:sp>
        <p:nvSpPr>
          <p:cNvPr id="4" name="Content Placeholder 3"/>
          <p:cNvSpPr>
            <a:spLocks noGrp="1"/>
          </p:cNvSpPr>
          <p:nvPr>
            <p:ph sz="quarter" idx="1"/>
          </p:nvPr>
        </p:nvSpPr>
        <p:spPr>
          <a:xfrm>
            <a:off x="1000100" y="1857364"/>
            <a:ext cx="8072494" cy="3714776"/>
          </a:xfrm>
        </p:spPr>
        <p:txBody>
          <a:bodyPr>
            <a:noAutofit/>
          </a:bodyPr>
          <a:lstStyle/>
          <a:p>
            <a:pPr>
              <a:buFontTx/>
              <a:buChar char="-"/>
            </a:pPr>
            <a:r>
              <a:rPr lang="en-US" sz="3600" dirty="0" err="1" smtClean="0"/>
              <a:t>Có</a:t>
            </a:r>
            <a:r>
              <a:rPr lang="en-US" sz="3600" dirty="0" smtClean="0"/>
              <a:t> </a:t>
            </a:r>
            <a:r>
              <a:rPr lang="en-US" sz="3600" dirty="0" err="1" smtClean="0"/>
              <a:t>thiện</a:t>
            </a:r>
            <a:r>
              <a:rPr lang="en-US" sz="3600" dirty="0" smtClean="0"/>
              <a:t> </a:t>
            </a:r>
            <a:r>
              <a:rPr lang="en-US" sz="3600" dirty="0" err="1" smtClean="0"/>
              <a:t>chí</a:t>
            </a:r>
            <a:r>
              <a:rPr lang="en-US" sz="3600" dirty="0" smtClean="0"/>
              <a:t> </a:t>
            </a:r>
            <a:r>
              <a:rPr lang="en-US" sz="3600" dirty="0" err="1" smtClean="0"/>
              <a:t>và</a:t>
            </a:r>
            <a:r>
              <a:rPr lang="en-US" sz="3600" dirty="0" smtClean="0"/>
              <a:t> </a:t>
            </a:r>
            <a:r>
              <a:rPr lang="en-US" sz="3600" dirty="0" err="1" smtClean="0"/>
              <a:t>cố</a:t>
            </a:r>
            <a:r>
              <a:rPr lang="en-US" sz="3600" dirty="0" smtClean="0"/>
              <a:t> </a:t>
            </a:r>
            <a:r>
              <a:rPr lang="en-US" sz="3600" dirty="0" err="1" smtClean="0"/>
              <a:t>gắng</a:t>
            </a:r>
            <a:r>
              <a:rPr lang="en-US" sz="3600" dirty="0" smtClean="0"/>
              <a:t> </a:t>
            </a:r>
            <a:r>
              <a:rPr lang="en-US" sz="3600" dirty="0" err="1" smtClean="0"/>
              <a:t>từ</a:t>
            </a:r>
            <a:r>
              <a:rPr lang="en-US" sz="3600" dirty="0" smtClean="0"/>
              <a:t> </a:t>
            </a:r>
            <a:r>
              <a:rPr lang="en-US" sz="3600" dirty="0" err="1" smtClean="0"/>
              <a:t>hai</a:t>
            </a:r>
            <a:r>
              <a:rPr lang="en-US" sz="3600" dirty="0" smtClean="0"/>
              <a:t> </a:t>
            </a:r>
            <a:r>
              <a:rPr lang="en-US" sz="3600" dirty="0" err="1" smtClean="0"/>
              <a:t>phía</a:t>
            </a:r>
            <a:endParaRPr lang="en-US" sz="3600" dirty="0" smtClean="0"/>
          </a:p>
          <a:p>
            <a:pPr>
              <a:buFontTx/>
              <a:buChar char="-"/>
            </a:pPr>
            <a:r>
              <a:rPr lang="en-US" sz="3600" dirty="0" err="1" smtClean="0"/>
              <a:t>Cần</a:t>
            </a:r>
            <a:r>
              <a:rPr lang="en-US" sz="3600" dirty="0" smtClean="0"/>
              <a:t> </a:t>
            </a:r>
            <a:r>
              <a:rPr lang="en-US" sz="3600" dirty="0" err="1" smtClean="0"/>
              <a:t>bình</a:t>
            </a:r>
            <a:r>
              <a:rPr lang="en-US" sz="3600" dirty="0" smtClean="0"/>
              <a:t> </a:t>
            </a:r>
            <a:r>
              <a:rPr lang="en-US" sz="3600" dirty="0" err="1" smtClean="0"/>
              <a:t>đẳng</a:t>
            </a:r>
            <a:r>
              <a:rPr lang="en-US" sz="3600" dirty="0" smtClean="0"/>
              <a:t>, </a:t>
            </a:r>
            <a:r>
              <a:rPr lang="en-US" sz="3600" dirty="0" err="1" smtClean="0"/>
              <a:t>tôn</a:t>
            </a:r>
            <a:r>
              <a:rPr lang="en-US" sz="3600" dirty="0" smtClean="0"/>
              <a:t> </a:t>
            </a:r>
            <a:r>
              <a:rPr lang="en-US" sz="3600" dirty="0" err="1" smtClean="0"/>
              <a:t>trọng</a:t>
            </a:r>
            <a:r>
              <a:rPr lang="en-US" sz="3600" dirty="0" smtClean="0"/>
              <a:t> </a:t>
            </a:r>
            <a:r>
              <a:rPr lang="en-US" sz="3600" dirty="0" err="1" smtClean="0"/>
              <a:t>lẫn</a:t>
            </a:r>
            <a:r>
              <a:rPr lang="en-US" sz="3600" dirty="0" smtClean="0"/>
              <a:t> </a:t>
            </a:r>
            <a:r>
              <a:rPr lang="en-US" sz="3600" dirty="0" err="1" smtClean="0"/>
              <a:t>nhau</a:t>
            </a:r>
            <a:endParaRPr lang="en-US" sz="3600" dirty="0" smtClean="0"/>
          </a:p>
          <a:p>
            <a:pPr>
              <a:buFontTx/>
              <a:buChar char="-"/>
            </a:pPr>
            <a:r>
              <a:rPr lang="en-US" sz="3600" dirty="0" err="1" smtClean="0"/>
              <a:t>Cần</a:t>
            </a:r>
            <a:r>
              <a:rPr lang="en-US" sz="3600" dirty="0" smtClean="0"/>
              <a:t> </a:t>
            </a:r>
            <a:r>
              <a:rPr lang="en-US" sz="3600" dirty="0" err="1" smtClean="0"/>
              <a:t>có</a:t>
            </a:r>
            <a:r>
              <a:rPr lang="en-US" sz="3600" dirty="0" smtClean="0"/>
              <a:t> </a:t>
            </a:r>
            <a:r>
              <a:rPr lang="en-US" sz="3600" dirty="0" err="1" smtClean="0"/>
              <a:t>trách</a:t>
            </a:r>
            <a:r>
              <a:rPr lang="en-US" sz="3600" dirty="0" smtClean="0"/>
              <a:t> </a:t>
            </a:r>
            <a:r>
              <a:rPr lang="en-US" sz="3600" dirty="0" err="1" smtClean="0"/>
              <a:t>nhiệm</a:t>
            </a:r>
            <a:r>
              <a:rPr lang="en-US" sz="3600" dirty="0" smtClean="0"/>
              <a:t>, </a:t>
            </a:r>
            <a:r>
              <a:rPr lang="en-US" sz="3600" dirty="0" err="1" smtClean="0"/>
              <a:t>cảm</a:t>
            </a:r>
            <a:r>
              <a:rPr lang="en-US" sz="3600" dirty="0" smtClean="0"/>
              <a:t> </a:t>
            </a:r>
            <a:r>
              <a:rPr lang="en-US" sz="3600" dirty="0" err="1" smtClean="0"/>
              <a:t>thông</a:t>
            </a:r>
            <a:r>
              <a:rPr lang="en-US" sz="3600" dirty="0" smtClean="0"/>
              <a:t> </a:t>
            </a:r>
            <a:r>
              <a:rPr lang="en-US" sz="3600" dirty="0" err="1" smtClean="0"/>
              <a:t>với</a:t>
            </a:r>
            <a:r>
              <a:rPr lang="en-US" sz="3600" dirty="0" smtClean="0"/>
              <a:t> </a:t>
            </a:r>
            <a:r>
              <a:rPr lang="en-US" sz="3600" dirty="0" err="1" smtClean="0"/>
              <a:t>nhau</a:t>
            </a:r>
            <a:endParaRPr lang="en-US" sz="3600" dirty="0" smtClean="0"/>
          </a:p>
          <a:p>
            <a:pPr>
              <a:buFontTx/>
              <a:buChar char="-"/>
            </a:pPr>
            <a:r>
              <a:rPr lang="en-US" sz="3600" dirty="0" err="1" smtClean="0"/>
              <a:t>Phải</a:t>
            </a:r>
            <a:r>
              <a:rPr lang="en-US" sz="3600" dirty="0" smtClean="0"/>
              <a:t> tin </a:t>
            </a:r>
            <a:r>
              <a:rPr lang="en-US" sz="3600" dirty="0" err="1" smtClean="0"/>
              <a:t>tưởng</a:t>
            </a:r>
            <a:r>
              <a:rPr lang="en-US" sz="3600" dirty="0" smtClean="0"/>
              <a:t> </a:t>
            </a:r>
            <a:r>
              <a:rPr lang="en-US" sz="3600" dirty="0" err="1" smtClean="0"/>
              <a:t>lẫn</a:t>
            </a:r>
            <a:r>
              <a:rPr lang="en-US" sz="3600" dirty="0" smtClean="0"/>
              <a:t> </a:t>
            </a:r>
            <a:r>
              <a:rPr lang="en-US" sz="3600" dirty="0" err="1" smtClean="0"/>
              <a:t>nhau</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PhAng-ghen (1820-1895)"/>
          <p:cNvPicPr>
            <a:picLocks noChangeAspect="1" noChangeArrowheads="1"/>
          </p:cNvPicPr>
          <p:nvPr/>
        </p:nvPicPr>
        <p:blipFill>
          <a:blip r:embed="rId2"/>
          <a:srcRect/>
          <a:stretch>
            <a:fillRect/>
          </a:stretch>
        </p:blipFill>
        <p:spPr bwMode="auto">
          <a:xfrm>
            <a:off x="457200" y="1404950"/>
            <a:ext cx="3648552" cy="3810000"/>
          </a:xfrm>
          <a:prstGeom prst="rect">
            <a:avLst/>
          </a:prstGeom>
          <a:noFill/>
        </p:spPr>
      </p:pic>
      <p:pic>
        <p:nvPicPr>
          <p:cNvPr id="32778" name="Picture 10" descr="CMac (1818-1883)"/>
          <p:cNvPicPr>
            <a:picLocks noChangeAspect="1" noChangeArrowheads="1"/>
          </p:cNvPicPr>
          <p:nvPr/>
        </p:nvPicPr>
        <p:blipFill>
          <a:blip r:embed="rId3"/>
          <a:srcRect/>
          <a:stretch>
            <a:fillRect/>
          </a:stretch>
        </p:blipFill>
        <p:spPr bwMode="auto">
          <a:xfrm>
            <a:off x="4786314" y="1409711"/>
            <a:ext cx="3571900" cy="3828633"/>
          </a:xfrm>
          <a:prstGeom prst="rect">
            <a:avLst/>
          </a:prstGeom>
          <a:noFill/>
        </p:spPr>
      </p:pic>
      <p:sp>
        <p:nvSpPr>
          <p:cNvPr id="32779" name="WordArt 11"/>
          <p:cNvSpPr>
            <a:spLocks noChangeArrowheads="1" noChangeShapeType="1" noTextEdit="1"/>
          </p:cNvSpPr>
          <p:nvPr/>
        </p:nvSpPr>
        <p:spPr bwMode="auto">
          <a:xfrm>
            <a:off x="1219200" y="228600"/>
            <a:ext cx="7181850" cy="849313"/>
          </a:xfrm>
          <a:prstGeom prst="rect">
            <a:avLst/>
          </a:prstGeom>
        </p:spPr>
        <p:txBody>
          <a:bodyPr wrap="none" fromWordArt="1">
            <a:prstTxWarp prst="textWave1">
              <a:avLst>
                <a:gd name="adj1" fmla="val 13005"/>
                <a:gd name="adj2" fmla="val 0"/>
              </a:avLst>
            </a:prstTxWarp>
          </a:bodyPr>
          <a:lstStyle/>
          <a:p>
            <a:pPr algn="ctr"/>
            <a:r>
              <a:rPr lang="de-DE" sz="3600" kern="10" dirty="0">
                <a:ln w="9525" cap="rnd">
                  <a:solidFill>
                    <a:srgbClr val="000000"/>
                  </a:solidFill>
                  <a:prstDash val="sysDot"/>
                  <a:round/>
                  <a:headEnd/>
                  <a:tailEnd/>
                </a:ln>
                <a:solidFill>
                  <a:srgbClr val="FF0000"/>
                </a:solidFill>
                <a:effectLst>
                  <a:outerShdw dist="53882" dir="2700000" algn="ctr" rotWithShape="0">
                    <a:srgbClr val="C0C0C0">
                      <a:alpha val="80000"/>
                    </a:srgbClr>
                  </a:outerShdw>
                </a:effectLst>
                <a:latin typeface=".VnVogueH"/>
              </a:rPr>
              <a:t>t×nh b¹n c¸c m¸c vµ ¨ng ghen</a:t>
            </a:r>
            <a:endParaRPr lang="en-US" sz="3600" kern="10" dirty="0">
              <a:ln w="9525" cap="rnd">
                <a:solidFill>
                  <a:srgbClr val="000000"/>
                </a:solidFill>
                <a:prstDash val="sysDot"/>
                <a:round/>
                <a:headEnd/>
                <a:tailEnd/>
              </a:ln>
              <a:solidFill>
                <a:srgbClr val="FF0000"/>
              </a:solidFill>
              <a:effectLst>
                <a:outerShdw dist="53882" dir="2700000" algn="ctr" rotWithShape="0">
                  <a:srgbClr val="C0C0C0">
                    <a:alpha val="80000"/>
                  </a:srgbClr>
                </a:outerShdw>
              </a:effectLst>
              <a:latin typeface=".VnVogueH"/>
            </a:endParaRPr>
          </a:p>
        </p:txBody>
      </p:sp>
      <p:sp>
        <p:nvSpPr>
          <p:cNvPr id="32780" name="Text Box 12"/>
          <p:cNvSpPr txBox="1">
            <a:spLocks noChangeArrowheads="1"/>
          </p:cNvSpPr>
          <p:nvPr/>
        </p:nvSpPr>
        <p:spPr bwMode="auto">
          <a:xfrm>
            <a:off x="4929190" y="5624531"/>
            <a:ext cx="3429000" cy="519113"/>
          </a:xfrm>
          <a:prstGeom prst="rect">
            <a:avLst/>
          </a:prstGeom>
          <a:noFill/>
          <a:ln w="9525">
            <a:noFill/>
            <a:miter lim="800000"/>
            <a:headEnd/>
            <a:tailEnd/>
          </a:ln>
          <a:effectLst/>
        </p:spPr>
        <p:txBody>
          <a:bodyPr>
            <a:spAutoFit/>
          </a:bodyPr>
          <a:lstStyle/>
          <a:p>
            <a:pPr>
              <a:spcBef>
                <a:spcPct val="50000"/>
              </a:spcBef>
            </a:pPr>
            <a:r>
              <a:rPr lang="en-US" sz="2800" b="1" dirty="0" err="1">
                <a:latin typeface=".VnTime" pitchFamily="34" charset="0"/>
              </a:rPr>
              <a:t>C¸c</a:t>
            </a:r>
            <a:r>
              <a:rPr lang="en-US" sz="2800" b="1" dirty="0">
                <a:latin typeface=".VnTime" pitchFamily="34" charset="0"/>
              </a:rPr>
              <a:t> </a:t>
            </a:r>
            <a:r>
              <a:rPr lang="en-US" sz="2800" b="1" dirty="0" err="1">
                <a:latin typeface=".VnTimeH" pitchFamily="34" charset="0"/>
              </a:rPr>
              <a:t>m</a:t>
            </a:r>
            <a:r>
              <a:rPr lang="en-US" sz="2800" b="1" dirty="0" err="1">
                <a:latin typeface=".VnTime" pitchFamily="34" charset="0"/>
              </a:rPr>
              <a:t>¸c</a:t>
            </a:r>
            <a:r>
              <a:rPr lang="en-US" sz="2800" b="1" dirty="0">
                <a:latin typeface=".VnTime" pitchFamily="34" charset="0"/>
              </a:rPr>
              <a:t>(1818-1883)</a:t>
            </a:r>
          </a:p>
        </p:txBody>
      </p:sp>
      <p:sp>
        <p:nvSpPr>
          <p:cNvPr id="32781" name="Text Box 13"/>
          <p:cNvSpPr txBox="1">
            <a:spLocks noChangeArrowheads="1"/>
          </p:cNvSpPr>
          <p:nvPr/>
        </p:nvSpPr>
        <p:spPr bwMode="auto">
          <a:xfrm>
            <a:off x="457200" y="5553093"/>
            <a:ext cx="4191000" cy="519113"/>
          </a:xfrm>
          <a:prstGeom prst="rect">
            <a:avLst/>
          </a:prstGeom>
          <a:noFill/>
          <a:ln w="9525">
            <a:noFill/>
            <a:miter lim="800000"/>
            <a:headEnd/>
            <a:tailEnd/>
          </a:ln>
          <a:effectLst/>
        </p:spPr>
        <p:txBody>
          <a:bodyPr>
            <a:spAutoFit/>
          </a:bodyPr>
          <a:lstStyle/>
          <a:p>
            <a:pPr>
              <a:spcBef>
                <a:spcPct val="50000"/>
              </a:spcBef>
            </a:pPr>
            <a:r>
              <a:rPr lang="en-US" sz="2800" b="1" dirty="0" err="1">
                <a:latin typeface=".VnTime" pitchFamily="34" charset="0"/>
              </a:rPr>
              <a:t>Ph.</a:t>
            </a:r>
            <a:r>
              <a:rPr lang="en-US" sz="2800" b="1" dirty="0" err="1">
                <a:latin typeface=".VnTimeH" pitchFamily="34" charset="0"/>
              </a:rPr>
              <a:t>¨</a:t>
            </a:r>
            <a:r>
              <a:rPr lang="en-US" sz="2800" b="1" dirty="0" err="1">
                <a:latin typeface=".VnTime" pitchFamily="34" charset="0"/>
              </a:rPr>
              <a:t>ng-ghen</a:t>
            </a:r>
            <a:r>
              <a:rPr lang="en-US" sz="2800" b="1" dirty="0">
                <a:latin typeface=".VnTime" pitchFamily="34" charset="0"/>
              </a:rPr>
              <a:t>(1820-1895</a:t>
            </a:r>
            <a:r>
              <a:rPr lang="en-US" sz="2000" dirty="0">
                <a:latin typeface=".VnTime"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wedge">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2777"/>
                                        </p:tgtEl>
                                        <p:attrNameLst>
                                          <p:attrName>style.visibility</p:attrName>
                                        </p:attrNameLst>
                                      </p:cBhvr>
                                      <p:to>
                                        <p:strVal val="visible"/>
                                      </p:to>
                                    </p:set>
                                    <p:animEffect transition="in" filter="fade">
                                      <p:cBhvr>
                                        <p:cTn id="12" dur="100"/>
                                        <p:tgtEl>
                                          <p:spTgt spid="32777"/>
                                        </p:tgtEl>
                                      </p:cBhvr>
                                    </p:animEffect>
                                    <p:anim calcmode="lin" valueType="num">
                                      <p:cBhvr>
                                        <p:cTn id="13" dur="400" fill="hold"/>
                                        <p:tgtEl>
                                          <p:spTgt spid="32777"/>
                                        </p:tgtEl>
                                        <p:attrNameLst>
                                          <p:attrName>ppt_x</p:attrName>
                                        </p:attrNameLst>
                                      </p:cBhvr>
                                      <p:tavLst>
                                        <p:tav tm="0">
                                          <p:val>
                                            <p:strVal val="#ppt_x"/>
                                          </p:val>
                                        </p:tav>
                                        <p:tav tm="100000">
                                          <p:val>
                                            <p:strVal val="#ppt_x"/>
                                          </p:val>
                                        </p:tav>
                                      </p:tavLst>
                                    </p:anim>
                                    <p:anim calcmode="lin" valueType="num">
                                      <p:cBhvr>
                                        <p:cTn id="14" dur="400" fill="hold"/>
                                        <p:tgtEl>
                                          <p:spTgt spid="3277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27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27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2781"/>
                                        </p:tgtEl>
                                        <p:attrNameLst>
                                          <p:attrName>style.visibility</p:attrName>
                                        </p:attrNameLst>
                                      </p:cBhvr>
                                      <p:to>
                                        <p:strVal val="visible"/>
                                      </p:to>
                                    </p:set>
                                    <p:animEffect transition="in" filter="blinds(horizontal)">
                                      <p:cBhvr>
                                        <p:cTn id="21" dur="500"/>
                                        <p:tgtEl>
                                          <p:spTgt spid="3278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checkerboard(across)">
                                      <p:cBhvr>
                                        <p:cTn id="26" dur="500"/>
                                        <p:tgtEl>
                                          <p:spTgt spid="3277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2780"/>
                                        </p:tgtEl>
                                        <p:attrNameLst>
                                          <p:attrName>style.visibility</p:attrName>
                                        </p:attrNameLst>
                                      </p:cBhvr>
                                      <p:to>
                                        <p:strVal val="visible"/>
                                      </p:to>
                                    </p:set>
                                    <p:animEffect transition="in" filter="fade">
                                      <p:cBhvr>
                                        <p:cTn id="31" dur="1000"/>
                                        <p:tgtEl>
                                          <p:spTgt spid="32780"/>
                                        </p:tgtEl>
                                      </p:cBhvr>
                                    </p:animEffect>
                                    <p:anim calcmode="lin" valueType="num">
                                      <p:cBhvr>
                                        <p:cTn id="32" dur="1000" fill="hold"/>
                                        <p:tgtEl>
                                          <p:spTgt spid="32780"/>
                                        </p:tgtEl>
                                        <p:attrNameLst>
                                          <p:attrName>ppt_x</p:attrName>
                                        </p:attrNameLst>
                                      </p:cBhvr>
                                      <p:tavLst>
                                        <p:tav tm="0">
                                          <p:val>
                                            <p:strVal val="#ppt_x"/>
                                          </p:val>
                                        </p:tav>
                                        <p:tav tm="100000">
                                          <p:val>
                                            <p:strVal val="#ppt_x"/>
                                          </p:val>
                                        </p:tav>
                                      </p:tavLst>
                                    </p:anim>
                                    <p:anim calcmode="lin" valueType="num">
                                      <p:cBhvr>
                                        <p:cTn id="33" dur="1000" fill="hold"/>
                                        <p:tgtEl>
                                          <p:spTgt spid="327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P spid="327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76" y="71414"/>
            <a:ext cx="8929718" cy="1143000"/>
          </a:xfrm>
        </p:spPr>
        <p:txBody>
          <a:bodyPr>
            <a:noAutofit/>
          </a:bodyPr>
          <a:lstStyle/>
          <a:p>
            <a:r>
              <a:rPr lang="en-US" sz="3600" b="1" dirty="0" err="1" smtClean="0">
                <a:solidFill>
                  <a:srgbClr val="FF0000"/>
                </a:solidFill>
              </a:rPr>
              <a:t>Những</a:t>
            </a:r>
            <a:r>
              <a:rPr lang="en-US" sz="3600" b="1" dirty="0" smtClean="0">
                <a:solidFill>
                  <a:srgbClr val="FF0000"/>
                </a:solidFill>
              </a:rPr>
              <a:t> </a:t>
            </a:r>
            <a:r>
              <a:rPr lang="en-US" sz="3600" b="1" dirty="0" err="1" smtClean="0">
                <a:solidFill>
                  <a:srgbClr val="FF0000"/>
                </a:solidFill>
              </a:rPr>
              <a:t>câu</a:t>
            </a:r>
            <a:r>
              <a:rPr lang="en-US" sz="3600" b="1" dirty="0" smtClean="0">
                <a:solidFill>
                  <a:srgbClr val="FF0000"/>
                </a:solidFill>
              </a:rPr>
              <a:t> ca </a:t>
            </a:r>
            <a:r>
              <a:rPr lang="en-US" sz="3600" b="1" dirty="0" err="1" smtClean="0">
                <a:solidFill>
                  <a:srgbClr val="FF0000"/>
                </a:solidFill>
              </a:rPr>
              <a:t>dao</a:t>
            </a:r>
            <a:r>
              <a:rPr lang="en-US" sz="3600" b="1" dirty="0" smtClean="0">
                <a:solidFill>
                  <a:srgbClr val="FF0000"/>
                </a:solidFill>
              </a:rPr>
              <a:t>, </a:t>
            </a:r>
            <a:r>
              <a:rPr lang="en-US" sz="3600" b="1" dirty="0" err="1" smtClean="0">
                <a:solidFill>
                  <a:srgbClr val="FF0000"/>
                </a:solidFill>
              </a:rPr>
              <a:t>tục</a:t>
            </a:r>
            <a:r>
              <a:rPr lang="en-US" sz="3600" b="1" dirty="0" smtClean="0">
                <a:solidFill>
                  <a:srgbClr val="FF0000"/>
                </a:solidFill>
              </a:rPr>
              <a:t> </a:t>
            </a:r>
            <a:r>
              <a:rPr lang="en-US" sz="3600" b="1" dirty="0" err="1" smtClean="0">
                <a:solidFill>
                  <a:srgbClr val="FF0000"/>
                </a:solidFill>
              </a:rPr>
              <a:t>ngữ</a:t>
            </a:r>
            <a:r>
              <a:rPr lang="en-US" sz="3600" b="1" dirty="0" smtClean="0">
                <a:solidFill>
                  <a:srgbClr val="FF0000"/>
                </a:solidFill>
              </a:rPr>
              <a:t>, </a:t>
            </a:r>
            <a:r>
              <a:rPr lang="en-US" sz="3600" b="1" dirty="0" err="1" smtClean="0">
                <a:solidFill>
                  <a:srgbClr val="FF0000"/>
                </a:solidFill>
              </a:rPr>
              <a:t>danh</a:t>
            </a:r>
            <a:r>
              <a:rPr lang="en-US" sz="3600" b="1" dirty="0" smtClean="0">
                <a:solidFill>
                  <a:srgbClr val="FF0000"/>
                </a:solidFill>
              </a:rPr>
              <a:t> </a:t>
            </a:r>
            <a:r>
              <a:rPr lang="en-US" sz="3600" b="1" dirty="0" err="1" smtClean="0">
                <a:solidFill>
                  <a:srgbClr val="FF0000"/>
                </a:solidFill>
              </a:rPr>
              <a:t>ngôn</a:t>
            </a:r>
            <a:r>
              <a:rPr lang="en-US" sz="3600" b="1" dirty="0" smtClean="0">
                <a:solidFill>
                  <a:srgbClr val="FF0000"/>
                </a:solidFill>
              </a:rPr>
              <a:t> </a:t>
            </a:r>
            <a:r>
              <a:rPr lang="en-US" sz="3600" b="1" dirty="0" err="1" smtClean="0">
                <a:solidFill>
                  <a:srgbClr val="FF0000"/>
                </a:solidFill>
              </a:rPr>
              <a:t>nói</a:t>
            </a:r>
            <a:r>
              <a:rPr lang="en-US" sz="3600" b="1" dirty="0" smtClean="0">
                <a:solidFill>
                  <a:srgbClr val="FF0000"/>
                </a:solidFill>
              </a:rPr>
              <a:t> </a:t>
            </a:r>
            <a:r>
              <a:rPr lang="en-US" sz="3600" b="1" dirty="0" err="1" smtClean="0">
                <a:solidFill>
                  <a:srgbClr val="FF0000"/>
                </a:solidFill>
              </a:rPr>
              <a:t>về</a:t>
            </a:r>
            <a:r>
              <a:rPr lang="en-US" sz="3600" b="1" dirty="0" smtClean="0">
                <a:solidFill>
                  <a:srgbClr val="FF0000"/>
                </a:solidFill>
              </a:rPr>
              <a:t> </a:t>
            </a:r>
            <a:r>
              <a:rPr lang="en-US" sz="3600" b="1" dirty="0" err="1" smtClean="0">
                <a:solidFill>
                  <a:srgbClr val="FF0000"/>
                </a:solidFill>
              </a:rPr>
              <a:t>tình</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a:t>
            </a:r>
            <a:endParaRPr lang="en-US" sz="3600" b="1" dirty="0">
              <a:solidFill>
                <a:srgbClr val="FF0000"/>
              </a:solidFill>
            </a:endParaRPr>
          </a:p>
        </p:txBody>
      </p:sp>
      <p:sp>
        <p:nvSpPr>
          <p:cNvPr id="4" name="Content Placeholder 3"/>
          <p:cNvSpPr>
            <a:spLocks noGrp="1"/>
          </p:cNvSpPr>
          <p:nvPr>
            <p:ph sz="quarter" idx="1"/>
          </p:nvPr>
        </p:nvSpPr>
        <p:spPr>
          <a:xfrm>
            <a:off x="142876" y="1357298"/>
            <a:ext cx="8929718" cy="5286412"/>
          </a:xfrm>
        </p:spPr>
        <p:txBody>
          <a:bodyPr>
            <a:normAutofit/>
          </a:bodyPr>
          <a:lstStyle/>
          <a:p>
            <a:pPr>
              <a:buFontTx/>
              <a:buChar char="-"/>
            </a:pPr>
            <a:r>
              <a:rPr lang="en-US" b="1" i="1" dirty="0" smtClean="0"/>
              <a:t>Ca </a:t>
            </a:r>
            <a:r>
              <a:rPr lang="en-US" b="1" i="1" dirty="0" err="1" smtClean="0"/>
              <a:t>dao</a:t>
            </a:r>
            <a:r>
              <a:rPr lang="en-US" b="1" i="1" dirty="0" smtClean="0"/>
              <a:t>:</a:t>
            </a:r>
          </a:p>
          <a:p>
            <a:pPr algn="ctr">
              <a:buNone/>
            </a:pPr>
            <a:r>
              <a:rPr lang="en-US" dirty="0" smtClean="0"/>
              <a:t>	</a:t>
            </a:r>
            <a:r>
              <a:rPr lang="en-US" dirty="0" err="1" smtClean="0"/>
              <a:t>Bạn</a:t>
            </a:r>
            <a:r>
              <a:rPr lang="en-US" dirty="0" smtClean="0"/>
              <a:t> </a:t>
            </a:r>
            <a:r>
              <a:rPr lang="en-US" dirty="0" err="1" smtClean="0"/>
              <a:t>bè</a:t>
            </a:r>
            <a:r>
              <a:rPr lang="en-US" dirty="0" smtClean="0"/>
              <a:t> </a:t>
            </a:r>
            <a:r>
              <a:rPr lang="en-US" dirty="0" err="1" smtClean="0"/>
              <a:t>là</a:t>
            </a:r>
            <a:r>
              <a:rPr lang="en-US" dirty="0" smtClean="0"/>
              <a:t> </a:t>
            </a:r>
            <a:r>
              <a:rPr lang="en-US" dirty="0" err="1" smtClean="0"/>
              <a:t>nghĩa</a:t>
            </a:r>
            <a:r>
              <a:rPr lang="en-US" dirty="0" smtClean="0"/>
              <a:t> </a:t>
            </a:r>
            <a:r>
              <a:rPr lang="en-US" dirty="0" err="1" smtClean="0"/>
              <a:t>tương</a:t>
            </a:r>
            <a:r>
              <a:rPr lang="en-US" dirty="0" smtClean="0"/>
              <a:t> </a:t>
            </a:r>
            <a:r>
              <a:rPr lang="en-US" dirty="0" err="1" smtClean="0"/>
              <a:t>thân</a:t>
            </a:r>
            <a:r>
              <a:rPr lang="en-US" dirty="0" smtClean="0"/>
              <a:t>,</a:t>
            </a:r>
          </a:p>
          <a:p>
            <a:pPr algn="ctr">
              <a:buNone/>
            </a:pPr>
            <a:r>
              <a:rPr lang="en-US" dirty="0" err="1" smtClean="0"/>
              <a:t>Khó</a:t>
            </a:r>
            <a:r>
              <a:rPr lang="en-US" dirty="0" smtClean="0"/>
              <a:t> </a:t>
            </a:r>
            <a:r>
              <a:rPr lang="en-US" dirty="0" err="1" smtClean="0"/>
              <a:t>khăn</a:t>
            </a:r>
            <a:r>
              <a:rPr lang="en-US" dirty="0" smtClean="0"/>
              <a:t>, </a:t>
            </a:r>
            <a:r>
              <a:rPr lang="en-US" dirty="0" err="1" smtClean="0"/>
              <a:t>thuận</a:t>
            </a:r>
            <a:r>
              <a:rPr lang="en-US" dirty="0" smtClean="0"/>
              <a:t> </a:t>
            </a:r>
            <a:r>
              <a:rPr lang="en-US" dirty="0" err="1" smtClean="0"/>
              <a:t>lợi</a:t>
            </a:r>
            <a:r>
              <a:rPr lang="en-US" dirty="0" smtClean="0"/>
              <a:t> </a:t>
            </a:r>
            <a:r>
              <a:rPr lang="en-US" dirty="0" err="1" smtClean="0"/>
              <a:t>ân</a:t>
            </a:r>
            <a:r>
              <a:rPr lang="en-US" dirty="0" smtClean="0"/>
              <a:t> </a:t>
            </a:r>
            <a:r>
              <a:rPr lang="en-US" dirty="0" err="1" smtClean="0"/>
              <a:t>cần</a:t>
            </a:r>
            <a:r>
              <a:rPr lang="en-US" dirty="0" smtClean="0"/>
              <a:t> </a:t>
            </a:r>
            <a:r>
              <a:rPr lang="en-US" dirty="0" err="1" smtClean="0"/>
              <a:t>có</a:t>
            </a:r>
            <a:r>
              <a:rPr lang="en-US" dirty="0" smtClean="0"/>
              <a:t> </a:t>
            </a:r>
            <a:r>
              <a:rPr lang="en-US" dirty="0" err="1" smtClean="0"/>
              <a:t>nhau</a:t>
            </a:r>
            <a:r>
              <a:rPr lang="en-US" dirty="0" smtClean="0"/>
              <a:t>.</a:t>
            </a:r>
          </a:p>
          <a:p>
            <a:pPr algn="ctr">
              <a:buNone/>
            </a:pPr>
            <a:r>
              <a:rPr lang="en-US" dirty="0" smtClean="0"/>
              <a:t>	</a:t>
            </a:r>
            <a:r>
              <a:rPr lang="en-US" dirty="0" err="1" smtClean="0"/>
              <a:t>Bạn</a:t>
            </a:r>
            <a:r>
              <a:rPr lang="en-US" dirty="0" smtClean="0"/>
              <a:t> </a:t>
            </a:r>
            <a:r>
              <a:rPr lang="en-US" dirty="0" err="1" smtClean="0"/>
              <a:t>bè</a:t>
            </a:r>
            <a:r>
              <a:rPr lang="en-US" dirty="0" smtClean="0"/>
              <a:t> </a:t>
            </a:r>
            <a:r>
              <a:rPr lang="en-US" dirty="0" err="1" smtClean="0"/>
              <a:t>là</a:t>
            </a:r>
            <a:r>
              <a:rPr lang="en-US" dirty="0" smtClean="0"/>
              <a:t> </a:t>
            </a:r>
            <a:r>
              <a:rPr lang="en-US" dirty="0" err="1" smtClean="0"/>
              <a:t>nghĩa</a:t>
            </a:r>
            <a:r>
              <a:rPr lang="en-US" dirty="0" smtClean="0"/>
              <a:t> </a:t>
            </a:r>
            <a:r>
              <a:rPr lang="en-US" dirty="0" err="1" smtClean="0"/>
              <a:t>trước</a:t>
            </a:r>
            <a:r>
              <a:rPr lang="en-US" dirty="0" smtClean="0"/>
              <a:t> </a:t>
            </a:r>
            <a:r>
              <a:rPr lang="en-US" dirty="0" err="1" smtClean="0"/>
              <a:t>sau</a:t>
            </a:r>
            <a:r>
              <a:rPr lang="en-US" dirty="0" smtClean="0"/>
              <a:t>,</a:t>
            </a:r>
          </a:p>
          <a:p>
            <a:pPr algn="ctr">
              <a:buNone/>
            </a:pPr>
            <a:r>
              <a:rPr lang="en-US" dirty="0" err="1" smtClean="0"/>
              <a:t>Tuổi</a:t>
            </a:r>
            <a:r>
              <a:rPr lang="en-US" dirty="0" smtClean="0"/>
              <a:t> </a:t>
            </a:r>
            <a:r>
              <a:rPr lang="en-US" dirty="0" err="1" smtClean="0"/>
              <a:t>thơ</a:t>
            </a:r>
            <a:r>
              <a:rPr lang="en-US" dirty="0" smtClean="0"/>
              <a:t> </a:t>
            </a:r>
            <a:r>
              <a:rPr lang="en-US" dirty="0" err="1" smtClean="0"/>
              <a:t>cho</a:t>
            </a:r>
            <a:r>
              <a:rPr lang="en-US" dirty="0" smtClean="0"/>
              <a:t> </a:t>
            </a:r>
            <a:r>
              <a:rPr lang="en-US" dirty="0" err="1" smtClean="0"/>
              <a:t>đến</a:t>
            </a:r>
            <a:r>
              <a:rPr lang="en-US" dirty="0" smtClean="0"/>
              <a:t> </a:t>
            </a:r>
            <a:r>
              <a:rPr lang="en-US" dirty="0" err="1" smtClean="0"/>
              <a:t>bạc</a:t>
            </a:r>
            <a:r>
              <a:rPr lang="en-US" dirty="0" smtClean="0"/>
              <a:t> </a:t>
            </a:r>
            <a:r>
              <a:rPr lang="en-US" dirty="0" err="1" smtClean="0"/>
              <a:t>đầu</a:t>
            </a:r>
            <a:r>
              <a:rPr lang="en-US" dirty="0" smtClean="0"/>
              <a:t> </a:t>
            </a:r>
            <a:r>
              <a:rPr lang="en-US" dirty="0" err="1" smtClean="0"/>
              <a:t>không</a:t>
            </a:r>
            <a:r>
              <a:rPr lang="en-US" dirty="0" smtClean="0"/>
              <a:t> </a:t>
            </a:r>
            <a:r>
              <a:rPr lang="en-US" dirty="0" err="1" smtClean="0"/>
              <a:t>phai</a:t>
            </a:r>
            <a:r>
              <a:rPr lang="en-US" dirty="0" smtClean="0"/>
              <a:t>.</a:t>
            </a:r>
          </a:p>
          <a:p>
            <a:pPr>
              <a:buNone/>
            </a:pPr>
            <a:r>
              <a:rPr lang="en-US" dirty="0" smtClean="0"/>
              <a:t>- </a:t>
            </a:r>
            <a:r>
              <a:rPr lang="en-US" b="1" i="1" dirty="0" err="1" smtClean="0"/>
              <a:t>Tục</a:t>
            </a:r>
            <a:r>
              <a:rPr lang="en-US" b="1" i="1" dirty="0" smtClean="0"/>
              <a:t> </a:t>
            </a:r>
            <a:r>
              <a:rPr lang="en-US" b="1" i="1" dirty="0" err="1" smtClean="0"/>
              <a:t>ngữ</a:t>
            </a:r>
            <a:r>
              <a:rPr lang="en-US" b="1" i="1" u="sng" dirty="0" smtClean="0"/>
              <a:t>:</a:t>
            </a:r>
          </a:p>
          <a:p>
            <a:pPr>
              <a:buNone/>
            </a:pPr>
            <a:r>
              <a:rPr lang="en-US" dirty="0" smtClean="0"/>
              <a:t>	</a:t>
            </a:r>
            <a:r>
              <a:rPr lang="en-US" dirty="0" err="1" smtClean="0"/>
              <a:t>Ngựa</a:t>
            </a:r>
            <a:r>
              <a:rPr lang="en-US" dirty="0" smtClean="0"/>
              <a:t> </a:t>
            </a:r>
            <a:r>
              <a:rPr lang="en-US" dirty="0" err="1" smtClean="0"/>
              <a:t>chạy</a:t>
            </a:r>
            <a:r>
              <a:rPr lang="en-US" dirty="0" smtClean="0"/>
              <a:t> </a:t>
            </a:r>
            <a:r>
              <a:rPr lang="en-US" dirty="0" err="1" smtClean="0"/>
              <a:t>có</a:t>
            </a:r>
            <a:r>
              <a:rPr lang="en-US" dirty="0" smtClean="0"/>
              <a:t> </a:t>
            </a:r>
            <a:r>
              <a:rPr lang="en-US" dirty="0" err="1" smtClean="0"/>
              <a:t>bầy</a:t>
            </a:r>
            <a:r>
              <a:rPr lang="en-US" dirty="0" smtClean="0"/>
              <a:t>, </a:t>
            </a:r>
            <a:r>
              <a:rPr lang="en-US" dirty="0" err="1" smtClean="0"/>
              <a:t>chim</a:t>
            </a:r>
            <a:r>
              <a:rPr lang="en-US" dirty="0" smtClean="0"/>
              <a:t> bay </a:t>
            </a:r>
            <a:r>
              <a:rPr lang="en-US" dirty="0" err="1" smtClean="0"/>
              <a:t>có</a:t>
            </a:r>
            <a:r>
              <a:rPr lang="en-US" dirty="0" smtClean="0"/>
              <a:t> </a:t>
            </a:r>
            <a:r>
              <a:rPr lang="en-US" dirty="0" err="1" smtClean="0"/>
              <a:t>bạn</a:t>
            </a:r>
            <a:endParaRPr lang="en-US" dirty="0" smtClean="0"/>
          </a:p>
          <a:p>
            <a:pPr>
              <a:buNone/>
            </a:pPr>
            <a:r>
              <a:rPr lang="en-US" dirty="0" smtClean="0"/>
              <a:t>- </a:t>
            </a:r>
            <a:r>
              <a:rPr lang="en-US" b="1" i="1" dirty="0" err="1" smtClean="0"/>
              <a:t>Danh</a:t>
            </a:r>
            <a:r>
              <a:rPr lang="en-US" b="1" i="1" dirty="0" smtClean="0"/>
              <a:t> </a:t>
            </a:r>
            <a:r>
              <a:rPr lang="en-US" b="1" i="1" dirty="0" err="1" smtClean="0"/>
              <a:t>ngôn</a:t>
            </a:r>
            <a:r>
              <a:rPr lang="en-US" b="1" i="1" dirty="0" smtClean="0"/>
              <a:t>:</a:t>
            </a:r>
          </a:p>
          <a:p>
            <a:pPr>
              <a:buNone/>
            </a:pPr>
            <a:r>
              <a:rPr lang="en-US" dirty="0" smtClean="0"/>
              <a:t>	</a:t>
            </a:r>
            <a:r>
              <a:rPr lang="en-US" dirty="0" err="1" smtClean="0"/>
              <a:t>Hãy</a:t>
            </a:r>
            <a:r>
              <a:rPr lang="en-US" dirty="0" smtClean="0"/>
              <a:t> </a:t>
            </a:r>
            <a:r>
              <a:rPr lang="en-US" dirty="0" err="1" smtClean="0"/>
              <a:t>nói</a:t>
            </a:r>
            <a:r>
              <a:rPr lang="en-US" dirty="0" smtClean="0"/>
              <a:t> </a:t>
            </a:r>
            <a:r>
              <a:rPr lang="en-US" dirty="0" err="1" smtClean="0"/>
              <a:t>về</a:t>
            </a:r>
            <a:r>
              <a:rPr lang="en-US" dirty="0" smtClean="0"/>
              <a:t> </a:t>
            </a:r>
            <a:r>
              <a:rPr lang="en-US" dirty="0" err="1" smtClean="0"/>
              <a:t>bạn</a:t>
            </a:r>
            <a:r>
              <a:rPr lang="en-US" dirty="0" smtClean="0"/>
              <a:t> </a:t>
            </a:r>
            <a:r>
              <a:rPr lang="en-US" dirty="0" err="1" smtClean="0"/>
              <a:t>anh</a:t>
            </a:r>
            <a:r>
              <a:rPr lang="en-US" dirty="0" smtClean="0"/>
              <a:t> </a:t>
            </a:r>
            <a:r>
              <a:rPr lang="en-US" dirty="0" err="1" smtClean="0"/>
              <a:t>cho</a:t>
            </a:r>
            <a:r>
              <a:rPr lang="en-US" dirty="0" smtClean="0"/>
              <a:t> </a:t>
            </a:r>
            <a:r>
              <a:rPr lang="en-US" dirty="0" err="1" smtClean="0"/>
              <a:t>tôi</a:t>
            </a:r>
            <a:r>
              <a:rPr lang="en-US" dirty="0" smtClean="0"/>
              <a:t> </a:t>
            </a:r>
            <a:r>
              <a:rPr lang="en-US" dirty="0" err="1" smtClean="0"/>
              <a:t>nghe</a:t>
            </a:r>
            <a:r>
              <a:rPr lang="en-US" dirty="0" smtClean="0"/>
              <a:t>, </a:t>
            </a:r>
            <a:r>
              <a:rPr lang="en-US" dirty="0" err="1" smtClean="0"/>
              <a:t>tôi</a:t>
            </a:r>
            <a:r>
              <a:rPr lang="en-US" dirty="0" smtClean="0"/>
              <a:t> </a:t>
            </a:r>
            <a:r>
              <a:rPr lang="en-US" dirty="0" err="1" smtClean="0"/>
              <a:t>sẽ</a:t>
            </a:r>
            <a:r>
              <a:rPr lang="en-US" dirty="0" smtClean="0"/>
              <a:t> </a:t>
            </a:r>
            <a:r>
              <a:rPr lang="en-US" dirty="0" err="1" smtClean="0"/>
              <a:t>nói</a:t>
            </a:r>
            <a:r>
              <a:rPr lang="en-US" dirty="0" smtClean="0"/>
              <a:t> </a:t>
            </a:r>
            <a:r>
              <a:rPr lang="en-US" dirty="0" err="1" smtClean="0"/>
              <a:t>anh</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thế</a:t>
            </a:r>
            <a:r>
              <a:rPr lang="en-US" dirty="0" smtClean="0"/>
              <a:t> </a:t>
            </a:r>
            <a:r>
              <a:rPr lang="en-US" dirty="0" err="1" smtClean="0"/>
              <a:t>nào</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plus(in)">
                                      <p:cBhvr>
                                        <p:cTn id="17" dur="2000"/>
                                        <p:tgtEl>
                                          <p:spTgt spid="4">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plus(in)">
                                      <p:cBhvr>
                                        <p:cTn id="20" dur="2000"/>
                                        <p:tgtEl>
                                          <p:spTgt spid="4">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plus(in)">
                                      <p:cBhvr>
                                        <p:cTn id="23" dur="2000"/>
                                        <p:tgtEl>
                                          <p:spTgt spid="4">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plus(in)">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ssolv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lide(fromBottom)">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20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slide(fromBottom)">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142843" y="3453680"/>
            <a:ext cx="9001157" cy="769441"/>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solidFill>
                  <a:srgbClr val="FF0000"/>
                </a:solidFill>
                <a:effectLst>
                  <a:reflection blurRad="12700" stA="50000" endPos="50000" dist="5000" dir="5400000" sy="-100000" rotWithShape="0"/>
                </a:effectLst>
              </a:rPr>
              <a:t>CHÚC </a:t>
            </a:r>
            <a:r>
              <a:rPr lang="en-US" sz="4000" b="1" cap="all" spc="0" smtClean="0">
                <a:ln w="0"/>
                <a:solidFill>
                  <a:srgbClr val="FF0000"/>
                </a:solidFill>
                <a:effectLst>
                  <a:reflection blurRad="12700" stA="50000" endPos="50000" dist="5000" dir="5400000" sy="-100000" rotWithShape="0"/>
                </a:effectLst>
              </a:rPr>
              <a:t>CÁC BạN CÓ </a:t>
            </a:r>
            <a:r>
              <a:rPr lang="en-US" sz="4000" b="1" cap="all" spc="0" dirty="0" smtClean="0">
                <a:ln w="0"/>
                <a:solidFill>
                  <a:srgbClr val="FF0000"/>
                </a:solidFill>
                <a:effectLst>
                  <a:reflection blurRad="12700" stA="50000" endPos="50000" dist="5000" dir="5400000" sy="-100000" rotWithShape="0"/>
                </a:effectLst>
              </a:rPr>
              <a:t>MỘT TÌNH BẠN ĐẸP</a:t>
            </a:r>
            <a:r>
              <a:rPr lang="en-US" sz="4400" b="1" cap="all" spc="0" dirty="0" smtClean="0">
                <a:ln w="0"/>
                <a:solidFill>
                  <a:srgbClr val="FF0000"/>
                </a:solidFill>
                <a:effectLst>
                  <a:reflection blurRad="12700" stA="50000" endPos="50000" dist="5000" dir="5400000" sy="-100000" rotWithShape="0"/>
                </a:effectLst>
              </a:rPr>
              <a:t>!</a:t>
            </a:r>
            <a:endParaRPr lang="en-US" sz="4400" b="1" cap="all" spc="0" dirty="0">
              <a:ln w="0"/>
              <a:solidFill>
                <a:srgbClr val="FF0000"/>
              </a:solidFill>
              <a:effectLst>
                <a:reflection blurRad="12700" stA="50000" endPos="50000" dist="5000" dir="5400000" sy="-100000" rotWithShape="0"/>
              </a:effectLst>
            </a:endParaRPr>
          </a:p>
        </p:txBody>
      </p:sp>
      <p:pic>
        <p:nvPicPr>
          <p:cNvPr id="6" name="Picture 5" descr="51114106.jpg"/>
          <p:cNvPicPr>
            <a:picLocks noChangeAspect="1"/>
          </p:cNvPicPr>
          <p:nvPr/>
        </p:nvPicPr>
        <p:blipFill>
          <a:blip r:embed="rId3"/>
          <a:stretch>
            <a:fillRect/>
          </a:stretch>
        </p:blipFill>
        <p:spPr>
          <a:xfrm>
            <a:off x="3643306" y="928670"/>
            <a:ext cx="1928826"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1406" y="185750"/>
            <a:ext cx="4171952" cy="1242986"/>
          </a:xfrm>
        </p:spPr>
        <p:txBody>
          <a:bodyPr/>
          <a:lstStyle/>
          <a:p>
            <a:r>
              <a:rPr lang="en-US" b="1" i="1" u="sng" dirty="0" err="1">
                <a:latin typeface=".VnTime" pitchFamily="34" charset="0"/>
              </a:rPr>
              <a:t>I</a:t>
            </a:r>
            <a:r>
              <a:rPr lang="en-US" b="1" i="1" u="sng" dirty="0" err="1"/>
              <a:t>.</a:t>
            </a:r>
            <a:r>
              <a:rPr lang="en-US" b="1" i="1" u="sng" dirty="0" err="1">
                <a:latin typeface=".VnTime" pitchFamily="34" charset="0"/>
              </a:rPr>
              <a:t>§Æt</a:t>
            </a:r>
            <a:r>
              <a:rPr lang="en-US" b="1" i="1" u="sng" dirty="0">
                <a:latin typeface=".VnTime" pitchFamily="34" charset="0"/>
              </a:rPr>
              <a:t> </a:t>
            </a:r>
            <a:r>
              <a:rPr lang="en-US" b="1" i="1" u="sng" dirty="0" err="1">
                <a:latin typeface=".VnTime" pitchFamily="34" charset="0"/>
              </a:rPr>
              <a:t>vÊn</a:t>
            </a:r>
            <a:r>
              <a:rPr lang="en-US" b="1" i="1" u="sng" dirty="0">
                <a:latin typeface=".VnTime" pitchFamily="34" charset="0"/>
              </a:rPr>
              <a:t> ®Ò:</a:t>
            </a:r>
            <a:endParaRPr lang="en-US" b="1" i="1" u="sng" dirty="0"/>
          </a:p>
        </p:txBody>
      </p:sp>
      <p:sp>
        <p:nvSpPr>
          <p:cNvPr id="28677" name="Rectangle 5"/>
          <p:cNvSpPr>
            <a:spLocks noGrp="1" noChangeArrowheads="1"/>
          </p:cNvSpPr>
          <p:nvPr>
            <p:ph sz="quarter" idx="1"/>
          </p:nvPr>
        </p:nvSpPr>
        <p:spPr>
          <a:xfrm>
            <a:off x="1928794" y="2285992"/>
            <a:ext cx="6072230" cy="2571768"/>
          </a:xfrm>
        </p:spPr>
        <p:txBody>
          <a:bodyPr/>
          <a:lstStyle/>
          <a:p>
            <a:pPr>
              <a:buNone/>
            </a:pPr>
            <a:r>
              <a:rPr lang="en-US" sz="3600" i="1" dirty="0" smtClean="0">
                <a:solidFill>
                  <a:schemeClr val="tx2"/>
                </a:solidFill>
                <a:latin typeface=".VnBlack" pitchFamily="34" charset="0"/>
              </a:rPr>
              <a:t> </a:t>
            </a:r>
            <a:r>
              <a:rPr lang="en-US" sz="4400" i="1" dirty="0" err="1" smtClean="0">
                <a:latin typeface=".VnBlack" pitchFamily="34" charset="0"/>
              </a:rPr>
              <a:t>Nªu</a:t>
            </a:r>
            <a:r>
              <a:rPr lang="en-US" sz="4400" i="1" dirty="0" smtClean="0">
                <a:latin typeface=".VnBlack" pitchFamily="34" charset="0"/>
              </a:rPr>
              <a:t> </a:t>
            </a:r>
            <a:r>
              <a:rPr lang="en-US" sz="4400" i="1" dirty="0" err="1">
                <a:latin typeface=".VnBlack" pitchFamily="34" charset="0"/>
              </a:rPr>
              <a:t>nh÷ng</a:t>
            </a:r>
            <a:r>
              <a:rPr lang="en-US" sz="4400" i="1" dirty="0">
                <a:latin typeface=".VnBlack" pitchFamily="34" charset="0"/>
              </a:rPr>
              <a:t> </a:t>
            </a:r>
            <a:r>
              <a:rPr lang="en-US" sz="4400" i="1" dirty="0" err="1">
                <a:latin typeface=".VnBlack" pitchFamily="34" charset="0"/>
              </a:rPr>
              <a:t>viÖc</a:t>
            </a:r>
            <a:r>
              <a:rPr lang="en-US" sz="4400" i="1" dirty="0">
                <a:latin typeface=".VnBlack" pitchFamily="34" charset="0"/>
              </a:rPr>
              <a:t> mµ ¡</a:t>
            </a:r>
            <a:r>
              <a:rPr lang="en-US" sz="4400" i="1" dirty="0" err="1">
                <a:latin typeface=".VnBlack" pitchFamily="34" charset="0"/>
              </a:rPr>
              <a:t>ng-ghen</a:t>
            </a:r>
            <a:r>
              <a:rPr lang="en-US" sz="4400" i="1" dirty="0">
                <a:latin typeface=".VnBlack" pitchFamily="34" charset="0"/>
              </a:rPr>
              <a:t> ®· </a:t>
            </a:r>
            <a:r>
              <a:rPr lang="en-US" sz="4400" i="1" dirty="0" err="1">
                <a:latin typeface=".VnBlack" pitchFamily="34" charset="0"/>
              </a:rPr>
              <a:t>lµm</a:t>
            </a:r>
            <a:r>
              <a:rPr lang="en-US" sz="4400" i="1" dirty="0">
                <a:latin typeface=".VnBlack" pitchFamily="34" charset="0"/>
              </a:rPr>
              <a:t> </a:t>
            </a:r>
            <a:r>
              <a:rPr lang="en-US" sz="4400" i="1" dirty="0" err="1">
                <a:latin typeface=".VnBlack" pitchFamily="34" charset="0"/>
              </a:rPr>
              <a:t>cho</a:t>
            </a:r>
            <a:r>
              <a:rPr lang="en-US" sz="4400" i="1" dirty="0">
                <a:latin typeface=".VnBlack" pitchFamily="34" charset="0"/>
              </a:rPr>
              <a:t> </a:t>
            </a:r>
            <a:r>
              <a:rPr lang="en-US" sz="4400" i="1" dirty="0" err="1">
                <a:latin typeface=".VnBlack" pitchFamily="34" charset="0"/>
              </a:rPr>
              <a:t>M¸c</a:t>
            </a:r>
            <a:r>
              <a:rPr lang="en-US" sz="4400" i="1" dirty="0">
                <a:latin typeface=".VnBlack"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8677">
                                            <p:txEl>
                                              <p:pRg st="0" end="0"/>
                                            </p:txEl>
                                          </p:spTgt>
                                        </p:tgtEl>
                                        <p:attrNameLst>
                                          <p:attrName>style.visibility</p:attrName>
                                        </p:attrNameLst>
                                      </p:cBhvr>
                                      <p:to>
                                        <p:strVal val="visible"/>
                                      </p:to>
                                    </p:set>
                                    <p:anim calcmode="lin" valueType="num">
                                      <p:cBhvr>
                                        <p:cTn id="12" dur="1000" fill="hold"/>
                                        <p:tgtEl>
                                          <p:spTgt spid="2867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2867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6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715436" cy="6000792"/>
          </a:xfrm>
        </p:spPr>
        <p:txBody>
          <a:bodyPr>
            <a:normAutofit/>
          </a:bodyPr>
          <a:lstStyle/>
          <a:p>
            <a:pPr algn="l"/>
            <a:r>
              <a:rPr lang="en-US" dirty="0" smtClean="0"/>
              <a:t>- </a:t>
            </a:r>
            <a:r>
              <a:rPr lang="vi-VN" sz="3600" dirty="0" smtClean="0"/>
              <a:t>Ăng-ghen </a:t>
            </a:r>
            <a:r>
              <a:rPr lang="vi-VN" sz="3600" b="1" dirty="0" smtClean="0"/>
              <a:t>là người đồng chí trung kiên, luôn sát cánh bên Mác</a:t>
            </a:r>
            <a:r>
              <a:rPr lang="vi-VN" sz="3600" dirty="0" smtClean="0"/>
              <a:t> trong sự nghiệp đấu tranhvới hệ tư tưởng tư sản và truyền bá tư tưởng vô sản.</a:t>
            </a:r>
            <a:br>
              <a:rPr lang="vi-VN" sz="3600" dirty="0" smtClean="0"/>
            </a:br>
            <a:r>
              <a:rPr lang="vi-VN" sz="3600" dirty="0" smtClean="0"/>
              <a:t>- Ăng-ghen </a:t>
            </a:r>
            <a:r>
              <a:rPr lang="vi-VN" sz="3600" b="1" dirty="0" smtClean="0"/>
              <a:t>là người bạn thân thiết, luôn có mặt bên gia đình Mác</a:t>
            </a:r>
            <a:r>
              <a:rPr lang="vi-VN" sz="3600" dirty="0" smtClean="0"/>
              <a:t> trong những giờ phút khó khăn nhất.</a:t>
            </a:r>
            <a:br>
              <a:rPr lang="vi-VN" sz="3600" dirty="0" smtClean="0"/>
            </a:br>
            <a:r>
              <a:rPr lang="vi-VN" sz="3600" dirty="0" smtClean="0"/>
              <a:t>- Ăng-ghen làm kinh doanh để </a:t>
            </a:r>
            <a:r>
              <a:rPr lang="vi-VN" sz="3600" b="1" dirty="0" smtClean="0"/>
              <a:t>lấy tiền giúp đỡ gia đình Mác.</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Tranh bia Tuyen ngon cua Dai hoi Dang cong san Phap"/>
          <p:cNvPicPr>
            <a:picLocks noChangeAspect="1" noChangeArrowheads="1"/>
          </p:cNvPicPr>
          <p:nvPr/>
        </p:nvPicPr>
        <p:blipFill>
          <a:blip r:embed="rId2"/>
          <a:srcRect/>
          <a:stretch>
            <a:fillRect/>
          </a:stretch>
        </p:blipFill>
        <p:spPr bwMode="auto">
          <a:xfrm>
            <a:off x="33338" y="1905000"/>
            <a:ext cx="3181340" cy="4724400"/>
          </a:xfrm>
          <a:prstGeom prst="rect">
            <a:avLst/>
          </a:prstGeom>
          <a:noFill/>
        </p:spPr>
      </p:pic>
      <p:sp>
        <p:nvSpPr>
          <p:cNvPr id="37893" name="Text Box 5"/>
          <p:cNvSpPr txBox="1">
            <a:spLocks noChangeArrowheads="1"/>
          </p:cNvSpPr>
          <p:nvPr/>
        </p:nvSpPr>
        <p:spPr bwMode="auto">
          <a:xfrm>
            <a:off x="0" y="609600"/>
            <a:ext cx="3810000" cy="1187450"/>
          </a:xfrm>
          <a:prstGeom prst="rect">
            <a:avLst/>
          </a:prstGeom>
          <a:noFill/>
          <a:ln w="9525">
            <a:noFill/>
            <a:miter lim="800000"/>
            <a:headEnd/>
            <a:tailEnd/>
          </a:ln>
          <a:effectLst/>
        </p:spPr>
        <p:txBody>
          <a:bodyPr>
            <a:spAutoFit/>
          </a:bodyPr>
          <a:lstStyle/>
          <a:p>
            <a:pPr eaLnBrk="1" hangingPunct="1">
              <a:spcBef>
                <a:spcPct val="50000"/>
              </a:spcBef>
            </a:pPr>
            <a:r>
              <a:rPr lang="en-US" sz="2400" b="1" i="1">
                <a:solidFill>
                  <a:srgbClr val="000099"/>
                </a:solidFill>
                <a:latin typeface=".VnArial Narrow" pitchFamily="34" charset="0"/>
              </a:rPr>
              <a:t>Hai «ng ®· cïng nhau so¹n th¶o b¶n tuyªn ng«n cña §¶ng Céng S¶n(2-1848)</a:t>
            </a:r>
          </a:p>
        </p:txBody>
      </p:sp>
      <p:pic>
        <p:nvPicPr>
          <p:cNvPr id="37894" name="Picture 6" descr="Quang canh buoi le thanh lap Quoc te thu nhat"/>
          <p:cNvPicPr>
            <a:picLocks noChangeAspect="1" noChangeArrowheads="1"/>
          </p:cNvPicPr>
          <p:nvPr/>
        </p:nvPicPr>
        <p:blipFill>
          <a:blip r:embed="rId3"/>
          <a:srcRect/>
          <a:stretch>
            <a:fillRect/>
          </a:stretch>
        </p:blipFill>
        <p:spPr bwMode="auto">
          <a:xfrm>
            <a:off x="3428992" y="714356"/>
            <a:ext cx="5638800" cy="4525982"/>
          </a:xfrm>
          <a:prstGeom prst="rect">
            <a:avLst/>
          </a:prstGeom>
          <a:noFill/>
        </p:spPr>
      </p:pic>
      <p:sp>
        <p:nvSpPr>
          <p:cNvPr id="37895" name="Text Box 7"/>
          <p:cNvSpPr txBox="1">
            <a:spLocks noChangeArrowheads="1"/>
          </p:cNvSpPr>
          <p:nvPr/>
        </p:nvSpPr>
        <p:spPr bwMode="auto">
          <a:xfrm>
            <a:off x="3143240" y="5286388"/>
            <a:ext cx="6000760" cy="1200329"/>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dirty="0" err="1">
                <a:solidFill>
                  <a:srgbClr val="FF3399"/>
                </a:solidFill>
                <a:latin typeface=".VnArial Narrow" pitchFamily="34" charset="0"/>
              </a:rPr>
              <a:t>Hai</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vÞ</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l·nh</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tô</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vÜ</a:t>
            </a:r>
            <a:r>
              <a:rPr lang="en-US" sz="2400" b="1" dirty="0">
                <a:solidFill>
                  <a:srgbClr val="FF3399"/>
                </a:solidFill>
                <a:latin typeface=".VnArial Narrow" pitchFamily="34" charset="0"/>
              </a:rPr>
              <a:t> ®¹i </a:t>
            </a:r>
            <a:r>
              <a:rPr lang="en-US" sz="2400" b="1" dirty="0" err="1">
                <a:solidFill>
                  <a:srgbClr val="FF3399"/>
                </a:solidFill>
                <a:latin typeface=".VnArial Narrow" pitchFamily="34" charset="0"/>
              </a:rPr>
              <a:t>cña</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giai</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cÊp</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c«ng</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nh©n</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thÕ</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giíi</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trong</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quang</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c¶nh</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buæi</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lÔ</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thµnh</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lËp</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Quèc</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tÕ</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thø</a:t>
            </a:r>
            <a:r>
              <a:rPr lang="en-US" sz="2400" b="1" dirty="0">
                <a:solidFill>
                  <a:srgbClr val="FF3399"/>
                </a:solidFill>
                <a:latin typeface=".VnArial Narrow" pitchFamily="34" charset="0"/>
              </a:rPr>
              <a:t> </a:t>
            </a:r>
            <a:r>
              <a:rPr lang="en-US" sz="2400" b="1" dirty="0" err="1">
                <a:solidFill>
                  <a:srgbClr val="FF3399"/>
                </a:solidFill>
                <a:latin typeface=".VnArial Narrow" pitchFamily="34" charset="0"/>
              </a:rPr>
              <a:t>nhÊt</a:t>
            </a:r>
            <a:r>
              <a:rPr lang="en-US" sz="2400" b="1" dirty="0">
                <a:solidFill>
                  <a:srgbClr val="FF3399"/>
                </a:solidFill>
                <a:latin typeface=".VnArial Narrow" pitchFamily="34" charset="0"/>
              </a:rPr>
              <a:t>(28.9.1864)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diamond(in)">
                                      <p:cBhvr>
                                        <p:cTn id="17" dur="20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7895"/>
                                        </p:tgtEl>
                                        <p:attrNameLst>
                                          <p:attrName>style.visibility</p:attrName>
                                        </p:attrNameLst>
                                      </p:cBhvr>
                                      <p:to>
                                        <p:strVal val="visible"/>
                                      </p:to>
                                    </p:set>
                                    <p:anim calcmode="lin" valueType="num">
                                      <p:cBhvr additive="base">
                                        <p:cTn id="22" dur="500" fill="hold"/>
                                        <p:tgtEl>
                                          <p:spTgt spid="37895"/>
                                        </p:tgtEl>
                                        <p:attrNameLst>
                                          <p:attrName>ppt_x</p:attrName>
                                        </p:attrNameLst>
                                      </p:cBhvr>
                                      <p:tavLst>
                                        <p:tav tm="0">
                                          <p:val>
                                            <p:strVal val="#ppt_x"/>
                                          </p:val>
                                        </p:tav>
                                        <p:tav tm="100000">
                                          <p:val>
                                            <p:strVal val="#ppt_x"/>
                                          </p:val>
                                        </p:tav>
                                      </p:tavLst>
                                    </p:anim>
                                    <p:anim calcmode="lin" valueType="num">
                                      <p:cBhvr additive="base">
                                        <p:cTn id="23"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857224" y="2928934"/>
            <a:ext cx="8001056" cy="2643206"/>
          </a:xfrm>
        </p:spPr>
        <p:txBody>
          <a:bodyPr>
            <a:normAutofit/>
          </a:bodyPr>
          <a:lstStyle/>
          <a:p>
            <a:r>
              <a:rPr lang="vi-VN" sz="3200" dirty="0" smtClean="0"/>
              <a:t>Tình bạn giữa Mác và Ăng-ghen:</a:t>
            </a:r>
          </a:p>
          <a:p>
            <a:pPr>
              <a:buFontTx/>
              <a:buChar char="-"/>
            </a:pPr>
            <a:r>
              <a:rPr lang="vi-VN" sz="3200" dirty="0" smtClean="0"/>
              <a:t>Thể hiện sự quan tâm, giúp đỡ lẫn nhau.</a:t>
            </a:r>
          </a:p>
          <a:p>
            <a:pPr>
              <a:buFontTx/>
              <a:buChar char="-"/>
            </a:pPr>
            <a:r>
              <a:rPr lang="vi-VN" sz="3200" dirty="0" smtClean="0"/>
              <a:t>Thông cảm sâu sắc với nhau.</a:t>
            </a:r>
          </a:p>
          <a:p>
            <a:pPr>
              <a:buFontTx/>
              <a:buChar char="-"/>
            </a:pPr>
            <a:r>
              <a:rPr lang="vi-VN" sz="3200" dirty="0" smtClean="0"/>
              <a:t>Là tình bạn vĩ đại và cảm động.</a:t>
            </a:r>
            <a:endParaRPr lang="en-US" sz="3200" dirty="0"/>
          </a:p>
        </p:txBody>
      </p:sp>
      <p:sp>
        <p:nvSpPr>
          <p:cNvPr id="30725" name="Rectangle 5"/>
          <p:cNvSpPr>
            <a:spLocks noGrp="1" noChangeArrowheads="1"/>
          </p:cNvSpPr>
          <p:nvPr>
            <p:ph sz="quarter" idx="2"/>
          </p:nvPr>
        </p:nvSpPr>
        <p:spPr>
          <a:xfrm>
            <a:off x="285720" y="981068"/>
            <a:ext cx="9001188" cy="1733552"/>
          </a:xfrm>
          <a:noFill/>
          <a:ln/>
        </p:spPr>
        <p:txBody>
          <a:bodyPr>
            <a:normAutofit/>
          </a:bodyPr>
          <a:lstStyle/>
          <a:p>
            <a:pPr>
              <a:lnSpc>
                <a:spcPct val="90000"/>
              </a:lnSpc>
              <a:buFontTx/>
              <a:buNone/>
            </a:pPr>
            <a:r>
              <a:rPr lang="en-US" sz="3200" dirty="0" smtClean="0">
                <a:solidFill>
                  <a:srgbClr val="FF0000"/>
                </a:solidFill>
                <a:latin typeface=".VnAvant" pitchFamily="34" charset="0"/>
              </a:rPr>
              <a:t>    </a:t>
            </a:r>
            <a:r>
              <a:rPr lang="en-US" sz="3600" b="1" dirty="0" smtClean="0">
                <a:solidFill>
                  <a:srgbClr val="002060"/>
                </a:solidFill>
                <a:latin typeface=".VnAvant" pitchFamily="34" charset="0"/>
              </a:rPr>
              <a:t>Qua </a:t>
            </a:r>
            <a:r>
              <a:rPr lang="en-US" sz="3600" b="1" dirty="0" err="1">
                <a:solidFill>
                  <a:srgbClr val="002060"/>
                </a:solidFill>
                <a:latin typeface=".VnAvant" pitchFamily="34" charset="0"/>
              </a:rPr>
              <a:t>nh÷ng</a:t>
            </a:r>
            <a:r>
              <a:rPr lang="en-US" sz="3600" b="1" dirty="0">
                <a:solidFill>
                  <a:srgbClr val="002060"/>
                </a:solidFill>
                <a:latin typeface=".VnAvant" pitchFamily="34" charset="0"/>
              </a:rPr>
              <a:t> </a:t>
            </a:r>
            <a:r>
              <a:rPr lang="en-US" sz="3600" b="1" dirty="0" err="1">
                <a:solidFill>
                  <a:srgbClr val="002060"/>
                </a:solidFill>
                <a:latin typeface=".VnAvant" pitchFamily="34" charset="0"/>
              </a:rPr>
              <a:t>viÖc</a:t>
            </a:r>
            <a:r>
              <a:rPr lang="en-US" sz="3600" b="1" dirty="0">
                <a:solidFill>
                  <a:srgbClr val="002060"/>
                </a:solidFill>
                <a:latin typeface=".VnAvant" pitchFamily="34" charset="0"/>
              </a:rPr>
              <a:t> </a:t>
            </a:r>
            <a:r>
              <a:rPr lang="en-US" sz="3600" b="1" dirty="0" err="1">
                <a:solidFill>
                  <a:srgbClr val="002060"/>
                </a:solidFill>
                <a:latin typeface=".VnAvant" pitchFamily="34" charset="0"/>
              </a:rPr>
              <a:t>lµm</a:t>
            </a:r>
            <a:r>
              <a:rPr lang="en-US" sz="3600" b="1" dirty="0">
                <a:solidFill>
                  <a:srgbClr val="002060"/>
                </a:solidFill>
                <a:latin typeface=".VnAvant" pitchFamily="34" charset="0"/>
              </a:rPr>
              <a:t> ®</a:t>
            </a:r>
            <a:r>
              <a:rPr lang="en-US" sz="3600" b="1" err="1">
                <a:solidFill>
                  <a:srgbClr val="002060"/>
                </a:solidFill>
                <a:latin typeface=".VnAvant" pitchFamily="34" charset="0"/>
              </a:rPr>
              <a:t>ã</a:t>
            </a:r>
            <a:r>
              <a:rPr lang="en-US" sz="3600" b="1" smtClean="0">
                <a:solidFill>
                  <a:srgbClr val="002060"/>
                </a:solidFill>
                <a:latin typeface=".VnAvant" pitchFamily="34" charset="0"/>
              </a:rPr>
              <a:t>, Bạn </a:t>
            </a:r>
            <a:r>
              <a:rPr lang="en-US" sz="3600" b="1" dirty="0" err="1">
                <a:solidFill>
                  <a:srgbClr val="002060"/>
                </a:solidFill>
                <a:latin typeface=".VnAvant" pitchFamily="34" charset="0"/>
              </a:rPr>
              <a:t>cã</a:t>
            </a:r>
            <a:r>
              <a:rPr lang="en-US" sz="3600" b="1" dirty="0">
                <a:solidFill>
                  <a:srgbClr val="002060"/>
                </a:solidFill>
                <a:latin typeface=".VnAvant" pitchFamily="34" charset="0"/>
              </a:rPr>
              <a:t> </a:t>
            </a:r>
            <a:r>
              <a:rPr lang="en-US" sz="3600" b="1" dirty="0" err="1">
                <a:solidFill>
                  <a:srgbClr val="002060"/>
                </a:solidFill>
                <a:latin typeface=".VnAvant" pitchFamily="34" charset="0"/>
              </a:rPr>
              <a:t>nhËn</a:t>
            </a:r>
            <a:r>
              <a:rPr lang="en-US" sz="3600" b="1" dirty="0">
                <a:solidFill>
                  <a:srgbClr val="002060"/>
                </a:solidFill>
                <a:latin typeface=".VnAvant" pitchFamily="34" charset="0"/>
              </a:rPr>
              <a:t> </a:t>
            </a:r>
            <a:r>
              <a:rPr lang="en-US" sz="3600" b="1" dirty="0" err="1">
                <a:solidFill>
                  <a:srgbClr val="002060"/>
                </a:solidFill>
                <a:latin typeface=".VnAvant" pitchFamily="34" charset="0"/>
              </a:rPr>
              <a:t>xÐt</a:t>
            </a:r>
            <a:r>
              <a:rPr lang="en-US" sz="3600" b="1" dirty="0">
                <a:solidFill>
                  <a:srgbClr val="002060"/>
                </a:solidFill>
                <a:latin typeface=".VnAvant" pitchFamily="34" charset="0"/>
              </a:rPr>
              <a:t> g× </a:t>
            </a:r>
            <a:r>
              <a:rPr lang="en-US" sz="3600" b="1" dirty="0" err="1">
                <a:solidFill>
                  <a:srgbClr val="002060"/>
                </a:solidFill>
                <a:latin typeface=".VnAvant" pitchFamily="34" charset="0"/>
              </a:rPr>
              <a:t>vÒ</a:t>
            </a:r>
            <a:r>
              <a:rPr lang="en-US" sz="3600" b="1" dirty="0">
                <a:solidFill>
                  <a:srgbClr val="002060"/>
                </a:solidFill>
                <a:latin typeface=".VnAvant" pitchFamily="34" charset="0"/>
              </a:rPr>
              <a:t> </a:t>
            </a:r>
            <a:r>
              <a:rPr lang="en-US" sz="3600" b="1" dirty="0" err="1">
                <a:solidFill>
                  <a:srgbClr val="002060"/>
                </a:solidFill>
                <a:latin typeface=".VnAvant" pitchFamily="34" charset="0"/>
              </a:rPr>
              <a:t>t×nh</a:t>
            </a:r>
            <a:r>
              <a:rPr lang="en-US" sz="3600" b="1" dirty="0">
                <a:solidFill>
                  <a:srgbClr val="002060"/>
                </a:solidFill>
                <a:latin typeface=".VnAvant" pitchFamily="34" charset="0"/>
              </a:rPr>
              <a:t> b¹n </a:t>
            </a:r>
            <a:r>
              <a:rPr lang="en-US" sz="3600" b="1" dirty="0" err="1">
                <a:solidFill>
                  <a:srgbClr val="002060"/>
                </a:solidFill>
                <a:latin typeface=".VnAvant" pitchFamily="34" charset="0"/>
              </a:rPr>
              <a:t>gi÷a</a:t>
            </a:r>
            <a:r>
              <a:rPr lang="en-US" sz="3600" b="1" dirty="0">
                <a:solidFill>
                  <a:srgbClr val="002060"/>
                </a:solidFill>
                <a:latin typeface=".VnAvant" pitchFamily="34" charset="0"/>
              </a:rPr>
              <a:t> </a:t>
            </a:r>
            <a:r>
              <a:rPr lang="en-US" sz="3600" b="1" dirty="0" err="1">
                <a:solidFill>
                  <a:srgbClr val="002060"/>
                </a:solidFill>
                <a:latin typeface=".VnAvant" pitchFamily="34" charset="0"/>
              </a:rPr>
              <a:t>hai</a:t>
            </a:r>
            <a:r>
              <a:rPr lang="en-US" sz="3600" b="1" dirty="0">
                <a:solidFill>
                  <a:srgbClr val="002060"/>
                </a:solidFill>
                <a:latin typeface=".VnAvant" pitchFamily="34" charset="0"/>
              </a:rPr>
              <a:t> </a:t>
            </a:r>
            <a:r>
              <a:rPr lang="en-US" sz="3600" b="1" dirty="0" err="1" smtClean="0">
                <a:solidFill>
                  <a:srgbClr val="002060"/>
                </a:solidFill>
                <a:latin typeface=".VnAvant" pitchFamily="34" charset="0"/>
              </a:rPr>
              <a:t>ng­êi</a:t>
            </a:r>
            <a:r>
              <a:rPr lang="en-US" sz="3600" b="1" dirty="0" smtClean="0">
                <a:solidFill>
                  <a:srgbClr val="002060"/>
                </a:solidFill>
                <a:latin typeface=".VnAvant" pitchFamily="34" charset="0"/>
              </a:rPr>
              <a:t>?</a:t>
            </a:r>
            <a:endParaRPr lang="en-US" sz="3600" b="1" dirty="0">
              <a:solidFill>
                <a:srgbClr val="002060"/>
              </a:solidFill>
              <a:latin typeface=".VnAvan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7" dur="5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
                                        <p:tgtEl>
                                          <p:spTgt spid="4">
                                            <p:txEl>
                                              <p:pRg st="3" end="3"/>
                                            </p:txEl>
                                          </p:spTgt>
                                        </p:tgtEl>
                                      </p:cBhvr>
                                    </p:animEffect>
                                    <p:anim calcmode="lin" valueType="num">
                                      <p:cBhvr>
                                        <p:cTn id="31"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70" y="928678"/>
            <a:ext cx="9358346" cy="1143000"/>
          </a:xfrm>
        </p:spPr>
        <p:txBody>
          <a:bodyPr>
            <a:noAutofit/>
          </a:bodyPr>
          <a:lstStyle/>
          <a:p>
            <a:r>
              <a:rPr lang="vi-VN" b="1" dirty="0" smtClean="0">
                <a:solidFill>
                  <a:srgbClr val="FF0000"/>
                </a:solidFill>
              </a:rPr>
              <a:t>Tình bạn đó được dựa trên cơ sở nào?</a:t>
            </a:r>
            <a:endParaRPr lang="en-US" b="1" dirty="0">
              <a:solidFill>
                <a:srgbClr val="FF0000"/>
              </a:solidFill>
            </a:endParaRPr>
          </a:p>
        </p:txBody>
      </p:sp>
      <p:sp>
        <p:nvSpPr>
          <p:cNvPr id="3" name="Content Placeholder 2"/>
          <p:cNvSpPr>
            <a:spLocks noGrp="1"/>
          </p:cNvSpPr>
          <p:nvPr>
            <p:ph sz="quarter" idx="1"/>
          </p:nvPr>
        </p:nvSpPr>
        <p:spPr>
          <a:xfrm>
            <a:off x="214282" y="2386018"/>
            <a:ext cx="8786874" cy="3686188"/>
          </a:xfrm>
        </p:spPr>
        <p:txBody>
          <a:bodyPr>
            <a:normAutofit/>
          </a:bodyPr>
          <a:lstStyle/>
          <a:p>
            <a:r>
              <a:rPr lang="vi-VN" sz="3600" dirty="0" smtClean="0"/>
              <a:t>Tình bạn giữa Mác và Ăng-ghen dựa trên cơ sở:</a:t>
            </a:r>
          </a:p>
          <a:p>
            <a:pPr>
              <a:buFontTx/>
              <a:buChar char="-"/>
            </a:pPr>
            <a:r>
              <a:rPr lang="vi-VN" sz="3600" dirty="0" smtClean="0"/>
              <a:t>Có chung lý tưởng cách mạng vô sản.</a:t>
            </a:r>
          </a:p>
          <a:p>
            <a:pPr>
              <a:buFontTx/>
              <a:buChar char="-"/>
            </a:pPr>
            <a:r>
              <a:rPr lang="vi-VN" sz="3600" dirty="0" smtClean="0"/>
              <a:t>Có chung xu hướng hoạt đông.</a:t>
            </a:r>
          </a:p>
          <a:p>
            <a:pPr>
              <a:buFontTx/>
              <a:buChar char="-"/>
            </a:pPr>
            <a:r>
              <a:rPr lang="vi-VN" sz="3600" dirty="0" smtClean="0"/>
              <a:t>Có sự đồng cảm sâu sắc, giúp đỡ nhau cả về vật chất lẫn tinh thần.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142844" y="428612"/>
            <a:ext cx="5715040" cy="1143000"/>
          </a:xfrm>
        </p:spPr>
        <p:txBody>
          <a:bodyPr>
            <a:normAutofit/>
          </a:bodyPr>
          <a:lstStyle/>
          <a:p>
            <a:r>
              <a:rPr lang="en-US" b="1" i="1" u="sng" dirty="0" smtClean="0">
                <a:latin typeface="Times New Roman" pitchFamily="18" charset="0"/>
                <a:cs typeface="Times New Roman" pitchFamily="18" charset="0"/>
              </a:rPr>
              <a:t>II. </a:t>
            </a:r>
            <a:r>
              <a:rPr lang="en-US" b="1" i="1" u="sng" dirty="0" err="1" smtClean="0">
                <a:latin typeface="Times New Roman" pitchFamily="18" charset="0"/>
                <a:cs typeface="Times New Roman" pitchFamily="18" charset="0"/>
              </a:rPr>
              <a:t>Nội</a:t>
            </a:r>
            <a:r>
              <a:rPr lang="en-US" b="1" i="1" u="sng" dirty="0" smtClean="0">
                <a:latin typeface=".VnTime" pitchFamily="34" charset="0"/>
              </a:rPr>
              <a:t> dung </a:t>
            </a:r>
            <a:r>
              <a:rPr lang="en-US" b="1" i="1" u="sng" dirty="0" err="1" smtClean="0">
                <a:latin typeface=".VnTime" pitchFamily="34" charset="0"/>
              </a:rPr>
              <a:t>bµi</a:t>
            </a:r>
            <a:r>
              <a:rPr lang="en-US" b="1" i="1" u="sng" dirty="0" smtClean="0">
                <a:latin typeface=".VnTime" pitchFamily="34" charset="0"/>
              </a:rPr>
              <a:t> </a:t>
            </a:r>
            <a:r>
              <a:rPr lang="en-US" b="1" i="1" u="sng" dirty="0" err="1">
                <a:latin typeface=".VnTime" pitchFamily="34" charset="0"/>
              </a:rPr>
              <a:t>häc</a:t>
            </a:r>
            <a:r>
              <a:rPr lang="en-US" b="1" i="1" u="sng" dirty="0">
                <a:latin typeface=".VnTime" pitchFamily="34" charset="0"/>
              </a:rPr>
              <a:t>:</a:t>
            </a:r>
          </a:p>
        </p:txBody>
      </p:sp>
      <p:sp>
        <p:nvSpPr>
          <p:cNvPr id="38917" name="Rectangle 5"/>
          <p:cNvSpPr>
            <a:spLocks noGrp="1" noChangeArrowheads="1"/>
          </p:cNvSpPr>
          <p:nvPr>
            <p:ph sz="quarter" idx="1"/>
          </p:nvPr>
        </p:nvSpPr>
        <p:spPr>
          <a:xfrm>
            <a:off x="5143504" y="2357430"/>
            <a:ext cx="3778250" cy="1957390"/>
          </a:xfrm>
        </p:spPr>
        <p:txBody>
          <a:bodyPr>
            <a:normAutofit lnSpcReduction="10000"/>
          </a:bodyPr>
          <a:lstStyle/>
          <a:p>
            <a:pPr>
              <a:buNone/>
            </a:pPr>
            <a:r>
              <a:rPr lang="vi-VN" dirty="0" smtClean="0">
                <a:solidFill>
                  <a:schemeClr val="tx2"/>
                </a:solidFill>
                <a:latin typeface=".VnTime" pitchFamily="34" charset="0"/>
              </a:rPr>
              <a:t>   </a:t>
            </a:r>
            <a:r>
              <a:rPr lang="en-US" sz="3200" dirty="0" err="1" smtClean="0">
                <a:solidFill>
                  <a:srgbClr val="FF0000"/>
                </a:solidFill>
                <a:latin typeface=".VnTime" pitchFamily="34" charset="0"/>
              </a:rPr>
              <a:t>Tõ</a:t>
            </a:r>
            <a:r>
              <a:rPr lang="en-US" sz="3200" dirty="0" smtClean="0">
                <a:solidFill>
                  <a:srgbClr val="FF0000"/>
                </a:solidFill>
                <a:latin typeface=".VnTime" pitchFamily="34" charset="0"/>
              </a:rPr>
              <a:t> </a:t>
            </a:r>
            <a:r>
              <a:rPr lang="en-US" sz="3200" dirty="0" err="1">
                <a:solidFill>
                  <a:srgbClr val="FF0000"/>
                </a:solidFill>
                <a:latin typeface=".VnTime" pitchFamily="34" charset="0"/>
              </a:rPr>
              <a:t>t×nh</a:t>
            </a:r>
            <a:r>
              <a:rPr lang="en-US" sz="3200" dirty="0">
                <a:solidFill>
                  <a:srgbClr val="FF0000"/>
                </a:solidFill>
                <a:latin typeface=".VnTime" pitchFamily="34" charset="0"/>
              </a:rPr>
              <a:t> b¹n </a:t>
            </a:r>
            <a:r>
              <a:rPr lang="en-US" sz="3200" dirty="0" err="1">
                <a:solidFill>
                  <a:srgbClr val="FF0000"/>
                </a:solidFill>
                <a:latin typeface=".VnTime" pitchFamily="34" charset="0"/>
              </a:rPr>
              <a:t>cña</a:t>
            </a:r>
            <a:r>
              <a:rPr lang="en-US" sz="3200" dirty="0">
                <a:solidFill>
                  <a:srgbClr val="FF0000"/>
                </a:solidFill>
                <a:latin typeface=".VnTime" pitchFamily="34" charset="0"/>
              </a:rPr>
              <a:t> </a:t>
            </a:r>
            <a:r>
              <a:rPr lang="en-US" sz="3200" dirty="0" err="1">
                <a:solidFill>
                  <a:srgbClr val="FF0000"/>
                </a:solidFill>
                <a:latin typeface=".VnTime" pitchFamily="34" charset="0"/>
              </a:rPr>
              <a:t>M¸c</a:t>
            </a:r>
            <a:r>
              <a:rPr lang="en-US" sz="3200" dirty="0">
                <a:solidFill>
                  <a:srgbClr val="FF0000"/>
                </a:solidFill>
                <a:latin typeface=".VnTime" pitchFamily="34" charset="0"/>
              </a:rPr>
              <a:t> vµ ¡</a:t>
            </a:r>
            <a:r>
              <a:rPr lang="en-US" sz="3200" err="1">
                <a:solidFill>
                  <a:srgbClr val="FF0000"/>
                </a:solidFill>
                <a:latin typeface=".VnTime" pitchFamily="34" charset="0"/>
              </a:rPr>
              <a:t>ngghen</a:t>
            </a:r>
            <a:r>
              <a:rPr lang="en-US" sz="3200">
                <a:solidFill>
                  <a:srgbClr val="FF0000"/>
                </a:solidFill>
                <a:latin typeface=".VnTime" pitchFamily="34" charset="0"/>
              </a:rPr>
              <a:t> </a:t>
            </a:r>
            <a:r>
              <a:rPr lang="en-US" sz="3200" smtClean="0">
                <a:solidFill>
                  <a:srgbClr val="FF0000"/>
                </a:solidFill>
                <a:latin typeface=".VnTime" pitchFamily="34" charset="0"/>
              </a:rPr>
              <a:t>bạn hiÓu </a:t>
            </a:r>
            <a:r>
              <a:rPr lang="en-US" sz="3200" dirty="0" err="1">
                <a:solidFill>
                  <a:srgbClr val="FF0000"/>
                </a:solidFill>
                <a:latin typeface=".VnTime" pitchFamily="34" charset="0"/>
              </a:rPr>
              <a:t>thÕ</a:t>
            </a:r>
            <a:r>
              <a:rPr lang="en-US" sz="3200" dirty="0">
                <a:solidFill>
                  <a:srgbClr val="FF0000"/>
                </a:solidFill>
                <a:latin typeface=".VnTime" pitchFamily="34" charset="0"/>
              </a:rPr>
              <a:t> </a:t>
            </a:r>
            <a:r>
              <a:rPr lang="en-US" sz="3200" dirty="0" err="1">
                <a:solidFill>
                  <a:srgbClr val="FF0000"/>
                </a:solidFill>
                <a:latin typeface=".VnTime" pitchFamily="34" charset="0"/>
              </a:rPr>
              <a:t>nµo</a:t>
            </a:r>
            <a:r>
              <a:rPr lang="en-US" sz="3200" dirty="0">
                <a:solidFill>
                  <a:srgbClr val="FF0000"/>
                </a:solidFill>
                <a:latin typeface=".VnTime" pitchFamily="34" charset="0"/>
              </a:rPr>
              <a:t> lµ </a:t>
            </a:r>
            <a:r>
              <a:rPr lang="en-US" sz="3200" dirty="0" err="1">
                <a:solidFill>
                  <a:srgbClr val="FF0000"/>
                </a:solidFill>
                <a:latin typeface=".VnTime" pitchFamily="34" charset="0"/>
              </a:rPr>
              <a:t>t×nh</a:t>
            </a:r>
            <a:r>
              <a:rPr lang="en-US" sz="3200" dirty="0">
                <a:solidFill>
                  <a:srgbClr val="FF0000"/>
                </a:solidFill>
                <a:latin typeface=".VnTime" pitchFamily="34" charset="0"/>
              </a:rPr>
              <a:t> b¹n? </a:t>
            </a:r>
          </a:p>
        </p:txBody>
      </p:sp>
      <p:sp>
        <p:nvSpPr>
          <p:cNvPr id="38918" name="Rectangle 6"/>
          <p:cNvSpPr>
            <a:spLocks noGrp="1" noChangeArrowheads="1"/>
          </p:cNvSpPr>
          <p:nvPr>
            <p:ph sz="quarter" idx="2"/>
          </p:nvPr>
        </p:nvSpPr>
        <p:spPr>
          <a:xfrm>
            <a:off x="714348" y="1857364"/>
            <a:ext cx="4357718" cy="3500462"/>
          </a:xfrm>
        </p:spPr>
        <p:txBody>
          <a:bodyPr>
            <a:noAutofit/>
          </a:bodyPr>
          <a:lstStyle/>
          <a:p>
            <a:pPr>
              <a:buNone/>
            </a:pPr>
            <a:r>
              <a:rPr lang="en-US" sz="3200" dirty="0">
                <a:latin typeface=".VnTime" pitchFamily="34" charset="0"/>
              </a:rPr>
              <a:t>1</a:t>
            </a:r>
            <a:r>
              <a:rPr lang="en-US" sz="3200" b="1" i="1" dirty="0">
                <a:latin typeface=".VnTime" pitchFamily="34" charset="0"/>
              </a:rPr>
              <a:t>. </a:t>
            </a:r>
            <a:r>
              <a:rPr lang="vi-VN" sz="3200" b="1" i="1" dirty="0" smtClean="0">
                <a:latin typeface="Times New Roman" pitchFamily="18" charset="0"/>
                <a:cs typeface="Times New Roman" pitchFamily="18" charset="0"/>
              </a:rPr>
              <a:t>Tình bạn</a:t>
            </a:r>
            <a:r>
              <a:rPr lang="en-US" sz="3200" b="1" i="1" dirty="0" smtClean="0">
                <a:latin typeface=".VnTime" pitchFamily="34" charset="0"/>
              </a:rPr>
              <a:t> </a:t>
            </a:r>
            <a:r>
              <a:rPr lang="en-US" sz="3200" b="1" i="1" dirty="0">
                <a:latin typeface=".VnTime" pitchFamily="34" charset="0"/>
              </a:rPr>
              <a:t>lµ g×?</a:t>
            </a:r>
            <a:endParaRPr lang="en-US" sz="3200" dirty="0">
              <a:latin typeface=".VnTime" pitchFamily="34" charset="0"/>
            </a:endParaRPr>
          </a:p>
          <a:p>
            <a:pPr>
              <a:buNone/>
            </a:pPr>
            <a:r>
              <a:rPr lang="en-US" sz="3200" dirty="0">
                <a:latin typeface=".VnTime" pitchFamily="34" charset="0"/>
              </a:rPr>
              <a:t>- </a:t>
            </a:r>
            <a:r>
              <a:rPr lang="en-US" sz="3200" dirty="0" err="1">
                <a:latin typeface=".VnTime" pitchFamily="34" charset="0"/>
              </a:rPr>
              <a:t>T×nh</a:t>
            </a:r>
            <a:r>
              <a:rPr lang="en-US" sz="3200" dirty="0">
                <a:latin typeface=".VnTime" pitchFamily="34" charset="0"/>
              </a:rPr>
              <a:t> </a:t>
            </a:r>
            <a:r>
              <a:rPr lang="en-US" sz="3200" dirty="0" err="1">
                <a:latin typeface=".VnTime" pitchFamily="34" charset="0"/>
              </a:rPr>
              <a:t>c¶m</a:t>
            </a:r>
            <a:r>
              <a:rPr lang="en-US" sz="3200" dirty="0">
                <a:latin typeface=".VnTime" pitchFamily="34" charset="0"/>
              </a:rPr>
              <a:t> g¾n </a:t>
            </a:r>
            <a:r>
              <a:rPr lang="en-US" sz="3200" dirty="0" err="1">
                <a:latin typeface=".VnTime" pitchFamily="34" charset="0"/>
              </a:rPr>
              <a:t>bã</a:t>
            </a:r>
            <a:r>
              <a:rPr lang="en-US" sz="3200" dirty="0">
                <a:latin typeface=".VnTime" pitchFamily="34" charset="0"/>
              </a:rPr>
              <a:t> </a:t>
            </a:r>
            <a:r>
              <a:rPr lang="en-US" sz="3200" dirty="0" err="1">
                <a:latin typeface=".VnTime" pitchFamily="34" charset="0"/>
              </a:rPr>
              <a:t>gi÷a</a:t>
            </a:r>
            <a:r>
              <a:rPr lang="en-US" sz="3200" dirty="0">
                <a:latin typeface=".VnTime" pitchFamily="34" charset="0"/>
              </a:rPr>
              <a:t> </a:t>
            </a:r>
            <a:r>
              <a:rPr lang="en-US" sz="3200" dirty="0" err="1" smtClean="0">
                <a:latin typeface=".VnTime" pitchFamily="34" charset="0"/>
              </a:rPr>
              <a:t>hai</a:t>
            </a:r>
            <a:r>
              <a:rPr lang="en-US" sz="3200" dirty="0" smtClean="0">
                <a:latin typeface=".VnTime" pitchFamily="34" charset="0"/>
              </a:rPr>
              <a:t> </a:t>
            </a:r>
            <a:r>
              <a:rPr lang="en-US" sz="3200" dirty="0" err="1">
                <a:latin typeface=".VnTime" pitchFamily="34" charset="0"/>
              </a:rPr>
              <a:t>hoÆc</a:t>
            </a:r>
            <a:r>
              <a:rPr lang="en-US" sz="3200" dirty="0">
                <a:latin typeface=".VnTime" pitchFamily="34" charset="0"/>
              </a:rPr>
              <a:t> </a:t>
            </a:r>
            <a:r>
              <a:rPr lang="en-US" sz="3200" dirty="0" err="1">
                <a:latin typeface=".VnTime" pitchFamily="34" charset="0"/>
              </a:rPr>
              <a:t>nhiÒu</a:t>
            </a:r>
            <a:r>
              <a:rPr lang="en-US" sz="3200" dirty="0">
                <a:latin typeface=".VnTime" pitchFamily="34" charset="0"/>
              </a:rPr>
              <a:t> </a:t>
            </a:r>
            <a:r>
              <a:rPr lang="en-US" sz="3200" dirty="0" err="1" smtClean="0">
                <a:latin typeface=".VnTime" pitchFamily="34" charset="0"/>
              </a:rPr>
              <a:t>ng­êi</a:t>
            </a:r>
            <a:r>
              <a:rPr lang="vi-VN" sz="3200" dirty="0" smtClean="0">
                <a:latin typeface=".VnTime" pitchFamily="34" charset="0"/>
              </a:rPr>
              <a:t>.</a:t>
            </a:r>
            <a:endParaRPr lang="en-US" sz="3200" dirty="0">
              <a:latin typeface=".VnTime" pitchFamily="34" charset="0"/>
            </a:endParaRPr>
          </a:p>
          <a:p>
            <a:pPr>
              <a:buNone/>
            </a:pPr>
            <a:r>
              <a:rPr lang="en-US" sz="3200" dirty="0">
                <a:latin typeface=".VnTime" pitchFamily="34" charset="0"/>
              </a:rPr>
              <a:t>- </a:t>
            </a:r>
            <a:r>
              <a:rPr lang="en-US" sz="3200" dirty="0" err="1">
                <a:latin typeface=".VnTime" pitchFamily="34" charset="0"/>
              </a:rPr>
              <a:t>Cã</a:t>
            </a:r>
            <a:r>
              <a:rPr lang="en-US" sz="3200" dirty="0">
                <a:latin typeface=".VnTime" pitchFamily="34" charset="0"/>
              </a:rPr>
              <a:t> </a:t>
            </a:r>
            <a:r>
              <a:rPr lang="en-US" sz="3200" dirty="0" err="1">
                <a:latin typeface=".VnTime" pitchFamily="34" charset="0"/>
              </a:rPr>
              <a:t>chung</a:t>
            </a:r>
            <a:r>
              <a:rPr lang="en-US" sz="3200" dirty="0">
                <a:latin typeface=".VnTime" pitchFamily="34" charset="0"/>
              </a:rPr>
              <a:t> </a:t>
            </a:r>
            <a:r>
              <a:rPr lang="en-US" sz="3200" dirty="0" err="1">
                <a:latin typeface=".VnTime" pitchFamily="34" charset="0"/>
              </a:rPr>
              <a:t>së</a:t>
            </a:r>
            <a:r>
              <a:rPr lang="en-US" sz="3200" dirty="0">
                <a:latin typeface=".VnTime" pitchFamily="34" charset="0"/>
              </a:rPr>
              <a:t> </a:t>
            </a:r>
            <a:r>
              <a:rPr lang="en-US" sz="3200" dirty="0" err="1">
                <a:latin typeface=".VnTime" pitchFamily="34" charset="0"/>
              </a:rPr>
              <a:t>thÝch</a:t>
            </a:r>
            <a:r>
              <a:rPr lang="en-US" sz="3200" dirty="0">
                <a:latin typeface=".VnTime" pitchFamily="34" charset="0"/>
              </a:rPr>
              <a:t>, </a:t>
            </a:r>
            <a:r>
              <a:rPr lang="en-US" sz="3200" dirty="0" err="1">
                <a:latin typeface=".VnTime" pitchFamily="34" charset="0"/>
              </a:rPr>
              <a:t>xu</a:t>
            </a:r>
            <a:r>
              <a:rPr lang="en-US" sz="3200" dirty="0">
                <a:latin typeface=".VnTime" pitchFamily="34" charset="0"/>
              </a:rPr>
              <a:t> </a:t>
            </a:r>
            <a:r>
              <a:rPr lang="en-US" sz="3200" dirty="0" err="1">
                <a:latin typeface=".VnTime" pitchFamily="34" charset="0"/>
              </a:rPr>
              <a:t>h­íng</a:t>
            </a:r>
            <a:r>
              <a:rPr lang="en-US" sz="3200" dirty="0">
                <a:latin typeface=".VnTime" pitchFamily="34" charset="0"/>
              </a:rPr>
              <a:t> ho¹t ®</a:t>
            </a:r>
            <a:r>
              <a:rPr lang="en-US" sz="3200" dirty="0" err="1">
                <a:latin typeface=".VnTime" pitchFamily="34" charset="0"/>
              </a:rPr>
              <a:t>éng</a:t>
            </a:r>
            <a:r>
              <a:rPr lang="en-US" sz="3200" dirty="0">
                <a:latin typeface=".VnTime" pitchFamily="34" charset="0"/>
              </a:rPr>
              <a:t>, </a:t>
            </a:r>
            <a:r>
              <a:rPr lang="en-US" sz="3200" dirty="0" err="1">
                <a:latin typeface=".VnTime" pitchFamily="34" charset="0"/>
              </a:rPr>
              <a:t>lý</a:t>
            </a:r>
            <a:r>
              <a:rPr lang="en-US" sz="3200" dirty="0">
                <a:latin typeface=".VnTime" pitchFamily="34" charset="0"/>
              </a:rPr>
              <a:t> </a:t>
            </a:r>
            <a:r>
              <a:rPr lang="en-US" sz="3200" dirty="0" err="1" smtClean="0">
                <a:latin typeface=".VnTime" pitchFamily="34" charset="0"/>
              </a:rPr>
              <a:t>t­ëng</a:t>
            </a:r>
            <a:r>
              <a:rPr lang="vi-VN" sz="3200" dirty="0" smtClean="0">
                <a:latin typeface=".VnTime" pitchFamily="34" charset="0"/>
              </a:rPr>
              <a:t>.</a:t>
            </a:r>
            <a:endParaRPr lang="en-US" sz="3200" dirty="0">
              <a:latin typeface=".VnTime"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8917">
                                            <p:txEl>
                                              <p:pRg st="0" end="0"/>
                                            </p:txEl>
                                          </p:spTgt>
                                        </p:tgtEl>
                                        <p:attrNameLst>
                                          <p:attrName>style.visibility</p:attrName>
                                        </p:attrNameLst>
                                      </p:cBhvr>
                                      <p:to>
                                        <p:strVal val="visible"/>
                                      </p:to>
                                    </p:set>
                                    <p:anim calcmode="lin" valueType="num">
                                      <p:cBhvr additive="base">
                                        <p:cTn id="11"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8">
                                            <p:txEl>
                                              <p:pRg st="0" end="0"/>
                                            </p:txEl>
                                          </p:spTgt>
                                        </p:tgtEl>
                                        <p:attrNameLst>
                                          <p:attrName>style.visibility</p:attrName>
                                        </p:attrNameLst>
                                      </p:cBhvr>
                                      <p:to>
                                        <p:strVal val="visible"/>
                                      </p:to>
                                    </p:set>
                                    <p:animEffect transition="in" filter="blinds(horizontal)">
                                      <p:cBhvr>
                                        <p:cTn id="17" dur="500"/>
                                        <p:tgtEl>
                                          <p:spTgt spid="389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18">
                                            <p:txEl>
                                              <p:pRg st="1" end="1"/>
                                            </p:txEl>
                                          </p:spTgt>
                                        </p:tgtEl>
                                        <p:attrNameLst>
                                          <p:attrName>style.visibility</p:attrName>
                                        </p:attrNameLst>
                                      </p:cBhvr>
                                      <p:to>
                                        <p:strVal val="visible"/>
                                      </p:to>
                                    </p:set>
                                    <p:animEffect transition="in" filter="blinds(horizontal)">
                                      <p:cBhvr>
                                        <p:cTn id="22" dur="500"/>
                                        <p:tgtEl>
                                          <p:spTgt spid="389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918">
                                            <p:txEl>
                                              <p:pRg st="2" end="2"/>
                                            </p:txEl>
                                          </p:spTgt>
                                        </p:tgtEl>
                                        <p:attrNameLst>
                                          <p:attrName>style.visibility</p:attrName>
                                        </p:attrNameLst>
                                      </p:cBhvr>
                                      <p:to>
                                        <p:strVal val="visible"/>
                                      </p:to>
                                    </p:set>
                                    <p:animEffect transition="in" filter="blinds(horizontal)">
                                      <p:cBhvr>
                                        <p:cTn id="27" dur="500"/>
                                        <p:tgtEl>
                                          <p:spTgt spid="389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build="p"/>
      <p:bldP spid="3891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i 6 Xay dung tinh ban trong sang lanh manh">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6 Xay dung tinh ban trong sang lanh manh</Template>
  <TotalTime>0</TotalTime>
  <Words>872</Words>
  <Application>Microsoft Office PowerPoint</Application>
  <PresentationFormat>On-screen Show (4:3)</PresentationFormat>
  <Paragraphs>112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Bai 6 Xay dung tinh ban trong sang lanh manh</vt:lpstr>
      <vt:lpstr>PowerPoint Presentation</vt:lpstr>
      <vt:lpstr>Néi dung chÝnh cña bµi häc:</vt:lpstr>
      <vt:lpstr>PowerPoint Presentation</vt:lpstr>
      <vt:lpstr>I.§Æt vÊn ®Ò:</vt:lpstr>
      <vt:lpstr>- Ăng-ghen là người đồng chí trung kiên, luôn sát cánh bên Mác trong sự nghiệp đấu tranhvới hệ tư tưởng tư sản và truyền bá tư tưởng vô sản. - Ăng-ghen là người bạn thân thiết, luôn có mặt bên gia đình Mác trong những giờ phút khó khăn nhất. - Ăng-ghen làm kinh doanh để lấy tiền giúp đỡ gia đình Mác.</vt:lpstr>
      <vt:lpstr>PowerPoint Presentation</vt:lpstr>
      <vt:lpstr>PowerPoint Presentation</vt:lpstr>
      <vt:lpstr>Tình bạn đó được dựa trên cơ sở nào?</vt:lpstr>
      <vt:lpstr>II. Nội dung bµi häc:</vt:lpstr>
      <vt:lpstr>Bà chúa thơ Nôm-  Hồ Xuân Hương</vt:lpstr>
      <vt:lpstr>PowerPoint Presentation</vt:lpstr>
      <vt:lpstr>PowerPoint Presentation</vt:lpstr>
      <vt:lpstr>PowerPoint Presentation</vt:lpstr>
      <vt:lpstr>Cho biết ý kiến của bạn  về đặc điểm của tình bạn trong sáng và lành mạnh:</vt:lpstr>
      <vt:lpstr>Đặc điểm của tình bạn trong sáng, lành mạnh?</vt:lpstr>
      <vt:lpstr>PowerPoint Presentation</vt:lpstr>
      <vt:lpstr>Có ý kiến cho rằng:</vt:lpstr>
      <vt:lpstr>Trên thực tế, vẫn có tình bạn trong sáng, lành mạnh giữa những người khác giới vì tình bạn của họ được xây dựng từ những đặc điểm cơ bản. Tình bạn cần được xây dựng, vun đắp từ hai phía. </vt:lpstr>
      <vt:lpstr>Trong cuộc sống và học tập, luôn tồn tại tình bạn đẹp. Bạn hãy tái hiện lại tình bạn đó.</vt:lpstr>
      <vt:lpstr>Trong cuộc sống, vẫn còn tồn tại không ít cách hiểu sai lệch, tiêu cực về tình bạn.</vt:lpstr>
      <vt:lpstr>Biểu hiện của tình bạn lệch lạc, tiêu cực:</vt:lpstr>
      <vt:lpstr>Bạn hãy tìm và thể hiện lại một trong những biểu hiện sai lệch đó và cách giải quyết để cả lớp cùng nhận xét, góp ý.</vt:lpstr>
      <vt:lpstr>Những hình ảnh về tình bạn lệch lạc, tiêu cực:</vt:lpstr>
      <vt:lpstr>Những hình ảnh về tình bạn lệch lạc, tiêu cực:</vt:lpstr>
      <vt:lpstr>Trong cuộc đời mỗi người không thể thiếu tình bạn. Vì sao?</vt:lpstr>
      <vt:lpstr>Giúp con người: </vt:lpstr>
      <vt:lpstr>3. Ý nghĩa</vt:lpstr>
      <vt:lpstr>Chúng ta cần làm gì để xây dựng tình bạn trong sáng, lành mạnh?</vt:lpstr>
      <vt:lpstr>4. Rèn luyện</vt:lpstr>
      <vt:lpstr>Những câu ca dao, tục ngữ, danh ngôn nói về tình bạn: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2018-09-09T03:01:38Z</dcterms:created>
  <dcterms:modified xsi:type="dcterms:W3CDTF">2018-09-09T03:02:21Z</dcterms:modified>
</cp:coreProperties>
</file>