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  <p:sldMasterId id="2147483711" r:id="rId3"/>
    <p:sldMasterId id="2147483735" r:id="rId4"/>
    <p:sldMasterId id="2147483759" r:id="rId5"/>
  </p:sldMasterIdLst>
  <p:notesMasterIdLst>
    <p:notesMasterId r:id="rId32"/>
  </p:notesMasterIdLst>
  <p:sldIdLst>
    <p:sldId id="320" r:id="rId6"/>
    <p:sldId id="322" r:id="rId7"/>
    <p:sldId id="339" r:id="rId8"/>
    <p:sldId id="340" r:id="rId9"/>
    <p:sldId id="341" r:id="rId10"/>
    <p:sldId id="342" r:id="rId11"/>
    <p:sldId id="323" r:id="rId12"/>
    <p:sldId id="324" r:id="rId13"/>
    <p:sldId id="312" r:id="rId14"/>
    <p:sldId id="321" r:id="rId15"/>
    <p:sldId id="316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0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FF"/>
    <a:srgbClr val="00FF99"/>
    <a:srgbClr val="FF0066"/>
    <a:srgbClr val="FFFF00"/>
    <a:srgbClr val="FF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6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534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9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03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5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45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07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6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16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88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2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483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1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62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85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027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6339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4099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50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3985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62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1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82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4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28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2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048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3348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3902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83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955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381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5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6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98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02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92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553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7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518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84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9614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2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0421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218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38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1324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0763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33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85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33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5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85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pPr>
                <a:defRPr/>
              </a:pPr>
              <a:t>28/02/2023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slide" Target="slide22.xml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ý: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731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42:THIÊN NHIÊN TRUNG VÀ NAM MĨ</a:t>
            </a:r>
          </a:p>
        </p:txBody>
      </p:sp>
      <p:sp>
        <p:nvSpPr>
          <p:cNvPr id="9" name="Rectangle: Rounded Corners 5">
            <a:extLst/>
          </p:cNvPr>
          <p:cNvSpPr/>
          <p:nvPr/>
        </p:nvSpPr>
        <p:spPr>
          <a:xfrm>
            <a:off x="3135313" y="3954462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6">
            <a:extLst/>
          </p:cNvPr>
          <p:cNvSpPr/>
          <p:nvPr/>
        </p:nvSpPr>
        <p:spPr>
          <a:xfrm>
            <a:off x="3100388" y="24384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>
          <a:xfrm>
            <a:off x="2233613" y="24384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>
          <a:xfrm>
            <a:off x="2249488" y="3938587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>
            <a:extLst/>
          </p:cNvPr>
          <p:cNvSpPr/>
          <p:nvPr/>
        </p:nvSpPr>
        <p:spPr>
          <a:xfrm>
            <a:off x="3095625" y="55022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>
          <a:xfrm>
            <a:off x="2209800" y="54864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5523" y="41148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(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1 </a:t>
            </a:r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(PHT 1)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690937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2214562" cy="1371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514600"/>
            <a:ext cx="800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4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8438"/>
            <a:ext cx="8610599" cy="5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2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2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9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Text Box 53"/>
          <p:cNvSpPr txBox="1">
            <a:spLocks noChangeArrowheads="1"/>
          </p:cNvSpPr>
          <p:nvPr/>
        </p:nvSpPr>
        <p:spPr bwMode="auto">
          <a:xfrm>
            <a:off x="457200" y="762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HS 2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411413" cy="13668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-17463" y="2493963"/>
            <a:ext cx="240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</a:rPr>
              <a:t>Em hãy QS l</a:t>
            </a:r>
            <a:r>
              <a:rPr lang="vi-VN" altLang="vi-VN">
                <a:solidFill>
                  <a:srgbClr val="000000"/>
                </a:solidFill>
              </a:rPr>
              <a:t>ược</a:t>
            </a:r>
            <a:r>
              <a:rPr lang="en-US" altLang="vi-VN">
                <a:solidFill>
                  <a:srgbClr val="000000"/>
                </a:solidFill>
              </a:rPr>
              <a:t> </a:t>
            </a:r>
            <a:r>
              <a:rPr lang="vi-VN" altLang="vi-VN">
                <a:solidFill>
                  <a:srgbClr val="000000"/>
                </a:solidFill>
              </a:rPr>
              <a:t>đồ</a:t>
            </a:r>
            <a:r>
              <a:rPr lang="en-US" altLang="vi-V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787"/>
            <a:ext cx="5410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>
            <a:off x="13494" y="3765900"/>
            <a:ext cx="2501106" cy="15681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prstClr val="white"/>
                </a:solidFill>
              </a:rPr>
              <a:t>Ghép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các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quốc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gia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tương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ứng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vào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lược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đồ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PHÂN HÓA THEO CHIỀU ĐÔNG –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0678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5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" y="838200"/>
            <a:ext cx="90300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0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41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26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44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1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429"/>
            <a:ext cx="4648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644" y="679884"/>
            <a:ext cx="4171156" cy="267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72063" y="3445308"/>
            <a:ext cx="4195737" cy="31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679884"/>
            <a:ext cx="4171156" cy="274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72063" y="3597708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679884"/>
            <a:ext cx="4737909" cy="61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16: ĐẶC ĐIỂM TỰ NHIÊN TRUNG VÀ NAM MỸ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152400"/>
            <a:ext cx="4495800" cy="6705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71873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3096</TotalTime>
  <Words>349</Words>
  <Application>Microsoft Office PowerPoint</Application>
  <PresentationFormat>On-screen Show (4:3)</PresentationFormat>
  <Paragraphs>51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HOPTHANHCOMP</dc:creator>
  <cp:lastModifiedBy>HP</cp:lastModifiedBy>
  <cp:revision>250</cp:revision>
  <cp:lastPrinted>1601-01-01T00:00:00Z</cp:lastPrinted>
  <dcterms:created xsi:type="dcterms:W3CDTF">1601-01-01T00:00:00Z</dcterms:created>
  <dcterms:modified xsi:type="dcterms:W3CDTF">2023-02-28T08:37:25Z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