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0" r:id="rId2"/>
    <p:sldId id="341" r:id="rId3"/>
    <p:sldId id="339" r:id="rId4"/>
    <p:sldId id="342" r:id="rId5"/>
    <p:sldId id="343" r:id="rId6"/>
    <p:sldId id="327" r:id="rId7"/>
    <p:sldId id="338" r:id="rId8"/>
    <p:sldId id="344" r:id="rId9"/>
    <p:sldId id="298" r:id="rId10"/>
    <p:sldId id="333" r:id="rId11"/>
    <p:sldId id="320" r:id="rId12"/>
    <p:sldId id="325" r:id="rId13"/>
    <p:sldId id="324" r:id="rId14"/>
    <p:sldId id="301" r:id="rId15"/>
    <p:sldId id="302" r:id="rId16"/>
    <p:sldId id="303" r:id="rId17"/>
    <p:sldId id="265" r:id="rId18"/>
    <p:sldId id="262" r:id="rId19"/>
    <p:sldId id="308" r:id="rId20"/>
    <p:sldId id="345" r:id="rId21"/>
    <p:sldId id="346" r:id="rId22"/>
    <p:sldId id="347" r:id="rId23"/>
    <p:sldId id="348" r:id="rId24"/>
    <p:sldId id="349" r:id="rId25"/>
    <p:sldId id="350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A6F0F8"/>
    <a:srgbClr val="ABF1F3"/>
    <a:srgbClr val="E7B7E5"/>
    <a:srgbClr val="FF0000"/>
    <a:srgbClr val="008000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 autoAdjust="0"/>
  </p:normalViewPr>
  <p:slideViewPr>
    <p:cSldViewPr snapToGrid="0">
      <p:cViewPr varScale="1">
        <p:scale>
          <a:sx n="107" d="100"/>
          <a:sy n="107" d="100"/>
        </p:scale>
        <p:origin x="12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24"/>
    </p:cViewPr>
    <p:sldLst>
      <p:sld r:id="rId1" collapse="1"/>
    </p:sldLst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8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gi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1EA04E-F27F-41F5-B2CF-4CDD495F10D7}" type="datetimeFigureOut">
              <a:rPr lang="en-US"/>
              <a:pPr>
                <a:defRPr/>
              </a:pPr>
              <a:t>12/24/2021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6A835F9-638F-4C79-B2D7-B69008147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75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A835F9-638F-4C79-B2D7-B6900814792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0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35F56-A3B4-4068-B6B5-64527AA40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07BCC-1DEE-4EE8-9DA7-B31B2575C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0F514-13DE-4709-B2AC-A0544AF2D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AEBA-7178-4314-8E3F-01DD7D18D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0282A-AE22-48DA-ADF2-D52FBADDE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8AD2E-0E01-4EB7-B8B2-E54D3854B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EE272-31FE-4E84-A52E-AE74EAF9A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76B6E-58E6-46C8-B1A4-C2552AA78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00D37-2E98-48E0-B06E-43B40C41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1CDFB-6CB3-4970-A2BA-0DEBCF20B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C32F9-B778-43FE-82FA-9FB576B44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89E99C6-0537-4146-8A6C-5DD116498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DMPP\Dong%20co%20dien%20-%20thi%20tinh\Phim%20Dong%20co%20dien%20mot%20chieu.wm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5576" y="316916"/>
            <a:ext cx="8763000" cy="5878520"/>
          </a:xfrm>
          <a:prstGeom prst="rect">
            <a:avLst/>
          </a:prstGeom>
        </p:spPr>
        <p:txBody>
          <a:bodyPr lIns="91428" tIns="45714" rIns="91428" bIns="45714">
            <a:spAutoFit/>
          </a:bodyPr>
          <a:lstStyle/>
          <a:p>
            <a:pPr algn="ctr">
              <a:defRPr/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27- 28: </a:t>
            </a:r>
          </a:p>
          <a:p>
            <a:pPr algn="ctr">
              <a:defRPr/>
            </a:pPr>
            <a:r>
              <a:rPr lang="en-US" sz="8800" b="1" dirty="0">
                <a:solidFill>
                  <a:srgbClr val="006600"/>
                </a:solidFill>
              </a:rPr>
              <a:t>LỰC ĐIỆN TỪ- </a:t>
            </a:r>
            <a:r>
              <a:rPr lang="en-US" sz="8800" b="1" dirty="0" err="1">
                <a:solidFill>
                  <a:srgbClr val="006600"/>
                </a:solidFill>
              </a:rPr>
              <a:t>động</a:t>
            </a:r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cơ</a:t>
            </a:r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điện</a:t>
            </a:r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một</a:t>
            </a:r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chiều</a:t>
            </a:r>
            <a:endParaRPr lang="en-US" sz="8800" b="1" dirty="0">
              <a:solidFill>
                <a:srgbClr val="00660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  <a:buClr>
                <a:schemeClr val="accent3"/>
              </a:buClr>
              <a:defRPr/>
            </a:pPr>
            <a:endParaRPr lang="en-US" sz="4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Clr>
                <a:schemeClr val="accent3"/>
              </a:buClr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: 2021 - 2022</a:t>
            </a:r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 rot="-5400000">
            <a:off x="-23812" y="5160962"/>
            <a:ext cx="1689100" cy="1689101"/>
            <a:chOff x="382" y="373"/>
            <a:chExt cx="1064" cy="1064"/>
          </a:xfrm>
        </p:grpSpPr>
        <p:grpSp>
          <p:nvGrpSpPr>
            <p:cNvPr id="15306" name="Group 15"/>
            <p:cNvGrpSpPr>
              <a:grpSpLocks/>
            </p:cNvGrpSpPr>
            <p:nvPr/>
          </p:nvGrpSpPr>
          <p:grpSpPr bwMode="auto">
            <a:xfrm>
              <a:off x="392" y="378"/>
              <a:ext cx="1054" cy="881"/>
              <a:chOff x="392" y="378"/>
              <a:chExt cx="1054" cy="881"/>
            </a:xfrm>
          </p:grpSpPr>
          <p:sp>
            <p:nvSpPr>
              <p:cNvPr id="15427" name="Freeform 16"/>
              <p:cNvSpPr>
                <a:spLocks/>
              </p:cNvSpPr>
              <p:nvPr/>
            </p:nvSpPr>
            <p:spPr bwMode="auto">
              <a:xfrm>
                <a:off x="958" y="402"/>
                <a:ext cx="148" cy="65"/>
              </a:xfrm>
              <a:custGeom>
                <a:avLst/>
                <a:gdLst>
                  <a:gd name="T0" fmla="*/ 0 w 296"/>
                  <a:gd name="T1" fmla="*/ 1 h 130"/>
                  <a:gd name="T2" fmla="*/ 0 w 296"/>
                  <a:gd name="T3" fmla="*/ 1 h 130"/>
                  <a:gd name="T4" fmla="*/ 1 w 296"/>
                  <a:gd name="T5" fmla="*/ 1 h 130"/>
                  <a:gd name="T6" fmla="*/ 1 w 296"/>
                  <a:gd name="T7" fmla="*/ 1 h 130"/>
                  <a:gd name="T8" fmla="*/ 1 w 296"/>
                  <a:gd name="T9" fmla="*/ 1 h 130"/>
                  <a:gd name="T10" fmla="*/ 1 w 296"/>
                  <a:gd name="T11" fmla="*/ 1 h 130"/>
                  <a:gd name="T12" fmla="*/ 1 w 296"/>
                  <a:gd name="T13" fmla="*/ 1 h 130"/>
                  <a:gd name="T14" fmla="*/ 1 w 296"/>
                  <a:gd name="T15" fmla="*/ 1 h 130"/>
                  <a:gd name="T16" fmla="*/ 1 w 296"/>
                  <a:gd name="T17" fmla="*/ 1 h 130"/>
                  <a:gd name="T18" fmla="*/ 1 w 296"/>
                  <a:gd name="T19" fmla="*/ 1 h 130"/>
                  <a:gd name="T20" fmla="*/ 1 w 296"/>
                  <a:gd name="T21" fmla="*/ 1 h 130"/>
                  <a:gd name="T22" fmla="*/ 1 w 296"/>
                  <a:gd name="T23" fmla="*/ 1 h 130"/>
                  <a:gd name="T24" fmla="*/ 1 w 296"/>
                  <a:gd name="T25" fmla="*/ 1 h 130"/>
                  <a:gd name="T26" fmla="*/ 1 w 296"/>
                  <a:gd name="T27" fmla="*/ 1 h 130"/>
                  <a:gd name="T28" fmla="*/ 1 w 296"/>
                  <a:gd name="T29" fmla="*/ 1 h 130"/>
                  <a:gd name="T30" fmla="*/ 1 w 296"/>
                  <a:gd name="T31" fmla="*/ 1 h 130"/>
                  <a:gd name="T32" fmla="*/ 1 w 296"/>
                  <a:gd name="T33" fmla="*/ 1 h 130"/>
                  <a:gd name="T34" fmla="*/ 1 w 296"/>
                  <a:gd name="T35" fmla="*/ 1 h 130"/>
                  <a:gd name="T36" fmla="*/ 1 w 296"/>
                  <a:gd name="T37" fmla="*/ 1 h 130"/>
                  <a:gd name="T38" fmla="*/ 1 w 296"/>
                  <a:gd name="T39" fmla="*/ 1 h 130"/>
                  <a:gd name="T40" fmla="*/ 1 w 296"/>
                  <a:gd name="T41" fmla="*/ 0 h 130"/>
                  <a:gd name="T42" fmla="*/ 1 w 296"/>
                  <a:gd name="T43" fmla="*/ 1 h 130"/>
                  <a:gd name="T44" fmla="*/ 1 w 296"/>
                  <a:gd name="T45" fmla="*/ 1 h 130"/>
                  <a:gd name="T46" fmla="*/ 1 w 296"/>
                  <a:gd name="T47" fmla="*/ 1 h 130"/>
                  <a:gd name="T48" fmla="*/ 1 w 296"/>
                  <a:gd name="T49" fmla="*/ 1 h 130"/>
                  <a:gd name="T50" fmla="*/ 1 w 296"/>
                  <a:gd name="T51" fmla="*/ 1 h 130"/>
                  <a:gd name="T52" fmla="*/ 1 w 296"/>
                  <a:gd name="T53" fmla="*/ 1 h 130"/>
                  <a:gd name="T54" fmla="*/ 1 w 296"/>
                  <a:gd name="T55" fmla="*/ 1 h 130"/>
                  <a:gd name="T56" fmla="*/ 1 w 296"/>
                  <a:gd name="T57" fmla="*/ 1 h 130"/>
                  <a:gd name="T58" fmla="*/ 1 w 296"/>
                  <a:gd name="T59" fmla="*/ 1 h 130"/>
                  <a:gd name="T60" fmla="*/ 1 w 296"/>
                  <a:gd name="T61" fmla="*/ 1 h 130"/>
                  <a:gd name="T62" fmla="*/ 1 w 296"/>
                  <a:gd name="T63" fmla="*/ 1 h 130"/>
                  <a:gd name="T64" fmla="*/ 1 w 296"/>
                  <a:gd name="T65" fmla="*/ 1 h 130"/>
                  <a:gd name="T66" fmla="*/ 1 w 296"/>
                  <a:gd name="T67" fmla="*/ 1 h 130"/>
                  <a:gd name="T68" fmla="*/ 1 w 296"/>
                  <a:gd name="T69" fmla="*/ 1 h 130"/>
                  <a:gd name="T70" fmla="*/ 1 w 296"/>
                  <a:gd name="T71" fmla="*/ 1 h 130"/>
                  <a:gd name="T72" fmla="*/ 0 w 296"/>
                  <a:gd name="T73" fmla="*/ 1 h 1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96"/>
                  <a:gd name="T112" fmla="*/ 0 h 130"/>
                  <a:gd name="T113" fmla="*/ 296 w 296"/>
                  <a:gd name="T114" fmla="*/ 130 h 1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96" h="130">
                    <a:moveTo>
                      <a:pt x="0" y="113"/>
                    </a:moveTo>
                    <a:lnTo>
                      <a:pt x="0" y="112"/>
                    </a:lnTo>
                    <a:lnTo>
                      <a:pt x="5" y="110"/>
                    </a:lnTo>
                    <a:lnTo>
                      <a:pt x="8" y="109"/>
                    </a:lnTo>
                    <a:lnTo>
                      <a:pt x="8" y="107"/>
                    </a:lnTo>
                    <a:lnTo>
                      <a:pt x="32" y="113"/>
                    </a:lnTo>
                    <a:lnTo>
                      <a:pt x="56" y="116"/>
                    </a:lnTo>
                    <a:lnTo>
                      <a:pt x="79" y="118"/>
                    </a:lnTo>
                    <a:lnTo>
                      <a:pt x="101" y="115"/>
                    </a:lnTo>
                    <a:lnTo>
                      <a:pt x="122" y="110"/>
                    </a:lnTo>
                    <a:lnTo>
                      <a:pt x="143" y="104"/>
                    </a:lnTo>
                    <a:lnTo>
                      <a:pt x="163" y="97"/>
                    </a:lnTo>
                    <a:lnTo>
                      <a:pt x="182" y="87"/>
                    </a:lnTo>
                    <a:lnTo>
                      <a:pt x="200" y="77"/>
                    </a:lnTo>
                    <a:lnTo>
                      <a:pt x="217" y="66"/>
                    </a:lnTo>
                    <a:lnTo>
                      <a:pt x="232" y="55"/>
                    </a:lnTo>
                    <a:lnTo>
                      <a:pt x="247" y="43"/>
                    </a:lnTo>
                    <a:lnTo>
                      <a:pt x="261" y="31"/>
                    </a:lnTo>
                    <a:lnTo>
                      <a:pt x="273" y="20"/>
                    </a:lnTo>
                    <a:lnTo>
                      <a:pt x="285" y="10"/>
                    </a:lnTo>
                    <a:lnTo>
                      <a:pt x="296" y="0"/>
                    </a:lnTo>
                    <a:lnTo>
                      <a:pt x="293" y="13"/>
                    </a:lnTo>
                    <a:lnTo>
                      <a:pt x="285" y="25"/>
                    </a:lnTo>
                    <a:lnTo>
                      <a:pt x="275" y="37"/>
                    </a:lnTo>
                    <a:lnTo>
                      <a:pt x="259" y="51"/>
                    </a:lnTo>
                    <a:lnTo>
                      <a:pt x="243" y="65"/>
                    </a:lnTo>
                    <a:lnTo>
                      <a:pt x="224" y="78"/>
                    </a:lnTo>
                    <a:lnTo>
                      <a:pt x="203" y="91"/>
                    </a:lnTo>
                    <a:lnTo>
                      <a:pt x="180" y="101"/>
                    </a:lnTo>
                    <a:lnTo>
                      <a:pt x="157" y="112"/>
                    </a:lnTo>
                    <a:lnTo>
                      <a:pt x="133" y="120"/>
                    </a:lnTo>
                    <a:lnTo>
                      <a:pt x="108" y="126"/>
                    </a:lnTo>
                    <a:lnTo>
                      <a:pt x="85" y="130"/>
                    </a:lnTo>
                    <a:lnTo>
                      <a:pt x="61" y="130"/>
                    </a:lnTo>
                    <a:lnTo>
                      <a:pt x="40" y="129"/>
                    </a:lnTo>
                    <a:lnTo>
                      <a:pt x="18" y="12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8" name="Freeform 17"/>
              <p:cNvSpPr>
                <a:spLocks/>
              </p:cNvSpPr>
              <p:nvPr/>
            </p:nvSpPr>
            <p:spPr bwMode="auto">
              <a:xfrm>
                <a:off x="1074" y="383"/>
                <a:ext cx="8" cy="50"/>
              </a:xfrm>
              <a:custGeom>
                <a:avLst/>
                <a:gdLst>
                  <a:gd name="T0" fmla="*/ 0 w 17"/>
                  <a:gd name="T1" fmla="*/ 0 h 101"/>
                  <a:gd name="T2" fmla="*/ 0 w 17"/>
                  <a:gd name="T3" fmla="*/ 0 h 101"/>
                  <a:gd name="T4" fmla="*/ 0 w 17"/>
                  <a:gd name="T5" fmla="*/ 0 h 101"/>
                  <a:gd name="T6" fmla="*/ 0 w 17"/>
                  <a:gd name="T7" fmla="*/ 0 h 101"/>
                  <a:gd name="T8" fmla="*/ 0 w 17"/>
                  <a:gd name="T9" fmla="*/ 0 h 101"/>
                  <a:gd name="T10" fmla="*/ 0 w 17"/>
                  <a:gd name="T11" fmla="*/ 0 h 101"/>
                  <a:gd name="T12" fmla="*/ 0 w 17"/>
                  <a:gd name="T13" fmla="*/ 0 h 101"/>
                  <a:gd name="T14" fmla="*/ 0 w 17"/>
                  <a:gd name="T15" fmla="*/ 0 h 101"/>
                  <a:gd name="T16" fmla="*/ 0 w 17"/>
                  <a:gd name="T17" fmla="*/ 0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1"/>
                  <a:gd name="T29" fmla="*/ 17 w 17"/>
                  <a:gd name="T30" fmla="*/ 101 h 1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1">
                    <a:moveTo>
                      <a:pt x="12" y="0"/>
                    </a:moveTo>
                    <a:lnTo>
                      <a:pt x="17" y="12"/>
                    </a:lnTo>
                    <a:lnTo>
                      <a:pt x="17" y="41"/>
                    </a:lnTo>
                    <a:lnTo>
                      <a:pt x="12" y="75"/>
                    </a:lnTo>
                    <a:lnTo>
                      <a:pt x="0" y="101"/>
                    </a:lnTo>
                    <a:lnTo>
                      <a:pt x="3" y="75"/>
                    </a:lnTo>
                    <a:lnTo>
                      <a:pt x="6" y="41"/>
                    </a:lnTo>
                    <a:lnTo>
                      <a:pt x="9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9" name="Freeform 18"/>
              <p:cNvSpPr>
                <a:spLocks/>
              </p:cNvSpPr>
              <p:nvPr/>
            </p:nvSpPr>
            <p:spPr bwMode="auto">
              <a:xfrm>
                <a:off x="1062" y="382"/>
                <a:ext cx="10" cy="60"/>
              </a:xfrm>
              <a:custGeom>
                <a:avLst/>
                <a:gdLst>
                  <a:gd name="T0" fmla="*/ 0 w 21"/>
                  <a:gd name="T1" fmla="*/ 0 h 120"/>
                  <a:gd name="T2" fmla="*/ 0 w 21"/>
                  <a:gd name="T3" fmla="*/ 1 h 120"/>
                  <a:gd name="T4" fmla="*/ 0 w 21"/>
                  <a:gd name="T5" fmla="*/ 1 h 120"/>
                  <a:gd name="T6" fmla="*/ 0 w 21"/>
                  <a:gd name="T7" fmla="*/ 1 h 120"/>
                  <a:gd name="T8" fmla="*/ 0 w 21"/>
                  <a:gd name="T9" fmla="*/ 1 h 120"/>
                  <a:gd name="T10" fmla="*/ 0 w 21"/>
                  <a:gd name="T11" fmla="*/ 1 h 120"/>
                  <a:gd name="T12" fmla="*/ 0 w 21"/>
                  <a:gd name="T13" fmla="*/ 1 h 120"/>
                  <a:gd name="T14" fmla="*/ 0 w 21"/>
                  <a:gd name="T15" fmla="*/ 1 h 120"/>
                  <a:gd name="T16" fmla="*/ 0 w 21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20"/>
                  <a:gd name="T29" fmla="*/ 21 w 21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20">
                    <a:moveTo>
                      <a:pt x="16" y="0"/>
                    </a:moveTo>
                    <a:lnTo>
                      <a:pt x="21" y="15"/>
                    </a:lnTo>
                    <a:lnTo>
                      <a:pt x="19" y="50"/>
                    </a:lnTo>
                    <a:lnTo>
                      <a:pt x="13" y="90"/>
                    </a:lnTo>
                    <a:lnTo>
                      <a:pt x="0" y="120"/>
                    </a:lnTo>
                    <a:lnTo>
                      <a:pt x="3" y="96"/>
                    </a:lnTo>
                    <a:lnTo>
                      <a:pt x="6" y="55"/>
                    </a:lnTo>
                    <a:lnTo>
                      <a:pt x="1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0" name="Freeform 19"/>
              <p:cNvSpPr>
                <a:spLocks/>
              </p:cNvSpPr>
              <p:nvPr/>
            </p:nvSpPr>
            <p:spPr bwMode="auto">
              <a:xfrm>
                <a:off x="1040" y="391"/>
                <a:ext cx="9" cy="63"/>
              </a:xfrm>
              <a:custGeom>
                <a:avLst/>
                <a:gdLst>
                  <a:gd name="T0" fmla="*/ 1 w 17"/>
                  <a:gd name="T1" fmla="*/ 0 h 127"/>
                  <a:gd name="T2" fmla="*/ 1 w 17"/>
                  <a:gd name="T3" fmla="*/ 0 h 127"/>
                  <a:gd name="T4" fmla="*/ 1 w 17"/>
                  <a:gd name="T5" fmla="*/ 0 h 127"/>
                  <a:gd name="T6" fmla="*/ 1 w 17"/>
                  <a:gd name="T7" fmla="*/ 0 h 127"/>
                  <a:gd name="T8" fmla="*/ 0 w 17"/>
                  <a:gd name="T9" fmla="*/ 0 h 127"/>
                  <a:gd name="T10" fmla="*/ 0 w 17"/>
                  <a:gd name="T11" fmla="*/ 0 h 127"/>
                  <a:gd name="T12" fmla="*/ 1 w 17"/>
                  <a:gd name="T13" fmla="*/ 0 h 127"/>
                  <a:gd name="T14" fmla="*/ 1 w 17"/>
                  <a:gd name="T15" fmla="*/ 0 h 127"/>
                  <a:gd name="T16" fmla="*/ 1 w 17"/>
                  <a:gd name="T17" fmla="*/ 0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7"/>
                  <a:gd name="T29" fmla="*/ 17 w 17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7">
                    <a:moveTo>
                      <a:pt x="9" y="0"/>
                    </a:moveTo>
                    <a:lnTo>
                      <a:pt x="15" y="17"/>
                    </a:lnTo>
                    <a:lnTo>
                      <a:pt x="17" y="55"/>
                    </a:lnTo>
                    <a:lnTo>
                      <a:pt x="12" y="98"/>
                    </a:lnTo>
                    <a:lnTo>
                      <a:pt x="0" y="127"/>
                    </a:lnTo>
                    <a:lnTo>
                      <a:pt x="0" y="101"/>
                    </a:lnTo>
                    <a:lnTo>
                      <a:pt x="1" y="58"/>
                    </a:lnTo>
                    <a:lnTo>
                      <a:pt x="4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Freeform 20"/>
              <p:cNvSpPr>
                <a:spLocks/>
              </p:cNvSpPr>
              <p:nvPr/>
            </p:nvSpPr>
            <p:spPr bwMode="auto">
              <a:xfrm>
                <a:off x="1027" y="402"/>
                <a:ext cx="7" cy="57"/>
              </a:xfrm>
              <a:custGeom>
                <a:avLst/>
                <a:gdLst>
                  <a:gd name="T0" fmla="*/ 1 w 14"/>
                  <a:gd name="T1" fmla="*/ 0 h 113"/>
                  <a:gd name="T2" fmla="*/ 1 w 14"/>
                  <a:gd name="T3" fmla="*/ 1 h 113"/>
                  <a:gd name="T4" fmla="*/ 1 w 14"/>
                  <a:gd name="T5" fmla="*/ 1 h 113"/>
                  <a:gd name="T6" fmla="*/ 1 w 14"/>
                  <a:gd name="T7" fmla="*/ 1 h 113"/>
                  <a:gd name="T8" fmla="*/ 1 w 14"/>
                  <a:gd name="T9" fmla="*/ 1 h 113"/>
                  <a:gd name="T10" fmla="*/ 1 w 14"/>
                  <a:gd name="T11" fmla="*/ 1 h 113"/>
                  <a:gd name="T12" fmla="*/ 0 w 14"/>
                  <a:gd name="T13" fmla="*/ 1 h 113"/>
                  <a:gd name="T14" fmla="*/ 1 w 14"/>
                  <a:gd name="T15" fmla="*/ 1 h 113"/>
                  <a:gd name="T16" fmla="*/ 1 w 14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13"/>
                  <a:gd name="T29" fmla="*/ 14 w 14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13">
                    <a:moveTo>
                      <a:pt x="8" y="0"/>
                    </a:moveTo>
                    <a:lnTo>
                      <a:pt x="13" y="15"/>
                    </a:lnTo>
                    <a:lnTo>
                      <a:pt x="14" y="50"/>
                    </a:lnTo>
                    <a:lnTo>
                      <a:pt x="11" y="89"/>
                    </a:lnTo>
                    <a:lnTo>
                      <a:pt x="2" y="113"/>
                    </a:lnTo>
                    <a:lnTo>
                      <a:pt x="2" y="87"/>
                    </a:lnTo>
                    <a:lnTo>
                      <a:pt x="0" y="49"/>
                    </a:lnTo>
                    <a:lnTo>
                      <a:pt x="2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2" name="Freeform 21"/>
              <p:cNvSpPr>
                <a:spLocks/>
              </p:cNvSpPr>
              <p:nvPr/>
            </p:nvSpPr>
            <p:spPr bwMode="auto">
              <a:xfrm>
                <a:off x="1000" y="417"/>
                <a:ext cx="8" cy="47"/>
              </a:xfrm>
              <a:custGeom>
                <a:avLst/>
                <a:gdLst>
                  <a:gd name="T0" fmla="*/ 0 w 17"/>
                  <a:gd name="T1" fmla="*/ 0 h 95"/>
                  <a:gd name="T2" fmla="*/ 0 w 17"/>
                  <a:gd name="T3" fmla="*/ 0 h 95"/>
                  <a:gd name="T4" fmla="*/ 0 w 17"/>
                  <a:gd name="T5" fmla="*/ 0 h 95"/>
                  <a:gd name="T6" fmla="*/ 0 w 17"/>
                  <a:gd name="T7" fmla="*/ 0 h 95"/>
                  <a:gd name="T8" fmla="*/ 0 w 17"/>
                  <a:gd name="T9" fmla="*/ 0 h 95"/>
                  <a:gd name="T10" fmla="*/ 0 w 17"/>
                  <a:gd name="T11" fmla="*/ 0 h 95"/>
                  <a:gd name="T12" fmla="*/ 0 w 17"/>
                  <a:gd name="T13" fmla="*/ 0 h 95"/>
                  <a:gd name="T14" fmla="*/ 0 w 17"/>
                  <a:gd name="T15" fmla="*/ 0 h 95"/>
                  <a:gd name="T16" fmla="*/ 0 w 17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5"/>
                  <a:gd name="T29" fmla="*/ 17 w 17"/>
                  <a:gd name="T30" fmla="*/ 95 h 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5">
                    <a:moveTo>
                      <a:pt x="3" y="0"/>
                    </a:moveTo>
                    <a:lnTo>
                      <a:pt x="11" y="11"/>
                    </a:lnTo>
                    <a:lnTo>
                      <a:pt x="17" y="38"/>
                    </a:lnTo>
                    <a:lnTo>
                      <a:pt x="15" y="69"/>
                    </a:lnTo>
                    <a:lnTo>
                      <a:pt x="6" y="95"/>
                    </a:lnTo>
                    <a:lnTo>
                      <a:pt x="5" y="72"/>
                    </a:lnTo>
                    <a:lnTo>
                      <a:pt x="1" y="40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3" name="Freeform 22"/>
              <p:cNvSpPr>
                <a:spLocks/>
              </p:cNvSpPr>
              <p:nvPr/>
            </p:nvSpPr>
            <p:spPr bwMode="auto">
              <a:xfrm>
                <a:off x="961" y="438"/>
                <a:ext cx="10" cy="23"/>
              </a:xfrm>
              <a:custGeom>
                <a:avLst/>
                <a:gdLst>
                  <a:gd name="T0" fmla="*/ 1 w 20"/>
                  <a:gd name="T1" fmla="*/ 0 h 46"/>
                  <a:gd name="T2" fmla="*/ 1 w 20"/>
                  <a:gd name="T3" fmla="*/ 1 h 46"/>
                  <a:gd name="T4" fmla="*/ 1 w 20"/>
                  <a:gd name="T5" fmla="*/ 1 h 46"/>
                  <a:gd name="T6" fmla="*/ 1 w 20"/>
                  <a:gd name="T7" fmla="*/ 1 h 46"/>
                  <a:gd name="T8" fmla="*/ 1 w 20"/>
                  <a:gd name="T9" fmla="*/ 1 h 46"/>
                  <a:gd name="T10" fmla="*/ 1 w 20"/>
                  <a:gd name="T11" fmla="*/ 1 h 46"/>
                  <a:gd name="T12" fmla="*/ 1 w 20"/>
                  <a:gd name="T13" fmla="*/ 1 h 46"/>
                  <a:gd name="T14" fmla="*/ 0 w 20"/>
                  <a:gd name="T15" fmla="*/ 1 h 46"/>
                  <a:gd name="T16" fmla="*/ 1 w 20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6"/>
                  <a:gd name="T29" fmla="*/ 20 w 20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6">
                    <a:moveTo>
                      <a:pt x="3" y="0"/>
                    </a:moveTo>
                    <a:lnTo>
                      <a:pt x="9" y="4"/>
                    </a:lnTo>
                    <a:lnTo>
                      <a:pt x="17" y="18"/>
                    </a:lnTo>
                    <a:lnTo>
                      <a:pt x="20" y="35"/>
                    </a:lnTo>
                    <a:lnTo>
                      <a:pt x="15" y="46"/>
                    </a:lnTo>
                    <a:lnTo>
                      <a:pt x="15" y="30"/>
                    </a:lnTo>
                    <a:lnTo>
                      <a:pt x="8" y="15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4" name="Freeform 23"/>
              <p:cNvSpPr>
                <a:spLocks/>
              </p:cNvSpPr>
              <p:nvPr/>
            </p:nvSpPr>
            <p:spPr bwMode="auto">
              <a:xfrm>
                <a:off x="1089" y="378"/>
                <a:ext cx="8" cy="44"/>
              </a:xfrm>
              <a:custGeom>
                <a:avLst/>
                <a:gdLst>
                  <a:gd name="T0" fmla="*/ 0 w 17"/>
                  <a:gd name="T1" fmla="*/ 0 h 87"/>
                  <a:gd name="T2" fmla="*/ 0 w 17"/>
                  <a:gd name="T3" fmla="*/ 1 h 87"/>
                  <a:gd name="T4" fmla="*/ 0 w 17"/>
                  <a:gd name="T5" fmla="*/ 1 h 87"/>
                  <a:gd name="T6" fmla="*/ 0 w 17"/>
                  <a:gd name="T7" fmla="*/ 1 h 87"/>
                  <a:gd name="T8" fmla="*/ 0 w 17"/>
                  <a:gd name="T9" fmla="*/ 1 h 87"/>
                  <a:gd name="T10" fmla="*/ 0 w 17"/>
                  <a:gd name="T11" fmla="*/ 1 h 87"/>
                  <a:gd name="T12" fmla="*/ 0 w 17"/>
                  <a:gd name="T13" fmla="*/ 1 h 87"/>
                  <a:gd name="T14" fmla="*/ 0 w 17"/>
                  <a:gd name="T15" fmla="*/ 1 h 87"/>
                  <a:gd name="T16" fmla="*/ 0 w 17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87"/>
                  <a:gd name="T29" fmla="*/ 17 w 17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87">
                    <a:moveTo>
                      <a:pt x="12" y="0"/>
                    </a:moveTo>
                    <a:lnTo>
                      <a:pt x="17" y="9"/>
                    </a:lnTo>
                    <a:lnTo>
                      <a:pt x="17" y="34"/>
                    </a:lnTo>
                    <a:lnTo>
                      <a:pt x="12" y="61"/>
                    </a:lnTo>
                    <a:lnTo>
                      <a:pt x="0" y="87"/>
                    </a:lnTo>
                    <a:lnTo>
                      <a:pt x="3" y="63"/>
                    </a:lnTo>
                    <a:lnTo>
                      <a:pt x="5" y="34"/>
                    </a:lnTo>
                    <a:lnTo>
                      <a:pt x="8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5" name="Freeform 24"/>
              <p:cNvSpPr>
                <a:spLocks/>
              </p:cNvSpPr>
              <p:nvPr/>
            </p:nvSpPr>
            <p:spPr bwMode="auto">
              <a:xfrm>
                <a:off x="1053" y="386"/>
                <a:ext cx="8" cy="62"/>
              </a:xfrm>
              <a:custGeom>
                <a:avLst/>
                <a:gdLst>
                  <a:gd name="T0" fmla="*/ 0 w 17"/>
                  <a:gd name="T1" fmla="*/ 0 h 124"/>
                  <a:gd name="T2" fmla="*/ 0 w 17"/>
                  <a:gd name="T3" fmla="*/ 1 h 124"/>
                  <a:gd name="T4" fmla="*/ 0 w 17"/>
                  <a:gd name="T5" fmla="*/ 1 h 124"/>
                  <a:gd name="T6" fmla="*/ 0 w 17"/>
                  <a:gd name="T7" fmla="*/ 1 h 124"/>
                  <a:gd name="T8" fmla="*/ 0 w 17"/>
                  <a:gd name="T9" fmla="*/ 1 h 124"/>
                  <a:gd name="T10" fmla="*/ 0 w 17"/>
                  <a:gd name="T11" fmla="*/ 1 h 124"/>
                  <a:gd name="T12" fmla="*/ 0 w 17"/>
                  <a:gd name="T13" fmla="*/ 1 h 124"/>
                  <a:gd name="T14" fmla="*/ 0 w 17"/>
                  <a:gd name="T15" fmla="*/ 1 h 124"/>
                  <a:gd name="T16" fmla="*/ 0 w 17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4"/>
                  <a:gd name="T29" fmla="*/ 17 w 17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4">
                    <a:moveTo>
                      <a:pt x="9" y="0"/>
                    </a:moveTo>
                    <a:lnTo>
                      <a:pt x="16" y="17"/>
                    </a:lnTo>
                    <a:lnTo>
                      <a:pt x="17" y="53"/>
                    </a:lnTo>
                    <a:lnTo>
                      <a:pt x="12" y="95"/>
                    </a:lnTo>
                    <a:lnTo>
                      <a:pt x="0" y="124"/>
                    </a:lnTo>
                    <a:lnTo>
                      <a:pt x="0" y="99"/>
                    </a:lnTo>
                    <a:lnTo>
                      <a:pt x="2" y="56"/>
                    </a:lnTo>
                    <a:lnTo>
                      <a:pt x="5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6" name="Freeform 25"/>
              <p:cNvSpPr>
                <a:spLocks/>
              </p:cNvSpPr>
              <p:nvPr/>
            </p:nvSpPr>
            <p:spPr bwMode="auto">
              <a:xfrm>
                <a:off x="1011" y="408"/>
                <a:ext cx="8" cy="54"/>
              </a:xfrm>
              <a:custGeom>
                <a:avLst/>
                <a:gdLst>
                  <a:gd name="T0" fmla="*/ 0 w 17"/>
                  <a:gd name="T1" fmla="*/ 0 h 108"/>
                  <a:gd name="T2" fmla="*/ 0 w 17"/>
                  <a:gd name="T3" fmla="*/ 1 h 108"/>
                  <a:gd name="T4" fmla="*/ 0 w 17"/>
                  <a:gd name="T5" fmla="*/ 1 h 108"/>
                  <a:gd name="T6" fmla="*/ 0 w 17"/>
                  <a:gd name="T7" fmla="*/ 1 h 108"/>
                  <a:gd name="T8" fmla="*/ 0 w 17"/>
                  <a:gd name="T9" fmla="*/ 1 h 108"/>
                  <a:gd name="T10" fmla="*/ 0 w 17"/>
                  <a:gd name="T11" fmla="*/ 1 h 108"/>
                  <a:gd name="T12" fmla="*/ 0 w 17"/>
                  <a:gd name="T13" fmla="*/ 1 h 108"/>
                  <a:gd name="T14" fmla="*/ 0 w 17"/>
                  <a:gd name="T15" fmla="*/ 1 h 108"/>
                  <a:gd name="T16" fmla="*/ 0 w 17"/>
                  <a:gd name="T17" fmla="*/ 0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8"/>
                  <a:gd name="T29" fmla="*/ 17 w 17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8">
                    <a:moveTo>
                      <a:pt x="3" y="0"/>
                    </a:moveTo>
                    <a:lnTo>
                      <a:pt x="11" y="13"/>
                    </a:lnTo>
                    <a:lnTo>
                      <a:pt x="17" y="44"/>
                    </a:lnTo>
                    <a:lnTo>
                      <a:pt x="17" y="81"/>
                    </a:lnTo>
                    <a:lnTo>
                      <a:pt x="8" y="108"/>
                    </a:lnTo>
                    <a:lnTo>
                      <a:pt x="6" y="82"/>
                    </a:lnTo>
                    <a:lnTo>
                      <a:pt x="3" y="47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7" name="Freeform 26"/>
              <p:cNvSpPr>
                <a:spLocks/>
              </p:cNvSpPr>
              <p:nvPr/>
            </p:nvSpPr>
            <p:spPr bwMode="auto">
              <a:xfrm>
                <a:off x="991" y="419"/>
                <a:ext cx="4" cy="45"/>
              </a:xfrm>
              <a:custGeom>
                <a:avLst/>
                <a:gdLst>
                  <a:gd name="T0" fmla="*/ 0 w 9"/>
                  <a:gd name="T1" fmla="*/ 0 h 90"/>
                  <a:gd name="T2" fmla="*/ 0 w 9"/>
                  <a:gd name="T3" fmla="*/ 1 h 90"/>
                  <a:gd name="T4" fmla="*/ 0 w 9"/>
                  <a:gd name="T5" fmla="*/ 1 h 90"/>
                  <a:gd name="T6" fmla="*/ 0 w 9"/>
                  <a:gd name="T7" fmla="*/ 1 h 90"/>
                  <a:gd name="T8" fmla="*/ 0 w 9"/>
                  <a:gd name="T9" fmla="*/ 1 h 90"/>
                  <a:gd name="T10" fmla="*/ 0 w 9"/>
                  <a:gd name="T11" fmla="*/ 1 h 90"/>
                  <a:gd name="T12" fmla="*/ 0 w 9"/>
                  <a:gd name="T13" fmla="*/ 1 h 90"/>
                  <a:gd name="T14" fmla="*/ 0 w 9"/>
                  <a:gd name="T15" fmla="*/ 1 h 90"/>
                  <a:gd name="T16" fmla="*/ 0 w 9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90"/>
                  <a:gd name="T29" fmla="*/ 9 w 9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90">
                    <a:moveTo>
                      <a:pt x="3" y="0"/>
                    </a:moveTo>
                    <a:lnTo>
                      <a:pt x="7" y="13"/>
                    </a:lnTo>
                    <a:lnTo>
                      <a:pt x="9" y="42"/>
                    </a:lnTo>
                    <a:lnTo>
                      <a:pt x="7" y="73"/>
                    </a:lnTo>
                    <a:lnTo>
                      <a:pt x="1" y="90"/>
                    </a:lnTo>
                    <a:lnTo>
                      <a:pt x="1" y="70"/>
                    </a:lnTo>
                    <a:lnTo>
                      <a:pt x="0" y="42"/>
                    </a:lnTo>
                    <a:lnTo>
                      <a:pt x="0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8" name="Freeform 27"/>
              <p:cNvSpPr>
                <a:spLocks/>
              </p:cNvSpPr>
              <p:nvPr/>
            </p:nvSpPr>
            <p:spPr bwMode="auto">
              <a:xfrm>
                <a:off x="975" y="436"/>
                <a:ext cx="9" cy="28"/>
              </a:xfrm>
              <a:custGeom>
                <a:avLst/>
                <a:gdLst>
                  <a:gd name="T0" fmla="*/ 1 w 18"/>
                  <a:gd name="T1" fmla="*/ 0 h 55"/>
                  <a:gd name="T2" fmla="*/ 1 w 18"/>
                  <a:gd name="T3" fmla="*/ 1 h 55"/>
                  <a:gd name="T4" fmla="*/ 1 w 18"/>
                  <a:gd name="T5" fmla="*/ 1 h 55"/>
                  <a:gd name="T6" fmla="*/ 1 w 18"/>
                  <a:gd name="T7" fmla="*/ 1 h 55"/>
                  <a:gd name="T8" fmla="*/ 1 w 18"/>
                  <a:gd name="T9" fmla="*/ 1 h 55"/>
                  <a:gd name="T10" fmla="*/ 1 w 18"/>
                  <a:gd name="T11" fmla="*/ 1 h 55"/>
                  <a:gd name="T12" fmla="*/ 1 w 18"/>
                  <a:gd name="T13" fmla="*/ 1 h 55"/>
                  <a:gd name="T14" fmla="*/ 0 w 18"/>
                  <a:gd name="T15" fmla="*/ 1 h 55"/>
                  <a:gd name="T16" fmla="*/ 1 w 18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5"/>
                  <a:gd name="T29" fmla="*/ 18 w 18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5">
                    <a:moveTo>
                      <a:pt x="3" y="0"/>
                    </a:moveTo>
                    <a:lnTo>
                      <a:pt x="9" y="6"/>
                    </a:lnTo>
                    <a:lnTo>
                      <a:pt x="15" y="23"/>
                    </a:lnTo>
                    <a:lnTo>
                      <a:pt x="18" y="43"/>
                    </a:lnTo>
                    <a:lnTo>
                      <a:pt x="12" y="55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9" name="Freeform 28"/>
              <p:cNvSpPr>
                <a:spLocks/>
              </p:cNvSpPr>
              <p:nvPr/>
            </p:nvSpPr>
            <p:spPr bwMode="auto">
              <a:xfrm>
                <a:off x="1100" y="383"/>
                <a:ext cx="9" cy="29"/>
              </a:xfrm>
              <a:custGeom>
                <a:avLst/>
                <a:gdLst>
                  <a:gd name="T0" fmla="*/ 0 w 18"/>
                  <a:gd name="T1" fmla="*/ 1 h 56"/>
                  <a:gd name="T2" fmla="*/ 0 w 18"/>
                  <a:gd name="T3" fmla="*/ 1 h 56"/>
                  <a:gd name="T4" fmla="*/ 1 w 18"/>
                  <a:gd name="T5" fmla="*/ 1 h 56"/>
                  <a:gd name="T6" fmla="*/ 1 w 18"/>
                  <a:gd name="T7" fmla="*/ 1 h 56"/>
                  <a:gd name="T8" fmla="*/ 1 w 18"/>
                  <a:gd name="T9" fmla="*/ 0 h 56"/>
                  <a:gd name="T10" fmla="*/ 1 w 18"/>
                  <a:gd name="T11" fmla="*/ 1 h 56"/>
                  <a:gd name="T12" fmla="*/ 1 w 18"/>
                  <a:gd name="T13" fmla="*/ 1 h 56"/>
                  <a:gd name="T14" fmla="*/ 1 w 18"/>
                  <a:gd name="T15" fmla="*/ 1 h 56"/>
                  <a:gd name="T16" fmla="*/ 0 w 18"/>
                  <a:gd name="T17" fmla="*/ 1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6"/>
                  <a:gd name="T29" fmla="*/ 18 w 1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6">
                    <a:moveTo>
                      <a:pt x="0" y="56"/>
                    </a:moveTo>
                    <a:lnTo>
                      <a:pt x="0" y="44"/>
                    </a:lnTo>
                    <a:lnTo>
                      <a:pt x="1" y="23"/>
                    </a:lnTo>
                    <a:lnTo>
                      <a:pt x="6" y="6"/>
                    </a:lnTo>
                    <a:lnTo>
                      <a:pt x="14" y="0"/>
                    </a:lnTo>
                    <a:lnTo>
                      <a:pt x="18" y="9"/>
                    </a:lnTo>
                    <a:lnTo>
                      <a:pt x="14" y="26"/>
                    </a:lnTo>
                    <a:lnTo>
                      <a:pt x="6" y="4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0" name="Freeform 29"/>
              <p:cNvSpPr>
                <a:spLocks/>
              </p:cNvSpPr>
              <p:nvPr/>
            </p:nvSpPr>
            <p:spPr bwMode="auto">
              <a:xfrm>
                <a:off x="1098" y="407"/>
                <a:ext cx="26" cy="6"/>
              </a:xfrm>
              <a:custGeom>
                <a:avLst/>
                <a:gdLst>
                  <a:gd name="T0" fmla="*/ 0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1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0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2"/>
                  <a:gd name="T53" fmla="*/ 52 w 5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2">
                    <a:moveTo>
                      <a:pt x="0" y="11"/>
                    </a:moveTo>
                    <a:lnTo>
                      <a:pt x="3" y="11"/>
                    </a:lnTo>
                    <a:lnTo>
                      <a:pt x="9" y="11"/>
                    </a:lnTo>
                    <a:lnTo>
                      <a:pt x="18" y="11"/>
                    </a:lnTo>
                    <a:lnTo>
                      <a:pt x="27" y="12"/>
                    </a:lnTo>
                    <a:lnTo>
                      <a:pt x="36" y="12"/>
                    </a:lnTo>
                    <a:lnTo>
                      <a:pt x="44" y="11"/>
                    </a:lnTo>
                    <a:lnTo>
                      <a:pt x="49" y="8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0" y="2"/>
                    </a:lnTo>
                    <a:lnTo>
                      <a:pt x="21" y="5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1" name="Freeform 30"/>
              <p:cNvSpPr>
                <a:spLocks/>
              </p:cNvSpPr>
              <p:nvPr/>
            </p:nvSpPr>
            <p:spPr bwMode="auto">
              <a:xfrm>
                <a:off x="1105" y="386"/>
                <a:ext cx="22" cy="16"/>
              </a:xfrm>
              <a:custGeom>
                <a:avLst/>
                <a:gdLst>
                  <a:gd name="T0" fmla="*/ 0 w 42"/>
                  <a:gd name="T1" fmla="*/ 1 h 32"/>
                  <a:gd name="T2" fmla="*/ 1 w 42"/>
                  <a:gd name="T3" fmla="*/ 1 h 32"/>
                  <a:gd name="T4" fmla="*/ 1 w 42"/>
                  <a:gd name="T5" fmla="*/ 1 h 32"/>
                  <a:gd name="T6" fmla="*/ 1 w 42"/>
                  <a:gd name="T7" fmla="*/ 1 h 32"/>
                  <a:gd name="T8" fmla="*/ 1 w 42"/>
                  <a:gd name="T9" fmla="*/ 1 h 32"/>
                  <a:gd name="T10" fmla="*/ 1 w 42"/>
                  <a:gd name="T11" fmla="*/ 1 h 32"/>
                  <a:gd name="T12" fmla="*/ 1 w 42"/>
                  <a:gd name="T13" fmla="*/ 1 h 32"/>
                  <a:gd name="T14" fmla="*/ 1 w 42"/>
                  <a:gd name="T15" fmla="*/ 1 h 32"/>
                  <a:gd name="T16" fmla="*/ 1 w 42"/>
                  <a:gd name="T17" fmla="*/ 0 h 32"/>
                  <a:gd name="T18" fmla="*/ 1 w 42"/>
                  <a:gd name="T19" fmla="*/ 0 h 32"/>
                  <a:gd name="T20" fmla="*/ 1 w 42"/>
                  <a:gd name="T21" fmla="*/ 1 h 32"/>
                  <a:gd name="T22" fmla="*/ 1 w 42"/>
                  <a:gd name="T23" fmla="*/ 1 h 32"/>
                  <a:gd name="T24" fmla="*/ 0 w 42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32"/>
                  <a:gd name="T41" fmla="*/ 42 w 42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32">
                    <a:moveTo>
                      <a:pt x="0" y="32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3"/>
                    </a:lnTo>
                    <a:lnTo>
                      <a:pt x="24" y="18"/>
                    </a:lnTo>
                    <a:lnTo>
                      <a:pt x="32" y="14"/>
                    </a:lnTo>
                    <a:lnTo>
                      <a:pt x="39" y="9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22" y="9"/>
                    </a:lnTo>
                    <a:lnTo>
                      <a:pt x="9" y="2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2" name="Freeform 31"/>
              <p:cNvSpPr>
                <a:spLocks/>
              </p:cNvSpPr>
              <p:nvPr/>
            </p:nvSpPr>
            <p:spPr bwMode="auto">
              <a:xfrm>
                <a:off x="980" y="461"/>
                <a:ext cx="8" cy="34"/>
              </a:xfrm>
              <a:custGeom>
                <a:avLst/>
                <a:gdLst>
                  <a:gd name="T0" fmla="*/ 1 w 16"/>
                  <a:gd name="T1" fmla="*/ 0 h 69"/>
                  <a:gd name="T2" fmla="*/ 1 w 16"/>
                  <a:gd name="T3" fmla="*/ 0 h 69"/>
                  <a:gd name="T4" fmla="*/ 1 w 16"/>
                  <a:gd name="T5" fmla="*/ 0 h 69"/>
                  <a:gd name="T6" fmla="*/ 1 w 16"/>
                  <a:gd name="T7" fmla="*/ 0 h 69"/>
                  <a:gd name="T8" fmla="*/ 1 w 16"/>
                  <a:gd name="T9" fmla="*/ 0 h 69"/>
                  <a:gd name="T10" fmla="*/ 1 w 16"/>
                  <a:gd name="T11" fmla="*/ 0 h 69"/>
                  <a:gd name="T12" fmla="*/ 0 w 16"/>
                  <a:gd name="T13" fmla="*/ 0 h 69"/>
                  <a:gd name="T14" fmla="*/ 1 w 16"/>
                  <a:gd name="T15" fmla="*/ 0 h 69"/>
                  <a:gd name="T16" fmla="*/ 1 w 16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9"/>
                  <a:gd name="T29" fmla="*/ 16 w 16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9">
                    <a:moveTo>
                      <a:pt x="2" y="0"/>
                    </a:moveTo>
                    <a:lnTo>
                      <a:pt x="11" y="17"/>
                    </a:lnTo>
                    <a:lnTo>
                      <a:pt x="16" y="38"/>
                    </a:lnTo>
                    <a:lnTo>
                      <a:pt x="14" y="58"/>
                    </a:lnTo>
                    <a:lnTo>
                      <a:pt x="8" y="69"/>
                    </a:lnTo>
                    <a:lnTo>
                      <a:pt x="2" y="63"/>
                    </a:lnTo>
                    <a:lnTo>
                      <a:pt x="0" y="43"/>
                    </a:lnTo>
                    <a:lnTo>
                      <a:pt x="2" y="2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3" name="Freeform 32"/>
              <p:cNvSpPr>
                <a:spLocks/>
              </p:cNvSpPr>
              <p:nvPr/>
            </p:nvSpPr>
            <p:spPr bwMode="auto">
              <a:xfrm>
                <a:off x="955" y="456"/>
                <a:ext cx="11" cy="33"/>
              </a:xfrm>
              <a:custGeom>
                <a:avLst/>
                <a:gdLst>
                  <a:gd name="T0" fmla="*/ 0 w 23"/>
                  <a:gd name="T1" fmla="*/ 0 h 66"/>
                  <a:gd name="T2" fmla="*/ 0 w 23"/>
                  <a:gd name="T3" fmla="*/ 1 h 66"/>
                  <a:gd name="T4" fmla="*/ 0 w 23"/>
                  <a:gd name="T5" fmla="*/ 1 h 66"/>
                  <a:gd name="T6" fmla="*/ 0 w 23"/>
                  <a:gd name="T7" fmla="*/ 1 h 66"/>
                  <a:gd name="T8" fmla="*/ 0 w 23"/>
                  <a:gd name="T9" fmla="*/ 1 h 66"/>
                  <a:gd name="T10" fmla="*/ 0 w 23"/>
                  <a:gd name="T11" fmla="*/ 1 h 66"/>
                  <a:gd name="T12" fmla="*/ 0 w 23"/>
                  <a:gd name="T13" fmla="*/ 1 h 66"/>
                  <a:gd name="T14" fmla="*/ 0 w 23"/>
                  <a:gd name="T15" fmla="*/ 1 h 66"/>
                  <a:gd name="T16" fmla="*/ 0 w 2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66"/>
                  <a:gd name="T29" fmla="*/ 23 w 2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66">
                    <a:moveTo>
                      <a:pt x="23" y="0"/>
                    </a:moveTo>
                    <a:lnTo>
                      <a:pt x="21" y="15"/>
                    </a:lnTo>
                    <a:lnTo>
                      <a:pt x="18" y="37"/>
                    </a:lnTo>
                    <a:lnTo>
                      <a:pt x="12" y="56"/>
                    </a:lnTo>
                    <a:lnTo>
                      <a:pt x="3" y="66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7" y="1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4" name="Freeform 33"/>
              <p:cNvSpPr>
                <a:spLocks/>
              </p:cNvSpPr>
              <p:nvPr/>
            </p:nvSpPr>
            <p:spPr bwMode="auto">
              <a:xfrm>
                <a:off x="992" y="463"/>
                <a:ext cx="8" cy="31"/>
              </a:xfrm>
              <a:custGeom>
                <a:avLst/>
                <a:gdLst>
                  <a:gd name="T0" fmla="*/ 0 w 17"/>
                  <a:gd name="T1" fmla="*/ 0 h 62"/>
                  <a:gd name="T2" fmla="*/ 0 w 17"/>
                  <a:gd name="T3" fmla="*/ 1 h 62"/>
                  <a:gd name="T4" fmla="*/ 0 w 17"/>
                  <a:gd name="T5" fmla="*/ 1 h 62"/>
                  <a:gd name="T6" fmla="*/ 0 w 17"/>
                  <a:gd name="T7" fmla="*/ 1 h 62"/>
                  <a:gd name="T8" fmla="*/ 0 w 17"/>
                  <a:gd name="T9" fmla="*/ 1 h 62"/>
                  <a:gd name="T10" fmla="*/ 0 w 17"/>
                  <a:gd name="T11" fmla="*/ 1 h 62"/>
                  <a:gd name="T12" fmla="*/ 0 w 17"/>
                  <a:gd name="T13" fmla="*/ 1 h 62"/>
                  <a:gd name="T14" fmla="*/ 0 w 17"/>
                  <a:gd name="T15" fmla="*/ 1 h 62"/>
                  <a:gd name="T16" fmla="*/ 0 w 17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62"/>
                  <a:gd name="T29" fmla="*/ 17 w 17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62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7" y="48"/>
                    </a:lnTo>
                    <a:lnTo>
                      <a:pt x="12" y="62"/>
                    </a:lnTo>
                    <a:lnTo>
                      <a:pt x="6" y="59"/>
                    </a:lnTo>
                    <a:lnTo>
                      <a:pt x="5" y="41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5" name="Freeform 34"/>
              <p:cNvSpPr>
                <a:spLocks/>
              </p:cNvSpPr>
              <p:nvPr/>
            </p:nvSpPr>
            <p:spPr bwMode="auto">
              <a:xfrm>
                <a:off x="1003" y="463"/>
                <a:ext cx="12" cy="33"/>
              </a:xfrm>
              <a:custGeom>
                <a:avLst/>
                <a:gdLst>
                  <a:gd name="T0" fmla="*/ 0 w 24"/>
                  <a:gd name="T1" fmla="*/ 0 h 65"/>
                  <a:gd name="T2" fmla="*/ 1 w 24"/>
                  <a:gd name="T3" fmla="*/ 1 h 65"/>
                  <a:gd name="T4" fmla="*/ 1 w 24"/>
                  <a:gd name="T5" fmla="*/ 1 h 65"/>
                  <a:gd name="T6" fmla="*/ 1 w 24"/>
                  <a:gd name="T7" fmla="*/ 1 h 65"/>
                  <a:gd name="T8" fmla="*/ 1 w 24"/>
                  <a:gd name="T9" fmla="*/ 1 h 65"/>
                  <a:gd name="T10" fmla="*/ 1 w 24"/>
                  <a:gd name="T11" fmla="*/ 1 h 65"/>
                  <a:gd name="T12" fmla="*/ 1 w 24"/>
                  <a:gd name="T13" fmla="*/ 1 h 65"/>
                  <a:gd name="T14" fmla="*/ 1 w 24"/>
                  <a:gd name="T15" fmla="*/ 1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12" y="10"/>
                    </a:lnTo>
                    <a:lnTo>
                      <a:pt x="20" y="32"/>
                    </a:lnTo>
                    <a:lnTo>
                      <a:pt x="24" y="53"/>
                    </a:lnTo>
                    <a:lnTo>
                      <a:pt x="21" y="65"/>
                    </a:lnTo>
                    <a:lnTo>
                      <a:pt x="15" y="61"/>
                    </a:lnTo>
                    <a:lnTo>
                      <a:pt x="11" y="44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6" name="Freeform 35"/>
              <p:cNvSpPr>
                <a:spLocks/>
              </p:cNvSpPr>
              <p:nvPr/>
            </p:nvSpPr>
            <p:spPr bwMode="auto">
              <a:xfrm>
                <a:off x="1013" y="461"/>
                <a:ext cx="15" cy="31"/>
              </a:xfrm>
              <a:custGeom>
                <a:avLst/>
                <a:gdLst>
                  <a:gd name="T0" fmla="*/ 0 w 30"/>
                  <a:gd name="T1" fmla="*/ 0 h 61"/>
                  <a:gd name="T2" fmla="*/ 1 w 30"/>
                  <a:gd name="T3" fmla="*/ 1 h 61"/>
                  <a:gd name="T4" fmla="*/ 1 w 30"/>
                  <a:gd name="T5" fmla="*/ 1 h 61"/>
                  <a:gd name="T6" fmla="*/ 1 w 30"/>
                  <a:gd name="T7" fmla="*/ 1 h 61"/>
                  <a:gd name="T8" fmla="*/ 1 w 30"/>
                  <a:gd name="T9" fmla="*/ 1 h 61"/>
                  <a:gd name="T10" fmla="*/ 1 w 30"/>
                  <a:gd name="T11" fmla="*/ 1 h 61"/>
                  <a:gd name="T12" fmla="*/ 1 w 30"/>
                  <a:gd name="T13" fmla="*/ 1 h 61"/>
                  <a:gd name="T14" fmla="*/ 1 w 30"/>
                  <a:gd name="T15" fmla="*/ 1 h 61"/>
                  <a:gd name="T16" fmla="*/ 0 w 30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61"/>
                  <a:gd name="T29" fmla="*/ 30 w 30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61">
                    <a:moveTo>
                      <a:pt x="0" y="0"/>
                    </a:moveTo>
                    <a:lnTo>
                      <a:pt x="14" y="12"/>
                    </a:lnTo>
                    <a:lnTo>
                      <a:pt x="24" y="32"/>
                    </a:lnTo>
                    <a:lnTo>
                      <a:pt x="30" y="51"/>
                    </a:lnTo>
                    <a:lnTo>
                      <a:pt x="27" y="61"/>
                    </a:lnTo>
                    <a:lnTo>
                      <a:pt x="20" y="56"/>
                    </a:lnTo>
                    <a:lnTo>
                      <a:pt x="14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7" name="Freeform 36"/>
              <p:cNvSpPr>
                <a:spLocks/>
              </p:cNvSpPr>
              <p:nvPr/>
            </p:nvSpPr>
            <p:spPr bwMode="auto">
              <a:xfrm>
                <a:off x="1024" y="457"/>
                <a:ext cx="23" cy="33"/>
              </a:xfrm>
              <a:custGeom>
                <a:avLst/>
                <a:gdLst>
                  <a:gd name="T0" fmla="*/ 0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1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0 w 46"/>
                  <a:gd name="T25" fmla="*/ 0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64"/>
                  <a:gd name="T41" fmla="*/ 46 w 46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64">
                    <a:moveTo>
                      <a:pt x="0" y="0"/>
                    </a:moveTo>
                    <a:lnTo>
                      <a:pt x="7" y="6"/>
                    </a:lnTo>
                    <a:lnTo>
                      <a:pt x="15" y="15"/>
                    </a:lnTo>
                    <a:lnTo>
                      <a:pt x="24" y="24"/>
                    </a:lnTo>
                    <a:lnTo>
                      <a:pt x="33" y="34"/>
                    </a:lnTo>
                    <a:lnTo>
                      <a:pt x="39" y="44"/>
                    </a:lnTo>
                    <a:lnTo>
                      <a:pt x="44" y="53"/>
                    </a:lnTo>
                    <a:lnTo>
                      <a:pt x="46" y="59"/>
                    </a:lnTo>
                    <a:lnTo>
                      <a:pt x="43" y="64"/>
                    </a:lnTo>
                    <a:lnTo>
                      <a:pt x="32" y="59"/>
                    </a:lnTo>
                    <a:lnTo>
                      <a:pt x="20" y="40"/>
                    </a:lnTo>
                    <a:lnTo>
                      <a:pt x="9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8" name="Freeform 37"/>
              <p:cNvSpPr>
                <a:spLocks/>
              </p:cNvSpPr>
              <p:nvPr/>
            </p:nvSpPr>
            <p:spPr bwMode="auto">
              <a:xfrm>
                <a:off x="1038" y="451"/>
                <a:ext cx="30" cy="31"/>
              </a:xfrm>
              <a:custGeom>
                <a:avLst/>
                <a:gdLst>
                  <a:gd name="T0" fmla="*/ 0 w 60"/>
                  <a:gd name="T1" fmla="*/ 0 h 61"/>
                  <a:gd name="T2" fmla="*/ 1 w 60"/>
                  <a:gd name="T3" fmla="*/ 1 h 61"/>
                  <a:gd name="T4" fmla="*/ 1 w 60"/>
                  <a:gd name="T5" fmla="*/ 1 h 61"/>
                  <a:gd name="T6" fmla="*/ 1 w 60"/>
                  <a:gd name="T7" fmla="*/ 1 h 61"/>
                  <a:gd name="T8" fmla="*/ 1 w 60"/>
                  <a:gd name="T9" fmla="*/ 1 h 61"/>
                  <a:gd name="T10" fmla="*/ 1 w 60"/>
                  <a:gd name="T11" fmla="*/ 1 h 61"/>
                  <a:gd name="T12" fmla="*/ 1 w 60"/>
                  <a:gd name="T13" fmla="*/ 1 h 61"/>
                  <a:gd name="T14" fmla="*/ 1 w 60"/>
                  <a:gd name="T15" fmla="*/ 1 h 61"/>
                  <a:gd name="T16" fmla="*/ 1 w 60"/>
                  <a:gd name="T17" fmla="*/ 1 h 61"/>
                  <a:gd name="T18" fmla="*/ 1 w 60"/>
                  <a:gd name="T19" fmla="*/ 1 h 61"/>
                  <a:gd name="T20" fmla="*/ 1 w 60"/>
                  <a:gd name="T21" fmla="*/ 1 h 61"/>
                  <a:gd name="T22" fmla="*/ 1 w 60"/>
                  <a:gd name="T23" fmla="*/ 1 h 61"/>
                  <a:gd name="T24" fmla="*/ 1 w 60"/>
                  <a:gd name="T25" fmla="*/ 1 h 61"/>
                  <a:gd name="T26" fmla="*/ 1 w 60"/>
                  <a:gd name="T27" fmla="*/ 1 h 61"/>
                  <a:gd name="T28" fmla="*/ 1 w 60"/>
                  <a:gd name="T29" fmla="*/ 1 h 61"/>
                  <a:gd name="T30" fmla="*/ 1 w 60"/>
                  <a:gd name="T31" fmla="*/ 1 h 61"/>
                  <a:gd name="T32" fmla="*/ 0 w 60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1"/>
                  <a:gd name="T53" fmla="*/ 60 w 60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1">
                    <a:moveTo>
                      <a:pt x="0" y="0"/>
                    </a:moveTo>
                    <a:lnTo>
                      <a:pt x="8" y="4"/>
                    </a:lnTo>
                    <a:lnTo>
                      <a:pt x="17" y="12"/>
                    </a:lnTo>
                    <a:lnTo>
                      <a:pt x="28" y="23"/>
                    </a:lnTo>
                    <a:lnTo>
                      <a:pt x="40" y="32"/>
                    </a:lnTo>
                    <a:lnTo>
                      <a:pt x="49" y="42"/>
                    </a:lnTo>
                    <a:lnTo>
                      <a:pt x="57" y="50"/>
                    </a:lnTo>
                    <a:lnTo>
                      <a:pt x="60" y="58"/>
                    </a:lnTo>
                    <a:lnTo>
                      <a:pt x="58" y="61"/>
                    </a:lnTo>
                    <a:lnTo>
                      <a:pt x="52" y="61"/>
                    </a:lnTo>
                    <a:lnTo>
                      <a:pt x="45" y="55"/>
                    </a:lnTo>
                    <a:lnTo>
                      <a:pt x="35" y="46"/>
                    </a:lnTo>
                    <a:lnTo>
                      <a:pt x="26" y="35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9" name="Freeform 38"/>
              <p:cNvSpPr>
                <a:spLocks/>
              </p:cNvSpPr>
              <p:nvPr/>
            </p:nvSpPr>
            <p:spPr bwMode="auto">
              <a:xfrm>
                <a:off x="1054" y="444"/>
                <a:ext cx="34" cy="33"/>
              </a:xfrm>
              <a:custGeom>
                <a:avLst/>
                <a:gdLst>
                  <a:gd name="T0" fmla="*/ 0 w 67"/>
                  <a:gd name="T1" fmla="*/ 0 h 64"/>
                  <a:gd name="T2" fmla="*/ 1 w 67"/>
                  <a:gd name="T3" fmla="*/ 1 h 64"/>
                  <a:gd name="T4" fmla="*/ 1 w 67"/>
                  <a:gd name="T5" fmla="*/ 1 h 64"/>
                  <a:gd name="T6" fmla="*/ 1 w 67"/>
                  <a:gd name="T7" fmla="*/ 1 h 64"/>
                  <a:gd name="T8" fmla="*/ 1 w 67"/>
                  <a:gd name="T9" fmla="*/ 1 h 64"/>
                  <a:gd name="T10" fmla="*/ 1 w 67"/>
                  <a:gd name="T11" fmla="*/ 1 h 64"/>
                  <a:gd name="T12" fmla="*/ 1 w 67"/>
                  <a:gd name="T13" fmla="*/ 1 h 64"/>
                  <a:gd name="T14" fmla="*/ 1 w 67"/>
                  <a:gd name="T15" fmla="*/ 1 h 64"/>
                  <a:gd name="T16" fmla="*/ 1 w 67"/>
                  <a:gd name="T17" fmla="*/ 1 h 64"/>
                  <a:gd name="T18" fmla="*/ 1 w 67"/>
                  <a:gd name="T19" fmla="*/ 1 h 64"/>
                  <a:gd name="T20" fmla="*/ 1 w 67"/>
                  <a:gd name="T21" fmla="*/ 1 h 64"/>
                  <a:gd name="T22" fmla="*/ 1 w 67"/>
                  <a:gd name="T23" fmla="*/ 1 h 64"/>
                  <a:gd name="T24" fmla="*/ 1 w 67"/>
                  <a:gd name="T25" fmla="*/ 1 h 64"/>
                  <a:gd name="T26" fmla="*/ 1 w 67"/>
                  <a:gd name="T27" fmla="*/ 1 h 64"/>
                  <a:gd name="T28" fmla="*/ 1 w 67"/>
                  <a:gd name="T29" fmla="*/ 1 h 64"/>
                  <a:gd name="T30" fmla="*/ 1 w 67"/>
                  <a:gd name="T31" fmla="*/ 1 h 64"/>
                  <a:gd name="T32" fmla="*/ 0 w 67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4"/>
                  <a:gd name="T53" fmla="*/ 67 w 67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4">
                    <a:moveTo>
                      <a:pt x="0" y="0"/>
                    </a:moveTo>
                    <a:lnTo>
                      <a:pt x="8" y="5"/>
                    </a:lnTo>
                    <a:lnTo>
                      <a:pt x="19" y="11"/>
                    </a:lnTo>
                    <a:lnTo>
                      <a:pt x="31" y="20"/>
                    </a:lnTo>
                    <a:lnTo>
                      <a:pt x="43" y="30"/>
                    </a:lnTo>
                    <a:lnTo>
                      <a:pt x="55" y="41"/>
                    </a:lnTo>
                    <a:lnTo>
                      <a:pt x="63" y="50"/>
                    </a:lnTo>
                    <a:lnTo>
                      <a:pt x="67" y="58"/>
                    </a:lnTo>
                    <a:lnTo>
                      <a:pt x="66" y="64"/>
                    </a:lnTo>
                    <a:lnTo>
                      <a:pt x="60" y="64"/>
                    </a:lnTo>
                    <a:lnTo>
                      <a:pt x="52" y="60"/>
                    </a:lnTo>
                    <a:lnTo>
                      <a:pt x="43" y="50"/>
                    </a:lnTo>
                    <a:lnTo>
                      <a:pt x="34" y="38"/>
                    </a:lnTo>
                    <a:lnTo>
                      <a:pt x="23" y="26"/>
                    </a:lnTo>
                    <a:lnTo>
                      <a:pt x="14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0" name="Freeform 39"/>
              <p:cNvSpPr>
                <a:spLocks/>
              </p:cNvSpPr>
              <p:nvPr/>
            </p:nvSpPr>
            <p:spPr bwMode="auto">
              <a:xfrm>
                <a:off x="1066" y="437"/>
                <a:ext cx="38" cy="29"/>
              </a:xfrm>
              <a:custGeom>
                <a:avLst/>
                <a:gdLst>
                  <a:gd name="T0" fmla="*/ 0 w 77"/>
                  <a:gd name="T1" fmla="*/ 0 h 58"/>
                  <a:gd name="T2" fmla="*/ 0 w 77"/>
                  <a:gd name="T3" fmla="*/ 1 h 58"/>
                  <a:gd name="T4" fmla="*/ 0 w 77"/>
                  <a:gd name="T5" fmla="*/ 1 h 58"/>
                  <a:gd name="T6" fmla="*/ 0 w 77"/>
                  <a:gd name="T7" fmla="*/ 1 h 58"/>
                  <a:gd name="T8" fmla="*/ 0 w 77"/>
                  <a:gd name="T9" fmla="*/ 1 h 58"/>
                  <a:gd name="T10" fmla="*/ 0 w 77"/>
                  <a:gd name="T11" fmla="*/ 1 h 58"/>
                  <a:gd name="T12" fmla="*/ 0 w 77"/>
                  <a:gd name="T13" fmla="*/ 1 h 58"/>
                  <a:gd name="T14" fmla="*/ 0 w 77"/>
                  <a:gd name="T15" fmla="*/ 1 h 58"/>
                  <a:gd name="T16" fmla="*/ 0 w 77"/>
                  <a:gd name="T17" fmla="*/ 1 h 58"/>
                  <a:gd name="T18" fmla="*/ 0 w 77"/>
                  <a:gd name="T19" fmla="*/ 1 h 58"/>
                  <a:gd name="T20" fmla="*/ 0 w 77"/>
                  <a:gd name="T21" fmla="*/ 1 h 58"/>
                  <a:gd name="T22" fmla="*/ 0 w 77"/>
                  <a:gd name="T23" fmla="*/ 1 h 58"/>
                  <a:gd name="T24" fmla="*/ 0 w 77"/>
                  <a:gd name="T25" fmla="*/ 1 h 58"/>
                  <a:gd name="T26" fmla="*/ 0 w 77"/>
                  <a:gd name="T27" fmla="*/ 1 h 58"/>
                  <a:gd name="T28" fmla="*/ 0 w 77"/>
                  <a:gd name="T29" fmla="*/ 1 h 58"/>
                  <a:gd name="T30" fmla="*/ 0 w 77"/>
                  <a:gd name="T31" fmla="*/ 1 h 58"/>
                  <a:gd name="T32" fmla="*/ 0 w 77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58"/>
                  <a:gd name="T53" fmla="*/ 77 w 77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58">
                    <a:moveTo>
                      <a:pt x="0" y="0"/>
                    </a:moveTo>
                    <a:lnTo>
                      <a:pt x="9" y="3"/>
                    </a:lnTo>
                    <a:lnTo>
                      <a:pt x="22" y="7"/>
                    </a:lnTo>
                    <a:lnTo>
                      <a:pt x="34" y="13"/>
                    </a:lnTo>
                    <a:lnTo>
                      <a:pt x="46" y="20"/>
                    </a:lnTo>
                    <a:lnTo>
                      <a:pt x="58" y="29"/>
                    </a:lnTo>
                    <a:lnTo>
                      <a:pt x="67" y="36"/>
                    </a:lnTo>
                    <a:lnTo>
                      <a:pt x="73" y="47"/>
                    </a:lnTo>
                    <a:lnTo>
                      <a:pt x="77" y="56"/>
                    </a:lnTo>
                    <a:lnTo>
                      <a:pt x="73" y="58"/>
                    </a:lnTo>
                    <a:lnTo>
                      <a:pt x="67" y="55"/>
                    </a:lnTo>
                    <a:lnTo>
                      <a:pt x="55" y="47"/>
                    </a:lnTo>
                    <a:lnTo>
                      <a:pt x="43" y="36"/>
                    </a:lnTo>
                    <a:lnTo>
                      <a:pt x="29" y="26"/>
                    </a:lnTo>
                    <a:lnTo>
                      <a:pt x="17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1" name="Freeform 40"/>
              <p:cNvSpPr>
                <a:spLocks/>
              </p:cNvSpPr>
              <p:nvPr/>
            </p:nvSpPr>
            <p:spPr bwMode="auto">
              <a:xfrm>
                <a:off x="1075" y="431"/>
                <a:ext cx="40" cy="14"/>
              </a:xfrm>
              <a:custGeom>
                <a:avLst/>
                <a:gdLst>
                  <a:gd name="T0" fmla="*/ 1 w 80"/>
                  <a:gd name="T1" fmla="*/ 1 h 27"/>
                  <a:gd name="T2" fmla="*/ 1 w 80"/>
                  <a:gd name="T3" fmla="*/ 1 h 27"/>
                  <a:gd name="T4" fmla="*/ 1 w 80"/>
                  <a:gd name="T5" fmla="*/ 1 h 27"/>
                  <a:gd name="T6" fmla="*/ 1 w 80"/>
                  <a:gd name="T7" fmla="*/ 1 h 27"/>
                  <a:gd name="T8" fmla="*/ 1 w 80"/>
                  <a:gd name="T9" fmla="*/ 1 h 27"/>
                  <a:gd name="T10" fmla="*/ 1 w 80"/>
                  <a:gd name="T11" fmla="*/ 1 h 27"/>
                  <a:gd name="T12" fmla="*/ 1 w 80"/>
                  <a:gd name="T13" fmla="*/ 1 h 27"/>
                  <a:gd name="T14" fmla="*/ 1 w 80"/>
                  <a:gd name="T15" fmla="*/ 1 h 27"/>
                  <a:gd name="T16" fmla="*/ 0 w 80"/>
                  <a:gd name="T17" fmla="*/ 1 h 27"/>
                  <a:gd name="T18" fmla="*/ 1 w 80"/>
                  <a:gd name="T19" fmla="*/ 0 h 27"/>
                  <a:gd name="T20" fmla="*/ 1 w 80"/>
                  <a:gd name="T21" fmla="*/ 0 h 27"/>
                  <a:gd name="T22" fmla="*/ 1 w 80"/>
                  <a:gd name="T23" fmla="*/ 1 h 27"/>
                  <a:gd name="T24" fmla="*/ 1 w 80"/>
                  <a:gd name="T25" fmla="*/ 1 h 27"/>
                  <a:gd name="T26" fmla="*/ 1 w 80"/>
                  <a:gd name="T27" fmla="*/ 1 h 27"/>
                  <a:gd name="T28" fmla="*/ 1 w 80"/>
                  <a:gd name="T29" fmla="*/ 1 h 27"/>
                  <a:gd name="T30" fmla="*/ 1 w 80"/>
                  <a:gd name="T31" fmla="*/ 1 h 27"/>
                  <a:gd name="T32" fmla="*/ 1 w 80"/>
                  <a:gd name="T33" fmla="*/ 1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7"/>
                  <a:gd name="T53" fmla="*/ 80 w 80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7">
                    <a:moveTo>
                      <a:pt x="80" y="26"/>
                    </a:moveTo>
                    <a:lnTo>
                      <a:pt x="77" y="27"/>
                    </a:lnTo>
                    <a:lnTo>
                      <a:pt x="68" y="26"/>
                    </a:lnTo>
                    <a:lnTo>
                      <a:pt x="58" y="23"/>
                    </a:lnTo>
                    <a:lnTo>
                      <a:pt x="45" y="18"/>
                    </a:lnTo>
                    <a:lnTo>
                      <a:pt x="32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8" y="2"/>
                    </a:lnTo>
                    <a:lnTo>
                      <a:pt x="51" y="5"/>
                    </a:lnTo>
                    <a:lnTo>
                      <a:pt x="65" y="8"/>
                    </a:lnTo>
                    <a:lnTo>
                      <a:pt x="74" y="14"/>
                    </a:lnTo>
                    <a:lnTo>
                      <a:pt x="80" y="20"/>
                    </a:ln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2" name="Freeform 41"/>
              <p:cNvSpPr>
                <a:spLocks/>
              </p:cNvSpPr>
              <p:nvPr/>
            </p:nvSpPr>
            <p:spPr bwMode="auto">
              <a:xfrm>
                <a:off x="1087" y="419"/>
                <a:ext cx="40" cy="13"/>
              </a:xfrm>
              <a:custGeom>
                <a:avLst/>
                <a:gdLst>
                  <a:gd name="T0" fmla="*/ 0 w 81"/>
                  <a:gd name="T1" fmla="*/ 1 h 26"/>
                  <a:gd name="T2" fmla="*/ 0 w 81"/>
                  <a:gd name="T3" fmla="*/ 1 h 26"/>
                  <a:gd name="T4" fmla="*/ 0 w 81"/>
                  <a:gd name="T5" fmla="*/ 1 h 26"/>
                  <a:gd name="T6" fmla="*/ 0 w 81"/>
                  <a:gd name="T7" fmla="*/ 1 h 26"/>
                  <a:gd name="T8" fmla="*/ 0 w 81"/>
                  <a:gd name="T9" fmla="*/ 1 h 26"/>
                  <a:gd name="T10" fmla="*/ 0 w 81"/>
                  <a:gd name="T11" fmla="*/ 1 h 26"/>
                  <a:gd name="T12" fmla="*/ 0 w 81"/>
                  <a:gd name="T13" fmla="*/ 1 h 26"/>
                  <a:gd name="T14" fmla="*/ 0 w 81"/>
                  <a:gd name="T15" fmla="*/ 1 h 26"/>
                  <a:gd name="T16" fmla="*/ 0 w 81"/>
                  <a:gd name="T17" fmla="*/ 1 h 26"/>
                  <a:gd name="T18" fmla="*/ 0 w 81"/>
                  <a:gd name="T19" fmla="*/ 0 h 26"/>
                  <a:gd name="T20" fmla="*/ 0 w 81"/>
                  <a:gd name="T21" fmla="*/ 0 h 26"/>
                  <a:gd name="T22" fmla="*/ 0 w 81"/>
                  <a:gd name="T23" fmla="*/ 1 h 26"/>
                  <a:gd name="T24" fmla="*/ 0 w 81"/>
                  <a:gd name="T25" fmla="*/ 1 h 26"/>
                  <a:gd name="T26" fmla="*/ 0 w 81"/>
                  <a:gd name="T27" fmla="*/ 1 h 26"/>
                  <a:gd name="T28" fmla="*/ 0 w 81"/>
                  <a:gd name="T29" fmla="*/ 1 h 26"/>
                  <a:gd name="T30" fmla="*/ 0 w 81"/>
                  <a:gd name="T31" fmla="*/ 1 h 26"/>
                  <a:gd name="T32" fmla="*/ 0 w 81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26"/>
                  <a:gd name="T53" fmla="*/ 81 w 8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26">
                    <a:moveTo>
                      <a:pt x="81" y="26"/>
                    </a:moveTo>
                    <a:lnTo>
                      <a:pt x="76" y="26"/>
                    </a:lnTo>
                    <a:lnTo>
                      <a:pt x="69" y="24"/>
                    </a:lnTo>
                    <a:lnTo>
                      <a:pt x="56" y="21"/>
                    </a:lnTo>
                    <a:lnTo>
                      <a:pt x="44" y="18"/>
                    </a:lnTo>
                    <a:lnTo>
                      <a:pt x="30" y="13"/>
                    </a:lnTo>
                    <a:lnTo>
                      <a:pt x="18" y="9"/>
                    </a:lnTo>
                    <a:lnTo>
                      <a:pt x="8" y="6"/>
                    </a:lnTo>
                    <a:lnTo>
                      <a:pt x="0" y="3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38" y="1"/>
                    </a:lnTo>
                    <a:lnTo>
                      <a:pt x="52" y="4"/>
                    </a:lnTo>
                    <a:lnTo>
                      <a:pt x="66" y="7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1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3" name="Freeform 42"/>
              <p:cNvSpPr>
                <a:spLocks/>
              </p:cNvSpPr>
              <p:nvPr/>
            </p:nvSpPr>
            <p:spPr bwMode="auto">
              <a:xfrm>
                <a:off x="1053" y="444"/>
                <a:ext cx="194" cy="54"/>
              </a:xfrm>
              <a:custGeom>
                <a:avLst/>
                <a:gdLst>
                  <a:gd name="T0" fmla="*/ 0 w 390"/>
                  <a:gd name="T1" fmla="*/ 1 h 107"/>
                  <a:gd name="T2" fmla="*/ 0 w 390"/>
                  <a:gd name="T3" fmla="*/ 1 h 107"/>
                  <a:gd name="T4" fmla="*/ 0 w 390"/>
                  <a:gd name="T5" fmla="*/ 1 h 107"/>
                  <a:gd name="T6" fmla="*/ 0 w 390"/>
                  <a:gd name="T7" fmla="*/ 1 h 107"/>
                  <a:gd name="T8" fmla="*/ 0 w 390"/>
                  <a:gd name="T9" fmla="*/ 1 h 107"/>
                  <a:gd name="T10" fmla="*/ 0 w 390"/>
                  <a:gd name="T11" fmla="*/ 1 h 107"/>
                  <a:gd name="T12" fmla="*/ 0 w 390"/>
                  <a:gd name="T13" fmla="*/ 1 h 107"/>
                  <a:gd name="T14" fmla="*/ 0 w 390"/>
                  <a:gd name="T15" fmla="*/ 1 h 107"/>
                  <a:gd name="T16" fmla="*/ 0 w 390"/>
                  <a:gd name="T17" fmla="*/ 1 h 107"/>
                  <a:gd name="T18" fmla="*/ 0 w 390"/>
                  <a:gd name="T19" fmla="*/ 1 h 107"/>
                  <a:gd name="T20" fmla="*/ 0 w 390"/>
                  <a:gd name="T21" fmla="*/ 1 h 107"/>
                  <a:gd name="T22" fmla="*/ 0 w 390"/>
                  <a:gd name="T23" fmla="*/ 1 h 107"/>
                  <a:gd name="T24" fmla="*/ 0 w 390"/>
                  <a:gd name="T25" fmla="*/ 1 h 107"/>
                  <a:gd name="T26" fmla="*/ 0 w 390"/>
                  <a:gd name="T27" fmla="*/ 1 h 107"/>
                  <a:gd name="T28" fmla="*/ 0 w 390"/>
                  <a:gd name="T29" fmla="*/ 1 h 107"/>
                  <a:gd name="T30" fmla="*/ 0 w 390"/>
                  <a:gd name="T31" fmla="*/ 1 h 107"/>
                  <a:gd name="T32" fmla="*/ 0 w 390"/>
                  <a:gd name="T33" fmla="*/ 1 h 107"/>
                  <a:gd name="T34" fmla="*/ 0 w 390"/>
                  <a:gd name="T35" fmla="*/ 1 h 107"/>
                  <a:gd name="T36" fmla="*/ 0 w 390"/>
                  <a:gd name="T37" fmla="*/ 1 h 107"/>
                  <a:gd name="T38" fmla="*/ 0 w 390"/>
                  <a:gd name="T39" fmla="*/ 1 h 107"/>
                  <a:gd name="T40" fmla="*/ 0 w 390"/>
                  <a:gd name="T41" fmla="*/ 1 h 107"/>
                  <a:gd name="T42" fmla="*/ 0 w 390"/>
                  <a:gd name="T43" fmla="*/ 1 h 107"/>
                  <a:gd name="T44" fmla="*/ 0 w 390"/>
                  <a:gd name="T45" fmla="*/ 1 h 107"/>
                  <a:gd name="T46" fmla="*/ 0 w 390"/>
                  <a:gd name="T47" fmla="*/ 0 h 107"/>
                  <a:gd name="T48" fmla="*/ 0 w 390"/>
                  <a:gd name="T49" fmla="*/ 0 h 107"/>
                  <a:gd name="T50" fmla="*/ 0 w 390"/>
                  <a:gd name="T51" fmla="*/ 0 h 107"/>
                  <a:gd name="T52" fmla="*/ 0 w 390"/>
                  <a:gd name="T53" fmla="*/ 1 h 107"/>
                  <a:gd name="T54" fmla="*/ 0 w 390"/>
                  <a:gd name="T55" fmla="*/ 1 h 107"/>
                  <a:gd name="T56" fmla="*/ 0 w 390"/>
                  <a:gd name="T57" fmla="*/ 1 h 107"/>
                  <a:gd name="T58" fmla="*/ 0 w 390"/>
                  <a:gd name="T59" fmla="*/ 1 h 107"/>
                  <a:gd name="T60" fmla="*/ 0 w 390"/>
                  <a:gd name="T61" fmla="*/ 1 h 107"/>
                  <a:gd name="T62" fmla="*/ 0 w 390"/>
                  <a:gd name="T63" fmla="*/ 1 h 107"/>
                  <a:gd name="T64" fmla="*/ 0 w 390"/>
                  <a:gd name="T65" fmla="*/ 1 h 107"/>
                  <a:gd name="T66" fmla="*/ 0 w 390"/>
                  <a:gd name="T67" fmla="*/ 1 h 107"/>
                  <a:gd name="T68" fmla="*/ 0 w 390"/>
                  <a:gd name="T69" fmla="*/ 1 h 107"/>
                  <a:gd name="T70" fmla="*/ 0 w 390"/>
                  <a:gd name="T71" fmla="*/ 1 h 107"/>
                  <a:gd name="T72" fmla="*/ 0 w 390"/>
                  <a:gd name="T73" fmla="*/ 1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0"/>
                  <a:gd name="T112" fmla="*/ 0 h 107"/>
                  <a:gd name="T113" fmla="*/ 390 w 390"/>
                  <a:gd name="T114" fmla="*/ 107 h 10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0" h="107">
                    <a:moveTo>
                      <a:pt x="5" y="93"/>
                    </a:moveTo>
                    <a:lnTo>
                      <a:pt x="3" y="96"/>
                    </a:lnTo>
                    <a:lnTo>
                      <a:pt x="2" y="99"/>
                    </a:lnTo>
                    <a:lnTo>
                      <a:pt x="2" y="104"/>
                    </a:lnTo>
                    <a:lnTo>
                      <a:pt x="0" y="107"/>
                    </a:lnTo>
                    <a:lnTo>
                      <a:pt x="28" y="89"/>
                    </a:lnTo>
                    <a:lnTo>
                      <a:pt x="57" y="73"/>
                    </a:lnTo>
                    <a:lnTo>
                      <a:pt x="84" y="61"/>
                    </a:lnTo>
                    <a:lnTo>
                      <a:pt x="112" y="49"/>
                    </a:lnTo>
                    <a:lnTo>
                      <a:pt x="139" y="40"/>
                    </a:lnTo>
                    <a:lnTo>
                      <a:pt x="165" y="32"/>
                    </a:lnTo>
                    <a:lnTo>
                      <a:pt x="191" y="26"/>
                    </a:lnTo>
                    <a:lnTo>
                      <a:pt x="216" y="20"/>
                    </a:lnTo>
                    <a:lnTo>
                      <a:pt x="241" y="17"/>
                    </a:lnTo>
                    <a:lnTo>
                      <a:pt x="264" y="14"/>
                    </a:lnTo>
                    <a:lnTo>
                      <a:pt x="287" y="11"/>
                    </a:lnTo>
                    <a:lnTo>
                      <a:pt x="310" y="9"/>
                    </a:lnTo>
                    <a:lnTo>
                      <a:pt x="332" y="9"/>
                    </a:lnTo>
                    <a:lnTo>
                      <a:pt x="351" y="8"/>
                    </a:lnTo>
                    <a:lnTo>
                      <a:pt x="371" y="8"/>
                    </a:lnTo>
                    <a:lnTo>
                      <a:pt x="390" y="6"/>
                    </a:lnTo>
                    <a:lnTo>
                      <a:pt x="377" y="3"/>
                    </a:lnTo>
                    <a:lnTo>
                      <a:pt x="361" y="1"/>
                    </a:lnTo>
                    <a:lnTo>
                      <a:pt x="342" y="0"/>
                    </a:lnTo>
                    <a:lnTo>
                      <a:pt x="319" y="0"/>
                    </a:lnTo>
                    <a:lnTo>
                      <a:pt x="293" y="0"/>
                    </a:lnTo>
                    <a:lnTo>
                      <a:pt x="267" y="3"/>
                    </a:lnTo>
                    <a:lnTo>
                      <a:pt x="238" y="6"/>
                    </a:lnTo>
                    <a:lnTo>
                      <a:pt x="209" y="11"/>
                    </a:lnTo>
                    <a:lnTo>
                      <a:pt x="179" y="15"/>
                    </a:lnTo>
                    <a:lnTo>
                      <a:pt x="150" y="23"/>
                    </a:lnTo>
                    <a:lnTo>
                      <a:pt x="121" y="30"/>
                    </a:lnTo>
                    <a:lnTo>
                      <a:pt x="93" y="40"/>
                    </a:lnTo>
                    <a:lnTo>
                      <a:pt x="67" y="52"/>
                    </a:lnTo>
                    <a:lnTo>
                      <a:pt x="43" y="64"/>
                    </a:lnTo>
                    <a:lnTo>
                      <a:pt x="23" y="78"/>
                    </a:lnTo>
                    <a:lnTo>
                      <a:pt x="5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4" name="Freeform 43"/>
              <p:cNvSpPr>
                <a:spLocks/>
              </p:cNvSpPr>
              <p:nvPr/>
            </p:nvSpPr>
            <p:spPr bwMode="auto">
              <a:xfrm>
                <a:off x="1207" y="448"/>
                <a:ext cx="30" cy="27"/>
              </a:xfrm>
              <a:custGeom>
                <a:avLst/>
                <a:gdLst>
                  <a:gd name="T0" fmla="*/ 1 w 59"/>
                  <a:gd name="T1" fmla="*/ 0 h 55"/>
                  <a:gd name="T2" fmla="*/ 1 w 59"/>
                  <a:gd name="T3" fmla="*/ 0 h 55"/>
                  <a:gd name="T4" fmla="*/ 1 w 59"/>
                  <a:gd name="T5" fmla="*/ 0 h 55"/>
                  <a:gd name="T6" fmla="*/ 1 w 59"/>
                  <a:gd name="T7" fmla="*/ 0 h 55"/>
                  <a:gd name="T8" fmla="*/ 1 w 59"/>
                  <a:gd name="T9" fmla="*/ 0 h 55"/>
                  <a:gd name="T10" fmla="*/ 1 w 59"/>
                  <a:gd name="T11" fmla="*/ 0 h 55"/>
                  <a:gd name="T12" fmla="*/ 1 w 59"/>
                  <a:gd name="T13" fmla="*/ 0 h 55"/>
                  <a:gd name="T14" fmla="*/ 1 w 59"/>
                  <a:gd name="T15" fmla="*/ 0 h 55"/>
                  <a:gd name="T16" fmla="*/ 0 w 59"/>
                  <a:gd name="T17" fmla="*/ 0 h 55"/>
                  <a:gd name="T18" fmla="*/ 1 w 59"/>
                  <a:gd name="T19" fmla="*/ 0 h 55"/>
                  <a:gd name="T20" fmla="*/ 1 w 59"/>
                  <a:gd name="T21" fmla="*/ 0 h 55"/>
                  <a:gd name="T22" fmla="*/ 1 w 59"/>
                  <a:gd name="T23" fmla="*/ 0 h 55"/>
                  <a:gd name="T24" fmla="*/ 1 w 59"/>
                  <a:gd name="T25" fmla="*/ 0 h 55"/>
                  <a:gd name="T26" fmla="*/ 1 w 59"/>
                  <a:gd name="T27" fmla="*/ 0 h 55"/>
                  <a:gd name="T28" fmla="*/ 1 w 59"/>
                  <a:gd name="T29" fmla="*/ 0 h 55"/>
                  <a:gd name="T30" fmla="*/ 1 w 59"/>
                  <a:gd name="T31" fmla="*/ 0 h 55"/>
                  <a:gd name="T32" fmla="*/ 1 w 59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5"/>
                  <a:gd name="T53" fmla="*/ 59 w 59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5">
                    <a:moveTo>
                      <a:pt x="58" y="55"/>
                    </a:moveTo>
                    <a:lnTo>
                      <a:pt x="59" y="52"/>
                    </a:lnTo>
                    <a:lnTo>
                      <a:pt x="58" y="46"/>
                    </a:lnTo>
                    <a:lnTo>
                      <a:pt x="53" y="37"/>
                    </a:lnTo>
                    <a:lnTo>
                      <a:pt x="45" y="28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2" y="34"/>
                    </a:lnTo>
                    <a:lnTo>
                      <a:pt x="41" y="43"/>
                    </a:lnTo>
                    <a:lnTo>
                      <a:pt x="48" y="50"/>
                    </a:lnTo>
                    <a:lnTo>
                      <a:pt x="53" y="55"/>
                    </a:lnTo>
                    <a:lnTo>
                      <a:pt x="5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5" name="Freeform 44"/>
              <p:cNvSpPr>
                <a:spLocks/>
              </p:cNvSpPr>
              <p:nvPr/>
            </p:nvSpPr>
            <p:spPr bwMode="auto">
              <a:xfrm>
                <a:off x="1171" y="448"/>
                <a:ext cx="39" cy="32"/>
              </a:xfrm>
              <a:custGeom>
                <a:avLst/>
                <a:gdLst>
                  <a:gd name="T0" fmla="*/ 1 w 78"/>
                  <a:gd name="T1" fmla="*/ 1 h 62"/>
                  <a:gd name="T2" fmla="*/ 1 w 78"/>
                  <a:gd name="T3" fmla="*/ 1 h 62"/>
                  <a:gd name="T4" fmla="*/ 1 w 78"/>
                  <a:gd name="T5" fmla="*/ 1 h 62"/>
                  <a:gd name="T6" fmla="*/ 1 w 78"/>
                  <a:gd name="T7" fmla="*/ 1 h 62"/>
                  <a:gd name="T8" fmla="*/ 1 w 78"/>
                  <a:gd name="T9" fmla="*/ 1 h 62"/>
                  <a:gd name="T10" fmla="*/ 1 w 78"/>
                  <a:gd name="T11" fmla="*/ 1 h 62"/>
                  <a:gd name="T12" fmla="*/ 1 w 78"/>
                  <a:gd name="T13" fmla="*/ 1 h 62"/>
                  <a:gd name="T14" fmla="*/ 1 w 78"/>
                  <a:gd name="T15" fmla="*/ 1 h 62"/>
                  <a:gd name="T16" fmla="*/ 0 w 78"/>
                  <a:gd name="T17" fmla="*/ 0 h 62"/>
                  <a:gd name="T18" fmla="*/ 1 w 78"/>
                  <a:gd name="T19" fmla="*/ 1 h 62"/>
                  <a:gd name="T20" fmla="*/ 1 w 78"/>
                  <a:gd name="T21" fmla="*/ 1 h 62"/>
                  <a:gd name="T22" fmla="*/ 1 w 78"/>
                  <a:gd name="T23" fmla="*/ 1 h 62"/>
                  <a:gd name="T24" fmla="*/ 1 w 78"/>
                  <a:gd name="T25" fmla="*/ 1 h 62"/>
                  <a:gd name="T26" fmla="*/ 1 w 78"/>
                  <a:gd name="T27" fmla="*/ 1 h 62"/>
                  <a:gd name="T28" fmla="*/ 1 w 78"/>
                  <a:gd name="T29" fmla="*/ 1 h 62"/>
                  <a:gd name="T30" fmla="*/ 1 w 78"/>
                  <a:gd name="T31" fmla="*/ 1 h 62"/>
                  <a:gd name="T32" fmla="*/ 1 w 78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2"/>
                  <a:gd name="T53" fmla="*/ 78 w 7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2">
                    <a:moveTo>
                      <a:pt x="76" y="62"/>
                    </a:moveTo>
                    <a:lnTo>
                      <a:pt x="78" y="58"/>
                    </a:lnTo>
                    <a:lnTo>
                      <a:pt x="75" y="52"/>
                    </a:lnTo>
                    <a:lnTo>
                      <a:pt x="67" y="41"/>
                    </a:lnTo>
                    <a:lnTo>
                      <a:pt x="56" y="30"/>
                    </a:lnTo>
                    <a:lnTo>
                      <a:pt x="44" y="19"/>
                    </a:lnTo>
                    <a:lnTo>
                      <a:pt x="29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6" y="24"/>
                    </a:lnTo>
                    <a:lnTo>
                      <a:pt x="38" y="35"/>
                    </a:lnTo>
                    <a:lnTo>
                      <a:pt x="49" y="47"/>
                    </a:lnTo>
                    <a:lnTo>
                      <a:pt x="61" y="56"/>
                    </a:lnTo>
                    <a:lnTo>
                      <a:pt x="70" y="62"/>
                    </a:lnTo>
                    <a:lnTo>
                      <a:pt x="76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6" name="Freeform 45"/>
              <p:cNvSpPr>
                <a:spLocks/>
              </p:cNvSpPr>
              <p:nvPr/>
            </p:nvSpPr>
            <p:spPr bwMode="auto">
              <a:xfrm>
                <a:off x="1153" y="452"/>
                <a:ext cx="35" cy="36"/>
              </a:xfrm>
              <a:custGeom>
                <a:avLst/>
                <a:gdLst>
                  <a:gd name="T0" fmla="*/ 1 w 68"/>
                  <a:gd name="T1" fmla="*/ 1 h 72"/>
                  <a:gd name="T2" fmla="*/ 1 w 68"/>
                  <a:gd name="T3" fmla="*/ 1 h 72"/>
                  <a:gd name="T4" fmla="*/ 1 w 68"/>
                  <a:gd name="T5" fmla="*/ 1 h 72"/>
                  <a:gd name="T6" fmla="*/ 1 w 68"/>
                  <a:gd name="T7" fmla="*/ 1 h 72"/>
                  <a:gd name="T8" fmla="*/ 1 w 68"/>
                  <a:gd name="T9" fmla="*/ 1 h 72"/>
                  <a:gd name="T10" fmla="*/ 1 w 68"/>
                  <a:gd name="T11" fmla="*/ 1 h 72"/>
                  <a:gd name="T12" fmla="*/ 1 w 68"/>
                  <a:gd name="T13" fmla="*/ 1 h 72"/>
                  <a:gd name="T14" fmla="*/ 1 w 68"/>
                  <a:gd name="T15" fmla="*/ 1 h 72"/>
                  <a:gd name="T16" fmla="*/ 0 w 68"/>
                  <a:gd name="T17" fmla="*/ 0 h 72"/>
                  <a:gd name="T18" fmla="*/ 1 w 68"/>
                  <a:gd name="T19" fmla="*/ 1 h 72"/>
                  <a:gd name="T20" fmla="*/ 1 w 68"/>
                  <a:gd name="T21" fmla="*/ 1 h 72"/>
                  <a:gd name="T22" fmla="*/ 1 w 68"/>
                  <a:gd name="T23" fmla="*/ 1 h 72"/>
                  <a:gd name="T24" fmla="*/ 1 w 68"/>
                  <a:gd name="T25" fmla="*/ 1 h 72"/>
                  <a:gd name="T26" fmla="*/ 1 w 68"/>
                  <a:gd name="T27" fmla="*/ 1 h 72"/>
                  <a:gd name="T28" fmla="*/ 1 w 68"/>
                  <a:gd name="T29" fmla="*/ 1 h 72"/>
                  <a:gd name="T30" fmla="*/ 1 w 68"/>
                  <a:gd name="T31" fmla="*/ 1 h 72"/>
                  <a:gd name="T32" fmla="*/ 1 w 68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2"/>
                  <a:gd name="T53" fmla="*/ 68 w 68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2">
                    <a:moveTo>
                      <a:pt x="67" y="72"/>
                    </a:moveTo>
                    <a:lnTo>
                      <a:pt x="68" y="67"/>
                    </a:lnTo>
                    <a:lnTo>
                      <a:pt x="67" y="58"/>
                    </a:lnTo>
                    <a:lnTo>
                      <a:pt x="59" y="46"/>
                    </a:lnTo>
                    <a:lnTo>
                      <a:pt x="50" y="34"/>
                    </a:lnTo>
                    <a:lnTo>
                      <a:pt x="39" y="22"/>
                    </a:lnTo>
                    <a:lnTo>
                      <a:pt x="26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8"/>
                    </a:lnTo>
                    <a:lnTo>
                      <a:pt x="32" y="40"/>
                    </a:lnTo>
                    <a:lnTo>
                      <a:pt x="43" y="54"/>
                    </a:lnTo>
                    <a:lnTo>
                      <a:pt x="53" y="64"/>
                    </a:lnTo>
                    <a:lnTo>
                      <a:pt x="62" y="70"/>
                    </a:lnTo>
                    <a:lnTo>
                      <a:pt x="67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7" name="Freeform 46"/>
              <p:cNvSpPr>
                <a:spLocks/>
              </p:cNvSpPr>
              <p:nvPr/>
            </p:nvSpPr>
            <p:spPr bwMode="auto">
              <a:xfrm>
                <a:off x="1121" y="458"/>
                <a:ext cx="29" cy="34"/>
              </a:xfrm>
              <a:custGeom>
                <a:avLst/>
                <a:gdLst>
                  <a:gd name="T0" fmla="*/ 0 w 60"/>
                  <a:gd name="T1" fmla="*/ 1 h 68"/>
                  <a:gd name="T2" fmla="*/ 0 w 60"/>
                  <a:gd name="T3" fmla="*/ 1 h 68"/>
                  <a:gd name="T4" fmla="*/ 0 w 60"/>
                  <a:gd name="T5" fmla="*/ 1 h 68"/>
                  <a:gd name="T6" fmla="*/ 0 w 60"/>
                  <a:gd name="T7" fmla="*/ 1 h 68"/>
                  <a:gd name="T8" fmla="*/ 0 w 60"/>
                  <a:gd name="T9" fmla="*/ 1 h 68"/>
                  <a:gd name="T10" fmla="*/ 0 w 60"/>
                  <a:gd name="T11" fmla="*/ 1 h 68"/>
                  <a:gd name="T12" fmla="*/ 0 w 60"/>
                  <a:gd name="T13" fmla="*/ 1 h 68"/>
                  <a:gd name="T14" fmla="*/ 0 w 60"/>
                  <a:gd name="T15" fmla="*/ 1 h 68"/>
                  <a:gd name="T16" fmla="*/ 0 w 60"/>
                  <a:gd name="T17" fmla="*/ 0 h 68"/>
                  <a:gd name="T18" fmla="*/ 0 w 60"/>
                  <a:gd name="T19" fmla="*/ 1 h 68"/>
                  <a:gd name="T20" fmla="*/ 0 w 60"/>
                  <a:gd name="T21" fmla="*/ 1 h 68"/>
                  <a:gd name="T22" fmla="*/ 0 w 60"/>
                  <a:gd name="T23" fmla="*/ 1 h 68"/>
                  <a:gd name="T24" fmla="*/ 0 w 60"/>
                  <a:gd name="T25" fmla="*/ 1 h 68"/>
                  <a:gd name="T26" fmla="*/ 0 w 60"/>
                  <a:gd name="T27" fmla="*/ 1 h 68"/>
                  <a:gd name="T28" fmla="*/ 0 w 60"/>
                  <a:gd name="T29" fmla="*/ 1 h 68"/>
                  <a:gd name="T30" fmla="*/ 0 w 60"/>
                  <a:gd name="T31" fmla="*/ 1 h 68"/>
                  <a:gd name="T32" fmla="*/ 0 w 60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8"/>
                  <a:gd name="T53" fmla="*/ 60 w 6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8">
                    <a:moveTo>
                      <a:pt x="58" y="68"/>
                    </a:moveTo>
                    <a:lnTo>
                      <a:pt x="60" y="63"/>
                    </a:lnTo>
                    <a:lnTo>
                      <a:pt x="57" y="55"/>
                    </a:lnTo>
                    <a:lnTo>
                      <a:pt x="51" y="45"/>
                    </a:lnTo>
                    <a:lnTo>
                      <a:pt x="41" y="33"/>
                    </a:lnTo>
                    <a:lnTo>
                      <a:pt x="32" y="20"/>
                    </a:lnTo>
                    <a:lnTo>
                      <a:pt x="22" y="1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11" y="16"/>
                    </a:lnTo>
                    <a:lnTo>
                      <a:pt x="18" y="28"/>
                    </a:lnTo>
                    <a:lnTo>
                      <a:pt x="28" y="40"/>
                    </a:lnTo>
                    <a:lnTo>
                      <a:pt x="35" y="52"/>
                    </a:lnTo>
                    <a:lnTo>
                      <a:pt x="44" y="62"/>
                    </a:lnTo>
                    <a:lnTo>
                      <a:pt x="52" y="68"/>
                    </a:lnTo>
                    <a:lnTo>
                      <a:pt x="58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8" name="Freeform 47"/>
              <p:cNvSpPr>
                <a:spLocks/>
              </p:cNvSpPr>
              <p:nvPr/>
            </p:nvSpPr>
            <p:spPr bwMode="auto">
              <a:xfrm>
                <a:off x="1107" y="464"/>
                <a:ext cx="21" cy="30"/>
              </a:xfrm>
              <a:custGeom>
                <a:avLst/>
                <a:gdLst>
                  <a:gd name="T0" fmla="*/ 1 w 42"/>
                  <a:gd name="T1" fmla="*/ 0 h 61"/>
                  <a:gd name="T2" fmla="*/ 1 w 42"/>
                  <a:gd name="T3" fmla="*/ 0 h 61"/>
                  <a:gd name="T4" fmla="*/ 1 w 42"/>
                  <a:gd name="T5" fmla="*/ 0 h 61"/>
                  <a:gd name="T6" fmla="*/ 1 w 42"/>
                  <a:gd name="T7" fmla="*/ 0 h 61"/>
                  <a:gd name="T8" fmla="*/ 1 w 42"/>
                  <a:gd name="T9" fmla="*/ 0 h 61"/>
                  <a:gd name="T10" fmla="*/ 1 w 42"/>
                  <a:gd name="T11" fmla="*/ 0 h 61"/>
                  <a:gd name="T12" fmla="*/ 1 w 42"/>
                  <a:gd name="T13" fmla="*/ 0 h 61"/>
                  <a:gd name="T14" fmla="*/ 1 w 42"/>
                  <a:gd name="T15" fmla="*/ 0 h 61"/>
                  <a:gd name="T16" fmla="*/ 0 w 42"/>
                  <a:gd name="T17" fmla="*/ 0 h 61"/>
                  <a:gd name="T18" fmla="*/ 1 w 42"/>
                  <a:gd name="T19" fmla="*/ 0 h 61"/>
                  <a:gd name="T20" fmla="*/ 1 w 42"/>
                  <a:gd name="T21" fmla="*/ 0 h 61"/>
                  <a:gd name="T22" fmla="*/ 1 w 42"/>
                  <a:gd name="T23" fmla="*/ 0 h 61"/>
                  <a:gd name="T24" fmla="*/ 1 w 42"/>
                  <a:gd name="T25" fmla="*/ 0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1"/>
                  <a:gd name="T41" fmla="*/ 42 w 42"/>
                  <a:gd name="T42" fmla="*/ 61 h 6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1">
                    <a:moveTo>
                      <a:pt x="39" y="61"/>
                    </a:moveTo>
                    <a:lnTo>
                      <a:pt x="42" y="58"/>
                    </a:lnTo>
                    <a:lnTo>
                      <a:pt x="42" y="51"/>
                    </a:lnTo>
                    <a:lnTo>
                      <a:pt x="41" y="41"/>
                    </a:lnTo>
                    <a:lnTo>
                      <a:pt x="36" y="31"/>
                    </a:lnTo>
                    <a:lnTo>
                      <a:pt x="30" y="22"/>
                    </a:lnTo>
                    <a:lnTo>
                      <a:pt x="23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7"/>
                    </a:lnTo>
                    <a:lnTo>
                      <a:pt x="30" y="55"/>
                    </a:lnTo>
                    <a:lnTo>
                      <a:pt x="39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9" name="Freeform 48"/>
              <p:cNvSpPr>
                <a:spLocks/>
              </p:cNvSpPr>
              <p:nvPr/>
            </p:nvSpPr>
            <p:spPr bwMode="auto">
              <a:xfrm>
                <a:off x="1077" y="478"/>
                <a:ext cx="17" cy="23"/>
              </a:xfrm>
              <a:custGeom>
                <a:avLst/>
                <a:gdLst>
                  <a:gd name="T0" fmla="*/ 1 w 34"/>
                  <a:gd name="T1" fmla="*/ 1 h 46"/>
                  <a:gd name="T2" fmla="*/ 1 w 34"/>
                  <a:gd name="T3" fmla="*/ 1 h 46"/>
                  <a:gd name="T4" fmla="*/ 1 w 34"/>
                  <a:gd name="T5" fmla="*/ 1 h 46"/>
                  <a:gd name="T6" fmla="*/ 1 w 34"/>
                  <a:gd name="T7" fmla="*/ 1 h 46"/>
                  <a:gd name="T8" fmla="*/ 0 w 34"/>
                  <a:gd name="T9" fmla="*/ 0 h 46"/>
                  <a:gd name="T10" fmla="*/ 1 w 34"/>
                  <a:gd name="T11" fmla="*/ 1 h 46"/>
                  <a:gd name="T12" fmla="*/ 1 w 34"/>
                  <a:gd name="T13" fmla="*/ 1 h 46"/>
                  <a:gd name="T14" fmla="*/ 1 w 34"/>
                  <a:gd name="T15" fmla="*/ 1 h 46"/>
                  <a:gd name="T16" fmla="*/ 1 w 34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46"/>
                  <a:gd name="T29" fmla="*/ 34 w 3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46">
                    <a:moveTo>
                      <a:pt x="31" y="46"/>
                    </a:moveTo>
                    <a:lnTo>
                      <a:pt x="34" y="37"/>
                    </a:lnTo>
                    <a:lnTo>
                      <a:pt x="26" y="20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6" y="11"/>
                    </a:lnTo>
                    <a:lnTo>
                      <a:pt x="14" y="26"/>
                    </a:lnTo>
                    <a:lnTo>
                      <a:pt x="23" y="40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0" name="Freeform 49"/>
              <p:cNvSpPr>
                <a:spLocks/>
              </p:cNvSpPr>
              <p:nvPr/>
            </p:nvSpPr>
            <p:spPr bwMode="auto">
              <a:xfrm>
                <a:off x="1064" y="484"/>
                <a:ext cx="12" cy="16"/>
              </a:xfrm>
              <a:custGeom>
                <a:avLst/>
                <a:gdLst>
                  <a:gd name="T0" fmla="*/ 0 w 25"/>
                  <a:gd name="T1" fmla="*/ 1 h 32"/>
                  <a:gd name="T2" fmla="*/ 0 w 25"/>
                  <a:gd name="T3" fmla="*/ 1 h 32"/>
                  <a:gd name="T4" fmla="*/ 0 w 25"/>
                  <a:gd name="T5" fmla="*/ 1 h 32"/>
                  <a:gd name="T6" fmla="*/ 0 w 25"/>
                  <a:gd name="T7" fmla="*/ 0 h 32"/>
                  <a:gd name="T8" fmla="*/ 0 w 25"/>
                  <a:gd name="T9" fmla="*/ 1 h 32"/>
                  <a:gd name="T10" fmla="*/ 0 w 25"/>
                  <a:gd name="T11" fmla="*/ 1 h 32"/>
                  <a:gd name="T12" fmla="*/ 0 w 25"/>
                  <a:gd name="T13" fmla="*/ 1 h 32"/>
                  <a:gd name="T14" fmla="*/ 0 w 25"/>
                  <a:gd name="T15" fmla="*/ 1 h 32"/>
                  <a:gd name="T16" fmla="*/ 0 w 25"/>
                  <a:gd name="T17" fmla="*/ 1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2"/>
                  <a:gd name="T29" fmla="*/ 25 w 25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2">
                    <a:moveTo>
                      <a:pt x="23" y="31"/>
                    </a:moveTo>
                    <a:lnTo>
                      <a:pt x="25" y="22"/>
                    </a:lnTo>
                    <a:lnTo>
                      <a:pt x="20" y="10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2"/>
                    </a:lnTo>
                    <a:lnTo>
                      <a:pt x="23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1" name="Freeform 50"/>
              <p:cNvSpPr>
                <a:spLocks/>
              </p:cNvSpPr>
              <p:nvPr/>
            </p:nvSpPr>
            <p:spPr bwMode="auto">
              <a:xfrm>
                <a:off x="1188" y="448"/>
                <a:ext cx="34" cy="29"/>
              </a:xfrm>
              <a:custGeom>
                <a:avLst/>
                <a:gdLst>
                  <a:gd name="T0" fmla="*/ 0 w 69"/>
                  <a:gd name="T1" fmla="*/ 0 h 60"/>
                  <a:gd name="T2" fmla="*/ 0 w 69"/>
                  <a:gd name="T3" fmla="*/ 0 h 60"/>
                  <a:gd name="T4" fmla="*/ 0 w 69"/>
                  <a:gd name="T5" fmla="*/ 0 h 60"/>
                  <a:gd name="T6" fmla="*/ 0 w 69"/>
                  <a:gd name="T7" fmla="*/ 0 h 60"/>
                  <a:gd name="T8" fmla="*/ 0 w 69"/>
                  <a:gd name="T9" fmla="*/ 0 h 60"/>
                  <a:gd name="T10" fmla="*/ 0 w 69"/>
                  <a:gd name="T11" fmla="*/ 0 h 60"/>
                  <a:gd name="T12" fmla="*/ 0 w 69"/>
                  <a:gd name="T13" fmla="*/ 0 h 60"/>
                  <a:gd name="T14" fmla="*/ 0 w 69"/>
                  <a:gd name="T15" fmla="*/ 0 h 60"/>
                  <a:gd name="T16" fmla="*/ 0 w 69"/>
                  <a:gd name="T17" fmla="*/ 0 h 60"/>
                  <a:gd name="T18" fmla="*/ 0 w 69"/>
                  <a:gd name="T19" fmla="*/ 0 h 60"/>
                  <a:gd name="T20" fmla="*/ 0 w 69"/>
                  <a:gd name="T21" fmla="*/ 0 h 60"/>
                  <a:gd name="T22" fmla="*/ 0 w 69"/>
                  <a:gd name="T23" fmla="*/ 0 h 60"/>
                  <a:gd name="T24" fmla="*/ 0 w 69"/>
                  <a:gd name="T25" fmla="*/ 0 h 60"/>
                  <a:gd name="T26" fmla="*/ 0 w 69"/>
                  <a:gd name="T27" fmla="*/ 0 h 60"/>
                  <a:gd name="T28" fmla="*/ 0 w 69"/>
                  <a:gd name="T29" fmla="*/ 0 h 60"/>
                  <a:gd name="T30" fmla="*/ 0 w 69"/>
                  <a:gd name="T31" fmla="*/ 0 h 60"/>
                  <a:gd name="T32" fmla="*/ 0 w 69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0"/>
                  <a:gd name="T53" fmla="*/ 69 w 69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0">
                    <a:moveTo>
                      <a:pt x="68" y="60"/>
                    </a:moveTo>
                    <a:lnTo>
                      <a:pt x="69" y="55"/>
                    </a:lnTo>
                    <a:lnTo>
                      <a:pt x="68" y="49"/>
                    </a:lnTo>
                    <a:lnTo>
                      <a:pt x="62" y="40"/>
                    </a:lnTo>
                    <a:lnTo>
                      <a:pt x="52" y="29"/>
                    </a:lnTo>
                    <a:lnTo>
                      <a:pt x="42" y="20"/>
                    </a:lnTo>
                    <a:lnTo>
                      <a:pt x="29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4" y="12"/>
                    </a:lnTo>
                    <a:lnTo>
                      <a:pt x="23" y="23"/>
                    </a:lnTo>
                    <a:lnTo>
                      <a:pt x="34" y="34"/>
                    </a:lnTo>
                    <a:lnTo>
                      <a:pt x="45" y="44"/>
                    </a:lnTo>
                    <a:lnTo>
                      <a:pt x="54" y="54"/>
                    </a:lnTo>
                    <a:lnTo>
                      <a:pt x="62" y="60"/>
                    </a:lnTo>
                    <a:lnTo>
                      <a:pt x="6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2" name="Freeform 51"/>
              <p:cNvSpPr>
                <a:spLocks/>
              </p:cNvSpPr>
              <p:nvPr/>
            </p:nvSpPr>
            <p:spPr bwMode="auto">
              <a:xfrm>
                <a:off x="1224" y="446"/>
                <a:ext cx="26" cy="24"/>
              </a:xfrm>
              <a:custGeom>
                <a:avLst/>
                <a:gdLst>
                  <a:gd name="T0" fmla="*/ 0 w 54"/>
                  <a:gd name="T1" fmla="*/ 1 h 47"/>
                  <a:gd name="T2" fmla="*/ 0 w 54"/>
                  <a:gd name="T3" fmla="*/ 1 h 47"/>
                  <a:gd name="T4" fmla="*/ 0 w 54"/>
                  <a:gd name="T5" fmla="*/ 1 h 47"/>
                  <a:gd name="T6" fmla="*/ 0 w 54"/>
                  <a:gd name="T7" fmla="*/ 1 h 47"/>
                  <a:gd name="T8" fmla="*/ 0 w 54"/>
                  <a:gd name="T9" fmla="*/ 1 h 47"/>
                  <a:gd name="T10" fmla="*/ 0 w 54"/>
                  <a:gd name="T11" fmla="*/ 1 h 47"/>
                  <a:gd name="T12" fmla="*/ 0 w 54"/>
                  <a:gd name="T13" fmla="*/ 1 h 47"/>
                  <a:gd name="T14" fmla="*/ 0 w 54"/>
                  <a:gd name="T15" fmla="*/ 1 h 47"/>
                  <a:gd name="T16" fmla="*/ 0 w 54"/>
                  <a:gd name="T17" fmla="*/ 0 h 47"/>
                  <a:gd name="T18" fmla="*/ 0 w 54"/>
                  <a:gd name="T19" fmla="*/ 1 h 47"/>
                  <a:gd name="T20" fmla="*/ 0 w 54"/>
                  <a:gd name="T21" fmla="*/ 1 h 47"/>
                  <a:gd name="T22" fmla="*/ 0 w 54"/>
                  <a:gd name="T23" fmla="*/ 1 h 47"/>
                  <a:gd name="T24" fmla="*/ 0 w 54"/>
                  <a:gd name="T25" fmla="*/ 1 h 47"/>
                  <a:gd name="T26" fmla="*/ 0 w 54"/>
                  <a:gd name="T27" fmla="*/ 1 h 47"/>
                  <a:gd name="T28" fmla="*/ 0 w 54"/>
                  <a:gd name="T29" fmla="*/ 1 h 47"/>
                  <a:gd name="T30" fmla="*/ 0 w 54"/>
                  <a:gd name="T31" fmla="*/ 1 h 47"/>
                  <a:gd name="T32" fmla="*/ 0 w 54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7"/>
                  <a:gd name="T53" fmla="*/ 54 w 54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7">
                    <a:moveTo>
                      <a:pt x="52" y="47"/>
                    </a:moveTo>
                    <a:lnTo>
                      <a:pt x="54" y="44"/>
                    </a:lnTo>
                    <a:lnTo>
                      <a:pt x="54" y="40"/>
                    </a:lnTo>
                    <a:lnTo>
                      <a:pt x="49" y="32"/>
                    </a:lnTo>
                    <a:lnTo>
                      <a:pt x="44" y="24"/>
                    </a:lnTo>
                    <a:lnTo>
                      <a:pt x="35" y="17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4" y="14"/>
                    </a:lnTo>
                    <a:lnTo>
                      <a:pt x="22" y="21"/>
                    </a:lnTo>
                    <a:lnTo>
                      <a:pt x="29" y="31"/>
                    </a:lnTo>
                    <a:lnTo>
                      <a:pt x="37" y="38"/>
                    </a:lnTo>
                    <a:lnTo>
                      <a:pt x="43" y="44"/>
                    </a:lnTo>
                    <a:lnTo>
                      <a:pt x="49" y="47"/>
                    </a:lnTo>
                    <a:lnTo>
                      <a:pt x="52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3" name="Freeform 52"/>
              <p:cNvSpPr>
                <a:spLocks/>
              </p:cNvSpPr>
              <p:nvPr/>
            </p:nvSpPr>
            <p:spPr bwMode="auto">
              <a:xfrm>
                <a:off x="1134" y="454"/>
                <a:ext cx="30" cy="32"/>
              </a:xfrm>
              <a:custGeom>
                <a:avLst/>
                <a:gdLst>
                  <a:gd name="T0" fmla="*/ 1 w 59"/>
                  <a:gd name="T1" fmla="*/ 0 h 66"/>
                  <a:gd name="T2" fmla="*/ 1 w 59"/>
                  <a:gd name="T3" fmla="*/ 0 h 66"/>
                  <a:gd name="T4" fmla="*/ 1 w 59"/>
                  <a:gd name="T5" fmla="*/ 0 h 66"/>
                  <a:gd name="T6" fmla="*/ 1 w 59"/>
                  <a:gd name="T7" fmla="*/ 0 h 66"/>
                  <a:gd name="T8" fmla="*/ 1 w 59"/>
                  <a:gd name="T9" fmla="*/ 0 h 66"/>
                  <a:gd name="T10" fmla="*/ 1 w 59"/>
                  <a:gd name="T11" fmla="*/ 0 h 66"/>
                  <a:gd name="T12" fmla="*/ 1 w 59"/>
                  <a:gd name="T13" fmla="*/ 0 h 66"/>
                  <a:gd name="T14" fmla="*/ 1 w 59"/>
                  <a:gd name="T15" fmla="*/ 0 h 66"/>
                  <a:gd name="T16" fmla="*/ 0 w 59"/>
                  <a:gd name="T17" fmla="*/ 0 h 66"/>
                  <a:gd name="T18" fmla="*/ 1 w 59"/>
                  <a:gd name="T19" fmla="*/ 0 h 66"/>
                  <a:gd name="T20" fmla="*/ 1 w 59"/>
                  <a:gd name="T21" fmla="*/ 0 h 66"/>
                  <a:gd name="T22" fmla="*/ 1 w 59"/>
                  <a:gd name="T23" fmla="*/ 0 h 66"/>
                  <a:gd name="T24" fmla="*/ 1 w 59"/>
                  <a:gd name="T25" fmla="*/ 0 h 66"/>
                  <a:gd name="T26" fmla="*/ 1 w 59"/>
                  <a:gd name="T27" fmla="*/ 0 h 66"/>
                  <a:gd name="T28" fmla="*/ 1 w 59"/>
                  <a:gd name="T29" fmla="*/ 0 h 66"/>
                  <a:gd name="T30" fmla="*/ 1 w 59"/>
                  <a:gd name="T31" fmla="*/ 0 h 66"/>
                  <a:gd name="T32" fmla="*/ 1 w 5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66"/>
                  <a:gd name="T53" fmla="*/ 59 w 5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66">
                    <a:moveTo>
                      <a:pt x="58" y="66"/>
                    </a:moveTo>
                    <a:lnTo>
                      <a:pt x="59" y="63"/>
                    </a:lnTo>
                    <a:lnTo>
                      <a:pt x="56" y="54"/>
                    </a:lnTo>
                    <a:lnTo>
                      <a:pt x="50" y="45"/>
                    </a:lnTo>
                    <a:lnTo>
                      <a:pt x="41" y="32"/>
                    </a:lnTo>
                    <a:lnTo>
                      <a:pt x="32" y="20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6"/>
                    </a:lnTo>
                    <a:lnTo>
                      <a:pt x="18" y="28"/>
                    </a:lnTo>
                    <a:lnTo>
                      <a:pt x="27" y="40"/>
                    </a:lnTo>
                    <a:lnTo>
                      <a:pt x="35" y="51"/>
                    </a:lnTo>
                    <a:lnTo>
                      <a:pt x="44" y="60"/>
                    </a:lnTo>
                    <a:lnTo>
                      <a:pt x="52" y="66"/>
                    </a:lnTo>
                    <a:lnTo>
                      <a:pt x="58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4" name="Freeform 53"/>
              <p:cNvSpPr>
                <a:spLocks/>
              </p:cNvSpPr>
              <p:nvPr/>
            </p:nvSpPr>
            <p:spPr bwMode="auto">
              <a:xfrm>
                <a:off x="1092" y="470"/>
                <a:ext cx="22" cy="27"/>
              </a:xfrm>
              <a:custGeom>
                <a:avLst/>
                <a:gdLst>
                  <a:gd name="T0" fmla="*/ 1 w 44"/>
                  <a:gd name="T1" fmla="*/ 0 h 55"/>
                  <a:gd name="T2" fmla="*/ 1 w 44"/>
                  <a:gd name="T3" fmla="*/ 0 h 55"/>
                  <a:gd name="T4" fmla="*/ 1 w 44"/>
                  <a:gd name="T5" fmla="*/ 0 h 55"/>
                  <a:gd name="T6" fmla="*/ 1 w 44"/>
                  <a:gd name="T7" fmla="*/ 0 h 55"/>
                  <a:gd name="T8" fmla="*/ 1 w 44"/>
                  <a:gd name="T9" fmla="*/ 0 h 55"/>
                  <a:gd name="T10" fmla="*/ 1 w 44"/>
                  <a:gd name="T11" fmla="*/ 0 h 55"/>
                  <a:gd name="T12" fmla="*/ 1 w 44"/>
                  <a:gd name="T13" fmla="*/ 0 h 55"/>
                  <a:gd name="T14" fmla="*/ 1 w 44"/>
                  <a:gd name="T15" fmla="*/ 0 h 55"/>
                  <a:gd name="T16" fmla="*/ 0 w 44"/>
                  <a:gd name="T17" fmla="*/ 0 h 55"/>
                  <a:gd name="T18" fmla="*/ 1 w 44"/>
                  <a:gd name="T19" fmla="*/ 0 h 55"/>
                  <a:gd name="T20" fmla="*/ 1 w 44"/>
                  <a:gd name="T21" fmla="*/ 0 h 55"/>
                  <a:gd name="T22" fmla="*/ 1 w 44"/>
                  <a:gd name="T23" fmla="*/ 0 h 55"/>
                  <a:gd name="T24" fmla="*/ 1 w 44"/>
                  <a:gd name="T25" fmla="*/ 0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5"/>
                  <a:gd name="T41" fmla="*/ 44 w 44"/>
                  <a:gd name="T42" fmla="*/ 55 h 5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5">
                    <a:moveTo>
                      <a:pt x="41" y="55"/>
                    </a:moveTo>
                    <a:lnTo>
                      <a:pt x="44" y="52"/>
                    </a:lnTo>
                    <a:lnTo>
                      <a:pt x="43" y="45"/>
                    </a:lnTo>
                    <a:lnTo>
                      <a:pt x="38" y="35"/>
                    </a:lnTo>
                    <a:lnTo>
                      <a:pt x="31" y="25"/>
                    </a:lnTo>
                    <a:lnTo>
                      <a:pt x="23" y="16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3"/>
                    </a:lnTo>
                    <a:lnTo>
                      <a:pt x="18" y="31"/>
                    </a:lnTo>
                    <a:lnTo>
                      <a:pt x="31" y="48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5" name="Freeform 54"/>
              <p:cNvSpPr>
                <a:spLocks/>
              </p:cNvSpPr>
              <p:nvPr/>
            </p:nvSpPr>
            <p:spPr bwMode="auto">
              <a:xfrm>
                <a:off x="1237" y="444"/>
                <a:ext cx="29" cy="4"/>
              </a:xfrm>
              <a:custGeom>
                <a:avLst/>
                <a:gdLst>
                  <a:gd name="T0" fmla="*/ 0 w 60"/>
                  <a:gd name="T1" fmla="*/ 0 h 10"/>
                  <a:gd name="T2" fmla="*/ 0 w 60"/>
                  <a:gd name="T3" fmla="*/ 0 h 10"/>
                  <a:gd name="T4" fmla="*/ 0 w 60"/>
                  <a:gd name="T5" fmla="*/ 0 h 10"/>
                  <a:gd name="T6" fmla="*/ 0 w 60"/>
                  <a:gd name="T7" fmla="*/ 0 h 10"/>
                  <a:gd name="T8" fmla="*/ 0 w 60"/>
                  <a:gd name="T9" fmla="*/ 0 h 10"/>
                  <a:gd name="T10" fmla="*/ 0 w 60"/>
                  <a:gd name="T11" fmla="*/ 0 h 10"/>
                  <a:gd name="T12" fmla="*/ 0 w 60"/>
                  <a:gd name="T13" fmla="*/ 0 h 10"/>
                  <a:gd name="T14" fmla="*/ 0 w 60"/>
                  <a:gd name="T15" fmla="*/ 0 h 10"/>
                  <a:gd name="T16" fmla="*/ 0 w 60"/>
                  <a:gd name="T17" fmla="*/ 0 h 10"/>
                  <a:gd name="T18" fmla="*/ 0 w 60"/>
                  <a:gd name="T19" fmla="*/ 0 h 10"/>
                  <a:gd name="T20" fmla="*/ 0 w 60"/>
                  <a:gd name="T21" fmla="*/ 0 h 10"/>
                  <a:gd name="T22" fmla="*/ 0 w 60"/>
                  <a:gd name="T23" fmla="*/ 0 h 10"/>
                  <a:gd name="T24" fmla="*/ 0 w 60"/>
                  <a:gd name="T25" fmla="*/ 0 h 10"/>
                  <a:gd name="T26" fmla="*/ 0 w 60"/>
                  <a:gd name="T27" fmla="*/ 0 h 10"/>
                  <a:gd name="T28" fmla="*/ 0 w 60"/>
                  <a:gd name="T29" fmla="*/ 0 h 10"/>
                  <a:gd name="T30" fmla="*/ 0 w 60"/>
                  <a:gd name="T31" fmla="*/ 0 h 10"/>
                  <a:gd name="T32" fmla="*/ 0 w 60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0"/>
                  <a:gd name="T53" fmla="*/ 60 w 60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0">
                    <a:moveTo>
                      <a:pt x="0" y="8"/>
                    </a:moveTo>
                    <a:lnTo>
                      <a:pt x="5" y="8"/>
                    </a:lnTo>
                    <a:lnTo>
                      <a:pt x="12" y="7"/>
                    </a:lnTo>
                    <a:lnTo>
                      <a:pt x="22" y="5"/>
                    </a:lnTo>
                    <a:lnTo>
                      <a:pt x="32" y="3"/>
                    </a:lnTo>
                    <a:lnTo>
                      <a:pt x="43" y="2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60" y="3"/>
                    </a:lnTo>
                    <a:lnTo>
                      <a:pt x="58" y="7"/>
                    </a:lnTo>
                    <a:lnTo>
                      <a:pt x="52" y="10"/>
                    </a:lnTo>
                    <a:lnTo>
                      <a:pt x="44" y="10"/>
                    </a:lnTo>
                    <a:lnTo>
                      <a:pt x="35" y="10"/>
                    </a:lnTo>
                    <a:lnTo>
                      <a:pt x="25" y="10"/>
                    </a:lnTo>
                    <a:lnTo>
                      <a:pt x="14" y="10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6" name="Freeform 55"/>
              <p:cNvSpPr>
                <a:spLocks/>
              </p:cNvSpPr>
              <p:nvPr/>
            </p:nvSpPr>
            <p:spPr bwMode="auto">
              <a:xfrm>
                <a:off x="1202" y="411"/>
                <a:ext cx="40" cy="36"/>
              </a:xfrm>
              <a:custGeom>
                <a:avLst/>
                <a:gdLst>
                  <a:gd name="T0" fmla="*/ 0 w 80"/>
                  <a:gd name="T1" fmla="*/ 1 h 72"/>
                  <a:gd name="T2" fmla="*/ 1 w 80"/>
                  <a:gd name="T3" fmla="*/ 1 h 72"/>
                  <a:gd name="T4" fmla="*/ 1 w 80"/>
                  <a:gd name="T5" fmla="*/ 1 h 72"/>
                  <a:gd name="T6" fmla="*/ 1 w 80"/>
                  <a:gd name="T7" fmla="*/ 1 h 72"/>
                  <a:gd name="T8" fmla="*/ 1 w 80"/>
                  <a:gd name="T9" fmla="*/ 1 h 72"/>
                  <a:gd name="T10" fmla="*/ 1 w 80"/>
                  <a:gd name="T11" fmla="*/ 1 h 72"/>
                  <a:gd name="T12" fmla="*/ 1 w 80"/>
                  <a:gd name="T13" fmla="*/ 1 h 72"/>
                  <a:gd name="T14" fmla="*/ 1 w 80"/>
                  <a:gd name="T15" fmla="*/ 1 h 72"/>
                  <a:gd name="T16" fmla="*/ 1 w 80"/>
                  <a:gd name="T17" fmla="*/ 0 h 72"/>
                  <a:gd name="T18" fmla="*/ 1 w 80"/>
                  <a:gd name="T19" fmla="*/ 0 h 72"/>
                  <a:gd name="T20" fmla="*/ 1 w 80"/>
                  <a:gd name="T21" fmla="*/ 1 h 72"/>
                  <a:gd name="T22" fmla="*/ 1 w 80"/>
                  <a:gd name="T23" fmla="*/ 1 h 72"/>
                  <a:gd name="T24" fmla="*/ 1 w 80"/>
                  <a:gd name="T25" fmla="*/ 1 h 72"/>
                  <a:gd name="T26" fmla="*/ 1 w 80"/>
                  <a:gd name="T27" fmla="*/ 1 h 72"/>
                  <a:gd name="T28" fmla="*/ 1 w 80"/>
                  <a:gd name="T29" fmla="*/ 1 h 72"/>
                  <a:gd name="T30" fmla="*/ 1 w 80"/>
                  <a:gd name="T31" fmla="*/ 1 h 72"/>
                  <a:gd name="T32" fmla="*/ 0 w 80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72"/>
                  <a:gd name="T53" fmla="*/ 80 w 8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72">
                    <a:moveTo>
                      <a:pt x="0" y="72"/>
                    </a:moveTo>
                    <a:lnTo>
                      <a:pt x="10" y="67"/>
                    </a:lnTo>
                    <a:lnTo>
                      <a:pt x="22" y="58"/>
                    </a:lnTo>
                    <a:lnTo>
                      <a:pt x="37" y="47"/>
                    </a:lnTo>
                    <a:lnTo>
                      <a:pt x="52" y="35"/>
                    </a:lnTo>
                    <a:lnTo>
                      <a:pt x="65" y="24"/>
                    </a:lnTo>
                    <a:lnTo>
                      <a:pt x="75" y="13"/>
                    </a:lnTo>
                    <a:lnTo>
                      <a:pt x="80" y="4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3" y="6"/>
                    </a:lnTo>
                    <a:lnTo>
                      <a:pt x="52" y="15"/>
                    </a:lnTo>
                    <a:lnTo>
                      <a:pt x="42" y="29"/>
                    </a:lnTo>
                    <a:lnTo>
                      <a:pt x="29" y="41"/>
                    </a:lnTo>
                    <a:lnTo>
                      <a:pt x="19" y="55"/>
                    </a:lnTo>
                    <a:lnTo>
                      <a:pt x="8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7" name="Freeform 56"/>
              <p:cNvSpPr>
                <a:spLocks/>
              </p:cNvSpPr>
              <p:nvPr/>
            </p:nvSpPr>
            <p:spPr bwMode="auto">
              <a:xfrm>
                <a:off x="1188" y="411"/>
                <a:ext cx="36" cy="37"/>
              </a:xfrm>
              <a:custGeom>
                <a:avLst/>
                <a:gdLst>
                  <a:gd name="T0" fmla="*/ 0 w 72"/>
                  <a:gd name="T1" fmla="*/ 0 h 75"/>
                  <a:gd name="T2" fmla="*/ 1 w 72"/>
                  <a:gd name="T3" fmla="*/ 0 h 75"/>
                  <a:gd name="T4" fmla="*/ 1 w 72"/>
                  <a:gd name="T5" fmla="*/ 0 h 75"/>
                  <a:gd name="T6" fmla="*/ 1 w 72"/>
                  <a:gd name="T7" fmla="*/ 0 h 75"/>
                  <a:gd name="T8" fmla="*/ 1 w 72"/>
                  <a:gd name="T9" fmla="*/ 0 h 75"/>
                  <a:gd name="T10" fmla="*/ 1 w 72"/>
                  <a:gd name="T11" fmla="*/ 0 h 75"/>
                  <a:gd name="T12" fmla="*/ 1 w 72"/>
                  <a:gd name="T13" fmla="*/ 0 h 75"/>
                  <a:gd name="T14" fmla="*/ 1 w 72"/>
                  <a:gd name="T15" fmla="*/ 0 h 75"/>
                  <a:gd name="T16" fmla="*/ 1 w 72"/>
                  <a:gd name="T17" fmla="*/ 0 h 75"/>
                  <a:gd name="T18" fmla="*/ 1 w 72"/>
                  <a:gd name="T19" fmla="*/ 0 h 75"/>
                  <a:gd name="T20" fmla="*/ 1 w 72"/>
                  <a:gd name="T21" fmla="*/ 0 h 75"/>
                  <a:gd name="T22" fmla="*/ 1 w 72"/>
                  <a:gd name="T23" fmla="*/ 0 h 75"/>
                  <a:gd name="T24" fmla="*/ 1 w 72"/>
                  <a:gd name="T25" fmla="*/ 0 h 75"/>
                  <a:gd name="T26" fmla="*/ 1 w 72"/>
                  <a:gd name="T27" fmla="*/ 0 h 75"/>
                  <a:gd name="T28" fmla="*/ 1 w 72"/>
                  <a:gd name="T29" fmla="*/ 0 h 75"/>
                  <a:gd name="T30" fmla="*/ 1 w 72"/>
                  <a:gd name="T31" fmla="*/ 0 h 75"/>
                  <a:gd name="T32" fmla="*/ 0 w 72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75"/>
                  <a:gd name="T53" fmla="*/ 72 w 72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75">
                    <a:moveTo>
                      <a:pt x="0" y="75"/>
                    </a:moveTo>
                    <a:lnTo>
                      <a:pt x="10" y="68"/>
                    </a:lnTo>
                    <a:lnTo>
                      <a:pt x="22" y="58"/>
                    </a:lnTo>
                    <a:lnTo>
                      <a:pt x="34" y="47"/>
                    </a:lnTo>
                    <a:lnTo>
                      <a:pt x="48" y="33"/>
                    </a:lnTo>
                    <a:lnTo>
                      <a:pt x="60" y="21"/>
                    </a:lnTo>
                    <a:lnTo>
                      <a:pt x="69" y="10"/>
                    </a:lnTo>
                    <a:lnTo>
                      <a:pt x="72" y="3"/>
                    </a:lnTo>
                    <a:lnTo>
                      <a:pt x="71" y="0"/>
                    </a:lnTo>
                    <a:lnTo>
                      <a:pt x="63" y="3"/>
                    </a:lnTo>
                    <a:lnTo>
                      <a:pt x="54" y="10"/>
                    </a:lnTo>
                    <a:lnTo>
                      <a:pt x="45" y="21"/>
                    </a:lnTo>
                    <a:lnTo>
                      <a:pt x="34" y="35"/>
                    </a:lnTo>
                    <a:lnTo>
                      <a:pt x="23" y="47"/>
                    </a:lnTo>
                    <a:lnTo>
                      <a:pt x="14" y="61"/>
                    </a:lnTo>
                    <a:lnTo>
                      <a:pt x="7" y="7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8" name="Freeform 57"/>
              <p:cNvSpPr>
                <a:spLocks/>
              </p:cNvSpPr>
              <p:nvPr/>
            </p:nvSpPr>
            <p:spPr bwMode="auto">
              <a:xfrm>
                <a:off x="1171" y="410"/>
                <a:ext cx="31" cy="40"/>
              </a:xfrm>
              <a:custGeom>
                <a:avLst/>
                <a:gdLst>
                  <a:gd name="T0" fmla="*/ 0 w 62"/>
                  <a:gd name="T1" fmla="*/ 1 h 80"/>
                  <a:gd name="T2" fmla="*/ 1 w 62"/>
                  <a:gd name="T3" fmla="*/ 1 h 80"/>
                  <a:gd name="T4" fmla="*/ 1 w 62"/>
                  <a:gd name="T5" fmla="*/ 1 h 80"/>
                  <a:gd name="T6" fmla="*/ 1 w 62"/>
                  <a:gd name="T7" fmla="*/ 1 h 80"/>
                  <a:gd name="T8" fmla="*/ 1 w 62"/>
                  <a:gd name="T9" fmla="*/ 1 h 80"/>
                  <a:gd name="T10" fmla="*/ 1 w 62"/>
                  <a:gd name="T11" fmla="*/ 1 h 80"/>
                  <a:gd name="T12" fmla="*/ 1 w 62"/>
                  <a:gd name="T13" fmla="*/ 1 h 80"/>
                  <a:gd name="T14" fmla="*/ 1 w 62"/>
                  <a:gd name="T15" fmla="*/ 1 h 80"/>
                  <a:gd name="T16" fmla="*/ 1 w 62"/>
                  <a:gd name="T17" fmla="*/ 0 h 80"/>
                  <a:gd name="T18" fmla="*/ 1 w 62"/>
                  <a:gd name="T19" fmla="*/ 1 h 80"/>
                  <a:gd name="T20" fmla="*/ 1 w 62"/>
                  <a:gd name="T21" fmla="*/ 1 h 80"/>
                  <a:gd name="T22" fmla="*/ 1 w 62"/>
                  <a:gd name="T23" fmla="*/ 1 h 80"/>
                  <a:gd name="T24" fmla="*/ 1 w 62"/>
                  <a:gd name="T25" fmla="*/ 1 h 80"/>
                  <a:gd name="T26" fmla="*/ 1 w 62"/>
                  <a:gd name="T27" fmla="*/ 1 h 80"/>
                  <a:gd name="T28" fmla="*/ 1 w 62"/>
                  <a:gd name="T29" fmla="*/ 1 h 80"/>
                  <a:gd name="T30" fmla="*/ 1 w 62"/>
                  <a:gd name="T31" fmla="*/ 1 h 80"/>
                  <a:gd name="T32" fmla="*/ 0 w 62"/>
                  <a:gd name="T33" fmla="*/ 1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80"/>
                  <a:gd name="T53" fmla="*/ 62 w 62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80">
                    <a:moveTo>
                      <a:pt x="0" y="80"/>
                    </a:moveTo>
                    <a:lnTo>
                      <a:pt x="9" y="72"/>
                    </a:lnTo>
                    <a:lnTo>
                      <a:pt x="21" y="61"/>
                    </a:lnTo>
                    <a:lnTo>
                      <a:pt x="33" y="48"/>
                    </a:lnTo>
                    <a:lnTo>
                      <a:pt x="44" y="35"/>
                    </a:lnTo>
                    <a:lnTo>
                      <a:pt x="53" y="22"/>
                    </a:lnTo>
                    <a:lnTo>
                      <a:pt x="61" y="11"/>
                    </a:lnTo>
                    <a:lnTo>
                      <a:pt x="62" y="3"/>
                    </a:lnTo>
                    <a:lnTo>
                      <a:pt x="61" y="0"/>
                    </a:lnTo>
                    <a:lnTo>
                      <a:pt x="55" y="3"/>
                    </a:lnTo>
                    <a:lnTo>
                      <a:pt x="47" y="11"/>
                    </a:lnTo>
                    <a:lnTo>
                      <a:pt x="40" y="22"/>
                    </a:lnTo>
                    <a:lnTo>
                      <a:pt x="30" y="35"/>
                    </a:lnTo>
                    <a:lnTo>
                      <a:pt x="23" y="51"/>
                    </a:lnTo>
                    <a:lnTo>
                      <a:pt x="14" y="63"/>
                    </a:lnTo>
                    <a:lnTo>
                      <a:pt x="6" y="7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9" name="Freeform 58"/>
              <p:cNvSpPr>
                <a:spLocks/>
              </p:cNvSpPr>
              <p:nvPr/>
            </p:nvSpPr>
            <p:spPr bwMode="auto">
              <a:xfrm>
                <a:off x="1154" y="417"/>
                <a:ext cx="24" cy="37"/>
              </a:xfrm>
              <a:custGeom>
                <a:avLst/>
                <a:gdLst>
                  <a:gd name="T0" fmla="*/ 0 w 48"/>
                  <a:gd name="T1" fmla="*/ 1 h 73"/>
                  <a:gd name="T2" fmla="*/ 1 w 48"/>
                  <a:gd name="T3" fmla="*/ 1 h 73"/>
                  <a:gd name="T4" fmla="*/ 1 w 48"/>
                  <a:gd name="T5" fmla="*/ 1 h 73"/>
                  <a:gd name="T6" fmla="*/ 1 w 48"/>
                  <a:gd name="T7" fmla="*/ 1 h 73"/>
                  <a:gd name="T8" fmla="*/ 1 w 48"/>
                  <a:gd name="T9" fmla="*/ 1 h 73"/>
                  <a:gd name="T10" fmla="*/ 1 w 48"/>
                  <a:gd name="T11" fmla="*/ 1 h 73"/>
                  <a:gd name="T12" fmla="*/ 1 w 48"/>
                  <a:gd name="T13" fmla="*/ 1 h 73"/>
                  <a:gd name="T14" fmla="*/ 1 w 48"/>
                  <a:gd name="T15" fmla="*/ 1 h 73"/>
                  <a:gd name="T16" fmla="*/ 1 w 48"/>
                  <a:gd name="T17" fmla="*/ 0 h 73"/>
                  <a:gd name="T18" fmla="*/ 1 w 48"/>
                  <a:gd name="T19" fmla="*/ 1 h 73"/>
                  <a:gd name="T20" fmla="*/ 1 w 48"/>
                  <a:gd name="T21" fmla="*/ 1 h 73"/>
                  <a:gd name="T22" fmla="*/ 1 w 48"/>
                  <a:gd name="T23" fmla="*/ 1 h 73"/>
                  <a:gd name="T24" fmla="*/ 0 w 48"/>
                  <a:gd name="T25" fmla="*/ 1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73"/>
                  <a:gd name="T41" fmla="*/ 48 w 48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73">
                    <a:moveTo>
                      <a:pt x="0" y="73"/>
                    </a:moveTo>
                    <a:lnTo>
                      <a:pt x="8" y="67"/>
                    </a:lnTo>
                    <a:lnTo>
                      <a:pt x="17" y="56"/>
                    </a:lnTo>
                    <a:lnTo>
                      <a:pt x="26" y="44"/>
                    </a:lnTo>
                    <a:lnTo>
                      <a:pt x="35" y="32"/>
                    </a:lnTo>
                    <a:lnTo>
                      <a:pt x="43" y="20"/>
                    </a:lnTo>
                    <a:lnTo>
                      <a:pt x="48" y="9"/>
                    </a:lnTo>
                    <a:lnTo>
                      <a:pt x="48" y="3"/>
                    </a:lnTo>
                    <a:lnTo>
                      <a:pt x="43" y="0"/>
                    </a:lnTo>
                    <a:lnTo>
                      <a:pt x="29" y="11"/>
                    </a:lnTo>
                    <a:lnTo>
                      <a:pt x="20" y="32"/>
                    </a:lnTo>
                    <a:lnTo>
                      <a:pt x="9" y="56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0" name="Freeform 59"/>
              <p:cNvSpPr>
                <a:spLocks/>
              </p:cNvSpPr>
              <p:nvPr/>
            </p:nvSpPr>
            <p:spPr bwMode="auto">
              <a:xfrm>
                <a:off x="1136" y="422"/>
                <a:ext cx="21" cy="35"/>
              </a:xfrm>
              <a:custGeom>
                <a:avLst/>
                <a:gdLst>
                  <a:gd name="T0" fmla="*/ 0 w 42"/>
                  <a:gd name="T1" fmla="*/ 1 h 70"/>
                  <a:gd name="T2" fmla="*/ 1 w 42"/>
                  <a:gd name="T3" fmla="*/ 1 h 70"/>
                  <a:gd name="T4" fmla="*/ 1 w 42"/>
                  <a:gd name="T5" fmla="*/ 1 h 70"/>
                  <a:gd name="T6" fmla="*/ 1 w 42"/>
                  <a:gd name="T7" fmla="*/ 1 h 70"/>
                  <a:gd name="T8" fmla="*/ 1 w 42"/>
                  <a:gd name="T9" fmla="*/ 1 h 70"/>
                  <a:gd name="T10" fmla="*/ 1 w 42"/>
                  <a:gd name="T11" fmla="*/ 1 h 70"/>
                  <a:gd name="T12" fmla="*/ 1 w 42"/>
                  <a:gd name="T13" fmla="*/ 1 h 70"/>
                  <a:gd name="T14" fmla="*/ 1 w 42"/>
                  <a:gd name="T15" fmla="*/ 0 h 70"/>
                  <a:gd name="T16" fmla="*/ 1 w 42"/>
                  <a:gd name="T17" fmla="*/ 0 h 70"/>
                  <a:gd name="T18" fmla="*/ 1 w 42"/>
                  <a:gd name="T19" fmla="*/ 1 h 70"/>
                  <a:gd name="T20" fmla="*/ 1 w 42"/>
                  <a:gd name="T21" fmla="*/ 1 h 70"/>
                  <a:gd name="T22" fmla="*/ 1 w 42"/>
                  <a:gd name="T23" fmla="*/ 1 h 70"/>
                  <a:gd name="T24" fmla="*/ 0 w 42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70"/>
                  <a:gd name="T41" fmla="*/ 42 w 42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70">
                    <a:moveTo>
                      <a:pt x="0" y="70"/>
                    </a:moveTo>
                    <a:lnTo>
                      <a:pt x="6" y="64"/>
                    </a:lnTo>
                    <a:lnTo>
                      <a:pt x="13" y="54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6" y="17"/>
                    </a:lnTo>
                    <a:lnTo>
                      <a:pt x="41" y="6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24" y="12"/>
                    </a:lnTo>
                    <a:lnTo>
                      <a:pt x="13" y="34"/>
                    </a:lnTo>
                    <a:lnTo>
                      <a:pt x="6" y="5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1" name="Freeform 60"/>
              <p:cNvSpPr>
                <a:spLocks/>
              </p:cNvSpPr>
              <p:nvPr/>
            </p:nvSpPr>
            <p:spPr bwMode="auto">
              <a:xfrm>
                <a:off x="1118" y="431"/>
                <a:ext cx="11" cy="30"/>
              </a:xfrm>
              <a:custGeom>
                <a:avLst/>
                <a:gdLst>
                  <a:gd name="T0" fmla="*/ 0 w 21"/>
                  <a:gd name="T1" fmla="*/ 0 h 62"/>
                  <a:gd name="T2" fmla="*/ 1 w 21"/>
                  <a:gd name="T3" fmla="*/ 0 h 62"/>
                  <a:gd name="T4" fmla="*/ 1 w 21"/>
                  <a:gd name="T5" fmla="*/ 0 h 62"/>
                  <a:gd name="T6" fmla="*/ 1 w 21"/>
                  <a:gd name="T7" fmla="*/ 0 h 62"/>
                  <a:gd name="T8" fmla="*/ 1 w 21"/>
                  <a:gd name="T9" fmla="*/ 0 h 62"/>
                  <a:gd name="T10" fmla="*/ 1 w 21"/>
                  <a:gd name="T11" fmla="*/ 0 h 62"/>
                  <a:gd name="T12" fmla="*/ 1 w 21"/>
                  <a:gd name="T13" fmla="*/ 0 h 62"/>
                  <a:gd name="T14" fmla="*/ 1 w 21"/>
                  <a:gd name="T15" fmla="*/ 0 h 62"/>
                  <a:gd name="T16" fmla="*/ 0 w 21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2"/>
                  <a:gd name="T29" fmla="*/ 21 w 21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2">
                    <a:moveTo>
                      <a:pt x="0" y="62"/>
                    </a:moveTo>
                    <a:lnTo>
                      <a:pt x="10" y="45"/>
                    </a:lnTo>
                    <a:lnTo>
                      <a:pt x="18" y="23"/>
                    </a:lnTo>
                    <a:lnTo>
                      <a:pt x="21" y="7"/>
                    </a:lnTo>
                    <a:lnTo>
                      <a:pt x="13" y="0"/>
                    </a:lnTo>
                    <a:lnTo>
                      <a:pt x="4" y="10"/>
                    </a:lnTo>
                    <a:lnTo>
                      <a:pt x="3" y="26"/>
                    </a:lnTo>
                    <a:lnTo>
                      <a:pt x="3" y="4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2" name="Freeform 61"/>
              <p:cNvSpPr>
                <a:spLocks/>
              </p:cNvSpPr>
              <p:nvPr/>
            </p:nvSpPr>
            <p:spPr bwMode="auto">
              <a:xfrm>
                <a:off x="1103" y="439"/>
                <a:ext cx="6" cy="27"/>
              </a:xfrm>
              <a:custGeom>
                <a:avLst/>
                <a:gdLst>
                  <a:gd name="T0" fmla="*/ 1 w 12"/>
                  <a:gd name="T1" fmla="*/ 1 h 54"/>
                  <a:gd name="T2" fmla="*/ 1 w 12"/>
                  <a:gd name="T3" fmla="*/ 1 h 54"/>
                  <a:gd name="T4" fmla="*/ 1 w 12"/>
                  <a:gd name="T5" fmla="*/ 1 h 54"/>
                  <a:gd name="T6" fmla="*/ 1 w 12"/>
                  <a:gd name="T7" fmla="*/ 1 h 54"/>
                  <a:gd name="T8" fmla="*/ 1 w 12"/>
                  <a:gd name="T9" fmla="*/ 0 h 54"/>
                  <a:gd name="T10" fmla="*/ 0 w 12"/>
                  <a:gd name="T11" fmla="*/ 1 h 54"/>
                  <a:gd name="T12" fmla="*/ 1 w 12"/>
                  <a:gd name="T13" fmla="*/ 1 h 54"/>
                  <a:gd name="T14" fmla="*/ 1 w 12"/>
                  <a:gd name="T15" fmla="*/ 1 h 54"/>
                  <a:gd name="T16" fmla="*/ 1 w 12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4"/>
                  <a:gd name="T29" fmla="*/ 12 w 1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4">
                    <a:moveTo>
                      <a:pt x="3" y="54"/>
                    </a:moveTo>
                    <a:lnTo>
                      <a:pt x="8" y="40"/>
                    </a:lnTo>
                    <a:lnTo>
                      <a:pt x="12" y="22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2" y="22"/>
                    </a:lnTo>
                    <a:lnTo>
                      <a:pt x="3" y="38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3" name="Freeform 62"/>
              <p:cNvSpPr>
                <a:spLocks/>
              </p:cNvSpPr>
              <p:nvPr/>
            </p:nvSpPr>
            <p:spPr bwMode="auto">
              <a:xfrm>
                <a:off x="1087" y="444"/>
                <a:ext cx="8" cy="26"/>
              </a:xfrm>
              <a:custGeom>
                <a:avLst/>
                <a:gdLst>
                  <a:gd name="T0" fmla="*/ 1 w 15"/>
                  <a:gd name="T1" fmla="*/ 1 h 52"/>
                  <a:gd name="T2" fmla="*/ 1 w 15"/>
                  <a:gd name="T3" fmla="*/ 1 h 52"/>
                  <a:gd name="T4" fmla="*/ 1 w 15"/>
                  <a:gd name="T5" fmla="*/ 1 h 52"/>
                  <a:gd name="T6" fmla="*/ 1 w 15"/>
                  <a:gd name="T7" fmla="*/ 1 h 52"/>
                  <a:gd name="T8" fmla="*/ 1 w 15"/>
                  <a:gd name="T9" fmla="*/ 0 h 52"/>
                  <a:gd name="T10" fmla="*/ 0 w 15"/>
                  <a:gd name="T11" fmla="*/ 1 h 52"/>
                  <a:gd name="T12" fmla="*/ 1 w 15"/>
                  <a:gd name="T13" fmla="*/ 1 h 52"/>
                  <a:gd name="T14" fmla="*/ 1 w 15"/>
                  <a:gd name="T15" fmla="*/ 1 h 52"/>
                  <a:gd name="T16" fmla="*/ 1 w 15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2"/>
                  <a:gd name="T29" fmla="*/ 15 w 15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2">
                    <a:moveTo>
                      <a:pt x="11" y="52"/>
                    </a:moveTo>
                    <a:lnTo>
                      <a:pt x="14" y="40"/>
                    </a:lnTo>
                    <a:lnTo>
                      <a:pt x="15" y="23"/>
                    </a:lnTo>
                    <a:lnTo>
                      <a:pt x="12" y="6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8" y="35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4" name="Freeform 63"/>
              <p:cNvSpPr>
                <a:spLocks/>
              </p:cNvSpPr>
              <p:nvPr/>
            </p:nvSpPr>
            <p:spPr bwMode="auto">
              <a:xfrm>
                <a:off x="1075" y="454"/>
                <a:ext cx="7" cy="25"/>
              </a:xfrm>
              <a:custGeom>
                <a:avLst/>
                <a:gdLst>
                  <a:gd name="T0" fmla="*/ 0 w 15"/>
                  <a:gd name="T1" fmla="*/ 0 h 51"/>
                  <a:gd name="T2" fmla="*/ 0 w 15"/>
                  <a:gd name="T3" fmla="*/ 0 h 51"/>
                  <a:gd name="T4" fmla="*/ 0 w 15"/>
                  <a:gd name="T5" fmla="*/ 0 h 51"/>
                  <a:gd name="T6" fmla="*/ 0 w 15"/>
                  <a:gd name="T7" fmla="*/ 0 h 51"/>
                  <a:gd name="T8" fmla="*/ 0 w 15"/>
                  <a:gd name="T9" fmla="*/ 0 h 51"/>
                  <a:gd name="T10" fmla="*/ 0 w 15"/>
                  <a:gd name="T11" fmla="*/ 0 h 51"/>
                  <a:gd name="T12" fmla="*/ 0 w 15"/>
                  <a:gd name="T13" fmla="*/ 0 h 51"/>
                  <a:gd name="T14" fmla="*/ 0 w 15"/>
                  <a:gd name="T15" fmla="*/ 0 h 51"/>
                  <a:gd name="T16" fmla="*/ 0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1"/>
                  <a:gd name="T29" fmla="*/ 15 w 15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1">
                    <a:moveTo>
                      <a:pt x="1" y="51"/>
                    </a:moveTo>
                    <a:lnTo>
                      <a:pt x="9" y="43"/>
                    </a:lnTo>
                    <a:lnTo>
                      <a:pt x="15" y="28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1" y="37"/>
                    </a:lnTo>
                    <a:lnTo>
                      <a:pt x="1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5" name="Freeform 64"/>
              <p:cNvSpPr>
                <a:spLocks/>
              </p:cNvSpPr>
              <p:nvPr/>
            </p:nvSpPr>
            <p:spPr bwMode="auto">
              <a:xfrm>
                <a:off x="1066" y="457"/>
                <a:ext cx="6" cy="28"/>
              </a:xfrm>
              <a:custGeom>
                <a:avLst/>
                <a:gdLst>
                  <a:gd name="T0" fmla="*/ 0 w 14"/>
                  <a:gd name="T1" fmla="*/ 0 h 57"/>
                  <a:gd name="T2" fmla="*/ 0 w 14"/>
                  <a:gd name="T3" fmla="*/ 0 h 57"/>
                  <a:gd name="T4" fmla="*/ 0 w 14"/>
                  <a:gd name="T5" fmla="*/ 0 h 57"/>
                  <a:gd name="T6" fmla="*/ 0 w 14"/>
                  <a:gd name="T7" fmla="*/ 0 h 57"/>
                  <a:gd name="T8" fmla="*/ 0 w 14"/>
                  <a:gd name="T9" fmla="*/ 0 h 57"/>
                  <a:gd name="T10" fmla="*/ 0 w 14"/>
                  <a:gd name="T11" fmla="*/ 0 h 57"/>
                  <a:gd name="T12" fmla="*/ 0 w 14"/>
                  <a:gd name="T13" fmla="*/ 0 h 57"/>
                  <a:gd name="T14" fmla="*/ 0 w 14"/>
                  <a:gd name="T15" fmla="*/ 0 h 57"/>
                  <a:gd name="T16" fmla="*/ 0 w 1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7"/>
                  <a:gd name="T29" fmla="*/ 14 w 14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7">
                    <a:moveTo>
                      <a:pt x="5" y="57"/>
                    </a:moveTo>
                    <a:lnTo>
                      <a:pt x="9" y="45"/>
                    </a:lnTo>
                    <a:lnTo>
                      <a:pt x="14" y="28"/>
                    </a:lnTo>
                    <a:lnTo>
                      <a:pt x="14" y="11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2"/>
                    </a:lnTo>
                    <a:lnTo>
                      <a:pt x="2" y="43"/>
                    </a:lnTo>
                    <a:lnTo>
                      <a:pt x="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6" name="Freeform 65"/>
              <p:cNvSpPr>
                <a:spLocks/>
              </p:cNvSpPr>
              <p:nvPr/>
            </p:nvSpPr>
            <p:spPr bwMode="auto">
              <a:xfrm>
                <a:off x="1218" y="417"/>
                <a:ext cx="41" cy="30"/>
              </a:xfrm>
              <a:custGeom>
                <a:avLst/>
                <a:gdLst>
                  <a:gd name="T0" fmla="*/ 1 w 82"/>
                  <a:gd name="T1" fmla="*/ 0 h 60"/>
                  <a:gd name="T2" fmla="*/ 1 w 82"/>
                  <a:gd name="T3" fmla="*/ 1 h 60"/>
                  <a:gd name="T4" fmla="*/ 1 w 82"/>
                  <a:gd name="T5" fmla="*/ 1 h 60"/>
                  <a:gd name="T6" fmla="*/ 1 w 82"/>
                  <a:gd name="T7" fmla="*/ 1 h 60"/>
                  <a:gd name="T8" fmla="*/ 1 w 82"/>
                  <a:gd name="T9" fmla="*/ 1 h 60"/>
                  <a:gd name="T10" fmla="*/ 1 w 82"/>
                  <a:gd name="T11" fmla="*/ 1 h 60"/>
                  <a:gd name="T12" fmla="*/ 1 w 82"/>
                  <a:gd name="T13" fmla="*/ 1 h 60"/>
                  <a:gd name="T14" fmla="*/ 1 w 82"/>
                  <a:gd name="T15" fmla="*/ 1 h 60"/>
                  <a:gd name="T16" fmla="*/ 0 w 82"/>
                  <a:gd name="T17" fmla="*/ 1 h 60"/>
                  <a:gd name="T18" fmla="*/ 1 w 82"/>
                  <a:gd name="T19" fmla="*/ 1 h 60"/>
                  <a:gd name="T20" fmla="*/ 1 w 82"/>
                  <a:gd name="T21" fmla="*/ 1 h 60"/>
                  <a:gd name="T22" fmla="*/ 1 w 82"/>
                  <a:gd name="T23" fmla="*/ 1 h 60"/>
                  <a:gd name="T24" fmla="*/ 1 w 82"/>
                  <a:gd name="T25" fmla="*/ 1 h 60"/>
                  <a:gd name="T26" fmla="*/ 1 w 82"/>
                  <a:gd name="T27" fmla="*/ 1 h 60"/>
                  <a:gd name="T28" fmla="*/ 1 w 82"/>
                  <a:gd name="T29" fmla="*/ 1 h 60"/>
                  <a:gd name="T30" fmla="*/ 1 w 82"/>
                  <a:gd name="T31" fmla="*/ 1 h 60"/>
                  <a:gd name="T32" fmla="*/ 1 w 82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60"/>
                  <a:gd name="T53" fmla="*/ 82 w 82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60">
                    <a:moveTo>
                      <a:pt x="79" y="0"/>
                    </a:moveTo>
                    <a:lnTo>
                      <a:pt x="74" y="1"/>
                    </a:lnTo>
                    <a:lnTo>
                      <a:pt x="68" y="8"/>
                    </a:lnTo>
                    <a:lnTo>
                      <a:pt x="58" y="17"/>
                    </a:lnTo>
                    <a:lnTo>
                      <a:pt x="47" y="27"/>
                    </a:lnTo>
                    <a:lnTo>
                      <a:pt x="35" y="38"/>
                    </a:lnTo>
                    <a:lnTo>
                      <a:pt x="22" y="47"/>
                    </a:lnTo>
                    <a:lnTo>
                      <a:pt x="10" y="55"/>
                    </a:lnTo>
                    <a:lnTo>
                      <a:pt x="0" y="60"/>
                    </a:lnTo>
                    <a:lnTo>
                      <a:pt x="13" y="55"/>
                    </a:lnTo>
                    <a:lnTo>
                      <a:pt x="29" y="47"/>
                    </a:lnTo>
                    <a:lnTo>
                      <a:pt x="44" y="40"/>
                    </a:lnTo>
                    <a:lnTo>
                      <a:pt x="58" y="29"/>
                    </a:lnTo>
                    <a:lnTo>
                      <a:pt x="70" y="20"/>
                    </a:lnTo>
                    <a:lnTo>
                      <a:pt x="79" y="11"/>
                    </a:lnTo>
                    <a:lnTo>
                      <a:pt x="82" y="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7" name="Freeform 66"/>
              <p:cNvSpPr>
                <a:spLocks/>
              </p:cNvSpPr>
              <p:nvPr/>
            </p:nvSpPr>
            <p:spPr bwMode="auto">
              <a:xfrm>
                <a:off x="1237" y="428"/>
                <a:ext cx="30" cy="20"/>
              </a:xfrm>
              <a:custGeom>
                <a:avLst/>
                <a:gdLst>
                  <a:gd name="T0" fmla="*/ 0 w 61"/>
                  <a:gd name="T1" fmla="*/ 1 h 38"/>
                  <a:gd name="T2" fmla="*/ 0 w 61"/>
                  <a:gd name="T3" fmla="*/ 1 h 38"/>
                  <a:gd name="T4" fmla="*/ 0 w 61"/>
                  <a:gd name="T5" fmla="*/ 1 h 38"/>
                  <a:gd name="T6" fmla="*/ 0 w 61"/>
                  <a:gd name="T7" fmla="*/ 1 h 38"/>
                  <a:gd name="T8" fmla="*/ 0 w 61"/>
                  <a:gd name="T9" fmla="*/ 1 h 38"/>
                  <a:gd name="T10" fmla="*/ 0 w 61"/>
                  <a:gd name="T11" fmla="*/ 1 h 38"/>
                  <a:gd name="T12" fmla="*/ 0 w 61"/>
                  <a:gd name="T13" fmla="*/ 1 h 38"/>
                  <a:gd name="T14" fmla="*/ 0 w 61"/>
                  <a:gd name="T15" fmla="*/ 1 h 38"/>
                  <a:gd name="T16" fmla="*/ 0 w 61"/>
                  <a:gd name="T17" fmla="*/ 0 h 38"/>
                  <a:gd name="T18" fmla="*/ 0 w 61"/>
                  <a:gd name="T19" fmla="*/ 0 h 38"/>
                  <a:gd name="T20" fmla="*/ 0 w 61"/>
                  <a:gd name="T21" fmla="*/ 1 h 38"/>
                  <a:gd name="T22" fmla="*/ 0 w 61"/>
                  <a:gd name="T23" fmla="*/ 1 h 38"/>
                  <a:gd name="T24" fmla="*/ 0 w 61"/>
                  <a:gd name="T25" fmla="*/ 1 h 38"/>
                  <a:gd name="T26" fmla="*/ 0 w 61"/>
                  <a:gd name="T27" fmla="*/ 1 h 38"/>
                  <a:gd name="T28" fmla="*/ 0 w 61"/>
                  <a:gd name="T29" fmla="*/ 1 h 38"/>
                  <a:gd name="T30" fmla="*/ 0 w 61"/>
                  <a:gd name="T31" fmla="*/ 1 h 38"/>
                  <a:gd name="T32" fmla="*/ 0 w 61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38"/>
                  <a:gd name="T53" fmla="*/ 61 w 61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38">
                    <a:moveTo>
                      <a:pt x="0" y="38"/>
                    </a:moveTo>
                    <a:lnTo>
                      <a:pt x="8" y="33"/>
                    </a:lnTo>
                    <a:lnTo>
                      <a:pt x="18" y="29"/>
                    </a:lnTo>
                    <a:lnTo>
                      <a:pt x="29" y="23"/>
                    </a:lnTo>
                    <a:lnTo>
                      <a:pt x="40" y="17"/>
                    </a:lnTo>
                    <a:lnTo>
                      <a:pt x="51" y="12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49" y="3"/>
                    </a:lnTo>
                    <a:lnTo>
                      <a:pt x="41" y="9"/>
                    </a:lnTo>
                    <a:lnTo>
                      <a:pt x="31" y="15"/>
                    </a:lnTo>
                    <a:lnTo>
                      <a:pt x="22" y="23"/>
                    </a:lnTo>
                    <a:lnTo>
                      <a:pt x="12" y="29"/>
                    </a:lnTo>
                    <a:lnTo>
                      <a:pt x="5" y="3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8" name="Freeform 67"/>
              <p:cNvSpPr>
                <a:spLocks/>
              </p:cNvSpPr>
              <p:nvPr/>
            </p:nvSpPr>
            <p:spPr bwMode="auto">
              <a:xfrm>
                <a:off x="992" y="541"/>
                <a:ext cx="168" cy="39"/>
              </a:xfrm>
              <a:custGeom>
                <a:avLst/>
                <a:gdLst>
                  <a:gd name="T0" fmla="*/ 0 w 338"/>
                  <a:gd name="T1" fmla="*/ 0 h 80"/>
                  <a:gd name="T2" fmla="*/ 0 w 338"/>
                  <a:gd name="T3" fmla="*/ 0 h 80"/>
                  <a:gd name="T4" fmla="*/ 0 w 338"/>
                  <a:gd name="T5" fmla="*/ 0 h 80"/>
                  <a:gd name="T6" fmla="*/ 0 w 338"/>
                  <a:gd name="T7" fmla="*/ 0 h 80"/>
                  <a:gd name="T8" fmla="*/ 0 w 338"/>
                  <a:gd name="T9" fmla="*/ 0 h 80"/>
                  <a:gd name="T10" fmla="*/ 0 w 338"/>
                  <a:gd name="T11" fmla="*/ 0 h 80"/>
                  <a:gd name="T12" fmla="*/ 0 w 338"/>
                  <a:gd name="T13" fmla="*/ 0 h 80"/>
                  <a:gd name="T14" fmla="*/ 0 w 338"/>
                  <a:gd name="T15" fmla="*/ 0 h 80"/>
                  <a:gd name="T16" fmla="*/ 0 w 338"/>
                  <a:gd name="T17" fmla="*/ 0 h 80"/>
                  <a:gd name="T18" fmla="*/ 0 w 338"/>
                  <a:gd name="T19" fmla="*/ 0 h 80"/>
                  <a:gd name="T20" fmla="*/ 0 w 338"/>
                  <a:gd name="T21" fmla="*/ 0 h 80"/>
                  <a:gd name="T22" fmla="*/ 0 w 338"/>
                  <a:gd name="T23" fmla="*/ 0 h 80"/>
                  <a:gd name="T24" fmla="*/ 0 w 338"/>
                  <a:gd name="T25" fmla="*/ 0 h 80"/>
                  <a:gd name="T26" fmla="*/ 0 w 338"/>
                  <a:gd name="T27" fmla="*/ 0 h 80"/>
                  <a:gd name="T28" fmla="*/ 0 w 338"/>
                  <a:gd name="T29" fmla="*/ 0 h 80"/>
                  <a:gd name="T30" fmla="*/ 0 w 338"/>
                  <a:gd name="T31" fmla="*/ 0 h 80"/>
                  <a:gd name="T32" fmla="*/ 0 w 338"/>
                  <a:gd name="T33" fmla="*/ 0 h 80"/>
                  <a:gd name="T34" fmla="*/ 0 w 338"/>
                  <a:gd name="T35" fmla="*/ 0 h 80"/>
                  <a:gd name="T36" fmla="*/ 0 w 338"/>
                  <a:gd name="T37" fmla="*/ 0 h 80"/>
                  <a:gd name="T38" fmla="*/ 0 w 338"/>
                  <a:gd name="T39" fmla="*/ 0 h 80"/>
                  <a:gd name="T40" fmla="*/ 0 w 338"/>
                  <a:gd name="T41" fmla="*/ 0 h 80"/>
                  <a:gd name="T42" fmla="*/ 0 w 338"/>
                  <a:gd name="T43" fmla="*/ 0 h 80"/>
                  <a:gd name="T44" fmla="*/ 0 w 338"/>
                  <a:gd name="T45" fmla="*/ 0 h 80"/>
                  <a:gd name="T46" fmla="*/ 0 w 338"/>
                  <a:gd name="T47" fmla="*/ 0 h 80"/>
                  <a:gd name="T48" fmla="*/ 0 w 338"/>
                  <a:gd name="T49" fmla="*/ 0 h 80"/>
                  <a:gd name="T50" fmla="*/ 0 w 338"/>
                  <a:gd name="T51" fmla="*/ 0 h 80"/>
                  <a:gd name="T52" fmla="*/ 0 w 338"/>
                  <a:gd name="T53" fmla="*/ 0 h 80"/>
                  <a:gd name="T54" fmla="*/ 0 w 338"/>
                  <a:gd name="T55" fmla="*/ 0 h 80"/>
                  <a:gd name="T56" fmla="*/ 0 w 338"/>
                  <a:gd name="T57" fmla="*/ 0 h 80"/>
                  <a:gd name="T58" fmla="*/ 0 w 338"/>
                  <a:gd name="T59" fmla="*/ 0 h 80"/>
                  <a:gd name="T60" fmla="*/ 0 w 338"/>
                  <a:gd name="T61" fmla="*/ 0 h 80"/>
                  <a:gd name="T62" fmla="*/ 0 w 338"/>
                  <a:gd name="T63" fmla="*/ 0 h 80"/>
                  <a:gd name="T64" fmla="*/ 0 w 338"/>
                  <a:gd name="T65" fmla="*/ 0 h 80"/>
                  <a:gd name="T66" fmla="*/ 0 w 338"/>
                  <a:gd name="T67" fmla="*/ 0 h 80"/>
                  <a:gd name="T68" fmla="*/ 0 w 338"/>
                  <a:gd name="T69" fmla="*/ 0 h 80"/>
                  <a:gd name="T70" fmla="*/ 0 w 338"/>
                  <a:gd name="T71" fmla="*/ 0 h 80"/>
                  <a:gd name="T72" fmla="*/ 0 w 338"/>
                  <a:gd name="T73" fmla="*/ 0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8"/>
                  <a:gd name="T112" fmla="*/ 0 h 80"/>
                  <a:gd name="T113" fmla="*/ 338 w 338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8" h="80">
                    <a:moveTo>
                      <a:pt x="2" y="14"/>
                    </a:move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5" y="19"/>
                    </a:lnTo>
                    <a:lnTo>
                      <a:pt x="46" y="33"/>
                    </a:lnTo>
                    <a:lnTo>
                      <a:pt x="69" y="45"/>
                    </a:lnTo>
                    <a:lnTo>
                      <a:pt x="92" y="54"/>
                    </a:lnTo>
                    <a:lnTo>
                      <a:pt x="115" y="62"/>
                    </a:lnTo>
                    <a:lnTo>
                      <a:pt x="138" y="66"/>
                    </a:lnTo>
                    <a:lnTo>
                      <a:pt x="160" y="68"/>
                    </a:lnTo>
                    <a:lnTo>
                      <a:pt x="183" y="69"/>
                    </a:lnTo>
                    <a:lnTo>
                      <a:pt x="205" y="69"/>
                    </a:lnTo>
                    <a:lnTo>
                      <a:pt x="228" y="68"/>
                    </a:lnTo>
                    <a:lnTo>
                      <a:pt x="249" y="65"/>
                    </a:lnTo>
                    <a:lnTo>
                      <a:pt x="269" y="62"/>
                    </a:lnTo>
                    <a:lnTo>
                      <a:pt x="287" y="58"/>
                    </a:lnTo>
                    <a:lnTo>
                      <a:pt x="305" y="55"/>
                    </a:lnTo>
                    <a:lnTo>
                      <a:pt x="322" y="51"/>
                    </a:lnTo>
                    <a:lnTo>
                      <a:pt x="338" y="48"/>
                    </a:lnTo>
                    <a:lnTo>
                      <a:pt x="327" y="55"/>
                    </a:lnTo>
                    <a:lnTo>
                      <a:pt x="313" y="62"/>
                    </a:lnTo>
                    <a:lnTo>
                      <a:pt x="295" y="68"/>
                    </a:lnTo>
                    <a:lnTo>
                      <a:pt x="275" y="72"/>
                    </a:lnTo>
                    <a:lnTo>
                      <a:pt x="252" y="77"/>
                    </a:lnTo>
                    <a:lnTo>
                      <a:pt x="228" y="78"/>
                    </a:lnTo>
                    <a:lnTo>
                      <a:pt x="202" y="80"/>
                    </a:lnTo>
                    <a:lnTo>
                      <a:pt x="176" y="78"/>
                    </a:lnTo>
                    <a:lnTo>
                      <a:pt x="150" y="77"/>
                    </a:lnTo>
                    <a:lnTo>
                      <a:pt x="124" y="74"/>
                    </a:lnTo>
                    <a:lnTo>
                      <a:pt x="98" y="69"/>
                    </a:lnTo>
                    <a:lnTo>
                      <a:pt x="73" y="62"/>
                    </a:lnTo>
                    <a:lnTo>
                      <a:pt x="52" y="52"/>
                    </a:lnTo>
                    <a:lnTo>
                      <a:pt x="32" y="42"/>
                    </a:lnTo>
                    <a:lnTo>
                      <a:pt x="15" y="29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9" name="Freeform 68"/>
              <p:cNvSpPr>
                <a:spLocks/>
              </p:cNvSpPr>
              <p:nvPr/>
            </p:nvSpPr>
            <p:spPr bwMode="auto">
              <a:xfrm>
                <a:off x="1134" y="538"/>
                <a:ext cx="20" cy="35"/>
              </a:xfrm>
              <a:custGeom>
                <a:avLst/>
                <a:gdLst>
                  <a:gd name="T0" fmla="*/ 0 w 41"/>
                  <a:gd name="T1" fmla="*/ 1 h 69"/>
                  <a:gd name="T2" fmla="*/ 0 w 41"/>
                  <a:gd name="T3" fmla="*/ 1 h 69"/>
                  <a:gd name="T4" fmla="*/ 0 w 41"/>
                  <a:gd name="T5" fmla="*/ 1 h 69"/>
                  <a:gd name="T6" fmla="*/ 0 w 41"/>
                  <a:gd name="T7" fmla="*/ 1 h 69"/>
                  <a:gd name="T8" fmla="*/ 0 w 41"/>
                  <a:gd name="T9" fmla="*/ 1 h 69"/>
                  <a:gd name="T10" fmla="*/ 0 w 41"/>
                  <a:gd name="T11" fmla="*/ 1 h 69"/>
                  <a:gd name="T12" fmla="*/ 0 w 41"/>
                  <a:gd name="T13" fmla="*/ 1 h 69"/>
                  <a:gd name="T14" fmla="*/ 0 w 41"/>
                  <a:gd name="T15" fmla="*/ 1 h 69"/>
                  <a:gd name="T16" fmla="*/ 0 w 41"/>
                  <a:gd name="T17" fmla="*/ 0 h 69"/>
                  <a:gd name="T18" fmla="*/ 0 w 41"/>
                  <a:gd name="T19" fmla="*/ 1 h 69"/>
                  <a:gd name="T20" fmla="*/ 0 w 41"/>
                  <a:gd name="T21" fmla="*/ 1 h 69"/>
                  <a:gd name="T22" fmla="*/ 0 w 41"/>
                  <a:gd name="T23" fmla="*/ 1 h 69"/>
                  <a:gd name="T24" fmla="*/ 0 w 41"/>
                  <a:gd name="T25" fmla="*/ 1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9"/>
                  <a:gd name="T41" fmla="*/ 41 w 41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9">
                    <a:moveTo>
                      <a:pt x="0" y="69"/>
                    </a:moveTo>
                    <a:lnTo>
                      <a:pt x="8" y="62"/>
                    </a:lnTo>
                    <a:lnTo>
                      <a:pt x="17" y="53"/>
                    </a:lnTo>
                    <a:lnTo>
                      <a:pt x="25" y="43"/>
                    </a:lnTo>
                    <a:lnTo>
                      <a:pt x="32" y="30"/>
                    </a:lnTo>
                    <a:lnTo>
                      <a:pt x="37" y="20"/>
                    </a:lnTo>
                    <a:lnTo>
                      <a:pt x="40" y="11"/>
                    </a:lnTo>
                    <a:lnTo>
                      <a:pt x="41" y="3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25" y="24"/>
                    </a:lnTo>
                    <a:lnTo>
                      <a:pt x="14" y="4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0" name="Freeform 69"/>
              <p:cNvSpPr>
                <a:spLocks/>
              </p:cNvSpPr>
              <p:nvPr/>
            </p:nvSpPr>
            <p:spPr bwMode="auto">
              <a:xfrm>
                <a:off x="1118" y="534"/>
                <a:ext cx="30" cy="42"/>
              </a:xfrm>
              <a:custGeom>
                <a:avLst/>
                <a:gdLst>
                  <a:gd name="T0" fmla="*/ 0 w 61"/>
                  <a:gd name="T1" fmla="*/ 0 h 84"/>
                  <a:gd name="T2" fmla="*/ 0 w 61"/>
                  <a:gd name="T3" fmla="*/ 1 h 84"/>
                  <a:gd name="T4" fmla="*/ 0 w 61"/>
                  <a:gd name="T5" fmla="*/ 1 h 84"/>
                  <a:gd name="T6" fmla="*/ 0 w 61"/>
                  <a:gd name="T7" fmla="*/ 1 h 84"/>
                  <a:gd name="T8" fmla="*/ 0 w 61"/>
                  <a:gd name="T9" fmla="*/ 1 h 84"/>
                  <a:gd name="T10" fmla="*/ 0 w 61"/>
                  <a:gd name="T11" fmla="*/ 1 h 84"/>
                  <a:gd name="T12" fmla="*/ 0 w 61"/>
                  <a:gd name="T13" fmla="*/ 1 h 84"/>
                  <a:gd name="T14" fmla="*/ 0 w 61"/>
                  <a:gd name="T15" fmla="*/ 1 h 84"/>
                  <a:gd name="T16" fmla="*/ 0 w 61"/>
                  <a:gd name="T17" fmla="*/ 1 h 84"/>
                  <a:gd name="T18" fmla="*/ 0 w 61"/>
                  <a:gd name="T19" fmla="*/ 1 h 84"/>
                  <a:gd name="T20" fmla="*/ 0 w 61"/>
                  <a:gd name="T21" fmla="*/ 1 h 84"/>
                  <a:gd name="T22" fmla="*/ 0 w 61"/>
                  <a:gd name="T23" fmla="*/ 1 h 84"/>
                  <a:gd name="T24" fmla="*/ 0 w 61"/>
                  <a:gd name="T25" fmla="*/ 1 h 84"/>
                  <a:gd name="T26" fmla="*/ 0 w 61"/>
                  <a:gd name="T27" fmla="*/ 1 h 84"/>
                  <a:gd name="T28" fmla="*/ 0 w 61"/>
                  <a:gd name="T29" fmla="*/ 1 h 84"/>
                  <a:gd name="T30" fmla="*/ 0 w 61"/>
                  <a:gd name="T31" fmla="*/ 1 h 84"/>
                  <a:gd name="T32" fmla="*/ 0 w 61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4"/>
                  <a:gd name="T53" fmla="*/ 61 w 61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4">
                    <a:moveTo>
                      <a:pt x="61" y="0"/>
                    </a:moveTo>
                    <a:lnTo>
                      <a:pt x="61" y="4"/>
                    </a:lnTo>
                    <a:lnTo>
                      <a:pt x="60" y="12"/>
                    </a:lnTo>
                    <a:lnTo>
                      <a:pt x="53" y="24"/>
                    </a:lnTo>
                    <a:lnTo>
                      <a:pt x="46" y="38"/>
                    </a:lnTo>
                    <a:lnTo>
                      <a:pt x="37" y="53"/>
                    </a:lnTo>
                    <a:lnTo>
                      <a:pt x="26" y="65"/>
                    </a:lnTo>
                    <a:lnTo>
                      <a:pt x="12" y="76"/>
                    </a:lnTo>
                    <a:lnTo>
                      <a:pt x="0" y="84"/>
                    </a:lnTo>
                    <a:lnTo>
                      <a:pt x="8" y="75"/>
                    </a:lnTo>
                    <a:lnTo>
                      <a:pt x="15" y="62"/>
                    </a:lnTo>
                    <a:lnTo>
                      <a:pt x="24" y="49"/>
                    </a:lnTo>
                    <a:lnTo>
                      <a:pt x="34" y="33"/>
                    </a:lnTo>
                    <a:lnTo>
                      <a:pt x="43" y="20"/>
                    </a:lnTo>
                    <a:lnTo>
                      <a:pt x="50" y="9"/>
                    </a:lnTo>
                    <a:lnTo>
                      <a:pt x="57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1" name="Freeform 70"/>
              <p:cNvSpPr>
                <a:spLocks/>
              </p:cNvSpPr>
              <p:nvPr/>
            </p:nvSpPr>
            <p:spPr bwMode="auto">
              <a:xfrm>
                <a:off x="1087" y="530"/>
                <a:ext cx="40" cy="49"/>
              </a:xfrm>
              <a:custGeom>
                <a:avLst/>
                <a:gdLst>
                  <a:gd name="T0" fmla="*/ 1 w 79"/>
                  <a:gd name="T1" fmla="*/ 0 h 98"/>
                  <a:gd name="T2" fmla="*/ 1 w 79"/>
                  <a:gd name="T3" fmla="*/ 1 h 98"/>
                  <a:gd name="T4" fmla="*/ 1 w 79"/>
                  <a:gd name="T5" fmla="*/ 1 h 98"/>
                  <a:gd name="T6" fmla="*/ 1 w 79"/>
                  <a:gd name="T7" fmla="*/ 1 h 98"/>
                  <a:gd name="T8" fmla="*/ 1 w 79"/>
                  <a:gd name="T9" fmla="*/ 1 h 98"/>
                  <a:gd name="T10" fmla="*/ 1 w 79"/>
                  <a:gd name="T11" fmla="*/ 1 h 98"/>
                  <a:gd name="T12" fmla="*/ 1 w 79"/>
                  <a:gd name="T13" fmla="*/ 1 h 98"/>
                  <a:gd name="T14" fmla="*/ 1 w 79"/>
                  <a:gd name="T15" fmla="*/ 1 h 98"/>
                  <a:gd name="T16" fmla="*/ 0 w 79"/>
                  <a:gd name="T17" fmla="*/ 1 h 98"/>
                  <a:gd name="T18" fmla="*/ 1 w 79"/>
                  <a:gd name="T19" fmla="*/ 1 h 98"/>
                  <a:gd name="T20" fmla="*/ 1 w 79"/>
                  <a:gd name="T21" fmla="*/ 1 h 98"/>
                  <a:gd name="T22" fmla="*/ 1 w 79"/>
                  <a:gd name="T23" fmla="*/ 1 h 98"/>
                  <a:gd name="T24" fmla="*/ 1 w 79"/>
                  <a:gd name="T25" fmla="*/ 1 h 98"/>
                  <a:gd name="T26" fmla="*/ 1 w 79"/>
                  <a:gd name="T27" fmla="*/ 1 h 98"/>
                  <a:gd name="T28" fmla="*/ 1 w 79"/>
                  <a:gd name="T29" fmla="*/ 1 h 98"/>
                  <a:gd name="T30" fmla="*/ 1 w 79"/>
                  <a:gd name="T31" fmla="*/ 1 h 98"/>
                  <a:gd name="T32" fmla="*/ 1 w 79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98"/>
                  <a:gd name="T53" fmla="*/ 79 w 79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98">
                    <a:moveTo>
                      <a:pt x="78" y="0"/>
                    </a:moveTo>
                    <a:lnTo>
                      <a:pt x="79" y="5"/>
                    </a:lnTo>
                    <a:lnTo>
                      <a:pt x="75" y="15"/>
                    </a:lnTo>
                    <a:lnTo>
                      <a:pt x="67" y="29"/>
                    </a:lnTo>
                    <a:lnTo>
                      <a:pt x="55" y="46"/>
                    </a:lnTo>
                    <a:lnTo>
                      <a:pt x="43" y="63"/>
                    </a:lnTo>
                    <a:lnTo>
                      <a:pt x="27" y="78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6" y="90"/>
                    </a:lnTo>
                    <a:lnTo>
                      <a:pt x="15" y="76"/>
                    </a:lnTo>
                    <a:lnTo>
                      <a:pt x="26" y="61"/>
                    </a:lnTo>
                    <a:lnTo>
                      <a:pt x="40" y="43"/>
                    </a:lnTo>
                    <a:lnTo>
                      <a:pt x="52" y="26"/>
                    </a:lnTo>
                    <a:lnTo>
                      <a:pt x="63" y="11"/>
                    </a:lnTo>
                    <a:lnTo>
                      <a:pt x="72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2" name="Freeform 71"/>
              <p:cNvSpPr>
                <a:spLocks/>
              </p:cNvSpPr>
              <p:nvPr/>
            </p:nvSpPr>
            <p:spPr bwMode="auto">
              <a:xfrm>
                <a:off x="1056" y="524"/>
                <a:ext cx="36" cy="53"/>
              </a:xfrm>
              <a:custGeom>
                <a:avLst/>
                <a:gdLst>
                  <a:gd name="T0" fmla="*/ 1 w 72"/>
                  <a:gd name="T1" fmla="*/ 0 h 107"/>
                  <a:gd name="T2" fmla="*/ 1 w 72"/>
                  <a:gd name="T3" fmla="*/ 0 h 107"/>
                  <a:gd name="T4" fmla="*/ 1 w 72"/>
                  <a:gd name="T5" fmla="*/ 0 h 107"/>
                  <a:gd name="T6" fmla="*/ 1 w 72"/>
                  <a:gd name="T7" fmla="*/ 0 h 107"/>
                  <a:gd name="T8" fmla="*/ 1 w 72"/>
                  <a:gd name="T9" fmla="*/ 0 h 107"/>
                  <a:gd name="T10" fmla="*/ 1 w 72"/>
                  <a:gd name="T11" fmla="*/ 0 h 107"/>
                  <a:gd name="T12" fmla="*/ 1 w 72"/>
                  <a:gd name="T13" fmla="*/ 0 h 107"/>
                  <a:gd name="T14" fmla="*/ 1 w 72"/>
                  <a:gd name="T15" fmla="*/ 0 h 107"/>
                  <a:gd name="T16" fmla="*/ 0 w 72"/>
                  <a:gd name="T17" fmla="*/ 0 h 107"/>
                  <a:gd name="T18" fmla="*/ 1 w 72"/>
                  <a:gd name="T19" fmla="*/ 0 h 107"/>
                  <a:gd name="T20" fmla="*/ 1 w 72"/>
                  <a:gd name="T21" fmla="*/ 0 h 107"/>
                  <a:gd name="T22" fmla="*/ 1 w 72"/>
                  <a:gd name="T23" fmla="*/ 0 h 107"/>
                  <a:gd name="T24" fmla="*/ 1 w 72"/>
                  <a:gd name="T25" fmla="*/ 0 h 107"/>
                  <a:gd name="T26" fmla="*/ 1 w 72"/>
                  <a:gd name="T27" fmla="*/ 0 h 107"/>
                  <a:gd name="T28" fmla="*/ 1 w 72"/>
                  <a:gd name="T29" fmla="*/ 0 h 107"/>
                  <a:gd name="T30" fmla="*/ 1 w 72"/>
                  <a:gd name="T31" fmla="*/ 0 h 107"/>
                  <a:gd name="T32" fmla="*/ 1 w 72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07"/>
                  <a:gd name="T53" fmla="*/ 72 w 72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07">
                    <a:moveTo>
                      <a:pt x="70" y="0"/>
                    </a:moveTo>
                    <a:lnTo>
                      <a:pt x="72" y="6"/>
                    </a:lnTo>
                    <a:lnTo>
                      <a:pt x="69" y="18"/>
                    </a:lnTo>
                    <a:lnTo>
                      <a:pt x="61" y="33"/>
                    </a:lnTo>
                    <a:lnTo>
                      <a:pt x="50" y="52"/>
                    </a:lnTo>
                    <a:lnTo>
                      <a:pt x="38" y="70"/>
                    </a:lnTo>
                    <a:lnTo>
                      <a:pt x="26" y="87"/>
                    </a:lnTo>
                    <a:lnTo>
                      <a:pt x="12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2" y="84"/>
                    </a:lnTo>
                    <a:lnTo>
                      <a:pt x="23" y="67"/>
                    </a:lnTo>
                    <a:lnTo>
                      <a:pt x="33" y="47"/>
                    </a:lnTo>
                    <a:lnTo>
                      <a:pt x="46" y="29"/>
                    </a:lnTo>
                    <a:lnTo>
                      <a:pt x="56" y="14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3" name="Freeform 72"/>
              <p:cNvSpPr>
                <a:spLocks/>
              </p:cNvSpPr>
              <p:nvPr/>
            </p:nvSpPr>
            <p:spPr bwMode="auto">
              <a:xfrm>
                <a:off x="1044" y="524"/>
                <a:ext cx="31" cy="48"/>
              </a:xfrm>
              <a:custGeom>
                <a:avLst/>
                <a:gdLst>
                  <a:gd name="T0" fmla="*/ 1 w 62"/>
                  <a:gd name="T1" fmla="*/ 0 h 96"/>
                  <a:gd name="T2" fmla="*/ 1 w 62"/>
                  <a:gd name="T3" fmla="*/ 1 h 96"/>
                  <a:gd name="T4" fmla="*/ 1 w 62"/>
                  <a:gd name="T5" fmla="*/ 1 h 96"/>
                  <a:gd name="T6" fmla="*/ 1 w 62"/>
                  <a:gd name="T7" fmla="*/ 1 h 96"/>
                  <a:gd name="T8" fmla="*/ 1 w 62"/>
                  <a:gd name="T9" fmla="*/ 1 h 96"/>
                  <a:gd name="T10" fmla="*/ 1 w 62"/>
                  <a:gd name="T11" fmla="*/ 1 h 96"/>
                  <a:gd name="T12" fmla="*/ 1 w 62"/>
                  <a:gd name="T13" fmla="*/ 1 h 96"/>
                  <a:gd name="T14" fmla="*/ 1 w 62"/>
                  <a:gd name="T15" fmla="*/ 1 h 96"/>
                  <a:gd name="T16" fmla="*/ 0 w 62"/>
                  <a:gd name="T17" fmla="*/ 1 h 96"/>
                  <a:gd name="T18" fmla="*/ 1 w 62"/>
                  <a:gd name="T19" fmla="*/ 1 h 96"/>
                  <a:gd name="T20" fmla="*/ 1 w 62"/>
                  <a:gd name="T21" fmla="*/ 1 h 96"/>
                  <a:gd name="T22" fmla="*/ 1 w 62"/>
                  <a:gd name="T23" fmla="*/ 1 h 96"/>
                  <a:gd name="T24" fmla="*/ 1 w 62"/>
                  <a:gd name="T25" fmla="*/ 1 h 96"/>
                  <a:gd name="T26" fmla="*/ 1 w 62"/>
                  <a:gd name="T27" fmla="*/ 1 h 96"/>
                  <a:gd name="T28" fmla="*/ 1 w 62"/>
                  <a:gd name="T29" fmla="*/ 1 h 96"/>
                  <a:gd name="T30" fmla="*/ 1 w 62"/>
                  <a:gd name="T31" fmla="*/ 1 h 96"/>
                  <a:gd name="T32" fmla="*/ 1 w 62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6"/>
                  <a:gd name="T53" fmla="*/ 62 w 62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6">
                    <a:moveTo>
                      <a:pt x="62" y="0"/>
                    </a:moveTo>
                    <a:lnTo>
                      <a:pt x="62" y="4"/>
                    </a:lnTo>
                    <a:lnTo>
                      <a:pt x="58" y="15"/>
                    </a:lnTo>
                    <a:lnTo>
                      <a:pt x="51" y="29"/>
                    </a:lnTo>
                    <a:lnTo>
                      <a:pt x="43" y="46"/>
                    </a:lnTo>
                    <a:lnTo>
                      <a:pt x="33" y="64"/>
                    </a:lnTo>
                    <a:lnTo>
                      <a:pt x="20" y="79"/>
                    </a:lnTo>
                    <a:lnTo>
                      <a:pt x="10" y="90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3" y="73"/>
                    </a:lnTo>
                    <a:lnTo>
                      <a:pt x="20" y="56"/>
                    </a:lnTo>
                    <a:lnTo>
                      <a:pt x="29" y="38"/>
                    </a:lnTo>
                    <a:lnTo>
                      <a:pt x="39" y="23"/>
                    </a:lnTo>
                    <a:lnTo>
                      <a:pt x="48" y="9"/>
                    </a:lnTo>
                    <a:lnTo>
                      <a:pt x="55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4" name="Freeform 73"/>
              <p:cNvSpPr>
                <a:spLocks/>
              </p:cNvSpPr>
              <p:nvPr/>
            </p:nvSpPr>
            <p:spPr bwMode="auto">
              <a:xfrm>
                <a:off x="1020" y="526"/>
                <a:ext cx="26" cy="41"/>
              </a:xfrm>
              <a:custGeom>
                <a:avLst/>
                <a:gdLst>
                  <a:gd name="T0" fmla="*/ 1 w 52"/>
                  <a:gd name="T1" fmla="*/ 0 h 81"/>
                  <a:gd name="T2" fmla="*/ 1 w 52"/>
                  <a:gd name="T3" fmla="*/ 1 h 81"/>
                  <a:gd name="T4" fmla="*/ 1 w 52"/>
                  <a:gd name="T5" fmla="*/ 1 h 81"/>
                  <a:gd name="T6" fmla="*/ 1 w 52"/>
                  <a:gd name="T7" fmla="*/ 1 h 81"/>
                  <a:gd name="T8" fmla="*/ 1 w 52"/>
                  <a:gd name="T9" fmla="*/ 1 h 81"/>
                  <a:gd name="T10" fmla="*/ 1 w 52"/>
                  <a:gd name="T11" fmla="*/ 1 h 81"/>
                  <a:gd name="T12" fmla="*/ 1 w 52"/>
                  <a:gd name="T13" fmla="*/ 1 h 81"/>
                  <a:gd name="T14" fmla="*/ 1 w 52"/>
                  <a:gd name="T15" fmla="*/ 1 h 81"/>
                  <a:gd name="T16" fmla="*/ 0 w 52"/>
                  <a:gd name="T17" fmla="*/ 1 h 81"/>
                  <a:gd name="T18" fmla="*/ 1 w 52"/>
                  <a:gd name="T19" fmla="*/ 1 h 81"/>
                  <a:gd name="T20" fmla="*/ 1 w 52"/>
                  <a:gd name="T21" fmla="*/ 1 h 81"/>
                  <a:gd name="T22" fmla="*/ 1 w 52"/>
                  <a:gd name="T23" fmla="*/ 1 h 81"/>
                  <a:gd name="T24" fmla="*/ 1 w 52"/>
                  <a:gd name="T25" fmla="*/ 1 h 81"/>
                  <a:gd name="T26" fmla="*/ 1 w 52"/>
                  <a:gd name="T27" fmla="*/ 1 h 81"/>
                  <a:gd name="T28" fmla="*/ 1 w 52"/>
                  <a:gd name="T29" fmla="*/ 1 h 81"/>
                  <a:gd name="T30" fmla="*/ 1 w 52"/>
                  <a:gd name="T31" fmla="*/ 1 h 81"/>
                  <a:gd name="T32" fmla="*/ 1 w 52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1"/>
                  <a:gd name="T53" fmla="*/ 52 w 52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1">
                    <a:moveTo>
                      <a:pt x="50" y="0"/>
                    </a:moveTo>
                    <a:lnTo>
                      <a:pt x="52" y="5"/>
                    </a:lnTo>
                    <a:lnTo>
                      <a:pt x="50" y="14"/>
                    </a:lnTo>
                    <a:lnTo>
                      <a:pt x="47" y="26"/>
                    </a:lnTo>
                    <a:lnTo>
                      <a:pt x="41" y="39"/>
                    </a:lnTo>
                    <a:lnTo>
                      <a:pt x="33" y="52"/>
                    </a:lnTo>
                    <a:lnTo>
                      <a:pt x="23" y="65"/>
                    </a:lnTo>
                    <a:lnTo>
                      <a:pt x="12" y="75"/>
                    </a:lnTo>
                    <a:lnTo>
                      <a:pt x="0" y="81"/>
                    </a:lnTo>
                    <a:lnTo>
                      <a:pt x="6" y="74"/>
                    </a:lnTo>
                    <a:lnTo>
                      <a:pt x="12" y="62"/>
                    </a:lnTo>
                    <a:lnTo>
                      <a:pt x="19" y="48"/>
                    </a:lnTo>
                    <a:lnTo>
                      <a:pt x="27" y="34"/>
                    </a:lnTo>
                    <a:lnTo>
                      <a:pt x="33" y="20"/>
                    </a:lnTo>
                    <a:lnTo>
                      <a:pt x="41" y="10"/>
                    </a:lnTo>
                    <a:lnTo>
                      <a:pt x="45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5" name="Freeform 74"/>
              <p:cNvSpPr>
                <a:spLocks/>
              </p:cNvSpPr>
              <p:nvPr/>
            </p:nvSpPr>
            <p:spPr bwMode="auto">
              <a:xfrm>
                <a:off x="998" y="522"/>
                <a:ext cx="7" cy="23"/>
              </a:xfrm>
              <a:custGeom>
                <a:avLst/>
                <a:gdLst>
                  <a:gd name="T0" fmla="*/ 1 w 14"/>
                  <a:gd name="T1" fmla="*/ 0 h 48"/>
                  <a:gd name="T2" fmla="*/ 1 w 14"/>
                  <a:gd name="T3" fmla="*/ 0 h 48"/>
                  <a:gd name="T4" fmla="*/ 1 w 14"/>
                  <a:gd name="T5" fmla="*/ 0 h 48"/>
                  <a:gd name="T6" fmla="*/ 1 w 14"/>
                  <a:gd name="T7" fmla="*/ 0 h 48"/>
                  <a:gd name="T8" fmla="*/ 0 w 14"/>
                  <a:gd name="T9" fmla="*/ 0 h 48"/>
                  <a:gd name="T10" fmla="*/ 1 w 14"/>
                  <a:gd name="T11" fmla="*/ 0 h 48"/>
                  <a:gd name="T12" fmla="*/ 1 w 14"/>
                  <a:gd name="T13" fmla="*/ 0 h 48"/>
                  <a:gd name="T14" fmla="*/ 1 w 14"/>
                  <a:gd name="T15" fmla="*/ 0 h 48"/>
                  <a:gd name="T16" fmla="*/ 1 w 1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8"/>
                  <a:gd name="T29" fmla="*/ 14 w 1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8">
                    <a:moveTo>
                      <a:pt x="8" y="0"/>
                    </a:moveTo>
                    <a:lnTo>
                      <a:pt x="12" y="8"/>
                    </a:lnTo>
                    <a:lnTo>
                      <a:pt x="14" y="23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4" y="34"/>
                    </a:lnTo>
                    <a:lnTo>
                      <a:pt x="4" y="17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6" name="Freeform 75"/>
              <p:cNvSpPr>
                <a:spLocks/>
              </p:cNvSpPr>
              <p:nvPr/>
            </p:nvSpPr>
            <p:spPr bwMode="auto">
              <a:xfrm>
                <a:off x="1101" y="533"/>
                <a:ext cx="35" cy="45"/>
              </a:xfrm>
              <a:custGeom>
                <a:avLst/>
                <a:gdLst>
                  <a:gd name="T0" fmla="*/ 0 w 71"/>
                  <a:gd name="T1" fmla="*/ 0 h 90"/>
                  <a:gd name="T2" fmla="*/ 0 w 71"/>
                  <a:gd name="T3" fmla="*/ 1 h 90"/>
                  <a:gd name="T4" fmla="*/ 0 w 71"/>
                  <a:gd name="T5" fmla="*/ 1 h 90"/>
                  <a:gd name="T6" fmla="*/ 0 w 71"/>
                  <a:gd name="T7" fmla="*/ 1 h 90"/>
                  <a:gd name="T8" fmla="*/ 0 w 71"/>
                  <a:gd name="T9" fmla="*/ 1 h 90"/>
                  <a:gd name="T10" fmla="*/ 0 w 71"/>
                  <a:gd name="T11" fmla="*/ 1 h 90"/>
                  <a:gd name="T12" fmla="*/ 0 w 71"/>
                  <a:gd name="T13" fmla="*/ 1 h 90"/>
                  <a:gd name="T14" fmla="*/ 0 w 71"/>
                  <a:gd name="T15" fmla="*/ 1 h 90"/>
                  <a:gd name="T16" fmla="*/ 0 w 71"/>
                  <a:gd name="T17" fmla="*/ 1 h 90"/>
                  <a:gd name="T18" fmla="*/ 0 w 71"/>
                  <a:gd name="T19" fmla="*/ 1 h 90"/>
                  <a:gd name="T20" fmla="*/ 0 w 71"/>
                  <a:gd name="T21" fmla="*/ 1 h 90"/>
                  <a:gd name="T22" fmla="*/ 0 w 71"/>
                  <a:gd name="T23" fmla="*/ 1 h 90"/>
                  <a:gd name="T24" fmla="*/ 0 w 71"/>
                  <a:gd name="T25" fmla="*/ 1 h 90"/>
                  <a:gd name="T26" fmla="*/ 0 w 71"/>
                  <a:gd name="T27" fmla="*/ 1 h 90"/>
                  <a:gd name="T28" fmla="*/ 0 w 71"/>
                  <a:gd name="T29" fmla="*/ 1 h 90"/>
                  <a:gd name="T30" fmla="*/ 0 w 71"/>
                  <a:gd name="T31" fmla="*/ 1 h 90"/>
                  <a:gd name="T32" fmla="*/ 0 w 71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90"/>
                  <a:gd name="T53" fmla="*/ 71 w 71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90">
                    <a:moveTo>
                      <a:pt x="69" y="0"/>
                    </a:moveTo>
                    <a:lnTo>
                      <a:pt x="71" y="5"/>
                    </a:lnTo>
                    <a:lnTo>
                      <a:pt x="68" y="15"/>
                    </a:lnTo>
                    <a:lnTo>
                      <a:pt x="62" y="28"/>
                    </a:lnTo>
                    <a:lnTo>
                      <a:pt x="52" y="43"/>
                    </a:lnTo>
                    <a:lnTo>
                      <a:pt x="40" y="57"/>
                    </a:lnTo>
                    <a:lnTo>
                      <a:pt x="28" y="72"/>
                    </a:lnTo>
                    <a:lnTo>
                      <a:pt x="14" y="83"/>
                    </a:lnTo>
                    <a:lnTo>
                      <a:pt x="0" y="90"/>
                    </a:lnTo>
                    <a:lnTo>
                      <a:pt x="7" y="83"/>
                    </a:lnTo>
                    <a:lnTo>
                      <a:pt x="14" y="70"/>
                    </a:lnTo>
                    <a:lnTo>
                      <a:pt x="23" y="55"/>
                    </a:lnTo>
                    <a:lnTo>
                      <a:pt x="36" y="40"/>
                    </a:lnTo>
                    <a:lnTo>
                      <a:pt x="46" y="25"/>
                    </a:lnTo>
                    <a:lnTo>
                      <a:pt x="55" y="11"/>
                    </a:lnTo>
                    <a:lnTo>
                      <a:pt x="63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7" name="Freeform 76"/>
              <p:cNvSpPr>
                <a:spLocks/>
              </p:cNvSpPr>
              <p:nvPr/>
            </p:nvSpPr>
            <p:spPr bwMode="auto">
              <a:xfrm>
                <a:off x="1072" y="527"/>
                <a:ext cx="35" cy="52"/>
              </a:xfrm>
              <a:custGeom>
                <a:avLst/>
                <a:gdLst>
                  <a:gd name="T0" fmla="*/ 1 w 69"/>
                  <a:gd name="T1" fmla="*/ 0 h 104"/>
                  <a:gd name="T2" fmla="*/ 1 w 69"/>
                  <a:gd name="T3" fmla="*/ 1 h 104"/>
                  <a:gd name="T4" fmla="*/ 1 w 69"/>
                  <a:gd name="T5" fmla="*/ 1 h 104"/>
                  <a:gd name="T6" fmla="*/ 1 w 69"/>
                  <a:gd name="T7" fmla="*/ 1 h 104"/>
                  <a:gd name="T8" fmla="*/ 1 w 69"/>
                  <a:gd name="T9" fmla="*/ 1 h 104"/>
                  <a:gd name="T10" fmla="*/ 1 w 69"/>
                  <a:gd name="T11" fmla="*/ 1 h 104"/>
                  <a:gd name="T12" fmla="*/ 1 w 69"/>
                  <a:gd name="T13" fmla="*/ 1 h 104"/>
                  <a:gd name="T14" fmla="*/ 1 w 69"/>
                  <a:gd name="T15" fmla="*/ 1 h 104"/>
                  <a:gd name="T16" fmla="*/ 0 w 69"/>
                  <a:gd name="T17" fmla="*/ 1 h 104"/>
                  <a:gd name="T18" fmla="*/ 1 w 69"/>
                  <a:gd name="T19" fmla="*/ 1 h 104"/>
                  <a:gd name="T20" fmla="*/ 1 w 69"/>
                  <a:gd name="T21" fmla="*/ 1 h 104"/>
                  <a:gd name="T22" fmla="*/ 1 w 69"/>
                  <a:gd name="T23" fmla="*/ 1 h 104"/>
                  <a:gd name="T24" fmla="*/ 1 w 69"/>
                  <a:gd name="T25" fmla="*/ 1 h 104"/>
                  <a:gd name="T26" fmla="*/ 1 w 69"/>
                  <a:gd name="T27" fmla="*/ 1 h 104"/>
                  <a:gd name="T28" fmla="*/ 1 w 69"/>
                  <a:gd name="T29" fmla="*/ 1 h 104"/>
                  <a:gd name="T30" fmla="*/ 1 w 69"/>
                  <a:gd name="T31" fmla="*/ 1 h 104"/>
                  <a:gd name="T32" fmla="*/ 1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4"/>
                    </a:lnTo>
                    <a:lnTo>
                      <a:pt x="50" y="52"/>
                    </a:lnTo>
                    <a:lnTo>
                      <a:pt x="38" y="69"/>
                    </a:lnTo>
                    <a:lnTo>
                      <a:pt x="24" y="85"/>
                    </a:lnTo>
                    <a:lnTo>
                      <a:pt x="12" y="98"/>
                    </a:lnTo>
                    <a:lnTo>
                      <a:pt x="0" y="104"/>
                    </a:lnTo>
                    <a:lnTo>
                      <a:pt x="5" y="96"/>
                    </a:lnTo>
                    <a:lnTo>
                      <a:pt x="12" y="82"/>
                    </a:lnTo>
                    <a:lnTo>
                      <a:pt x="21" y="64"/>
                    </a:lnTo>
                    <a:lnTo>
                      <a:pt x="34" y="46"/>
                    </a:lnTo>
                    <a:lnTo>
                      <a:pt x="44" y="27"/>
                    </a:lnTo>
                    <a:lnTo>
                      <a:pt x="55" y="12"/>
                    </a:lnTo>
                    <a:lnTo>
                      <a:pt x="63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8" name="Freeform 77"/>
              <p:cNvSpPr>
                <a:spLocks/>
              </p:cNvSpPr>
              <p:nvPr/>
            </p:nvSpPr>
            <p:spPr bwMode="auto">
              <a:xfrm>
                <a:off x="1032" y="523"/>
                <a:ext cx="25" cy="50"/>
              </a:xfrm>
              <a:custGeom>
                <a:avLst/>
                <a:gdLst>
                  <a:gd name="T0" fmla="*/ 1 w 50"/>
                  <a:gd name="T1" fmla="*/ 0 h 100"/>
                  <a:gd name="T2" fmla="*/ 1 w 50"/>
                  <a:gd name="T3" fmla="*/ 1 h 100"/>
                  <a:gd name="T4" fmla="*/ 1 w 50"/>
                  <a:gd name="T5" fmla="*/ 1 h 100"/>
                  <a:gd name="T6" fmla="*/ 1 w 50"/>
                  <a:gd name="T7" fmla="*/ 1 h 100"/>
                  <a:gd name="T8" fmla="*/ 1 w 50"/>
                  <a:gd name="T9" fmla="*/ 1 h 100"/>
                  <a:gd name="T10" fmla="*/ 1 w 50"/>
                  <a:gd name="T11" fmla="*/ 1 h 100"/>
                  <a:gd name="T12" fmla="*/ 1 w 50"/>
                  <a:gd name="T13" fmla="*/ 1 h 100"/>
                  <a:gd name="T14" fmla="*/ 1 w 50"/>
                  <a:gd name="T15" fmla="*/ 1 h 100"/>
                  <a:gd name="T16" fmla="*/ 0 w 50"/>
                  <a:gd name="T17" fmla="*/ 1 h 100"/>
                  <a:gd name="T18" fmla="*/ 1 w 50"/>
                  <a:gd name="T19" fmla="*/ 1 h 100"/>
                  <a:gd name="T20" fmla="*/ 1 w 50"/>
                  <a:gd name="T21" fmla="*/ 1 h 100"/>
                  <a:gd name="T22" fmla="*/ 1 w 50"/>
                  <a:gd name="T23" fmla="*/ 1 h 100"/>
                  <a:gd name="T24" fmla="*/ 1 w 50"/>
                  <a:gd name="T25" fmla="*/ 1 h 100"/>
                  <a:gd name="T26" fmla="*/ 1 w 50"/>
                  <a:gd name="T27" fmla="*/ 1 h 100"/>
                  <a:gd name="T28" fmla="*/ 1 w 50"/>
                  <a:gd name="T29" fmla="*/ 1 h 100"/>
                  <a:gd name="T30" fmla="*/ 1 w 50"/>
                  <a:gd name="T31" fmla="*/ 1 h 100"/>
                  <a:gd name="T32" fmla="*/ 1 w 50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00"/>
                  <a:gd name="T53" fmla="*/ 50 w 50"/>
                  <a:gd name="T54" fmla="*/ 100 h 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00">
                    <a:moveTo>
                      <a:pt x="49" y="0"/>
                    </a:moveTo>
                    <a:lnTo>
                      <a:pt x="50" y="5"/>
                    </a:lnTo>
                    <a:lnTo>
                      <a:pt x="49" y="16"/>
                    </a:lnTo>
                    <a:lnTo>
                      <a:pt x="46" y="31"/>
                    </a:lnTo>
                    <a:lnTo>
                      <a:pt x="40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2" y="92"/>
                    </a:lnTo>
                    <a:lnTo>
                      <a:pt x="0" y="100"/>
                    </a:lnTo>
                    <a:lnTo>
                      <a:pt x="5" y="90"/>
                    </a:lnTo>
                    <a:lnTo>
                      <a:pt x="11" y="75"/>
                    </a:lnTo>
                    <a:lnTo>
                      <a:pt x="17" y="58"/>
                    </a:lnTo>
                    <a:lnTo>
                      <a:pt x="24" y="42"/>
                    </a:lnTo>
                    <a:lnTo>
                      <a:pt x="32" y="25"/>
                    </a:lnTo>
                    <a:lnTo>
                      <a:pt x="38" y="11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9" name="Freeform 78"/>
              <p:cNvSpPr>
                <a:spLocks/>
              </p:cNvSpPr>
              <p:nvPr/>
            </p:nvSpPr>
            <p:spPr bwMode="auto">
              <a:xfrm>
                <a:off x="1011" y="525"/>
                <a:ext cx="26" cy="36"/>
              </a:xfrm>
              <a:custGeom>
                <a:avLst/>
                <a:gdLst>
                  <a:gd name="T0" fmla="*/ 0 w 54"/>
                  <a:gd name="T1" fmla="*/ 0 h 74"/>
                  <a:gd name="T2" fmla="*/ 0 w 54"/>
                  <a:gd name="T3" fmla="*/ 0 h 74"/>
                  <a:gd name="T4" fmla="*/ 0 w 54"/>
                  <a:gd name="T5" fmla="*/ 0 h 74"/>
                  <a:gd name="T6" fmla="*/ 0 w 54"/>
                  <a:gd name="T7" fmla="*/ 0 h 74"/>
                  <a:gd name="T8" fmla="*/ 0 w 54"/>
                  <a:gd name="T9" fmla="*/ 0 h 74"/>
                  <a:gd name="T10" fmla="*/ 0 w 54"/>
                  <a:gd name="T11" fmla="*/ 0 h 74"/>
                  <a:gd name="T12" fmla="*/ 0 w 54"/>
                  <a:gd name="T13" fmla="*/ 0 h 74"/>
                  <a:gd name="T14" fmla="*/ 0 w 54"/>
                  <a:gd name="T15" fmla="*/ 0 h 74"/>
                  <a:gd name="T16" fmla="*/ 0 w 54"/>
                  <a:gd name="T17" fmla="*/ 0 h 74"/>
                  <a:gd name="T18" fmla="*/ 0 w 54"/>
                  <a:gd name="T19" fmla="*/ 0 h 74"/>
                  <a:gd name="T20" fmla="*/ 0 w 54"/>
                  <a:gd name="T21" fmla="*/ 0 h 74"/>
                  <a:gd name="T22" fmla="*/ 0 w 54"/>
                  <a:gd name="T23" fmla="*/ 0 h 74"/>
                  <a:gd name="T24" fmla="*/ 0 w 54"/>
                  <a:gd name="T25" fmla="*/ 0 h 74"/>
                  <a:gd name="T26" fmla="*/ 0 w 54"/>
                  <a:gd name="T27" fmla="*/ 0 h 74"/>
                  <a:gd name="T28" fmla="*/ 0 w 54"/>
                  <a:gd name="T29" fmla="*/ 0 h 74"/>
                  <a:gd name="T30" fmla="*/ 0 w 54"/>
                  <a:gd name="T31" fmla="*/ 0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52" y="0"/>
                    </a:moveTo>
                    <a:lnTo>
                      <a:pt x="54" y="5"/>
                    </a:lnTo>
                    <a:lnTo>
                      <a:pt x="49" y="14"/>
                    </a:lnTo>
                    <a:lnTo>
                      <a:pt x="43" y="26"/>
                    </a:lnTo>
                    <a:lnTo>
                      <a:pt x="35" y="39"/>
                    </a:lnTo>
                    <a:lnTo>
                      <a:pt x="25" y="52"/>
                    </a:lnTo>
                    <a:lnTo>
                      <a:pt x="16" y="63"/>
                    </a:lnTo>
                    <a:lnTo>
                      <a:pt x="6" y="71"/>
                    </a:lnTo>
                    <a:lnTo>
                      <a:pt x="0" y="74"/>
                    </a:lnTo>
                    <a:lnTo>
                      <a:pt x="5" y="66"/>
                    </a:lnTo>
                    <a:lnTo>
                      <a:pt x="11" y="57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4" y="20"/>
                    </a:lnTo>
                    <a:lnTo>
                      <a:pt x="42" y="11"/>
                    </a:lnTo>
                    <a:lnTo>
                      <a:pt x="48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0" name="Freeform 79"/>
              <p:cNvSpPr>
                <a:spLocks/>
              </p:cNvSpPr>
              <p:nvPr/>
            </p:nvSpPr>
            <p:spPr bwMode="auto">
              <a:xfrm>
                <a:off x="1006" y="530"/>
                <a:ext cx="10" cy="27"/>
              </a:xfrm>
              <a:custGeom>
                <a:avLst/>
                <a:gdLst>
                  <a:gd name="T0" fmla="*/ 1 w 20"/>
                  <a:gd name="T1" fmla="*/ 0 h 54"/>
                  <a:gd name="T2" fmla="*/ 1 w 20"/>
                  <a:gd name="T3" fmla="*/ 1 h 54"/>
                  <a:gd name="T4" fmla="*/ 1 w 20"/>
                  <a:gd name="T5" fmla="*/ 1 h 54"/>
                  <a:gd name="T6" fmla="*/ 1 w 20"/>
                  <a:gd name="T7" fmla="*/ 1 h 54"/>
                  <a:gd name="T8" fmla="*/ 0 w 20"/>
                  <a:gd name="T9" fmla="*/ 1 h 54"/>
                  <a:gd name="T10" fmla="*/ 1 w 20"/>
                  <a:gd name="T11" fmla="*/ 1 h 54"/>
                  <a:gd name="T12" fmla="*/ 1 w 20"/>
                  <a:gd name="T13" fmla="*/ 1 h 54"/>
                  <a:gd name="T14" fmla="*/ 1 w 20"/>
                  <a:gd name="T15" fmla="*/ 1 h 54"/>
                  <a:gd name="T16" fmla="*/ 1 w 20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54"/>
                  <a:gd name="T29" fmla="*/ 20 w 20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54">
                    <a:moveTo>
                      <a:pt x="17" y="0"/>
                    </a:moveTo>
                    <a:lnTo>
                      <a:pt x="20" y="9"/>
                    </a:lnTo>
                    <a:lnTo>
                      <a:pt x="17" y="28"/>
                    </a:lnTo>
                    <a:lnTo>
                      <a:pt x="11" y="44"/>
                    </a:lnTo>
                    <a:lnTo>
                      <a:pt x="0" y="54"/>
                    </a:lnTo>
                    <a:lnTo>
                      <a:pt x="6" y="40"/>
                    </a:lnTo>
                    <a:lnTo>
                      <a:pt x="9" y="20"/>
                    </a:lnTo>
                    <a:lnTo>
                      <a:pt x="11" y="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1" name="Freeform 80"/>
              <p:cNvSpPr>
                <a:spLocks/>
              </p:cNvSpPr>
              <p:nvPr/>
            </p:nvSpPr>
            <p:spPr bwMode="auto">
              <a:xfrm>
                <a:off x="1147" y="548"/>
                <a:ext cx="21" cy="21"/>
              </a:xfrm>
              <a:custGeom>
                <a:avLst/>
                <a:gdLst>
                  <a:gd name="T0" fmla="*/ 0 w 43"/>
                  <a:gd name="T1" fmla="*/ 0 h 43"/>
                  <a:gd name="T2" fmla="*/ 0 w 43"/>
                  <a:gd name="T3" fmla="*/ 0 h 43"/>
                  <a:gd name="T4" fmla="*/ 0 w 43"/>
                  <a:gd name="T5" fmla="*/ 0 h 43"/>
                  <a:gd name="T6" fmla="*/ 0 w 43"/>
                  <a:gd name="T7" fmla="*/ 0 h 43"/>
                  <a:gd name="T8" fmla="*/ 0 w 43"/>
                  <a:gd name="T9" fmla="*/ 0 h 43"/>
                  <a:gd name="T10" fmla="*/ 0 w 43"/>
                  <a:gd name="T11" fmla="*/ 0 h 43"/>
                  <a:gd name="T12" fmla="*/ 0 w 43"/>
                  <a:gd name="T13" fmla="*/ 0 h 43"/>
                  <a:gd name="T14" fmla="*/ 0 w 43"/>
                  <a:gd name="T15" fmla="*/ 0 h 43"/>
                  <a:gd name="T16" fmla="*/ 0 w 43"/>
                  <a:gd name="T17" fmla="*/ 0 h 43"/>
                  <a:gd name="T18" fmla="*/ 0 w 43"/>
                  <a:gd name="T19" fmla="*/ 0 h 43"/>
                  <a:gd name="T20" fmla="*/ 0 w 43"/>
                  <a:gd name="T21" fmla="*/ 0 h 43"/>
                  <a:gd name="T22" fmla="*/ 0 w 43"/>
                  <a:gd name="T23" fmla="*/ 0 h 43"/>
                  <a:gd name="T24" fmla="*/ 0 w 43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3"/>
                  <a:gd name="T41" fmla="*/ 43 w 43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3">
                    <a:moveTo>
                      <a:pt x="0" y="43"/>
                    </a:moveTo>
                    <a:lnTo>
                      <a:pt x="8" y="32"/>
                    </a:lnTo>
                    <a:lnTo>
                      <a:pt x="18" y="15"/>
                    </a:lnTo>
                    <a:lnTo>
                      <a:pt x="31" y="2"/>
                    </a:lnTo>
                    <a:lnTo>
                      <a:pt x="41" y="0"/>
                    </a:lnTo>
                    <a:lnTo>
                      <a:pt x="43" y="5"/>
                    </a:lnTo>
                    <a:lnTo>
                      <a:pt x="41" y="11"/>
                    </a:lnTo>
                    <a:lnTo>
                      <a:pt x="35" y="17"/>
                    </a:lnTo>
                    <a:lnTo>
                      <a:pt x="28" y="23"/>
                    </a:lnTo>
                    <a:lnTo>
                      <a:pt x="20" y="29"/>
                    </a:lnTo>
                    <a:lnTo>
                      <a:pt x="12" y="34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2" name="Freeform 81"/>
              <p:cNvSpPr>
                <a:spLocks/>
              </p:cNvSpPr>
              <p:nvPr/>
            </p:nvSpPr>
            <p:spPr bwMode="auto">
              <a:xfrm>
                <a:off x="1151" y="562"/>
                <a:ext cx="28" cy="6"/>
              </a:xfrm>
              <a:custGeom>
                <a:avLst/>
                <a:gdLst>
                  <a:gd name="T0" fmla="*/ 0 w 55"/>
                  <a:gd name="T1" fmla="*/ 1 h 12"/>
                  <a:gd name="T2" fmla="*/ 1 w 55"/>
                  <a:gd name="T3" fmla="*/ 1 h 12"/>
                  <a:gd name="T4" fmla="*/ 1 w 55"/>
                  <a:gd name="T5" fmla="*/ 1 h 12"/>
                  <a:gd name="T6" fmla="*/ 1 w 55"/>
                  <a:gd name="T7" fmla="*/ 1 h 12"/>
                  <a:gd name="T8" fmla="*/ 1 w 55"/>
                  <a:gd name="T9" fmla="*/ 1 h 12"/>
                  <a:gd name="T10" fmla="*/ 1 w 55"/>
                  <a:gd name="T11" fmla="*/ 1 h 12"/>
                  <a:gd name="T12" fmla="*/ 1 w 55"/>
                  <a:gd name="T13" fmla="*/ 1 h 12"/>
                  <a:gd name="T14" fmla="*/ 1 w 55"/>
                  <a:gd name="T15" fmla="*/ 1 h 12"/>
                  <a:gd name="T16" fmla="*/ 1 w 55"/>
                  <a:gd name="T17" fmla="*/ 1 h 12"/>
                  <a:gd name="T18" fmla="*/ 1 w 55"/>
                  <a:gd name="T19" fmla="*/ 1 h 12"/>
                  <a:gd name="T20" fmla="*/ 1 w 55"/>
                  <a:gd name="T21" fmla="*/ 0 h 12"/>
                  <a:gd name="T22" fmla="*/ 1 w 55"/>
                  <a:gd name="T23" fmla="*/ 0 h 12"/>
                  <a:gd name="T24" fmla="*/ 1 w 55"/>
                  <a:gd name="T25" fmla="*/ 1 h 12"/>
                  <a:gd name="T26" fmla="*/ 1 w 55"/>
                  <a:gd name="T27" fmla="*/ 1 h 12"/>
                  <a:gd name="T28" fmla="*/ 1 w 55"/>
                  <a:gd name="T29" fmla="*/ 1 h 12"/>
                  <a:gd name="T30" fmla="*/ 1 w 55"/>
                  <a:gd name="T31" fmla="*/ 1 h 12"/>
                  <a:gd name="T32" fmla="*/ 0 w 55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2"/>
                  <a:gd name="T53" fmla="*/ 55 w 55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2">
                    <a:moveTo>
                      <a:pt x="0" y="11"/>
                    </a:moveTo>
                    <a:lnTo>
                      <a:pt x="3" y="11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8" y="11"/>
                    </a:lnTo>
                    <a:lnTo>
                      <a:pt x="54" y="8"/>
                    </a:lnTo>
                    <a:lnTo>
                      <a:pt x="55" y="5"/>
                    </a:lnTo>
                    <a:lnTo>
                      <a:pt x="54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2"/>
                    </a:lnTo>
                    <a:lnTo>
                      <a:pt x="22" y="5"/>
                    </a:lnTo>
                    <a:lnTo>
                      <a:pt x="14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3" name="Freeform 82"/>
              <p:cNvSpPr>
                <a:spLocks/>
              </p:cNvSpPr>
              <p:nvPr/>
            </p:nvSpPr>
            <p:spPr bwMode="auto">
              <a:xfrm>
                <a:off x="1146" y="568"/>
                <a:ext cx="27" cy="21"/>
              </a:xfrm>
              <a:custGeom>
                <a:avLst/>
                <a:gdLst>
                  <a:gd name="T0" fmla="*/ 0 w 54"/>
                  <a:gd name="T1" fmla="*/ 0 h 42"/>
                  <a:gd name="T2" fmla="*/ 1 w 54"/>
                  <a:gd name="T3" fmla="*/ 1 h 42"/>
                  <a:gd name="T4" fmla="*/ 1 w 54"/>
                  <a:gd name="T5" fmla="*/ 1 h 42"/>
                  <a:gd name="T6" fmla="*/ 1 w 54"/>
                  <a:gd name="T7" fmla="*/ 1 h 42"/>
                  <a:gd name="T8" fmla="*/ 1 w 54"/>
                  <a:gd name="T9" fmla="*/ 1 h 42"/>
                  <a:gd name="T10" fmla="*/ 1 w 54"/>
                  <a:gd name="T11" fmla="*/ 1 h 42"/>
                  <a:gd name="T12" fmla="*/ 1 w 54"/>
                  <a:gd name="T13" fmla="*/ 1 h 42"/>
                  <a:gd name="T14" fmla="*/ 1 w 54"/>
                  <a:gd name="T15" fmla="*/ 1 h 42"/>
                  <a:gd name="T16" fmla="*/ 1 w 54"/>
                  <a:gd name="T17" fmla="*/ 1 h 42"/>
                  <a:gd name="T18" fmla="*/ 1 w 54"/>
                  <a:gd name="T19" fmla="*/ 1 h 42"/>
                  <a:gd name="T20" fmla="*/ 1 w 54"/>
                  <a:gd name="T21" fmla="*/ 1 h 42"/>
                  <a:gd name="T22" fmla="*/ 1 w 54"/>
                  <a:gd name="T23" fmla="*/ 1 h 42"/>
                  <a:gd name="T24" fmla="*/ 1 w 54"/>
                  <a:gd name="T25" fmla="*/ 1 h 42"/>
                  <a:gd name="T26" fmla="*/ 1 w 54"/>
                  <a:gd name="T27" fmla="*/ 1 h 42"/>
                  <a:gd name="T28" fmla="*/ 1 w 54"/>
                  <a:gd name="T29" fmla="*/ 1 h 42"/>
                  <a:gd name="T30" fmla="*/ 1 w 54"/>
                  <a:gd name="T31" fmla="*/ 1 h 42"/>
                  <a:gd name="T32" fmla="*/ 0 w 54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2"/>
                  <a:gd name="T53" fmla="*/ 54 w 5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2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4" y="28"/>
                    </a:lnTo>
                    <a:lnTo>
                      <a:pt x="51" y="34"/>
                    </a:lnTo>
                    <a:lnTo>
                      <a:pt x="54" y="39"/>
                    </a:lnTo>
                    <a:lnTo>
                      <a:pt x="53" y="42"/>
                    </a:lnTo>
                    <a:lnTo>
                      <a:pt x="48" y="42"/>
                    </a:lnTo>
                    <a:lnTo>
                      <a:pt x="42" y="39"/>
                    </a:lnTo>
                    <a:lnTo>
                      <a:pt x="35" y="34"/>
                    </a:lnTo>
                    <a:lnTo>
                      <a:pt x="27" y="26"/>
                    </a:lnTo>
                    <a:lnTo>
                      <a:pt x="18" y="19"/>
                    </a:lnTo>
                    <a:lnTo>
                      <a:pt x="10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4" name="Freeform 83"/>
              <p:cNvSpPr>
                <a:spLocks/>
              </p:cNvSpPr>
              <p:nvPr/>
            </p:nvSpPr>
            <p:spPr bwMode="auto">
              <a:xfrm>
                <a:off x="1008" y="560"/>
                <a:ext cx="6" cy="34"/>
              </a:xfrm>
              <a:custGeom>
                <a:avLst/>
                <a:gdLst>
                  <a:gd name="T0" fmla="*/ 0 w 14"/>
                  <a:gd name="T1" fmla="*/ 0 h 68"/>
                  <a:gd name="T2" fmla="*/ 0 w 14"/>
                  <a:gd name="T3" fmla="*/ 1 h 68"/>
                  <a:gd name="T4" fmla="*/ 0 w 14"/>
                  <a:gd name="T5" fmla="*/ 1 h 68"/>
                  <a:gd name="T6" fmla="*/ 0 w 14"/>
                  <a:gd name="T7" fmla="*/ 1 h 68"/>
                  <a:gd name="T8" fmla="*/ 0 w 14"/>
                  <a:gd name="T9" fmla="*/ 1 h 68"/>
                  <a:gd name="T10" fmla="*/ 0 w 14"/>
                  <a:gd name="T11" fmla="*/ 1 h 68"/>
                  <a:gd name="T12" fmla="*/ 0 w 14"/>
                  <a:gd name="T13" fmla="*/ 1 h 68"/>
                  <a:gd name="T14" fmla="*/ 0 w 14"/>
                  <a:gd name="T15" fmla="*/ 1 h 68"/>
                  <a:gd name="T16" fmla="*/ 0 w 14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8" y="0"/>
                    </a:moveTo>
                    <a:lnTo>
                      <a:pt x="11" y="18"/>
                    </a:lnTo>
                    <a:lnTo>
                      <a:pt x="14" y="39"/>
                    </a:lnTo>
                    <a:lnTo>
                      <a:pt x="14" y="59"/>
                    </a:lnTo>
                    <a:lnTo>
                      <a:pt x="6" y="68"/>
                    </a:lnTo>
                    <a:lnTo>
                      <a:pt x="0" y="61"/>
                    </a:lnTo>
                    <a:lnTo>
                      <a:pt x="2" y="41"/>
                    </a:lnTo>
                    <a:lnTo>
                      <a:pt x="5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5" name="Freeform 84"/>
              <p:cNvSpPr>
                <a:spLocks/>
              </p:cNvSpPr>
              <p:nvPr/>
            </p:nvSpPr>
            <p:spPr bwMode="auto">
              <a:xfrm>
                <a:off x="992" y="554"/>
                <a:ext cx="13" cy="34"/>
              </a:xfrm>
              <a:custGeom>
                <a:avLst/>
                <a:gdLst>
                  <a:gd name="T0" fmla="*/ 1 w 26"/>
                  <a:gd name="T1" fmla="*/ 0 h 67"/>
                  <a:gd name="T2" fmla="*/ 1 w 26"/>
                  <a:gd name="T3" fmla="*/ 1 h 67"/>
                  <a:gd name="T4" fmla="*/ 1 w 26"/>
                  <a:gd name="T5" fmla="*/ 1 h 67"/>
                  <a:gd name="T6" fmla="*/ 1 w 26"/>
                  <a:gd name="T7" fmla="*/ 1 h 67"/>
                  <a:gd name="T8" fmla="*/ 1 w 26"/>
                  <a:gd name="T9" fmla="*/ 1 h 67"/>
                  <a:gd name="T10" fmla="*/ 0 w 26"/>
                  <a:gd name="T11" fmla="*/ 1 h 67"/>
                  <a:gd name="T12" fmla="*/ 1 w 26"/>
                  <a:gd name="T13" fmla="*/ 1 h 67"/>
                  <a:gd name="T14" fmla="*/ 1 w 26"/>
                  <a:gd name="T15" fmla="*/ 1 h 67"/>
                  <a:gd name="T16" fmla="*/ 1 w 2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67"/>
                  <a:gd name="T29" fmla="*/ 26 w 2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67">
                    <a:moveTo>
                      <a:pt x="26" y="0"/>
                    </a:moveTo>
                    <a:lnTo>
                      <a:pt x="24" y="15"/>
                    </a:lnTo>
                    <a:lnTo>
                      <a:pt x="20" y="38"/>
                    </a:lnTo>
                    <a:lnTo>
                      <a:pt x="13" y="58"/>
                    </a:lnTo>
                    <a:lnTo>
                      <a:pt x="3" y="67"/>
                    </a:lnTo>
                    <a:lnTo>
                      <a:pt x="0" y="58"/>
                    </a:lnTo>
                    <a:lnTo>
                      <a:pt x="7" y="38"/>
                    </a:lnTo>
                    <a:lnTo>
                      <a:pt x="18" y="1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6" name="Freeform 85"/>
              <p:cNvSpPr>
                <a:spLocks/>
              </p:cNvSpPr>
              <p:nvPr/>
            </p:nvSpPr>
            <p:spPr bwMode="auto">
              <a:xfrm>
                <a:off x="1021" y="561"/>
                <a:ext cx="7" cy="32"/>
              </a:xfrm>
              <a:custGeom>
                <a:avLst/>
                <a:gdLst>
                  <a:gd name="T0" fmla="*/ 1 w 13"/>
                  <a:gd name="T1" fmla="*/ 0 h 64"/>
                  <a:gd name="T2" fmla="*/ 1 w 13"/>
                  <a:gd name="T3" fmla="*/ 1 h 64"/>
                  <a:gd name="T4" fmla="*/ 1 w 13"/>
                  <a:gd name="T5" fmla="*/ 1 h 64"/>
                  <a:gd name="T6" fmla="*/ 1 w 13"/>
                  <a:gd name="T7" fmla="*/ 1 h 64"/>
                  <a:gd name="T8" fmla="*/ 1 w 13"/>
                  <a:gd name="T9" fmla="*/ 1 h 64"/>
                  <a:gd name="T10" fmla="*/ 0 w 13"/>
                  <a:gd name="T11" fmla="*/ 1 h 64"/>
                  <a:gd name="T12" fmla="*/ 0 w 13"/>
                  <a:gd name="T13" fmla="*/ 1 h 64"/>
                  <a:gd name="T14" fmla="*/ 1 w 13"/>
                  <a:gd name="T15" fmla="*/ 1 h 64"/>
                  <a:gd name="T16" fmla="*/ 1 w 1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4"/>
                  <a:gd name="T29" fmla="*/ 13 w 1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4">
                    <a:moveTo>
                      <a:pt x="3" y="0"/>
                    </a:moveTo>
                    <a:lnTo>
                      <a:pt x="9" y="9"/>
                    </a:lnTo>
                    <a:lnTo>
                      <a:pt x="13" y="29"/>
                    </a:lnTo>
                    <a:lnTo>
                      <a:pt x="13" y="50"/>
                    </a:lnTo>
                    <a:lnTo>
                      <a:pt x="6" y="64"/>
                    </a:lnTo>
                    <a:lnTo>
                      <a:pt x="0" y="59"/>
                    </a:lnTo>
                    <a:lnTo>
                      <a:pt x="0" y="41"/>
                    </a:lnTo>
                    <a:lnTo>
                      <a:pt x="3" y="1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7" name="Freeform 86"/>
              <p:cNvSpPr>
                <a:spLocks/>
              </p:cNvSpPr>
              <p:nvPr/>
            </p:nvSpPr>
            <p:spPr bwMode="auto">
              <a:xfrm>
                <a:off x="1034" y="567"/>
                <a:ext cx="7" cy="34"/>
              </a:xfrm>
              <a:custGeom>
                <a:avLst/>
                <a:gdLst>
                  <a:gd name="T0" fmla="*/ 0 w 15"/>
                  <a:gd name="T1" fmla="*/ 0 h 69"/>
                  <a:gd name="T2" fmla="*/ 0 w 15"/>
                  <a:gd name="T3" fmla="*/ 0 h 69"/>
                  <a:gd name="T4" fmla="*/ 0 w 15"/>
                  <a:gd name="T5" fmla="*/ 0 h 69"/>
                  <a:gd name="T6" fmla="*/ 0 w 15"/>
                  <a:gd name="T7" fmla="*/ 0 h 69"/>
                  <a:gd name="T8" fmla="*/ 0 w 15"/>
                  <a:gd name="T9" fmla="*/ 0 h 69"/>
                  <a:gd name="T10" fmla="*/ 0 w 15"/>
                  <a:gd name="T11" fmla="*/ 0 h 69"/>
                  <a:gd name="T12" fmla="*/ 0 w 15"/>
                  <a:gd name="T13" fmla="*/ 0 h 69"/>
                  <a:gd name="T14" fmla="*/ 0 w 15"/>
                  <a:gd name="T15" fmla="*/ 0 h 69"/>
                  <a:gd name="T16" fmla="*/ 0 w 15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9"/>
                  <a:gd name="T29" fmla="*/ 15 w 15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9">
                    <a:moveTo>
                      <a:pt x="0" y="0"/>
                    </a:moveTo>
                    <a:lnTo>
                      <a:pt x="6" y="14"/>
                    </a:lnTo>
                    <a:lnTo>
                      <a:pt x="12" y="36"/>
                    </a:lnTo>
                    <a:lnTo>
                      <a:pt x="15" y="57"/>
                    </a:lnTo>
                    <a:lnTo>
                      <a:pt x="11" y="69"/>
                    </a:lnTo>
                    <a:lnTo>
                      <a:pt x="6" y="65"/>
                    </a:lnTo>
                    <a:lnTo>
                      <a:pt x="3" y="46"/>
                    </a:lnTo>
                    <a:lnTo>
                      <a:pt x="3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8" name="Freeform 87"/>
              <p:cNvSpPr>
                <a:spLocks/>
              </p:cNvSpPr>
              <p:nvPr/>
            </p:nvSpPr>
            <p:spPr bwMode="auto">
              <a:xfrm>
                <a:off x="1046" y="572"/>
                <a:ext cx="9" cy="34"/>
              </a:xfrm>
              <a:custGeom>
                <a:avLst/>
                <a:gdLst>
                  <a:gd name="T0" fmla="*/ 0 w 18"/>
                  <a:gd name="T1" fmla="*/ 0 h 69"/>
                  <a:gd name="T2" fmla="*/ 1 w 18"/>
                  <a:gd name="T3" fmla="*/ 0 h 69"/>
                  <a:gd name="T4" fmla="*/ 1 w 18"/>
                  <a:gd name="T5" fmla="*/ 0 h 69"/>
                  <a:gd name="T6" fmla="*/ 1 w 18"/>
                  <a:gd name="T7" fmla="*/ 0 h 69"/>
                  <a:gd name="T8" fmla="*/ 1 w 18"/>
                  <a:gd name="T9" fmla="*/ 0 h 69"/>
                  <a:gd name="T10" fmla="*/ 1 w 18"/>
                  <a:gd name="T11" fmla="*/ 0 h 69"/>
                  <a:gd name="T12" fmla="*/ 1 w 18"/>
                  <a:gd name="T13" fmla="*/ 0 h 69"/>
                  <a:gd name="T14" fmla="*/ 1 w 18"/>
                  <a:gd name="T15" fmla="*/ 0 h 69"/>
                  <a:gd name="T16" fmla="*/ 0 w 18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9"/>
                  <a:gd name="T29" fmla="*/ 18 w 18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9">
                    <a:moveTo>
                      <a:pt x="0" y="0"/>
                    </a:moveTo>
                    <a:lnTo>
                      <a:pt x="6" y="15"/>
                    </a:lnTo>
                    <a:lnTo>
                      <a:pt x="15" y="38"/>
                    </a:lnTo>
                    <a:lnTo>
                      <a:pt x="18" y="60"/>
                    </a:lnTo>
                    <a:lnTo>
                      <a:pt x="15" y="69"/>
                    </a:lnTo>
                    <a:lnTo>
                      <a:pt x="7" y="61"/>
                    </a:lnTo>
                    <a:lnTo>
                      <a:pt x="4" y="41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9" name="Freeform 88"/>
              <p:cNvSpPr>
                <a:spLocks/>
              </p:cNvSpPr>
              <p:nvPr/>
            </p:nvSpPr>
            <p:spPr bwMode="auto">
              <a:xfrm>
                <a:off x="1058" y="574"/>
                <a:ext cx="11" cy="39"/>
              </a:xfrm>
              <a:custGeom>
                <a:avLst/>
                <a:gdLst>
                  <a:gd name="T0" fmla="*/ 0 w 23"/>
                  <a:gd name="T1" fmla="*/ 0 h 76"/>
                  <a:gd name="T2" fmla="*/ 0 w 23"/>
                  <a:gd name="T3" fmla="*/ 1 h 76"/>
                  <a:gd name="T4" fmla="*/ 0 w 23"/>
                  <a:gd name="T5" fmla="*/ 1 h 76"/>
                  <a:gd name="T6" fmla="*/ 0 w 23"/>
                  <a:gd name="T7" fmla="*/ 1 h 76"/>
                  <a:gd name="T8" fmla="*/ 0 w 23"/>
                  <a:gd name="T9" fmla="*/ 1 h 76"/>
                  <a:gd name="T10" fmla="*/ 0 w 23"/>
                  <a:gd name="T11" fmla="*/ 1 h 76"/>
                  <a:gd name="T12" fmla="*/ 0 w 23"/>
                  <a:gd name="T13" fmla="*/ 1 h 76"/>
                  <a:gd name="T14" fmla="*/ 0 w 23"/>
                  <a:gd name="T15" fmla="*/ 1 h 76"/>
                  <a:gd name="T16" fmla="*/ 0 w 2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76"/>
                  <a:gd name="T29" fmla="*/ 23 w 23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76">
                    <a:moveTo>
                      <a:pt x="0" y="0"/>
                    </a:moveTo>
                    <a:lnTo>
                      <a:pt x="11" y="20"/>
                    </a:lnTo>
                    <a:lnTo>
                      <a:pt x="20" y="44"/>
                    </a:lnTo>
                    <a:lnTo>
                      <a:pt x="23" y="65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5" y="44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0" name="Freeform 89"/>
              <p:cNvSpPr>
                <a:spLocks/>
              </p:cNvSpPr>
              <p:nvPr/>
            </p:nvSpPr>
            <p:spPr bwMode="auto">
              <a:xfrm>
                <a:off x="1072" y="577"/>
                <a:ext cx="16" cy="40"/>
              </a:xfrm>
              <a:custGeom>
                <a:avLst/>
                <a:gdLst>
                  <a:gd name="T0" fmla="*/ 0 w 30"/>
                  <a:gd name="T1" fmla="*/ 0 h 81"/>
                  <a:gd name="T2" fmla="*/ 1 w 30"/>
                  <a:gd name="T3" fmla="*/ 0 h 81"/>
                  <a:gd name="T4" fmla="*/ 1 w 30"/>
                  <a:gd name="T5" fmla="*/ 0 h 81"/>
                  <a:gd name="T6" fmla="*/ 1 w 30"/>
                  <a:gd name="T7" fmla="*/ 0 h 81"/>
                  <a:gd name="T8" fmla="*/ 1 w 30"/>
                  <a:gd name="T9" fmla="*/ 0 h 81"/>
                  <a:gd name="T10" fmla="*/ 1 w 30"/>
                  <a:gd name="T11" fmla="*/ 0 h 81"/>
                  <a:gd name="T12" fmla="*/ 1 w 30"/>
                  <a:gd name="T13" fmla="*/ 0 h 81"/>
                  <a:gd name="T14" fmla="*/ 1 w 30"/>
                  <a:gd name="T15" fmla="*/ 0 h 81"/>
                  <a:gd name="T16" fmla="*/ 0 w 30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81"/>
                  <a:gd name="T29" fmla="*/ 30 w 30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81">
                    <a:moveTo>
                      <a:pt x="0" y="0"/>
                    </a:moveTo>
                    <a:lnTo>
                      <a:pt x="9" y="19"/>
                    </a:lnTo>
                    <a:lnTo>
                      <a:pt x="23" y="48"/>
                    </a:lnTo>
                    <a:lnTo>
                      <a:pt x="30" y="72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1" name="Freeform 90"/>
              <p:cNvSpPr>
                <a:spLocks/>
              </p:cNvSpPr>
              <p:nvPr/>
            </p:nvSpPr>
            <p:spPr bwMode="auto">
              <a:xfrm>
                <a:off x="1083" y="576"/>
                <a:ext cx="20" cy="44"/>
              </a:xfrm>
              <a:custGeom>
                <a:avLst/>
                <a:gdLst>
                  <a:gd name="T0" fmla="*/ 0 w 40"/>
                  <a:gd name="T1" fmla="*/ 0 h 88"/>
                  <a:gd name="T2" fmla="*/ 1 w 40"/>
                  <a:gd name="T3" fmla="*/ 1 h 88"/>
                  <a:gd name="T4" fmla="*/ 1 w 40"/>
                  <a:gd name="T5" fmla="*/ 1 h 88"/>
                  <a:gd name="T6" fmla="*/ 1 w 40"/>
                  <a:gd name="T7" fmla="*/ 1 h 88"/>
                  <a:gd name="T8" fmla="*/ 1 w 40"/>
                  <a:gd name="T9" fmla="*/ 1 h 88"/>
                  <a:gd name="T10" fmla="*/ 1 w 40"/>
                  <a:gd name="T11" fmla="*/ 1 h 88"/>
                  <a:gd name="T12" fmla="*/ 1 w 40"/>
                  <a:gd name="T13" fmla="*/ 1 h 88"/>
                  <a:gd name="T14" fmla="*/ 1 w 40"/>
                  <a:gd name="T15" fmla="*/ 1 h 88"/>
                  <a:gd name="T16" fmla="*/ 1 w 40"/>
                  <a:gd name="T17" fmla="*/ 1 h 88"/>
                  <a:gd name="T18" fmla="*/ 1 w 40"/>
                  <a:gd name="T19" fmla="*/ 1 h 88"/>
                  <a:gd name="T20" fmla="*/ 1 w 40"/>
                  <a:gd name="T21" fmla="*/ 1 h 88"/>
                  <a:gd name="T22" fmla="*/ 1 w 40"/>
                  <a:gd name="T23" fmla="*/ 1 h 88"/>
                  <a:gd name="T24" fmla="*/ 0 w 40"/>
                  <a:gd name="T25" fmla="*/ 0 h 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8"/>
                  <a:gd name="T41" fmla="*/ 40 w 40"/>
                  <a:gd name="T42" fmla="*/ 88 h 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8">
                    <a:moveTo>
                      <a:pt x="0" y="0"/>
                    </a:moveTo>
                    <a:lnTo>
                      <a:pt x="8" y="7"/>
                    </a:lnTo>
                    <a:lnTo>
                      <a:pt x="17" y="20"/>
                    </a:lnTo>
                    <a:lnTo>
                      <a:pt x="25" y="33"/>
                    </a:lnTo>
                    <a:lnTo>
                      <a:pt x="32" y="49"/>
                    </a:lnTo>
                    <a:lnTo>
                      <a:pt x="37" y="64"/>
                    </a:lnTo>
                    <a:lnTo>
                      <a:pt x="40" y="76"/>
                    </a:lnTo>
                    <a:lnTo>
                      <a:pt x="38" y="85"/>
                    </a:lnTo>
                    <a:lnTo>
                      <a:pt x="34" y="88"/>
                    </a:lnTo>
                    <a:lnTo>
                      <a:pt x="22" y="79"/>
                    </a:lnTo>
                    <a:lnTo>
                      <a:pt x="11" y="53"/>
                    </a:lnTo>
                    <a:lnTo>
                      <a:pt x="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2" name="Freeform 91"/>
              <p:cNvSpPr>
                <a:spLocks/>
              </p:cNvSpPr>
              <p:nvPr/>
            </p:nvSpPr>
            <p:spPr bwMode="auto">
              <a:xfrm>
                <a:off x="1100" y="574"/>
                <a:ext cx="30" cy="41"/>
              </a:xfrm>
              <a:custGeom>
                <a:avLst/>
                <a:gdLst>
                  <a:gd name="T0" fmla="*/ 0 w 61"/>
                  <a:gd name="T1" fmla="*/ 0 h 81"/>
                  <a:gd name="T2" fmla="*/ 0 w 61"/>
                  <a:gd name="T3" fmla="*/ 1 h 81"/>
                  <a:gd name="T4" fmla="*/ 0 w 61"/>
                  <a:gd name="T5" fmla="*/ 1 h 81"/>
                  <a:gd name="T6" fmla="*/ 0 w 61"/>
                  <a:gd name="T7" fmla="*/ 1 h 81"/>
                  <a:gd name="T8" fmla="*/ 0 w 61"/>
                  <a:gd name="T9" fmla="*/ 1 h 81"/>
                  <a:gd name="T10" fmla="*/ 0 w 61"/>
                  <a:gd name="T11" fmla="*/ 1 h 81"/>
                  <a:gd name="T12" fmla="*/ 0 w 61"/>
                  <a:gd name="T13" fmla="*/ 1 h 81"/>
                  <a:gd name="T14" fmla="*/ 0 w 61"/>
                  <a:gd name="T15" fmla="*/ 1 h 81"/>
                  <a:gd name="T16" fmla="*/ 0 w 61"/>
                  <a:gd name="T17" fmla="*/ 1 h 81"/>
                  <a:gd name="T18" fmla="*/ 0 w 61"/>
                  <a:gd name="T19" fmla="*/ 1 h 81"/>
                  <a:gd name="T20" fmla="*/ 0 w 61"/>
                  <a:gd name="T21" fmla="*/ 1 h 81"/>
                  <a:gd name="T22" fmla="*/ 0 w 61"/>
                  <a:gd name="T23" fmla="*/ 1 h 81"/>
                  <a:gd name="T24" fmla="*/ 0 w 61"/>
                  <a:gd name="T25" fmla="*/ 1 h 81"/>
                  <a:gd name="T26" fmla="*/ 0 w 61"/>
                  <a:gd name="T27" fmla="*/ 1 h 81"/>
                  <a:gd name="T28" fmla="*/ 0 w 61"/>
                  <a:gd name="T29" fmla="*/ 1 h 81"/>
                  <a:gd name="T30" fmla="*/ 0 w 61"/>
                  <a:gd name="T31" fmla="*/ 1 h 81"/>
                  <a:gd name="T32" fmla="*/ 0 w 61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1"/>
                  <a:gd name="T53" fmla="*/ 61 w 61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1">
                    <a:moveTo>
                      <a:pt x="0" y="0"/>
                    </a:moveTo>
                    <a:lnTo>
                      <a:pt x="9" y="6"/>
                    </a:lnTo>
                    <a:lnTo>
                      <a:pt x="20" y="16"/>
                    </a:lnTo>
                    <a:lnTo>
                      <a:pt x="32" y="29"/>
                    </a:lnTo>
                    <a:lnTo>
                      <a:pt x="43" y="42"/>
                    </a:lnTo>
                    <a:lnTo>
                      <a:pt x="52" y="56"/>
                    </a:lnTo>
                    <a:lnTo>
                      <a:pt x="58" y="67"/>
                    </a:lnTo>
                    <a:lnTo>
                      <a:pt x="61" y="76"/>
                    </a:lnTo>
                    <a:lnTo>
                      <a:pt x="59" y="81"/>
                    </a:lnTo>
                    <a:lnTo>
                      <a:pt x="53" y="81"/>
                    </a:lnTo>
                    <a:lnTo>
                      <a:pt x="46" y="74"/>
                    </a:lnTo>
                    <a:lnTo>
                      <a:pt x="37" y="65"/>
                    </a:lnTo>
                    <a:lnTo>
                      <a:pt x="27" y="53"/>
                    </a:lnTo>
                    <a:lnTo>
                      <a:pt x="18" y="39"/>
                    </a:lnTo>
                    <a:lnTo>
                      <a:pt x="11" y="26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3" name="Freeform 92"/>
              <p:cNvSpPr>
                <a:spLocks/>
              </p:cNvSpPr>
              <p:nvPr/>
            </p:nvSpPr>
            <p:spPr bwMode="auto">
              <a:xfrm>
                <a:off x="1116" y="573"/>
                <a:ext cx="38" cy="33"/>
              </a:xfrm>
              <a:custGeom>
                <a:avLst/>
                <a:gdLst>
                  <a:gd name="T0" fmla="*/ 0 w 76"/>
                  <a:gd name="T1" fmla="*/ 0 h 67"/>
                  <a:gd name="T2" fmla="*/ 1 w 76"/>
                  <a:gd name="T3" fmla="*/ 0 h 67"/>
                  <a:gd name="T4" fmla="*/ 1 w 76"/>
                  <a:gd name="T5" fmla="*/ 0 h 67"/>
                  <a:gd name="T6" fmla="*/ 1 w 76"/>
                  <a:gd name="T7" fmla="*/ 0 h 67"/>
                  <a:gd name="T8" fmla="*/ 1 w 76"/>
                  <a:gd name="T9" fmla="*/ 0 h 67"/>
                  <a:gd name="T10" fmla="*/ 1 w 76"/>
                  <a:gd name="T11" fmla="*/ 0 h 67"/>
                  <a:gd name="T12" fmla="*/ 1 w 76"/>
                  <a:gd name="T13" fmla="*/ 0 h 67"/>
                  <a:gd name="T14" fmla="*/ 1 w 76"/>
                  <a:gd name="T15" fmla="*/ 0 h 67"/>
                  <a:gd name="T16" fmla="*/ 1 w 76"/>
                  <a:gd name="T17" fmla="*/ 0 h 67"/>
                  <a:gd name="T18" fmla="*/ 1 w 76"/>
                  <a:gd name="T19" fmla="*/ 0 h 67"/>
                  <a:gd name="T20" fmla="*/ 1 w 76"/>
                  <a:gd name="T21" fmla="*/ 0 h 67"/>
                  <a:gd name="T22" fmla="*/ 1 w 76"/>
                  <a:gd name="T23" fmla="*/ 0 h 67"/>
                  <a:gd name="T24" fmla="*/ 1 w 76"/>
                  <a:gd name="T25" fmla="*/ 0 h 67"/>
                  <a:gd name="T26" fmla="*/ 1 w 76"/>
                  <a:gd name="T27" fmla="*/ 0 h 67"/>
                  <a:gd name="T28" fmla="*/ 1 w 76"/>
                  <a:gd name="T29" fmla="*/ 0 h 67"/>
                  <a:gd name="T30" fmla="*/ 1 w 76"/>
                  <a:gd name="T31" fmla="*/ 0 h 67"/>
                  <a:gd name="T32" fmla="*/ 0 w 7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7"/>
                  <a:gd name="T53" fmla="*/ 76 w 7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7">
                    <a:moveTo>
                      <a:pt x="0" y="0"/>
                    </a:moveTo>
                    <a:lnTo>
                      <a:pt x="9" y="4"/>
                    </a:lnTo>
                    <a:lnTo>
                      <a:pt x="21" y="13"/>
                    </a:lnTo>
                    <a:lnTo>
                      <a:pt x="35" y="23"/>
                    </a:lnTo>
                    <a:lnTo>
                      <a:pt x="49" y="33"/>
                    </a:lnTo>
                    <a:lnTo>
                      <a:pt x="63" y="44"/>
                    </a:lnTo>
                    <a:lnTo>
                      <a:pt x="72" y="53"/>
                    </a:lnTo>
                    <a:lnTo>
                      <a:pt x="76" y="62"/>
                    </a:lnTo>
                    <a:lnTo>
                      <a:pt x="75" y="67"/>
                    </a:lnTo>
                    <a:lnTo>
                      <a:pt x="67" y="67"/>
                    </a:lnTo>
                    <a:lnTo>
                      <a:pt x="58" y="62"/>
                    </a:lnTo>
                    <a:lnTo>
                      <a:pt x="46" y="53"/>
                    </a:lnTo>
                    <a:lnTo>
                      <a:pt x="32" y="42"/>
                    </a:lnTo>
                    <a:lnTo>
                      <a:pt x="20" y="29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4" name="Freeform 93"/>
              <p:cNvSpPr>
                <a:spLocks/>
              </p:cNvSpPr>
              <p:nvPr/>
            </p:nvSpPr>
            <p:spPr bwMode="auto">
              <a:xfrm>
                <a:off x="1131" y="571"/>
                <a:ext cx="34" cy="30"/>
              </a:xfrm>
              <a:custGeom>
                <a:avLst/>
                <a:gdLst>
                  <a:gd name="T0" fmla="*/ 1 w 67"/>
                  <a:gd name="T1" fmla="*/ 0 h 61"/>
                  <a:gd name="T2" fmla="*/ 1 w 67"/>
                  <a:gd name="T3" fmla="*/ 0 h 61"/>
                  <a:gd name="T4" fmla="*/ 1 w 67"/>
                  <a:gd name="T5" fmla="*/ 0 h 61"/>
                  <a:gd name="T6" fmla="*/ 1 w 67"/>
                  <a:gd name="T7" fmla="*/ 0 h 61"/>
                  <a:gd name="T8" fmla="*/ 1 w 67"/>
                  <a:gd name="T9" fmla="*/ 0 h 61"/>
                  <a:gd name="T10" fmla="*/ 1 w 67"/>
                  <a:gd name="T11" fmla="*/ 0 h 61"/>
                  <a:gd name="T12" fmla="*/ 1 w 67"/>
                  <a:gd name="T13" fmla="*/ 0 h 61"/>
                  <a:gd name="T14" fmla="*/ 1 w 67"/>
                  <a:gd name="T15" fmla="*/ 0 h 61"/>
                  <a:gd name="T16" fmla="*/ 0 w 67"/>
                  <a:gd name="T17" fmla="*/ 0 h 61"/>
                  <a:gd name="T18" fmla="*/ 1 w 67"/>
                  <a:gd name="T19" fmla="*/ 0 h 61"/>
                  <a:gd name="T20" fmla="*/ 1 w 67"/>
                  <a:gd name="T21" fmla="*/ 0 h 61"/>
                  <a:gd name="T22" fmla="*/ 1 w 67"/>
                  <a:gd name="T23" fmla="*/ 0 h 61"/>
                  <a:gd name="T24" fmla="*/ 1 w 67"/>
                  <a:gd name="T25" fmla="*/ 0 h 61"/>
                  <a:gd name="T26" fmla="*/ 1 w 67"/>
                  <a:gd name="T27" fmla="*/ 0 h 61"/>
                  <a:gd name="T28" fmla="*/ 1 w 67"/>
                  <a:gd name="T29" fmla="*/ 0 h 61"/>
                  <a:gd name="T30" fmla="*/ 1 w 67"/>
                  <a:gd name="T31" fmla="*/ 0 h 61"/>
                  <a:gd name="T32" fmla="*/ 1 w 67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1"/>
                  <a:gd name="T53" fmla="*/ 67 w 67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1">
                    <a:moveTo>
                      <a:pt x="64" y="61"/>
                    </a:moveTo>
                    <a:lnTo>
                      <a:pt x="61" y="60"/>
                    </a:lnTo>
                    <a:lnTo>
                      <a:pt x="54" y="55"/>
                    </a:lnTo>
                    <a:lnTo>
                      <a:pt x="45" y="46"/>
                    </a:lnTo>
                    <a:lnTo>
                      <a:pt x="36" y="35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7" y="6"/>
                    </a:lnTo>
                    <a:lnTo>
                      <a:pt x="0" y="0"/>
                    </a:lnTo>
                    <a:lnTo>
                      <a:pt x="10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8" y="28"/>
                    </a:lnTo>
                    <a:lnTo>
                      <a:pt x="58" y="38"/>
                    </a:lnTo>
                    <a:lnTo>
                      <a:pt x="65" y="47"/>
                    </a:lnTo>
                    <a:lnTo>
                      <a:pt x="67" y="55"/>
                    </a:lnTo>
                    <a:lnTo>
                      <a:pt x="6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5" name="Freeform 94"/>
              <p:cNvSpPr>
                <a:spLocks/>
              </p:cNvSpPr>
              <p:nvPr/>
            </p:nvSpPr>
            <p:spPr bwMode="auto">
              <a:xfrm>
                <a:off x="1161" y="499"/>
                <a:ext cx="156" cy="33"/>
              </a:xfrm>
              <a:custGeom>
                <a:avLst/>
                <a:gdLst>
                  <a:gd name="T0" fmla="*/ 0 w 313"/>
                  <a:gd name="T1" fmla="*/ 0 h 68"/>
                  <a:gd name="T2" fmla="*/ 0 w 313"/>
                  <a:gd name="T3" fmla="*/ 0 h 68"/>
                  <a:gd name="T4" fmla="*/ 0 w 313"/>
                  <a:gd name="T5" fmla="*/ 0 h 68"/>
                  <a:gd name="T6" fmla="*/ 0 w 313"/>
                  <a:gd name="T7" fmla="*/ 0 h 68"/>
                  <a:gd name="T8" fmla="*/ 0 w 313"/>
                  <a:gd name="T9" fmla="*/ 0 h 68"/>
                  <a:gd name="T10" fmla="*/ 0 w 313"/>
                  <a:gd name="T11" fmla="*/ 0 h 68"/>
                  <a:gd name="T12" fmla="*/ 0 w 313"/>
                  <a:gd name="T13" fmla="*/ 0 h 68"/>
                  <a:gd name="T14" fmla="*/ 0 w 313"/>
                  <a:gd name="T15" fmla="*/ 0 h 68"/>
                  <a:gd name="T16" fmla="*/ 0 w 313"/>
                  <a:gd name="T17" fmla="*/ 0 h 68"/>
                  <a:gd name="T18" fmla="*/ 0 w 313"/>
                  <a:gd name="T19" fmla="*/ 0 h 68"/>
                  <a:gd name="T20" fmla="*/ 0 w 313"/>
                  <a:gd name="T21" fmla="*/ 0 h 68"/>
                  <a:gd name="T22" fmla="*/ 0 w 313"/>
                  <a:gd name="T23" fmla="*/ 0 h 68"/>
                  <a:gd name="T24" fmla="*/ 0 w 313"/>
                  <a:gd name="T25" fmla="*/ 0 h 68"/>
                  <a:gd name="T26" fmla="*/ 0 w 313"/>
                  <a:gd name="T27" fmla="*/ 0 h 68"/>
                  <a:gd name="T28" fmla="*/ 0 w 313"/>
                  <a:gd name="T29" fmla="*/ 0 h 68"/>
                  <a:gd name="T30" fmla="*/ 0 w 313"/>
                  <a:gd name="T31" fmla="*/ 0 h 68"/>
                  <a:gd name="T32" fmla="*/ 0 w 313"/>
                  <a:gd name="T33" fmla="*/ 0 h 68"/>
                  <a:gd name="T34" fmla="*/ 0 w 313"/>
                  <a:gd name="T35" fmla="*/ 0 h 68"/>
                  <a:gd name="T36" fmla="*/ 0 w 313"/>
                  <a:gd name="T37" fmla="*/ 0 h 68"/>
                  <a:gd name="T38" fmla="*/ 0 w 313"/>
                  <a:gd name="T39" fmla="*/ 0 h 68"/>
                  <a:gd name="T40" fmla="*/ 0 w 313"/>
                  <a:gd name="T41" fmla="*/ 0 h 68"/>
                  <a:gd name="T42" fmla="*/ 0 w 313"/>
                  <a:gd name="T43" fmla="*/ 0 h 68"/>
                  <a:gd name="T44" fmla="*/ 0 w 313"/>
                  <a:gd name="T45" fmla="*/ 0 h 68"/>
                  <a:gd name="T46" fmla="*/ 0 w 313"/>
                  <a:gd name="T47" fmla="*/ 0 h 68"/>
                  <a:gd name="T48" fmla="*/ 0 w 313"/>
                  <a:gd name="T49" fmla="*/ 0 h 68"/>
                  <a:gd name="T50" fmla="*/ 0 w 313"/>
                  <a:gd name="T51" fmla="*/ 0 h 68"/>
                  <a:gd name="T52" fmla="*/ 0 w 313"/>
                  <a:gd name="T53" fmla="*/ 0 h 68"/>
                  <a:gd name="T54" fmla="*/ 0 w 313"/>
                  <a:gd name="T55" fmla="*/ 0 h 68"/>
                  <a:gd name="T56" fmla="*/ 0 w 313"/>
                  <a:gd name="T57" fmla="*/ 0 h 68"/>
                  <a:gd name="T58" fmla="*/ 0 w 313"/>
                  <a:gd name="T59" fmla="*/ 0 h 68"/>
                  <a:gd name="T60" fmla="*/ 0 w 313"/>
                  <a:gd name="T61" fmla="*/ 0 h 68"/>
                  <a:gd name="T62" fmla="*/ 0 w 313"/>
                  <a:gd name="T63" fmla="*/ 0 h 68"/>
                  <a:gd name="T64" fmla="*/ 0 w 313"/>
                  <a:gd name="T65" fmla="*/ 0 h 68"/>
                  <a:gd name="T66" fmla="*/ 0 w 313"/>
                  <a:gd name="T67" fmla="*/ 0 h 68"/>
                  <a:gd name="T68" fmla="*/ 0 w 313"/>
                  <a:gd name="T69" fmla="*/ 0 h 68"/>
                  <a:gd name="T70" fmla="*/ 0 w 313"/>
                  <a:gd name="T71" fmla="*/ 0 h 68"/>
                  <a:gd name="T72" fmla="*/ 0 w 313"/>
                  <a:gd name="T73" fmla="*/ 0 h 6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3"/>
                  <a:gd name="T112" fmla="*/ 0 h 68"/>
                  <a:gd name="T113" fmla="*/ 313 w 313"/>
                  <a:gd name="T114" fmla="*/ 68 h 6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3" h="68">
                    <a:moveTo>
                      <a:pt x="0" y="10"/>
                    </a:moveTo>
                    <a:lnTo>
                      <a:pt x="0" y="7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6" y="16"/>
                    </a:lnTo>
                    <a:lnTo>
                      <a:pt x="47" y="29"/>
                    </a:lnTo>
                    <a:lnTo>
                      <a:pt x="67" y="39"/>
                    </a:lnTo>
                    <a:lnTo>
                      <a:pt x="89" y="46"/>
                    </a:lnTo>
                    <a:lnTo>
                      <a:pt x="110" y="51"/>
                    </a:lnTo>
                    <a:lnTo>
                      <a:pt x="131" y="54"/>
                    </a:lnTo>
                    <a:lnTo>
                      <a:pt x="153" y="54"/>
                    </a:lnTo>
                    <a:lnTo>
                      <a:pt x="174" y="54"/>
                    </a:lnTo>
                    <a:lnTo>
                      <a:pt x="194" y="52"/>
                    </a:lnTo>
                    <a:lnTo>
                      <a:pt x="214" y="49"/>
                    </a:lnTo>
                    <a:lnTo>
                      <a:pt x="234" y="45"/>
                    </a:lnTo>
                    <a:lnTo>
                      <a:pt x="252" y="40"/>
                    </a:lnTo>
                    <a:lnTo>
                      <a:pt x="269" y="36"/>
                    </a:lnTo>
                    <a:lnTo>
                      <a:pt x="285" y="29"/>
                    </a:lnTo>
                    <a:lnTo>
                      <a:pt x="299" y="25"/>
                    </a:lnTo>
                    <a:lnTo>
                      <a:pt x="313" y="20"/>
                    </a:lnTo>
                    <a:lnTo>
                      <a:pt x="307" y="29"/>
                    </a:lnTo>
                    <a:lnTo>
                      <a:pt x="295" y="39"/>
                    </a:lnTo>
                    <a:lnTo>
                      <a:pt x="281" y="46"/>
                    </a:lnTo>
                    <a:lnTo>
                      <a:pt x="263" y="52"/>
                    </a:lnTo>
                    <a:lnTo>
                      <a:pt x="243" y="58"/>
                    </a:lnTo>
                    <a:lnTo>
                      <a:pt x="220" y="63"/>
                    </a:lnTo>
                    <a:lnTo>
                      <a:pt x="195" y="66"/>
                    </a:lnTo>
                    <a:lnTo>
                      <a:pt x="171" y="68"/>
                    </a:lnTo>
                    <a:lnTo>
                      <a:pt x="145" y="68"/>
                    </a:lnTo>
                    <a:lnTo>
                      <a:pt x="121" y="66"/>
                    </a:lnTo>
                    <a:lnTo>
                      <a:pt x="95" y="62"/>
                    </a:lnTo>
                    <a:lnTo>
                      <a:pt x="72" y="57"/>
                    </a:lnTo>
                    <a:lnTo>
                      <a:pt x="50" y="48"/>
                    </a:lnTo>
                    <a:lnTo>
                      <a:pt x="31" y="39"/>
                    </a:lnTo>
                    <a:lnTo>
                      <a:pt x="14" y="2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6" name="Freeform 95"/>
              <p:cNvSpPr>
                <a:spLocks/>
              </p:cNvSpPr>
              <p:nvPr/>
            </p:nvSpPr>
            <p:spPr bwMode="auto">
              <a:xfrm>
                <a:off x="1297" y="485"/>
                <a:ext cx="17" cy="35"/>
              </a:xfrm>
              <a:custGeom>
                <a:avLst/>
                <a:gdLst>
                  <a:gd name="T0" fmla="*/ 0 w 35"/>
                  <a:gd name="T1" fmla="*/ 1 h 70"/>
                  <a:gd name="T2" fmla="*/ 0 w 35"/>
                  <a:gd name="T3" fmla="*/ 1 h 70"/>
                  <a:gd name="T4" fmla="*/ 0 w 35"/>
                  <a:gd name="T5" fmla="*/ 1 h 70"/>
                  <a:gd name="T6" fmla="*/ 0 w 35"/>
                  <a:gd name="T7" fmla="*/ 1 h 70"/>
                  <a:gd name="T8" fmla="*/ 0 w 35"/>
                  <a:gd name="T9" fmla="*/ 0 h 70"/>
                  <a:gd name="T10" fmla="*/ 0 w 35"/>
                  <a:gd name="T11" fmla="*/ 1 h 70"/>
                  <a:gd name="T12" fmla="*/ 0 w 35"/>
                  <a:gd name="T13" fmla="*/ 1 h 70"/>
                  <a:gd name="T14" fmla="*/ 0 w 35"/>
                  <a:gd name="T15" fmla="*/ 1 h 70"/>
                  <a:gd name="T16" fmla="*/ 0 w 35"/>
                  <a:gd name="T17" fmla="*/ 1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70"/>
                  <a:gd name="T29" fmla="*/ 35 w 35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70">
                    <a:moveTo>
                      <a:pt x="0" y="70"/>
                    </a:moveTo>
                    <a:lnTo>
                      <a:pt x="15" y="53"/>
                    </a:lnTo>
                    <a:lnTo>
                      <a:pt x="27" y="30"/>
                    </a:lnTo>
                    <a:lnTo>
                      <a:pt x="35" y="11"/>
                    </a:lnTo>
                    <a:lnTo>
                      <a:pt x="33" y="0"/>
                    </a:lnTo>
                    <a:lnTo>
                      <a:pt x="27" y="6"/>
                    </a:lnTo>
                    <a:lnTo>
                      <a:pt x="20" y="26"/>
                    </a:lnTo>
                    <a:lnTo>
                      <a:pt x="10" y="49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7" name="Freeform 96"/>
              <p:cNvSpPr>
                <a:spLocks/>
              </p:cNvSpPr>
              <p:nvPr/>
            </p:nvSpPr>
            <p:spPr bwMode="auto">
              <a:xfrm>
                <a:off x="1284" y="486"/>
                <a:ext cx="19" cy="39"/>
              </a:xfrm>
              <a:custGeom>
                <a:avLst/>
                <a:gdLst>
                  <a:gd name="T0" fmla="*/ 1 w 38"/>
                  <a:gd name="T1" fmla="*/ 0 h 78"/>
                  <a:gd name="T2" fmla="*/ 1 w 38"/>
                  <a:gd name="T3" fmla="*/ 1 h 78"/>
                  <a:gd name="T4" fmla="*/ 1 w 38"/>
                  <a:gd name="T5" fmla="*/ 1 h 78"/>
                  <a:gd name="T6" fmla="*/ 1 w 38"/>
                  <a:gd name="T7" fmla="*/ 1 h 78"/>
                  <a:gd name="T8" fmla="*/ 0 w 38"/>
                  <a:gd name="T9" fmla="*/ 1 h 78"/>
                  <a:gd name="T10" fmla="*/ 1 w 38"/>
                  <a:gd name="T11" fmla="*/ 1 h 78"/>
                  <a:gd name="T12" fmla="*/ 1 w 38"/>
                  <a:gd name="T13" fmla="*/ 1 h 78"/>
                  <a:gd name="T14" fmla="*/ 1 w 38"/>
                  <a:gd name="T15" fmla="*/ 1 h 78"/>
                  <a:gd name="T16" fmla="*/ 1 w 38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78"/>
                  <a:gd name="T29" fmla="*/ 38 w 3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78">
                    <a:moveTo>
                      <a:pt x="38" y="0"/>
                    </a:moveTo>
                    <a:lnTo>
                      <a:pt x="38" y="11"/>
                    </a:lnTo>
                    <a:lnTo>
                      <a:pt x="32" y="33"/>
                    </a:lnTo>
                    <a:lnTo>
                      <a:pt x="18" y="58"/>
                    </a:lnTo>
                    <a:lnTo>
                      <a:pt x="0" y="78"/>
                    </a:lnTo>
                    <a:lnTo>
                      <a:pt x="9" y="57"/>
                    </a:lnTo>
                    <a:lnTo>
                      <a:pt x="21" y="31"/>
                    </a:lnTo>
                    <a:lnTo>
                      <a:pt x="30" y="1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8" name="Freeform 97"/>
              <p:cNvSpPr>
                <a:spLocks/>
              </p:cNvSpPr>
              <p:nvPr/>
            </p:nvSpPr>
            <p:spPr bwMode="auto">
              <a:xfrm>
                <a:off x="1253" y="480"/>
                <a:ext cx="27" cy="50"/>
              </a:xfrm>
              <a:custGeom>
                <a:avLst/>
                <a:gdLst>
                  <a:gd name="T0" fmla="*/ 0 w 55"/>
                  <a:gd name="T1" fmla="*/ 0 h 101"/>
                  <a:gd name="T2" fmla="*/ 0 w 55"/>
                  <a:gd name="T3" fmla="*/ 0 h 101"/>
                  <a:gd name="T4" fmla="*/ 0 w 55"/>
                  <a:gd name="T5" fmla="*/ 0 h 101"/>
                  <a:gd name="T6" fmla="*/ 0 w 55"/>
                  <a:gd name="T7" fmla="*/ 0 h 101"/>
                  <a:gd name="T8" fmla="*/ 0 w 55"/>
                  <a:gd name="T9" fmla="*/ 0 h 101"/>
                  <a:gd name="T10" fmla="*/ 0 w 55"/>
                  <a:gd name="T11" fmla="*/ 0 h 101"/>
                  <a:gd name="T12" fmla="*/ 0 w 55"/>
                  <a:gd name="T13" fmla="*/ 0 h 101"/>
                  <a:gd name="T14" fmla="*/ 0 w 55"/>
                  <a:gd name="T15" fmla="*/ 0 h 101"/>
                  <a:gd name="T16" fmla="*/ 0 w 55"/>
                  <a:gd name="T17" fmla="*/ 0 h 101"/>
                  <a:gd name="T18" fmla="*/ 0 w 55"/>
                  <a:gd name="T19" fmla="*/ 0 h 101"/>
                  <a:gd name="T20" fmla="*/ 0 w 55"/>
                  <a:gd name="T21" fmla="*/ 0 h 101"/>
                  <a:gd name="T22" fmla="*/ 0 w 55"/>
                  <a:gd name="T23" fmla="*/ 0 h 101"/>
                  <a:gd name="T24" fmla="*/ 0 w 55"/>
                  <a:gd name="T25" fmla="*/ 0 h 101"/>
                  <a:gd name="T26" fmla="*/ 0 w 55"/>
                  <a:gd name="T27" fmla="*/ 0 h 101"/>
                  <a:gd name="T28" fmla="*/ 0 w 55"/>
                  <a:gd name="T29" fmla="*/ 0 h 101"/>
                  <a:gd name="T30" fmla="*/ 0 w 55"/>
                  <a:gd name="T31" fmla="*/ 0 h 101"/>
                  <a:gd name="T32" fmla="*/ 0 w 55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01"/>
                  <a:gd name="T53" fmla="*/ 55 w 55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01">
                    <a:moveTo>
                      <a:pt x="54" y="0"/>
                    </a:moveTo>
                    <a:lnTo>
                      <a:pt x="55" y="5"/>
                    </a:lnTo>
                    <a:lnTo>
                      <a:pt x="54" y="15"/>
                    </a:lnTo>
                    <a:lnTo>
                      <a:pt x="49" y="29"/>
                    </a:lnTo>
                    <a:lnTo>
                      <a:pt x="41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1" y="92"/>
                    </a:lnTo>
                    <a:lnTo>
                      <a:pt x="0" y="101"/>
                    </a:lnTo>
                    <a:lnTo>
                      <a:pt x="5" y="93"/>
                    </a:lnTo>
                    <a:lnTo>
                      <a:pt x="11" y="80"/>
                    </a:lnTo>
                    <a:lnTo>
                      <a:pt x="19" y="63"/>
                    </a:lnTo>
                    <a:lnTo>
                      <a:pt x="28" y="45"/>
                    </a:lnTo>
                    <a:lnTo>
                      <a:pt x="35" y="26"/>
                    </a:lnTo>
                    <a:lnTo>
                      <a:pt x="43" y="12"/>
                    </a:lnTo>
                    <a:lnTo>
                      <a:pt x="49" y="3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9" name="Freeform 98"/>
              <p:cNvSpPr>
                <a:spLocks/>
              </p:cNvSpPr>
              <p:nvPr/>
            </p:nvSpPr>
            <p:spPr bwMode="auto">
              <a:xfrm>
                <a:off x="1224" y="474"/>
                <a:ext cx="30" cy="55"/>
              </a:xfrm>
              <a:custGeom>
                <a:avLst/>
                <a:gdLst>
                  <a:gd name="T0" fmla="*/ 0 w 61"/>
                  <a:gd name="T1" fmla="*/ 0 h 110"/>
                  <a:gd name="T2" fmla="*/ 0 w 61"/>
                  <a:gd name="T3" fmla="*/ 1 h 110"/>
                  <a:gd name="T4" fmla="*/ 0 w 61"/>
                  <a:gd name="T5" fmla="*/ 1 h 110"/>
                  <a:gd name="T6" fmla="*/ 0 w 61"/>
                  <a:gd name="T7" fmla="*/ 1 h 110"/>
                  <a:gd name="T8" fmla="*/ 0 w 61"/>
                  <a:gd name="T9" fmla="*/ 1 h 110"/>
                  <a:gd name="T10" fmla="*/ 0 w 61"/>
                  <a:gd name="T11" fmla="*/ 1 h 110"/>
                  <a:gd name="T12" fmla="*/ 0 w 61"/>
                  <a:gd name="T13" fmla="*/ 1 h 110"/>
                  <a:gd name="T14" fmla="*/ 0 w 61"/>
                  <a:gd name="T15" fmla="*/ 1 h 110"/>
                  <a:gd name="T16" fmla="*/ 0 w 61"/>
                  <a:gd name="T17" fmla="*/ 1 h 110"/>
                  <a:gd name="T18" fmla="*/ 0 w 61"/>
                  <a:gd name="T19" fmla="*/ 1 h 110"/>
                  <a:gd name="T20" fmla="*/ 0 w 61"/>
                  <a:gd name="T21" fmla="*/ 1 h 110"/>
                  <a:gd name="T22" fmla="*/ 0 w 61"/>
                  <a:gd name="T23" fmla="*/ 1 h 110"/>
                  <a:gd name="T24" fmla="*/ 0 w 61"/>
                  <a:gd name="T25" fmla="*/ 1 h 110"/>
                  <a:gd name="T26" fmla="*/ 0 w 61"/>
                  <a:gd name="T27" fmla="*/ 1 h 110"/>
                  <a:gd name="T28" fmla="*/ 0 w 61"/>
                  <a:gd name="T29" fmla="*/ 1 h 110"/>
                  <a:gd name="T30" fmla="*/ 0 w 61"/>
                  <a:gd name="T31" fmla="*/ 1 h 110"/>
                  <a:gd name="T32" fmla="*/ 0 w 61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110"/>
                  <a:gd name="T53" fmla="*/ 61 w 61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110">
                    <a:moveTo>
                      <a:pt x="60" y="0"/>
                    </a:moveTo>
                    <a:lnTo>
                      <a:pt x="61" y="6"/>
                    </a:lnTo>
                    <a:lnTo>
                      <a:pt x="58" y="18"/>
                    </a:lnTo>
                    <a:lnTo>
                      <a:pt x="52" y="33"/>
                    </a:lnTo>
                    <a:lnTo>
                      <a:pt x="44" y="51"/>
                    </a:lnTo>
                    <a:lnTo>
                      <a:pt x="34" y="71"/>
                    </a:lnTo>
                    <a:lnTo>
                      <a:pt x="23" y="88"/>
                    </a:lnTo>
                    <a:lnTo>
                      <a:pt x="11" y="102"/>
                    </a:lnTo>
                    <a:lnTo>
                      <a:pt x="0" y="110"/>
                    </a:lnTo>
                    <a:lnTo>
                      <a:pt x="5" y="102"/>
                    </a:lnTo>
                    <a:lnTo>
                      <a:pt x="11" y="87"/>
                    </a:lnTo>
                    <a:lnTo>
                      <a:pt x="20" y="68"/>
                    </a:lnTo>
                    <a:lnTo>
                      <a:pt x="29" y="48"/>
                    </a:lnTo>
                    <a:lnTo>
                      <a:pt x="40" y="30"/>
                    </a:lnTo>
                    <a:lnTo>
                      <a:pt x="48" y="13"/>
                    </a:lnTo>
                    <a:lnTo>
                      <a:pt x="55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0" name="Freeform 99"/>
              <p:cNvSpPr>
                <a:spLocks/>
              </p:cNvSpPr>
              <p:nvPr/>
            </p:nvSpPr>
            <p:spPr bwMode="auto">
              <a:xfrm>
                <a:off x="1205" y="480"/>
                <a:ext cx="32" cy="45"/>
              </a:xfrm>
              <a:custGeom>
                <a:avLst/>
                <a:gdLst>
                  <a:gd name="T0" fmla="*/ 0 w 66"/>
                  <a:gd name="T1" fmla="*/ 0 h 90"/>
                  <a:gd name="T2" fmla="*/ 0 w 66"/>
                  <a:gd name="T3" fmla="*/ 1 h 90"/>
                  <a:gd name="T4" fmla="*/ 0 w 66"/>
                  <a:gd name="T5" fmla="*/ 1 h 90"/>
                  <a:gd name="T6" fmla="*/ 0 w 66"/>
                  <a:gd name="T7" fmla="*/ 1 h 90"/>
                  <a:gd name="T8" fmla="*/ 0 w 66"/>
                  <a:gd name="T9" fmla="*/ 1 h 90"/>
                  <a:gd name="T10" fmla="*/ 0 w 66"/>
                  <a:gd name="T11" fmla="*/ 1 h 90"/>
                  <a:gd name="T12" fmla="*/ 0 w 66"/>
                  <a:gd name="T13" fmla="*/ 1 h 90"/>
                  <a:gd name="T14" fmla="*/ 0 w 66"/>
                  <a:gd name="T15" fmla="*/ 1 h 90"/>
                  <a:gd name="T16" fmla="*/ 0 w 66"/>
                  <a:gd name="T17" fmla="*/ 1 h 90"/>
                  <a:gd name="T18" fmla="*/ 0 w 66"/>
                  <a:gd name="T19" fmla="*/ 1 h 90"/>
                  <a:gd name="T20" fmla="*/ 0 w 66"/>
                  <a:gd name="T21" fmla="*/ 1 h 90"/>
                  <a:gd name="T22" fmla="*/ 0 w 66"/>
                  <a:gd name="T23" fmla="*/ 1 h 90"/>
                  <a:gd name="T24" fmla="*/ 0 w 66"/>
                  <a:gd name="T25" fmla="*/ 1 h 90"/>
                  <a:gd name="T26" fmla="*/ 0 w 66"/>
                  <a:gd name="T27" fmla="*/ 1 h 90"/>
                  <a:gd name="T28" fmla="*/ 0 w 66"/>
                  <a:gd name="T29" fmla="*/ 1 h 90"/>
                  <a:gd name="T30" fmla="*/ 0 w 66"/>
                  <a:gd name="T31" fmla="*/ 1 h 90"/>
                  <a:gd name="T32" fmla="*/ 0 w 66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90"/>
                  <a:gd name="T53" fmla="*/ 66 w 66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90">
                    <a:moveTo>
                      <a:pt x="66" y="0"/>
                    </a:moveTo>
                    <a:lnTo>
                      <a:pt x="66" y="4"/>
                    </a:lnTo>
                    <a:lnTo>
                      <a:pt x="61" y="15"/>
                    </a:lnTo>
                    <a:lnTo>
                      <a:pt x="53" y="29"/>
                    </a:lnTo>
                    <a:lnTo>
                      <a:pt x="44" y="44"/>
                    </a:lnTo>
                    <a:lnTo>
                      <a:pt x="32" y="61"/>
                    </a:lnTo>
                    <a:lnTo>
                      <a:pt x="20" y="75"/>
                    </a:lnTo>
                    <a:lnTo>
                      <a:pt x="9" y="85"/>
                    </a:lnTo>
                    <a:lnTo>
                      <a:pt x="0" y="90"/>
                    </a:lnTo>
                    <a:lnTo>
                      <a:pt x="6" y="81"/>
                    </a:lnTo>
                    <a:lnTo>
                      <a:pt x="14" y="68"/>
                    </a:lnTo>
                    <a:lnTo>
                      <a:pt x="23" y="53"/>
                    </a:lnTo>
                    <a:lnTo>
                      <a:pt x="32" y="36"/>
                    </a:lnTo>
                    <a:lnTo>
                      <a:pt x="43" y="21"/>
                    </a:lnTo>
                    <a:lnTo>
                      <a:pt x="52" y="9"/>
                    </a:lnTo>
                    <a:lnTo>
                      <a:pt x="60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1" name="Freeform 100"/>
              <p:cNvSpPr>
                <a:spLocks/>
              </p:cNvSpPr>
              <p:nvPr/>
            </p:nvSpPr>
            <p:spPr bwMode="auto">
              <a:xfrm>
                <a:off x="1189" y="483"/>
                <a:ext cx="29" cy="38"/>
              </a:xfrm>
              <a:custGeom>
                <a:avLst/>
                <a:gdLst>
                  <a:gd name="T0" fmla="*/ 1 w 58"/>
                  <a:gd name="T1" fmla="*/ 0 h 75"/>
                  <a:gd name="T2" fmla="*/ 1 w 58"/>
                  <a:gd name="T3" fmla="*/ 1 h 75"/>
                  <a:gd name="T4" fmla="*/ 1 w 58"/>
                  <a:gd name="T5" fmla="*/ 1 h 75"/>
                  <a:gd name="T6" fmla="*/ 1 w 58"/>
                  <a:gd name="T7" fmla="*/ 1 h 75"/>
                  <a:gd name="T8" fmla="*/ 1 w 58"/>
                  <a:gd name="T9" fmla="*/ 1 h 75"/>
                  <a:gd name="T10" fmla="*/ 1 w 58"/>
                  <a:gd name="T11" fmla="*/ 1 h 75"/>
                  <a:gd name="T12" fmla="*/ 1 w 58"/>
                  <a:gd name="T13" fmla="*/ 1 h 75"/>
                  <a:gd name="T14" fmla="*/ 1 w 58"/>
                  <a:gd name="T15" fmla="*/ 1 h 75"/>
                  <a:gd name="T16" fmla="*/ 0 w 58"/>
                  <a:gd name="T17" fmla="*/ 1 h 75"/>
                  <a:gd name="T18" fmla="*/ 1 w 58"/>
                  <a:gd name="T19" fmla="*/ 1 h 75"/>
                  <a:gd name="T20" fmla="*/ 1 w 58"/>
                  <a:gd name="T21" fmla="*/ 1 h 75"/>
                  <a:gd name="T22" fmla="*/ 1 w 58"/>
                  <a:gd name="T23" fmla="*/ 1 h 75"/>
                  <a:gd name="T24" fmla="*/ 1 w 58"/>
                  <a:gd name="T25" fmla="*/ 1 h 75"/>
                  <a:gd name="T26" fmla="*/ 1 w 58"/>
                  <a:gd name="T27" fmla="*/ 1 h 75"/>
                  <a:gd name="T28" fmla="*/ 1 w 58"/>
                  <a:gd name="T29" fmla="*/ 1 h 75"/>
                  <a:gd name="T30" fmla="*/ 1 w 58"/>
                  <a:gd name="T31" fmla="*/ 1 h 75"/>
                  <a:gd name="T32" fmla="*/ 1 w 5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75"/>
                  <a:gd name="T53" fmla="*/ 58 w 5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75">
                    <a:moveTo>
                      <a:pt x="56" y="0"/>
                    </a:moveTo>
                    <a:lnTo>
                      <a:pt x="58" y="4"/>
                    </a:lnTo>
                    <a:lnTo>
                      <a:pt x="54" y="12"/>
                    </a:lnTo>
                    <a:lnTo>
                      <a:pt x="50" y="23"/>
                    </a:lnTo>
                    <a:lnTo>
                      <a:pt x="44" y="35"/>
                    </a:lnTo>
                    <a:lnTo>
                      <a:pt x="35" y="49"/>
                    </a:lnTo>
                    <a:lnTo>
                      <a:pt x="24" y="59"/>
                    </a:lnTo>
                    <a:lnTo>
                      <a:pt x="12" y="69"/>
                    </a:lnTo>
                    <a:lnTo>
                      <a:pt x="0" y="75"/>
                    </a:lnTo>
                    <a:lnTo>
                      <a:pt x="6" y="67"/>
                    </a:lnTo>
                    <a:lnTo>
                      <a:pt x="13" y="56"/>
                    </a:lnTo>
                    <a:lnTo>
                      <a:pt x="21" y="43"/>
                    </a:lnTo>
                    <a:lnTo>
                      <a:pt x="30" y="29"/>
                    </a:lnTo>
                    <a:lnTo>
                      <a:pt x="38" y="17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2" name="Freeform 101"/>
              <p:cNvSpPr>
                <a:spLocks/>
              </p:cNvSpPr>
              <p:nvPr/>
            </p:nvSpPr>
            <p:spPr bwMode="auto">
              <a:xfrm>
                <a:off x="1175" y="484"/>
                <a:ext cx="24" cy="28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1 h 55"/>
                  <a:gd name="T4" fmla="*/ 1 w 48"/>
                  <a:gd name="T5" fmla="*/ 1 h 55"/>
                  <a:gd name="T6" fmla="*/ 1 w 48"/>
                  <a:gd name="T7" fmla="*/ 1 h 55"/>
                  <a:gd name="T8" fmla="*/ 1 w 48"/>
                  <a:gd name="T9" fmla="*/ 1 h 55"/>
                  <a:gd name="T10" fmla="*/ 1 w 48"/>
                  <a:gd name="T11" fmla="*/ 1 h 55"/>
                  <a:gd name="T12" fmla="*/ 1 w 48"/>
                  <a:gd name="T13" fmla="*/ 1 h 55"/>
                  <a:gd name="T14" fmla="*/ 1 w 48"/>
                  <a:gd name="T15" fmla="*/ 1 h 55"/>
                  <a:gd name="T16" fmla="*/ 0 w 48"/>
                  <a:gd name="T17" fmla="*/ 1 h 55"/>
                  <a:gd name="T18" fmla="*/ 1 w 48"/>
                  <a:gd name="T19" fmla="*/ 1 h 55"/>
                  <a:gd name="T20" fmla="*/ 1 w 48"/>
                  <a:gd name="T21" fmla="*/ 1 h 55"/>
                  <a:gd name="T22" fmla="*/ 1 w 48"/>
                  <a:gd name="T23" fmla="*/ 1 h 55"/>
                  <a:gd name="T24" fmla="*/ 1 w 48"/>
                  <a:gd name="T25" fmla="*/ 1 h 55"/>
                  <a:gd name="T26" fmla="*/ 1 w 48"/>
                  <a:gd name="T27" fmla="*/ 1 h 55"/>
                  <a:gd name="T28" fmla="*/ 1 w 48"/>
                  <a:gd name="T29" fmla="*/ 1 h 55"/>
                  <a:gd name="T30" fmla="*/ 1 w 48"/>
                  <a:gd name="T31" fmla="*/ 1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5"/>
                  <a:gd name="T53" fmla="*/ 48 w 48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5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2" y="31"/>
                    </a:lnTo>
                    <a:lnTo>
                      <a:pt x="22" y="40"/>
                    </a:lnTo>
                    <a:lnTo>
                      <a:pt x="13" y="48"/>
                    </a:lnTo>
                    <a:lnTo>
                      <a:pt x="6" y="54"/>
                    </a:lnTo>
                    <a:lnTo>
                      <a:pt x="0" y="55"/>
                    </a:lnTo>
                    <a:lnTo>
                      <a:pt x="4" y="49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4" y="23"/>
                    </a:lnTo>
                    <a:lnTo>
                      <a:pt x="32" y="16"/>
                    </a:lnTo>
                    <a:lnTo>
                      <a:pt x="38" y="8"/>
                    </a:lnTo>
                    <a:lnTo>
                      <a:pt x="44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3" name="Freeform 102"/>
              <p:cNvSpPr>
                <a:spLocks/>
              </p:cNvSpPr>
              <p:nvPr/>
            </p:nvSpPr>
            <p:spPr bwMode="auto">
              <a:xfrm>
                <a:off x="1165" y="489"/>
                <a:ext cx="17" cy="17"/>
              </a:xfrm>
              <a:custGeom>
                <a:avLst/>
                <a:gdLst>
                  <a:gd name="T0" fmla="*/ 1 w 33"/>
                  <a:gd name="T1" fmla="*/ 0 h 35"/>
                  <a:gd name="T2" fmla="*/ 1 w 33"/>
                  <a:gd name="T3" fmla="*/ 0 h 35"/>
                  <a:gd name="T4" fmla="*/ 1 w 33"/>
                  <a:gd name="T5" fmla="*/ 0 h 35"/>
                  <a:gd name="T6" fmla="*/ 1 w 33"/>
                  <a:gd name="T7" fmla="*/ 0 h 35"/>
                  <a:gd name="T8" fmla="*/ 0 w 33"/>
                  <a:gd name="T9" fmla="*/ 0 h 35"/>
                  <a:gd name="T10" fmla="*/ 1 w 33"/>
                  <a:gd name="T11" fmla="*/ 0 h 35"/>
                  <a:gd name="T12" fmla="*/ 1 w 33"/>
                  <a:gd name="T13" fmla="*/ 0 h 35"/>
                  <a:gd name="T14" fmla="*/ 1 w 33"/>
                  <a:gd name="T15" fmla="*/ 0 h 35"/>
                  <a:gd name="T16" fmla="*/ 1 w 33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5"/>
                  <a:gd name="T29" fmla="*/ 33 w 33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5">
                    <a:moveTo>
                      <a:pt x="33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5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9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4" name="Freeform 103"/>
              <p:cNvSpPr>
                <a:spLocks/>
              </p:cNvSpPr>
              <p:nvPr/>
            </p:nvSpPr>
            <p:spPr bwMode="auto">
              <a:xfrm>
                <a:off x="1309" y="491"/>
                <a:ext cx="18" cy="22"/>
              </a:xfrm>
              <a:custGeom>
                <a:avLst/>
                <a:gdLst>
                  <a:gd name="T0" fmla="*/ 0 w 37"/>
                  <a:gd name="T1" fmla="*/ 1 h 44"/>
                  <a:gd name="T2" fmla="*/ 0 w 37"/>
                  <a:gd name="T3" fmla="*/ 1 h 44"/>
                  <a:gd name="T4" fmla="*/ 0 w 37"/>
                  <a:gd name="T5" fmla="*/ 1 h 44"/>
                  <a:gd name="T6" fmla="*/ 0 w 37"/>
                  <a:gd name="T7" fmla="*/ 1 h 44"/>
                  <a:gd name="T8" fmla="*/ 0 w 37"/>
                  <a:gd name="T9" fmla="*/ 0 h 44"/>
                  <a:gd name="T10" fmla="*/ 0 w 37"/>
                  <a:gd name="T11" fmla="*/ 1 h 44"/>
                  <a:gd name="T12" fmla="*/ 0 w 37"/>
                  <a:gd name="T13" fmla="*/ 1 h 44"/>
                  <a:gd name="T14" fmla="*/ 0 w 37"/>
                  <a:gd name="T15" fmla="*/ 1 h 44"/>
                  <a:gd name="T16" fmla="*/ 0 w 37"/>
                  <a:gd name="T17" fmla="*/ 1 h 44"/>
                  <a:gd name="T18" fmla="*/ 0 w 37"/>
                  <a:gd name="T19" fmla="*/ 1 h 44"/>
                  <a:gd name="T20" fmla="*/ 0 w 37"/>
                  <a:gd name="T21" fmla="*/ 1 h 44"/>
                  <a:gd name="T22" fmla="*/ 0 w 37"/>
                  <a:gd name="T23" fmla="*/ 1 h 44"/>
                  <a:gd name="T24" fmla="*/ 0 w 37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44"/>
                  <a:gd name="T41" fmla="*/ 37 w 37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44">
                    <a:moveTo>
                      <a:pt x="0" y="44"/>
                    </a:moveTo>
                    <a:lnTo>
                      <a:pt x="5" y="34"/>
                    </a:lnTo>
                    <a:lnTo>
                      <a:pt x="15" y="17"/>
                    </a:lnTo>
                    <a:lnTo>
                      <a:pt x="26" y="3"/>
                    </a:lnTo>
                    <a:lnTo>
                      <a:pt x="35" y="0"/>
                    </a:lnTo>
                    <a:lnTo>
                      <a:pt x="37" y="5"/>
                    </a:lnTo>
                    <a:lnTo>
                      <a:pt x="35" y="9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17" y="29"/>
                    </a:lnTo>
                    <a:lnTo>
                      <a:pt x="11" y="35"/>
                    </a:lnTo>
                    <a:lnTo>
                      <a:pt x="5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5" name="Freeform 104"/>
              <p:cNvSpPr>
                <a:spLocks/>
              </p:cNvSpPr>
              <p:nvPr/>
            </p:nvSpPr>
            <p:spPr bwMode="auto">
              <a:xfrm>
                <a:off x="1308" y="515"/>
                <a:ext cx="24" cy="9"/>
              </a:xfrm>
              <a:custGeom>
                <a:avLst/>
                <a:gdLst>
                  <a:gd name="T0" fmla="*/ 0 w 47"/>
                  <a:gd name="T1" fmla="*/ 0 h 19"/>
                  <a:gd name="T2" fmla="*/ 1 w 47"/>
                  <a:gd name="T3" fmla="*/ 0 h 19"/>
                  <a:gd name="T4" fmla="*/ 1 w 47"/>
                  <a:gd name="T5" fmla="*/ 0 h 19"/>
                  <a:gd name="T6" fmla="*/ 1 w 47"/>
                  <a:gd name="T7" fmla="*/ 0 h 19"/>
                  <a:gd name="T8" fmla="*/ 1 w 47"/>
                  <a:gd name="T9" fmla="*/ 0 h 19"/>
                  <a:gd name="T10" fmla="*/ 1 w 47"/>
                  <a:gd name="T11" fmla="*/ 0 h 19"/>
                  <a:gd name="T12" fmla="*/ 1 w 47"/>
                  <a:gd name="T13" fmla="*/ 0 h 19"/>
                  <a:gd name="T14" fmla="*/ 1 w 47"/>
                  <a:gd name="T15" fmla="*/ 0 h 19"/>
                  <a:gd name="T16" fmla="*/ 1 w 47"/>
                  <a:gd name="T17" fmla="*/ 0 h 19"/>
                  <a:gd name="T18" fmla="*/ 1 w 47"/>
                  <a:gd name="T19" fmla="*/ 0 h 19"/>
                  <a:gd name="T20" fmla="*/ 1 w 47"/>
                  <a:gd name="T21" fmla="*/ 0 h 19"/>
                  <a:gd name="T22" fmla="*/ 1 w 47"/>
                  <a:gd name="T23" fmla="*/ 0 h 19"/>
                  <a:gd name="T24" fmla="*/ 1 w 47"/>
                  <a:gd name="T25" fmla="*/ 0 h 19"/>
                  <a:gd name="T26" fmla="*/ 1 w 47"/>
                  <a:gd name="T27" fmla="*/ 0 h 19"/>
                  <a:gd name="T28" fmla="*/ 1 w 47"/>
                  <a:gd name="T29" fmla="*/ 0 h 19"/>
                  <a:gd name="T30" fmla="*/ 1 w 47"/>
                  <a:gd name="T31" fmla="*/ 0 h 19"/>
                  <a:gd name="T32" fmla="*/ 0 w 47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9"/>
                  <a:gd name="T53" fmla="*/ 47 w 4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9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3" y="13"/>
                    </a:lnTo>
                    <a:lnTo>
                      <a:pt x="30" y="16"/>
                    </a:lnTo>
                    <a:lnTo>
                      <a:pt x="38" y="19"/>
                    </a:lnTo>
                    <a:lnTo>
                      <a:pt x="44" y="19"/>
                    </a:lnTo>
                    <a:lnTo>
                      <a:pt x="47" y="17"/>
                    </a:lnTo>
                    <a:lnTo>
                      <a:pt x="47" y="14"/>
                    </a:lnTo>
                    <a:lnTo>
                      <a:pt x="44" y="10"/>
                    </a:lnTo>
                    <a:lnTo>
                      <a:pt x="38" y="8"/>
                    </a:lnTo>
                    <a:lnTo>
                      <a:pt x="30" y="5"/>
                    </a:lnTo>
                    <a:lnTo>
                      <a:pt x="21" y="4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6" name="Freeform 105"/>
              <p:cNvSpPr>
                <a:spLocks/>
              </p:cNvSpPr>
              <p:nvPr/>
            </p:nvSpPr>
            <p:spPr bwMode="auto">
              <a:xfrm>
                <a:off x="1313" y="504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1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8" y="14"/>
                    </a:lnTo>
                    <a:lnTo>
                      <a:pt x="29" y="14"/>
                    </a:lnTo>
                    <a:lnTo>
                      <a:pt x="36" y="12"/>
                    </a:lnTo>
                    <a:lnTo>
                      <a:pt x="46" y="11"/>
                    </a:lnTo>
                    <a:lnTo>
                      <a:pt x="50" y="9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38" y="2"/>
                    </a:lnTo>
                    <a:lnTo>
                      <a:pt x="30" y="5"/>
                    </a:lnTo>
                    <a:lnTo>
                      <a:pt x="21" y="8"/>
                    </a:lnTo>
                    <a:lnTo>
                      <a:pt x="12" y="11"/>
                    </a:lnTo>
                    <a:lnTo>
                      <a:pt x="4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7" name="Freeform 106"/>
              <p:cNvSpPr>
                <a:spLocks/>
              </p:cNvSpPr>
              <p:nvPr/>
            </p:nvSpPr>
            <p:spPr bwMode="auto">
              <a:xfrm>
                <a:off x="1301" y="519"/>
                <a:ext cx="24" cy="19"/>
              </a:xfrm>
              <a:custGeom>
                <a:avLst/>
                <a:gdLst>
                  <a:gd name="T0" fmla="*/ 0 w 49"/>
                  <a:gd name="T1" fmla="*/ 0 h 38"/>
                  <a:gd name="T2" fmla="*/ 0 w 49"/>
                  <a:gd name="T3" fmla="*/ 1 h 38"/>
                  <a:gd name="T4" fmla="*/ 0 w 49"/>
                  <a:gd name="T5" fmla="*/ 1 h 38"/>
                  <a:gd name="T6" fmla="*/ 0 w 49"/>
                  <a:gd name="T7" fmla="*/ 1 h 38"/>
                  <a:gd name="T8" fmla="*/ 0 w 49"/>
                  <a:gd name="T9" fmla="*/ 1 h 38"/>
                  <a:gd name="T10" fmla="*/ 0 w 49"/>
                  <a:gd name="T11" fmla="*/ 1 h 38"/>
                  <a:gd name="T12" fmla="*/ 0 w 49"/>
                  <a:gd name="T13" fmla="*/ 1 h 38"/>
                  <a:gd name="T14" fmla="*/ 0 w 49"/>
                  <a:gd name="T15" fmla="*/ 1 h 38"/>
                  <a:gd name="T16" fmla="*/ 0 w 49"/>
                  <a:gd name="T17" fmla="*/ 1 h 38"/>
                  <a:gd name="T18" fmla="*/ 0 w 49"/>
                  <a:gd name="T19" fmla="*/ 1 h 38"/>
                  <a:gd name="T20" fmla="*/ 0 w 49"/>
                  <a:gd name="T21" fmla="*/ 1 h 38"/>
                  <a:gd name="T22" fmla="*/ 0 w 49"/>
                  <a:gd name="T23" fmla="*/ 1 h 38"/>
                  <a:gd name="T24" fmla="*/ 0 w 49"/>
                  <a:gd name="T25" fmla="*/ 1 h 38"/>
                  <a:gd name="T26" fmla="*/ 0 w 49"/>
                  <a:gd name="T27" fmla="*/ 1 h 38"/>
                  <a:gd name="T28" fmla="*/ 0 w 49"/>
                  <a:gd name="T29" fmla="*/ 1 h 38"/>
                  <a:gd name="T30" fmla="*/ 0 w 49"/>
                  <a:gd name="T31" fmla="*/ 1 h 38"/>
                  <a:gd name="T32" fmla="*/ 0 w 49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8"/>
                  <a:gd name="T53" fmla="*/ 49 w 4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8">
                    <a:moveTo>
                      <a:pt x="0" y="0"/>
                    </a:moveTo>
                    <a:lnTo>
                      <a:pt x="6" y="3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2" y="18"/>
                    </a:lnTo>
                    <a:lnTo>
                      <a:pt x="40" y="25"/>
                    </a:lnTo>
                    <a:lnTo>
                      <a:pt x="46" y="29"/>
                    </a:lnTo>
                    <a:lnTo>
                      <a:pt x="49" y="34"/>
                    </a:lnTo>
                    <a:lnTo>
                      <a:pt x="49" y="37"/>
                    </a:lnTo>
                    <a:lnTo>
                      <a:pt x="45" y="38"/>
                    </a:lnTo>
                    <a:lnTo>
                      <a:pt x="39" y="35"/>
                    </a:lnTo>
                    <a:lnTo>
                      <a:pt x="32" y="31"/>
                    </a:lnTo>
                    <a:lnTo>
                      <a:pt x="25" y="23"/>
                    </a:lnTo>
                    <a:lnTo>
                      <a:pt x="17" y="17"/>
                    </a:lnTo>
                    <a:lnTo>
                      <a:pt x="10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8" name="Freeform 107"/>
              <p:cNvSpPr>
                <a:spLocks/>
              </p:cNvSpPr>
              <p:nvPr/>
            </p:nvSpPr>
            <p:spPr bwMode="auto">
              <a:xfrm>
                <a:off x="1172" y="510"/>
                <a:ext cx="7" cy="34"/>
              </a:xfrm>
              <a:custGeom>
                <a:avLst/>
                <a:gdLst>
                  <a:gd name="T0" fmla="*/ 1 w 12"/>
                  <a:gd name="T1" fmla="*/ 0 h 68"/>
                  <a:gd name="T2" fmla="*/ 1 w 12"/>
                  <a:gd name="T3" fmla="*/ 1 h 68"/>
                  <a:gd name="T4" fmla="*/ 1 w 12"/>
                  <a:gd name="T5" fmla="*/ 1 h 68"/>
                  <a:gd name="T6" fmla="*/ 1 w 12"/>
                  <a:gd name="T7" fmla="*/ 1 h 68"/>
                  <a:gd name="T8" fmla="*/ 1 w 12"/>
                  <a:gd name="T9" fmla="*/ 1 h 68"/>
                  <a:gd name="T10" fmla="*/ 0 w 12"/>
                  <a:gd name="T11" fmla="*/ 1 h 68"/>
                  <a:gd name="T12" fmla="*/ 1 w 12"/>
                  <a:gd name="T13" fmla="*/ 1 h 68"/>
                  <a:gd name="T14" fmla="*/ 1 w 12"/>
                  <a:gd name="T15" fmla="*/ 1 h 68"/>
                  <a:gd name="T16" fmla="*/ 1 w 12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8"/>
                  <a:gd name="T29" fmla="*/ 12 w 12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8">
                    <a:moveTo>
                      <a:pt x="8" y="0"/>
                    </a:moveTo>
                    <a:lnTo>
                      <a:pt x="11" y="17"/>
                    </a:lnTo>
                    <a:lnTo>
                      <a:pt x="12" y="39"/>
                    </a:lnTo>
                    <a:lnTo>
                      <a:pt x="11" y="58"/>
                    </a:lnTo>
                    <a:lnTo>
                      <a:pt x="5" y="68"/>
                    </a:lnTo>
                    <a:lnTo>
                      <a:pt x="0" y="61"/>
                    </a:lnTo>
                    <a:lnTo>
                      <a:pt x="1" y="42"/>
                    </a:lnTo>
                    <a:lnTo>
                      <a:pt x="5" y="1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9" name="Freeform 108"/>
              <p:cNvSpPr>
                <a:spLocks/>
              </p:cNvSpPr>
              <p:nvPr/>
            </p:nvSpPr>
            <p:spPr bwMode="auto">
              <a:xfrm>
                <a:off x="1158" y="506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1 w 20"/>
                  <a:gd name="T7" fmla="*/ 0 h 67"/>
                  <a:gd name="T8" fmla="*/ 1 w 20"/>
                  <a:gd name="T9" fmla="*/ 0 h 67"/>
                  <a:gd name="T10" fmla="*/ 0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0"/>
                    </a:moveTo>
                    <a:lnTo>
                      <a:pt x="20" y="15"/>
                    </a:lnTo>
                    <a:lnTo>
                      <a:pt x="18" y="38"/>
                    </a:lnTo>
                    <a:lnTo>
                      <a:pt x="14" y="58"/>
                    </a:lnTo>
                    <a:lnTo>
                      <a:pt x="5" y="67"/>
                    </a:lnTo>
                    <a:lnTo>
                      <a:pt x="0" y="58"/>
                    </a:lnTo>
                    <a:lnTo>
                      <a:pt x="6" y="38"/>
                    </a:lnTo>
                    <a:lnTo>
                      <a:pt x="14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0" name="Freeform 109"/>
              <p:cNvSpPr>
                <a:spLocks/>
              </p:cNvSpPr>
              <p:nvPr/>
            </p:nvSpPr>
            <p:spPr bwMode="auto">
              <a:xfrm>
                <a:off x="1190" y="520"/>
                <a:ext cx="6" cy="32"/>
              </a:xfrm>
              <a:custGeom>
                <a:avLst/>
                <a:gdLst>
                  <a:gd name="T0" fmla="*/ 1 w 12"/>
                  <a:gd name="T1" fmla="*/ 0 h 64"/>
                  <a:gd name="T2" fmla="*/ 1 w 12"/>
                  <a:gd name="T3" fmla="*/ 1 h 64"/>
                  <a:gd name="T4" fmla="*/ 1 w 12"/>
                  <a:gd name="T5" fmla="*/ 1 h 64"/>
                  <a:gd name="T6" fmla="*/ 1 w 12"/>
                  <a:gd name="T7" fmla="*/ 1 h 64"/>
                  <a:gd name="T8" fmla="*/ 1 w 12"/>
                  <a:gd name="T9" fmla="*/ 1 h 64"/>
                  <a:gd name="T10" fmla="*/ 0 w 12"/>
                  <a:gd name="T11" fmla="*/ 1 h 64"/>
                  <a:gd name="T12" fmla="*/ 0 w 12"/>
                  <a:gd name="T13" fmla="*/ 1 h 64"/>
                  <a:gd name="T14" fmla="*/ 1 w 12"/>
                  <a:gd name="T15" fmla="*/ 1 h 64"/>
                  <a:gd name="T16" fmla="*/ 1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2" y="0"/>
                    </a:moveTo>
                    <a:lnTo>
                      <a:pt x="8" y="9"/>
                    </a:lnTo>
                    <a:lnTo>
                      <a:pt x="11" y="29"/>
                    </a:lnTo>
                    <a:lnTo>
                      <a:pt x="12" y="51"/>
                    </a:lnTo>
                    <a:lnTo>
                      <a:pt x="6" y="64"/>
                    </a:lnTo>
                    <a:lnTo>
                      <a:pt x="0" y="60"/>
                    </a:lnTo>
                    <a:lnTo>
                      <a:pt x="0" y="41"/>
                    </a:lnTo>
                    <a:lnTo>
                      <a:pt x="2" y="1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1" name="Freeform 110"/>
              <p:cNvSpPr>
                <a:spLocks/>
              </p:cNvSpPr>
              <p:nvPr/>
            </p:nvSpPr>
            <p:spPr bwMode="auto">
              <a:xfrm>
                <a:off x="1204" y="523"/>
                <a:ext cx="13" cy="37"/>
              </a:xfrm>
              <a:custGeom>
                <a:avLst/>
                <a:gdLst>
                  <a:gd name="T0" fmla="*/ 0 w 25"/>
                  <a:gd name="T1" fmla="*/ 0 h 74"/>
                  <a:gd name="T2" fmla="*/ 1 w 25"/>
                  <a:gd name="T3" fmla="*/ 1 h 74"/>
                  <a:gd name="T4" fmla="*/ 1 w 25"/>
                  <a:gd name="T5" fmla="*/ 1 h 74"/>
                  <a:gd name="T6" fmla="*/ 1 w 25"/>
                  <a:gd name="T7" fmla="*/ 1 h 74"/>
                  <a:gd name="T8" fmla="*/ 1 w 25"/>
                  <a:gd name="T9" fmla="*/ 1 h 74"/>
                  <a:gd name="T10" fmla="*/ 1 w 25"/>
                  <a:gd name="T11" fmla="*/ 1 h 74"/>
                  <a:gd name="T12" fmla="*/ 1 w 25"/>
                  <a:gd name="T13" fmla="*/ 1 h 74"/>
                  <a:gd name="T14" fmla="*/ 1 w 25"/>
                  <a:gd name="T15" fmla="*/ 1 h 74"/>
                  <a:gd name="T16" fmla="*/ 0 w 25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4"/>
                  <a:gd name="T29" fmla="*/ 25 w 25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4">
                    <a:moveTo>
                      <a:pt x="0" y="0"/>
                    </a:moveTo>
                    <a:lnTo>
                      <a:pt x="10" y="19"/>
                    </a:lnTo>
                    <a:lnTo>
                      <a:pt x="21" y="42"/>
                    </a:lnTo>
                    <a:lnTo>
                      <a:pt x="25" y="63"/>
                    </a:lnTo>
                    <a:lnTo>
                      <a:pt x="21" y="74"/>
                    </a:lnTo>
                    <a:lnTo>
                      <a:pt x="12" y="66"/>
                    </a:lnTo>
                    <a:lnTo>
                      <a:pt x="7" y="43"/>
                    </a:lnTo>
                    <a:lnTo>
                      <a:pt x="4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2" name="Freeform 111"/>
              <p:cNvSpPr>
                <a:spLocks/>
              </p:cNvSpPr>
              <p:nvPr/>
            </p:nvSpPr>
            <p:spPr bwMode="auto">
              <a:xfrm>
                <a:off x="1221" y="528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0"/>
                    </a:moveTo>
                    <a:lnTo>
                      <a:pt x="9" y="19"/>
                    </a:lnTo>
                    <a:lnTo>
                      <a:pt x="21" y="46"/>
                    </a:lnTo>
                    <a:lnTo>
                      <a:pt x="29" y="71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3" name="Freeform 112"/>
              <p:cNvSpPr>
                <a:spLocks/>
              </p:cNvSpPr>
              <p:nvPr/>
            </p:nvSpPr>
            <p:spPr bwMode="auto">
              <a:xfrm>
                <a:off x="1252" y="526"/>
                <a:ext cx="24" cy="42"/>
              </a:xfrm>
              <a:custGeom>
                <a:avLst/>
                <a:gdLst>
                  <a:gd name="T0" fmla="*/ 0 w 49"/>
                  <a:gd name="T1" fmla="*/ 0 h 84"/>
                  <a:gd name="T2" fmla="*/ 0 w 49"/>
                  <a:gd name="T3" fmla="*/ 1 h 84"/>
                  <a:gd name="T4" fmla="*/ 0 w 49"/>
                  <a:gd name="T5" fmla="*/ 1 h 84"/>
                  <a:gd name="T6" fmla="*/ 0 w 49"/>
                  <a:gd name="T7" fmla="*/ 1 h 84"/>
                  <a:gd name="T8" fmla="*/ 0 w 49"/>
                  <a:gd name="T9" fmla="*/ 1 h 84"/>
                  <a:gd name="T10" fmla="*/ 0 w 49"/>
                  <a:gd name="T11" fmla="*/ 1 h 84"/>
                  <a:gd name="T12" fmla="*/ 0 w 49"/>
                  <a:gd name="T13" fmla="*/ 1 h 84"/>
                  <a:gd name="T14" fmla="*/ 0 w 49"/>
                  <a:gd name="T15" fmla="*/ 1 h 84"/>
                  <a:gd name="T16" fmla="*/ 0 w 49"/>
                  <a:gd name="T17" fmla="*/ 1 h 84"/>
                  <a:gd name="T18" fmla="*/ 0 w 49"/>
                  <a:gd name="T19" fmla="*/ 1 h 84"/>
                  <a:gd name="T20" fmla="*/ 0 w 49"/>
                  <a:gd name="T21" fmla="*/ 1 h 84"/>
                  <a:gd name="T22" fmla="*/ 0 w 49"/>
                  <a:gd name="T23" fmla="*/ 1 h 84"/>
                  <a:gd name="T24" fmla="*/ 0 w 49"/>
                  <a:gd name="T25" fmla="*/ 1 h 84"/>
                  <a:gd name="T26" fmla="*/ 0 w 49"/>
                  <a:gd name="T27" fmla="*/ 1 h 84"/>
                  <a:gd name="T28" fmla="*/ 0 w 49"/>
                  <a:gd name="T29" fmla="*/ 1 h 84"/>
                  <a:gd name="T30" fmla="*/ 0 w 49"/>
                  <a:gd name="T31" fmla="*/ 1 h 84"/>
                  <a:gd name="T32" fmla="*/ 0 w 49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84"/>
                  <a:gd name="T53" fmla="*/ 49 w 49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84">
                    <a:moveTo>
                      <a:pt x="0" y="0"/>
                    </a:moveTo>
                    <a:lnTo>
                      <a:pt x="7" y="8"/>
                    </a:lnTo>
                    <a:lnTo>
                      <a:pt x="16" y="19"/>
                    </a:lnTo>
                    <a:lnTo>
                      <a:pt x="26" y="31"/>
                    </a:lnTo>
                    <a:lnTo>
                      <a:pt x="35" y="45"/>
                    </a:lnTo>
                    <a:lnTo>
                      <a:pt x="42" y="58"/>
                    </a:lnTo>
                    <a:lnTo>
                      <a:pt x="47" y="71"/>
                    </a:lnTo>
                    <a:lnTo>
                      <a:pt x="49" y="80"/>
                    </a:lnTo>
                    <a:lnTo>
                      <a:pt x="47" y="84"/>
                    </a:lnTo>
                    <a:lnTo>
                      <a:pt x="42" y="83"/>
                    </a:lnTo>
                    <a:lnTo>
                      <a:pt x="36" y="75"/>
                    </a:lnTo>
                    <a:lnTo>
                      <a:pt x="30" y="63"/>
                    </a:lnTo>
                    <a:lnTo>
                      <a:pt x="24" y="48"/>
                    </a:lnTo>
                    <a:lnTo>
                      <a:pt x="18" y="32"/>
                    </a:lnTo>
                    <a:lnTo>
                      <a:pt x="12" y="17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4" name="Freeform 113"/>
              <p:cNvSpPr>
                <a:spLocks/>
              </p:cNvSpPr>
              <p:nvPr/>
            </p:nvSpPr>
            <p:spPr bwMode="auto">
              <a:xfrm>
                <a:off x="1286" y="520"/>
                <a:ext cx="28" cy="39"/>
              </a:xfrm>
              <a:custGeom>
                <a:avLst/>
                <a:gdLst>
                  <a:gd name="T0" fmla="*/ 0 w 55"/>
                  <a:gd name="T1" fmla="*/ 0 h 78"/>
                  <a:gd name="T2" fmla="*/ 1 w 55"/>
                  <a:gd name="T3" fmla="*/ 1 h 78"/>
                  <a:gd name="T4" fmla="*/ 1 w 55"/>
                  <a:gd name="T5" fmla="*/ 1 h 78"/>
                  <a:gd name="T6" fmla="*/ 1 w 55"/>
                  <a:gd name="T7" fmla="*/ 1 h 78"/>
                  <a:gd name="T8" fmla="*/ 1 w 55"/>
                  <a:gd name="T9" fmla="*/ 1 h 78"/>
                  <a:gd name="T10" fmla="*/ 1 w 55"/>
                  <a:gd name="T11" fmla="*/ 1 h 78"/>
                  <a:gd name="T12" fmla="*/ 1 w 55"/>
                  <a:gd name="T13" fmla="*/ 1 h 78"/>
                  <a:gd name="T14" fmla="*/ 1 w 55"/>
                  <a:gd name="T15" fmla="*/ 1 h 78"/>
                  <a:gd name="T16" fmla="*/ 1 w 55"/>
                  <a:gd name="T17" fmla="*/ 1 h 78"/>
                  <a:gd name="T18" fmla="*/ 1 w 55"/>
                  <a:gd name="T19" fmla="*/ 1 h 78"/>
                  <a:gd name="T20" fmla="*/ 1 w 55"/>
                  <a:gd name="T21" fmla="*/ 1 h 78"/>
                  <a:gd name="T22" fmla="*/ 1 w 55"/>
                  <a:gd name="T23" fmla="*/ 1 h 78"/>
                  <a:gd name="T24" fmla="*/ 1 w 55"/>
                  <a:gd name="T25" fmla="*/ 1 h 78"/>
                  <a:gd name="T26" fmla="*/ 1 w 55"/>
                  <a:gd name="T27" fmla="*/ 1 h 78"/>
                  <a:gd name="T28" fmla="*/ 1 w 55"/>
                  <a:gd name="T29" fmla="*/ 1 h 78"/>
                  <a:gd name="T30" fmla="*/ 1 w 55"/>
                  <a:gd name="T31" fmla="*/ 1 h 78"/>
                  <a:gd name="T32" fmla="*/ 0 w 55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8"/>
                  <a:gd name="T53" fmla="*/ 55 w 55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8">
                    <a:moveTo>
                      <a:pt x="0" y="0"/>
                    </a:moveTo>
                    <a:lnTo>
                      <a:pt x="6" y="6"/>
                    </a:lnTo>
                    <a:lnTo>
                      <a:pt x="17" y="15"/>
                    </a:lnTo>
                    <a:lnTo>
                      <a:pt x="26" y="28"/>
                    </a:lnTo>
                    <a:lnTo>
                      <a:pt x="37" y="40"/>
                    </a:lnTo>
                    <a:lnTo>
                      <a:pt x="46" y="54"/>
                    </a:lnTo>
                    <a:lnTo>
                      <a:pt x="54" y="64"/>
                    </a:lnTo>
                    <a:lnTo>
                      <a:pt x="55" y="74"/>
                    </a:lnTo>
                    <a:lnTo>
                      <a:pt x="54" y="78"/>
                    </a:lnTo>
                    <a:lnTo>
                      <a:pt x="48" y="77"/>
                    </a:lnTo>
                    <a:lnTo>
                      <a:pt x="42" y="69"/>
                    </a:lnTo>
                    <a:lnTo>
                      <a:pt x="34" y="58"/>
                    </a:lnTo>
                    <a:lnTo>
                      <a:pt x="26" y="43"/>
                    </a:lnTo>
                    <a:lnTo>
                      <a:pt x="19" y="29"/>
                    </a:lnTo>
                    <a:lnTo>
                      <a:pt x="11" y="15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5" name="Freeform 114"/>
              <p:cNvSpPr>
                <a:spLocks/>
              </p:cNvSpPr>
              <p:nvPr/>
            </p:nvSpPr>
            <p:spPr bwMode="auto">
              <a:xfrm>
                <a:off x="1237" y="528"/>
                <a:ext cx="24" cy="36"/>
              </a:xfrm>
              <a:custGeom>
                <a:avLst/>
                <a:gdLst>
                  <a:gd name="T0" fmla="*/ 0 w 49"/>
                  <a:gd name="T1" fmla="*/ 0 h 72"/>
                  <a:gd name="T2" fmla="*/ 0 w 49"/>
                  <a:gd name="T3" fmla="*/ 1 h 72"/>
                  <a:gd name="T4" fmla="*/ 0 w 49"/>
                  <a:gd name="T5" fmla="*/ 1 h 72"/>
                  <a:gd name="T6" fmla="*/ 0 w 49"/>
                  <a:gd name="T7" fmla="*/ 1 h 72"/>
                  <a:gd name="T8" fmla="*/ 0 w 49"/>
                  <a:gd name="T9" fmla="*/ 1 h 72"/>
                  <a:gd name="T10" fmla="*/ 0 w 49"/>
                  <a:gd name="T11" fmla="*/ 1 h 72"/>
                  <a:gd name="T12" fmla="*/ 0 w 49"/>
                  <a:gd name="T13" fmla="*/ 1 h 72"/>
                  <a:gd name="T14" fmla="*/ 0 w 49"/>
                  <a:gd name="T15" fmla="*/ 1 h 72"/>
                  <a:gd name="T16" fmla="*/ 0 w 49"/>
                  <a:gd name="T17" fmla="*/ 1 h 72"/>
                  <a:gd name="T18" fmla="*/ 0 w 49"/>
                  <a:gd name="T19" fmla="*/ 1 h 72"/>
                  <a:gd name="T20" fmla="*/ 0 w 49"/>
                  <a:gd name="T21" fmla="*/ 1 h 72"/>
                  <a:gd name="T22" fmla="*/ 0 w 49"/>
                  <a:gd name="T23" fmla="*/ 1 h 72"/>
                  <a:gd name="T24" fmla="*/ 0 w 49"/>
                  <a:gd name="T25" fmla="*/ 1 h 72"/>
                  <a:gd name="T26" fmla="*/ 0 w 49"/>
                  <a:gd name="T27" fmla="*/ 1 h 72"/>
                  <a:gd name="T28" fmla="*/ 0 w 49"/>
                  <a:gd name="T29" fmla="*/ 1 h 72"/>
                  <a:gd name="T30" fmla="*/ 0 w 49"/>
                  <a:gd name="T31" fmla="*/ 1 h 72"/>
                  <a:gd name="T32" fmla="*/ 0 w 4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72"/>
                  <a:gd name="T53" fmla="*/ 49 w 49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72">
                    <a:moveTo>
                      <a:pt x="0" y="0"/>
                    </a:moveTo>
                    <a:lnTo>
                      <a:pt x="6" y="6"/>
                    </a:lnTo>
                    <a:lnTo>
                      <a:pt x="14" y="15"/>
                    </a:lnTo>
                    <a:lnTo>
                      <a:pt x="23" y="27"/>
                    </a:lnTo>
                    <a:lnTo>
                      <a:pt x="32" y="40"/>
                    </a:lnTo>
                    <a:lnTo>
                      <a:pt x="41" y="50"/>
                    </a:lnTo>
                    <a:lnTo>
                      <a:pt x="47" y="61"/>
                    </a:lnTo>
                    <a:lnTo>
                      <a:pt x="49" y="69"/>
                    </a:lnTo>
                    <a:lnTo>
                      <a:pt x="46" y="72"/>
                    </a:lnTo>
                    <a:lnTo>
                      <a:pt x="40" y="70"/>
                    </a:lnTo>
                    <a:lnTo>
                      <a:pt x="32" y="63"/>
                    </a:lnTo>
                    <a:lnTo>
                      <a:pt x="26" y="53"/>
                    </a:lnTo>
                    <a:lnTo>
                      <a:pt x="18" y="40"/>
                    </a:lnTo>
                    <a:lnTo>
                      <a:pt x="12" y="27"/>
                    </a:lnTo>
                    <a:lnTo>
                      <a:pt x="8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6" name="Freeform 115"/>
              <p:cNvSpPr>
                <a:spLocks/>
              </p:cNvSpPr>
              <p:nvPr/>
            </p:nvSpPr>
            <p:spPr bwMode="auto">
              <a:xfrm>
                <a:off x="1239" y="477"/>
                <a:ext cx="30" cy="55"/>
              </a:xfrm>
              <a:custGeom>
                <a:avLst/>
                <a:gdLst>
                  <a:gd name="T0" fmla="*/ 1 w 59"/>
                  <a:gd name="T1" fmla="*/ 0 h 110"/>
                  <a:gd name="T2" fmla="*/ 1 w 59"/>
                  <a:gd name="T3" fmla="*/ 1 h 110"/>
                  <a:gd name="T4" fmla="*/ 1 w 59"/>
                  <a:gd name="T5" fmla="*/ 1 h 110"/>
                  <a:gd name="T6" fmla="*/ 1 w 59"/>
                  <a:gd name="T7" fmla="*/ 1 h 110"/>
                  <a:gd name="T8" fmla="*/ 1 w 59"/>
                  <a:gd name="T9" fmla="*/ 1 h 110"/>
                  <a:gd name="T10" fmla="*/ 1 w 59"/>
                  <a:gd name="T11" fmla="*/ 1 h 110"/>
                  <a:gd name="T12" fmla="*/ 1 w 59"/>
                  <a:gd name="T13" fmla="*/ 1 h 110"/>
                  <a:gd name="T14" fmla="*/ 1 w 59"/>
                  <a:gd name="T15" fmla="*/ 1 h 110"/>
                  <a:gd name="T16" fmla="*/ 0 w 59"/>
                  <a:gd name="T17" fmla="*/ 1 h 110"/>
                  <a:gd name="T18" fmla="*/ 1 w 59"/>
                  <a:gd name="T19" fmla="*/ 1 h 110"/>
                  <a:gd name="T20" fmla="*/ 1 w 59"/>
                  <a:gd name="T21" fmla="*/ 1 h 110"/>
                  <a:gd name="T22" fmla="*/ 1 w 59"/>
                  <a:gd name="T23" fmla="*/ 1 h 110"/>
                  <a:gd name="T24" fmla="*/ 1 w 59"/>
                  <a:gd name="T25" fmla="*/ 1 h 110"/>
                  <a:gd name="T26" fmla="*/ 1 w 59"/>
                  <a:gd name="T27" fmla="*/ 1 h 110"/>
                  <a:gd name="T28" fmla="*/ 1 w 59"/>
                  <a:gd name="T29" fmla="*/ 1 h 110"/>
                  <a:gd name="T30" fmla="*/ 1 w 59"/>
                  <a:gd name="T31" fmla="*/ 1 h 110"/>
                  <a:gd name="T32" fmla="*/ 1 w 59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10"/>
                  <a:gd name="T53" fmla="*/ 59 w 59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10">
                    <a:moveTo>
                      <a:pt x="58" y="0"/>
                    </a:moveTo>
                    <a:lnTo>
                      <a:pt x="59" y="6"/>
                    </a:lnTo>
                    <a:lnTo>
                      <a:pt x="58" y="18"/>
                    </a:lnTo>
                    <a:lnTo>
                      <a:pt x="52" y="34"/>
                    </a:lnTo>
                    <a:lnTo>
                      <a:pt x="42" y="52"/>
                    </a:lnTo>
                    <a:lnTo>
                      <a:pt x="33" y="72"/>
                    </a:lnTo>
                    <a:lnTo>
                      <a:pt x="23" y="89"/>
                    </a:lnTo>
                    <a:lnTo>
                      <a:pt x="10" y="102"/>
                    </a:lnTo>
                    <a:lnTo>
                      <a:pt x="0" y="110"/>
                    </a:lnTo>
                    <a:lnTo>
                      <a:pt x="3" y="102"/>
                    </a:lnTo>
                    <a:lnTo>
                      <a:pt x="10" y="87"/>
                    </a:lnTo>
                    <a:lnTo>
                      <a:pt x="18" y="69"/>
                    </a:lnTo>
                    <a:lnTo>
                      <a:pt x="27" y="49"/>
                    </a:lnTo>
                    <a:lnTo>
                      <a:pt x="38" y="31"/>
                    </a:lnTo>
                    <a:lnTo>
                      <a:pt x="46" y="14"/>
                    </a:lnTo>
                    <a:lnTo>
                      <a:pt x="53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7" name="Freeform 116"/>
              <p:cNvSpPr>
                <a:spLocks/>
              </p:cNvSpPr>
              <p:nvPr/>
            </p:nvSpPr>
            <p:spPr bwMode="auto">
              <a:xfrm>
                <a:off x="1266" y="484"/>
                <a:ext cx="26" cy="44"/>
              </a:xfrm>
              <a:custGeom>
                <a:avLst/>
                <a:gdLst>
                  <a:gd name="T0" fmla="*/ 0 w 54"/>
                  <a:gd name="T1" fmla="*/ 0 h 87"/>
                  <a:gd name="T2" fmla="*/ 0 w 54"/>
                  <a:gd name="T3" fmla="*/ 1 h 87"/>
                  <a:gd name="T4" fmla="*/ 0 w 54"/>
                  <a:gd name="T5" fmla="*/ 1 h 87"/>
                  <a:gd name="T6" fmla="*/ 0 w 54"/>
                  <a:gd name="T7" fmla="*/ 1 h 87"/>
                  <a:gd name="T8" fmla="*/ 0 w 54"/>
                  <a:gd name="T9" fmla="*/ 1 h 87"/>
                  <a:gd name="T10" fmla="*/ 0 w 54"/>
                  <a:gd name="T11" fmla="*/ 1 h 87"/>
                  <a:gd name="T12" fmla="*/ 0 w 54"/>
                  <a:gd name="T13" fmla="*/ 1 h 87"/>
                  <a:gd name="T14" fmla="*/ 0 w 54"/>
                  <a:gd name="T15" fmla="*/ 1 h 87"/>
                  <a:gd name="T16" fmla="*/ 0 w 54"/>
                  <a:gd name="T17" fmla="*/ 1 h 87"/>
                  <a:gd name="T18" fmla="*/ 0 w 54"/>
                  <a:gd name="T19" fmla="*/ 1 h 87"/>
                  <a:gd name="T20" fmla="*/ 0 w 54"/>
                  <a:gd name="T21" fmla="*/ 1 h 87"/>
                  <a:gd name="T22" fmla="*/ 0 w 54"/>
                  <a:gd name="T23" fmla="*/ 1 h 87"/>
                  <a:gd name="T24" fmla="*/ 0 w 54"/>
                  <a:gd name="T25" fmla="*/ 1 h 87"/>
                  <a:gd name="T26" fmla="*/ 0 w 54"/>
                  <a:gd name="T27" fmla="*/ 1 h 87"/>
                  <a:gd name="T28" fmla="*/ 0 w 54"/>
                  <a:gd name="T29" fmla="*/ 1 h 87"/>
                  <a:gd name="T30" fmla="*/ 0 w 54"/>
                  <a:gd name="T31" fmla="*/ 1 h 87"/>
                  <a:gd name="T32" fmla="*/ 0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2" y="0"/>
                    </a:moveTo>
                    <a:lnTo>
                      <a:pt x="54" y="5"/>
                    </a:lnTo>
                    <a:lnTo>
                      <a:pt x="51" y="13"/>
                    </a:lnTo>
                    <a:lnTo>
                      <a:pt x="47" y="25"/>
                    </a:lnTo>
                    <a:lnTo>
                      <a:pt x="40" y="39"/>
                    </a:lnTo>
                    <a:lnTo>
                      <a:pt x="32" y="54"/>
                    </a:lnTo>
                    <a:lnTo>
                      <a:pt x="23" y="68"/>
                    </a:lnTo>
                    <a:lnTo>
                      <a:pt x="12" y="80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4" y="65"/>
                    </a:lnTo>
                    <a:lnTo>
                      <a:pt x="22" y="51"/>
                    </a:lnTo>
                    <a:lnTo>
                      <a:pt x="29" y="36"/>
                    </a:lnTo>
                    <a:lnTo>
                      <a:pt x="37" y="22"/>
                    </a:lnTo>
                    <a:lnTo>
                      <a:pt x="43" y="10"/>
                    </a:lnTo>
                    <a:lnTo>
                      <a:pt x="49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8" name="Freeform 117"/>
              <p:cNvSpPr>
                <a:spLocks/>
              </p:cNvSpPr>
              <p:nvPr/>
            </p:nvSpPr>
            <p:spPr bwMode="auto">
              <a:xfrm>
                <a:off x="1269" y="525"/>
                <a:ext cx="28" cy="38"/>
              </a:xfrm>
              <a:custGeom>
                <a:avLst/>
                <a:gdLst>
                  <a:gd name="T0" fmla="*/ 0 w 55"/>
                  <a:gd name="T1" fmla="*/ 0 h 77"/>
                  <a:gd name="T2" fmla="*/ 1 w 55"/>
                  <a:gd name="T3" fmla="*/ 0 h 77"/>
                  <a:gd name="T4" fmla="*/ 1 w 55"/>
                  <a:gd name="T5" fmla="*/ 0 h 77"/>
                  <a:gd name="T6" fmla="*/ 1 w 55"/>
                  <a:gd name="T7" fmla="*/ 0 h 77"/>
                  <a:gd name="T8" fmla="*/ 1 w 55"/>
                  <a:gd name="T9" fmla="*/ 0 h 77"/>
                  <a:gd name="T10" fmla="*/ 1 w 55"/>
                  <a:gd name="T11" fmla="*/ 0 h 77"/>
                  <a:gd name="T12" fmla="*/ 1 w 55"/>
                  <a:gd name="T13" fmla="*/ 0 h 77"/>
                  <a:gd name="T14" fmla="*/ 1 w 55"/>
                  <a:gd name="T15" fmla="*/ 0 h 77"/>
                  <a:gd name="T16" fmla="*/ 1 w 55"/>
                  <a:gd name="T17" fmla="*/ 0 h 77"/>
                  <a:gd name="T18" fmla="*/ 1 w 55"/>
                  <a:gd name="T19" fmla="*/ 0 h 77"/>
                  <a:gd name="T20" fmla="*/ 1 w 55"/>
                  <a:gd name="T21" fmla="*/ 0 h 77"/>
                  <a:gd name="T22" fmla="*/ 1 w 55"/>
                  <a:gd name="T23" fmla="*/ 0 h 77"/>
                  <a:gd name="T24" fmla="*/ 1 w 55"/>
                  <a:gd name="T25" fmla="*/ 0 h 77"/>
                  <a:gd name="T26" fmla="*/ 1 w 55"/>
                  <a:gd name="T27" fmla="*/ 0 h 77"/>
                  <a:gd name="T28" fmla="*/ 1 w 55"/>
                  <a:gd name="T29" fmla="*/ 0 h 77"/>
                  <a:gd name="T30" fmla="*/ 1 w 55"/>
                  <a:gd name="T31" fmla="*/ 0 h 77"/>
                  <a:gd name="T32" fmla="*/ 0 w 55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7"/>
                  <a:gd name="T53" fmla="*/ 55 w 55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7">
                    <a:moveTo>
                      <a:pt x="0" y="0"/>
                    </a:moveTo>
                    <a:lnTo>
                      <a:pt x="6" y="6"/>
                    </a:lnTo>
                    <a:lnTo>
                      <a:pt x="17" y="16"/>
                    </a:lnTo>
                    <a:lnTo>
                      <a:pt x="26" y="28"/>
                    </a:lnTo>
                    <a:lnTo>
                      <a:pt x="36" y="40"/>
                    </a:lnTo>
                    <a:lnTo>
                      <a:pt x="46" y="52"/>
                    </a:lnTo>
                    <a:lnTo>
                      <a:pt x="53" y="63"/>
                    </a:lnTo>
                    <a:lnTo>
                      <a:pt x="55" y="72"/>
                    </a:lnTo>
                    <a:lnTo>
                      <a:pt x="53" y="77"/>
                    </a:lnTo>
                    <a:lnTo>
                      <a:pt x="47" y="75"/>
                    </a:lnTo>
                    <a:lnTo>
                      <a:pt x="41" y="69"/>
                    </a:lnTo>
                    <a:lnTo>
                      <a:pt x="33" y="57"/>
                    </a:lnTo>
                    <a:lnTo>
                      <a:pt x="24" y="43"/>
                    </a:lnTo>
                    <a:lnTo>
                      <a:pt x="17" y="28"/>
                    </a:lnTo>
                    <a:lnTo>
                      <a:pt x="10" y="16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9" name="Freeform 118"/>
              <p:cNvSpPr>
                <a:spLocks/>
              </p:cNvSpPr>
              <p:nvPr/>
            </p:nvSpPr>
            <p:spPr bwMode="auto">
              <a:xfrm>
                <a:off x="1295" y="438"/>
                <a:ext cx="133" cy="29"/>
              </a:xfrm>
              <a:custGeom>
                <a:avLst/>
                <a:gdLst>
                  <a:gd name="T0" fmla="*/ 0 w 267"/>
                  <a:gd name="T1" fmla="*/ 1 h 56"/>
                  <a:gd name="T2" fmla="*/ 0 w 267"/>
                  <a:gd name="T3" fmla="*/ 1 h 56"/>
                  <a:gd name="T4" fmla="*/ 0 w 267"/>
                  <a:gd name="T5" fmla="*/ 1 h 56"/>
                  <a:gd name="T6" fmla="*/ 0 w 267"/>
                  <a:gd name="T7" fmla="*/ 0 h 56"/>
                  <a:gd name="T8" fmla="*/ 0 w 267"/>
                  <a:gd name="T9" fmla="*/ 0 h 56"/>
                  <a:gd name="T10" fmla="*/ 0 w 267"/>
                  <a:gd name="T11" fmla="*/ 1 h 56"/>
                  <a:gd name="T12" fmla="*/ 0 w 267"/>
                  <a:gd name="T13" fmla="*/ 1 h 56"/>
                  <a:gd name="T14" fmla="*/ 0 w 267"/>
                  <a:gd name="T15" fmla="*/ 1 h 56"/>
                  <a:gd name="T16" fmla="*/ 0 w 267"/>
                  <a:gd name="T17" fmla="*/ 1 h 56"/>
                  <a:gd name="T18" fmla="*/ 0 w 267"/>
                  <a:gd name="T19" fmla="*/ 1 h 56"/>
                  <a:gd name="T20" fmla="*/ 0 w 267"/>
                  <a:gd name="T21" fmla="*/ 1 h 56"/>
                  <a:gd name="T22" fmla="*/ 0 w 267"/>
                  <a:gd name="T23" fmla="*/ 1 h 56"/>
                  <a:gd name="T24" fmla="*/ 0 w 267"/>
                  <a:gd name="T25" fmla="*/ 1 h 56"/>
                  <a:gd name="T26" fmla="*/ 0 w 267"/>
                  <a:gd name="T27" fmla="*/ 1 h 56"/>
                  <a:gd name="T28" fmla="*/ 0 w 267"/>
                  <a:gd name="T29" fmla="*/ 1 h 56"/>
                  <a:gd name="T30" fmla="*/ 0 w 267"/>
                  <a:gd name="T31" fmla="*/ 1 h 56"/>
                  <a:gd name="T32" fmla="*/ 0 w 267"/>
                  <a:gd name="T33" fmla="*/ 1 h 56"/>
                  <a:gd name="T34" fmla="*/ 0 w 267"/>
                  <a:gd name="T35" fmla="*/ 1 h 56"/>
                  <a:gd name="T36" fmla="*/ 0 w 267"/>
                  <a:gd name="T37" fmla="*/ 1 h 56"/>
                  <a:gd name="T38" fmla="*/ 0 w 267"/>
                  <a:gd name="T39" fmla="*/ 1 h 56"/>
                  <a:gd name="T40" fmla="*/ 0 w 267"/>
                  <a:gd name="T41" fmla="*/ 1 h 56"/>
                  <a:gd name="T42" fmla="*/ 0 w 267"/>
                  <a:gd name="T43" fmla="*/ 1 h 56"/>
                  <a:gd name="T44" fmla="*/ 0 w 267"/>
                  <a:gd name="T45" fmla="*/ 1 h 56"/>
                  <a:gd name="T46" fmla="*/ 0 w 267"/>
                  <a:gd name="T47" fmla="*/ 1 h 56"/>
                  <a:gd name="T48" fmla="*/ 0 w 267"/>
                  <a:gd name="T49" fmla="*/ 1 h 56"/>
                  <a:gd name="T50" fmla="*/ 0 w 267"/>
                  <a:gd name="T51" fmla="*/ 1 h 56"/>
                  <a:gd name="T52" fmla="*/ 0 w 267"/>
                  <a:gd name="T53" fmla="*/ 1 h 56"/>
                  <a:gd name="T54" fmla="*/ 0 w 267"/>
                  <a:gd name="T55" fmla="*/ 1 h 56"/>
                  <a:gd name="T56" fmla="*/ 0 w 267"/>
                  <a:gd name="T57" fmla="*/ 1 h 56"/>
                  <a:gd name="T58" fmla="*/ 0 w 267"/>
                  <a:gd name="T59" fmla="*/ 1 h 56"/>
                  <a:gd name="T60" fmla="*/ 0 w 267"/>
                  <a:gd name="T61" fmla="*/ 1 h 56"/>
                  <a:gd name="T62" fmla="*/ 0 w 267"/>
                  <a:gd name="T63" fmla="*/ 1 h 56"/>
                  <a:gd name="T64" fmla="*/ 0 w 267"/>
                  <a:gd name="T65" fmla="*/ 1 h 56"/>
                  <a:gd name="T66" fmla="*/ 0 w 267"/>
                  <a:gd name="T67" fmla="*/ 1 h 56"/>
                  <a:gd name="T68" fmla="*/ 0 w 267"/>
                  <a:gd name="T69" fmla="*/ 1 h 56"/>
                  <a:gd name="T70" fmla="*/ 0 w 267"/>
                  <a:gd name="T71" fmla="*/ 1 h 56"/>
                  <a:gd name="T72" fmla="*/ 0 w 267"/>
                  <a:gd name="T73" fmla="*/ 1 h 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7"/>
                  <a:gd name="T112" fmla="*/ 0 h 56"/>
                  <a:gd name="T113" fmla="*/ 267 w 267"/>
                  <a:gd name="T114" fmla="*/ 56 h 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7" h="56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3" y="13"/>
                    </a:lnTo>
                    <a:lnTo>
                      <a:pt x="40" y="24"/>
                    </a:lnTo>
                    <a:lnTo>
                      <a:pt x="58" y="32"/>
                    </a:lnTo>
                    <a:lnTo>
                      <a:pt x="76" y="38"/>
                    </a:lnTo>
                    <a:lnTo>
                      <a:pt x="95" y="42"/>
                    </a:lnTo>
                    <a:lnTo>
                      <a:pt x="113" y="44"/>
                    </a:lnTo>
                    <a:lnTo>
                      <a:pt x="130" y="44"/>
                    </a:lnTo>
                    <a:lnTo>
                      <a:pt x="148" y="44"/>
                    </a:lnTo>
                    <a:lnTo>
                      <a:pt x="165" y="42"/>
                    </a:lnTo>
                    <a:lnTo>
                      <a:pt x="182" y="39"/>
                    </a:lnTo>
                    <a:lnTo>
                      <a:pt x="199" y="36"/>
                    </a:lnTo>
                    <a:lnTo>
                      <a:pt x="214" y="32"/>
                    </a:lnTo>
                    <a:lnTo>
                      <a:pt x="229" y="27"/>
                    </a:lnTo>
                    <a:lnTo>
                      <a:pt x="243" y="23"/>
                    </a:lnTo>
                    <a:lnTo>
                      <a:pt x="255" y="20"/>
                    </a:lnTo>
                    <a:lnTo>
                      <a:pt x="267" y="15"/>
                    </a:lnTo>
                    <a:lnTo>
                      <a:pt x="261" y="23"/>
                    </a:lnTo>
                    <a:lnTo>
                      <a:pt x="252" y="30"/>
                    </a:lnTo>
                    <a:lnTo>
                      <a:pt x="240" y="36"/>
                    </a:lnTo>
                    <a:lnTo>
                      <a:pt x="225" y="42"/>
                    </a:lnTo>
                    <a:lnTo>
                      <a:pt x="206" y="49"/>
                    </a:lnTo>
                    <a:lnTo>
                      <a:pt x="188" y="52"/>
                    </a:lnTo>
                    <a:lnTo>
                      <a:pt x="167" y="55"/>
                    </a:lnTo>
                    <a:lnTo>
                      <a:pt x="145" y="56"/>
                    </a:lnTo>
                    <a:lnTo>
                      <a:pt x="124" y="56"/>
                    </a:lnTo>
                    <a:lnTo>
                      <a:pt x="102" y="55"/>
                    </a:lnTo>
                    <a:lnTo>
                      <a:pt x="81" y="50"/>
                    </a:lnTo>
                    <a:lnTo>
                      <a:pt x="61" y="46"/>
                    </a:lnTo>
                    <a:lnTo>
                      <a:pt x="43" y="39"/>
                    </a:lnTo>
                    <a:lnTo>
                      <a:pt x="26" y="30"/>
                    </a:lnTo>
                    <a:lnTo>
                      <a:pt x="12" y="2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0" name="Freeform 119"/>
              <p:cNvSpPr>
                <a:spLocks/>
              </p:cNvSpPr>
              <p:nvPr/>
            </p:nvSpPr>
            <p:spPr bwMode="auto">
              <a:xfrm>
                <a:off x="1411" y="426"/>
                <a:ext cx="14" cy="30"/>
              </a:xfrm>
              <a:custGeom>
                <a:avLst/>
                <a:gdLst>
                  <a:gd name="T0" fmla="*/ 0 w 29"/>
                  <a:gd name="T1" fmla="*/ 1 h 60"/>
                  <a:gd name="T2" fmla="*/ 0 w 29"/>
                  <a:gd name="T3" fmla="*/ 1 h 60"/>
                  <a:gd name="T4" fmla="*/ 0 w 29"/>
                  <a:gd name="T5" fmla="*/ 1 h 60"/>
                  <a:gd name="T6" fmla="*/ 0 w 29"/>
                  <a:gd name="T7" fmla="*/ 1 h 60"/>
                  <a:gd name="T8" fmla="*/ 0 w 29"/>
                  <a:gd name="T9" fmla="*/ 0 h 60"/>
                  <a:gd name="T10" fmla="*/ 0 w 29"/>
                  <a:gd name="T11" fmla="*/ 1 h 60"/>
                  <a:gd name="T12" fmla="*/ 0 w 29"/>
                  <a:gd name="T13" fmla="*/ 1 h 60"/>
                  <a:gd name="T14" fmla="*/ 0 w 29"/>
                  <a:gd name="T15" fmla="*/ 1 h 60"/>
                  <a:gd name="T16" fmla="*/ 0 w 29"/>
                  <a:gd name="T17" fmla="*/ 1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60"/>
                  <a:gd name="T29" fmla="*/ 29 w 2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60">
                    <a:moveTo>
                      <a:pt x="0" y="60"/>
                    </a:moveTo>
                    <a:lnTo>
                      <a:pt x="12" y="45"/>
                    </a:lnTo>
                    <a:lnTo>
                      <a:pt x="23" y="26"/>
                    </a:lnTo>
                    <a:lnTo>
                      <a:pt x="29" y="9"/>
                    </a:lnTo>
                    <a:lnTo>
                      <a:pt x="28" y="0"/>
                    </a:lnTo>
                    <a:lnTo>
                      <a:pt x="22" y="5"/>
                    </a:lnTo>
                    <a:lnTo>
                      <a:pt x="17" y="22"/>
                    </a:lnTo>
                    <a:lnTo>
                      <a:pt x="9" y="42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1" name="Freeform 120"/>
              <p:cNvSpPr>
                <a:spLocks/>
              </p:cNvSpPr>
              <p:nvPr/>
            </p:nvSpPr>
            <p:spPr bwMode="auto">
              <a:xfrm>
                <a:off x="1399" y="427"/>
                <a:ext cx="17" cy="33"/>
              </a:xfrm>
              <a:custGeom>
                <a:avLst/>
                <a:gdLst>
                  <a:gd name="T0" fmla="*/ 1 w 34"/>
                  <a:gd name="T1" fmla="*/ 0 h 65"/>
                  <a:gd name="T2" fmla="*/ 1 w 34"/>
                  <a:gd name="T3" fmla="*/ 1 h 65"/>
                  <a:gd name="T4" fmla="*/ 1 w 34"/>
                  <a:gd name="T5" fmla="*/ 1 h 65"/>
                  <a:gd name="T6" fmla="*/ 1 w 34"/>
                  <a:gd name="T7" fmla="*/ 1 h 65"/>
                  <a:gd name="T8" fmla="*/ 0 w 34"/>
                  <a:gd name="T9" fmla="*/ 1 h 65"/>
                  <a:gd name="T10" fmla="*/ 1 w 34"/>
                  <a:gd name="T11" fmla="*/ 1 h 65"/>
                  <a:gd name="T12" fmla="*/ 1 w 34"/>
                  <a:gd name="T13" fmla="*/ 1 h 65"/>
                  <a:gd name="T14" fmla="*/ 1 w 34"/>
                  <a:gd name="T15" fmla="*/ 1 h 65"/>
                  <a:gd name="T16" fmla="*/ 1 w 3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5"/>
                  <a:gd name="T29" fmla="*/ 34 w 3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5">
                    <a:moveTo>
                      <a:pt x="32" y="0"/>
                    </a:moveTo>
                    <a:lnTo>
                      <a:pt x="34" y="9"/>
                    </a:lnTo>
                    <a:lnTo>
                      <a:pt x="28" y="27"/>
                    </a:lnTo>
                    <a:lnTo>
                      <a:pt x="17" y="49"/>
                    </a:lnTo>
                    <a:lnTo>
                      <a:pt x="0" y="65"/>
                    </a:lnTo>
                    <a:lnTo>
                      <a:pt x="8" y="47"/>
                    </a:lnTo>
                    <a:lnTo>
                      <a:pt x="19" y="26"/>
                    </a:lnTo>
                    <a:lnTo>
                      <a:pt x="26" y="7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2" name="Freeform 121"/>
              <p:cNvSpPr>
                <a:spLocks/>
              </p:cNvSpPr>
              <p:nvPr/>
            </p:nvSpPr>
            <p:spPr bwMode="auto">
              <a:xfrm>
                <a:off x="1372" y="422"/>
                <a:ext cx="24" cy="42"/>
              </a:xfrm>
              <a:custGeom>
                <a:avLst/>
                <a:gdLst>
                  <a:gd name="T0" fmla="*/ 1 w 47"/>
                  <a:gd name="T1" fmla="*/ 0 h 86"/>
                  <a:gd name="T2" fmla="*/ 1 w 47"/>
                  <a:gd name="T3" fmla="*/ 0 h 86"/>
                  <a:gd name="T4" fmla="*/ 1 w 47"/>
                  <a:gd name="T5" fmla="*/ 0 h 86"/>
                  <a:gd name="T6" fmla="*/ 1 w 47"/>
                  <a:gd name="T7" fmla="*/ 0 h 86"/>
                  <a:gd name="T8" fmla="*/ 1 w 47"/>
                  <a:gd name="T9" fmla="*/ 0 h 86"/>
                  <a:gd name="T10" fmla="*/ 1 w 47"/>
                  <a:gd name="T11" fmla="*/ 0 h 86"/>
                  <a:gd name="T12" fmla="*/ 1 w 47"/>
                  <a:gd name="T13" fmla="*/ 0 h 86"/>
                  <a:gd name="T14" fmla="*/ 1 w 47"/>
                  <a:gd name="T15" fmla="*/ 0 h 86"/>
                  <a:gd name="T16" fmla="*/ 0 w 47"/>
                  <a:gd name="T17" fmla="*/ 0 h 86"/>
                  <a:gd name="T18" fmla="*/ 1 w 47"/>
                  <a:gd name="T19" fmla="*/ 0 h 86"/>
                  <a:gd name="T20" fmla="*/ 1 w 47"/>
                  <a:gd name="T21" fmla="*/ 0 h 86"/>
                  <a:gd name="T22" fmla="*/ 1 w 47"/>
                  <a:gd name="T23" fmla="*/ 0 h 86"/>
                  <a:gd name="T24" fmla="*/ 1 w 47"/>
                  <a:gd name="T25" fmla="*/ 0 h 86"/>
                  <a:gd name="T26" fmla="*/ 1 w 47"/>
                  <a:gd name="T27" fmla="*/ 0 h 86"/>
                  <a:gd name="T28" fmla="*/ 1 w 47"/>
                  <a:gd name="T29" fmla="*/ 0 h 86"/>
                  <a:gd name="T30" fmla="*/ 1 w 47"/>
                  <a:gd name="T31" fmla="*/ 0 h 86"/>
                  <a:gd name="T32" fmla="*/ 1 w 47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6"/>
                  <a:gd name="T53" fmla="*/ 47 w 47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6">
                    <a:moveTo>
                      <a:pt x="46" y="0"/>
                    </a:moveTo>
                    <a:lnTo>
                      <a:pt x="47" y="5"/>
                    </a:lnTo>
                    <a:lnTo>
                      <a:pt x="46" y="12"/>
                    </a:lnTo>
                    <a:lnTo>
                      <a:pt x="41" y="25"/>
                    </a:lnTo>
                    <a:lnTo>
                      <a:pt x="35" y="38"/>
                    </a:lnTo>
                    <a:lnTo>
                      <a:pt x="27" y="52"/>
                    </a:lnTo>
                    <a:lnTo>
                      <a:pt x="20" y="66"/>
                    </a:lnTo>
                    <a:lnTo>
                      <a:pt x="9" y="78"/>
                    </a:lnTo>
                    <a:lnTo>
                      <a:pt x="0" y="86"/>
                    </a:lnTo>
                    <a:lnTo>
                      <a:pt x="4" y="78"/>
                    </a:lnTo>
                    <a:lnTo>
                      <a:pt x="9" y="67"/>
                    </a:lnTo>
                    <a:lnTo>
                      <a:pt x="17" y="52"/>
                    </a:lnTo>
                    <a:lnTo>
                      <a:pt x="23" y="37"/>
                    </a:lnTo>
                    <a:lnTo>
                      <a:pt x="29" y="23"/>
                    </a:lnTo>
                    <a:lnTo>
                      <a:pt x="36" y="9"/>
                    </a:lnTo>
                    <a:lnTo>
                      <a:pt x="41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3" name="Freeform 122"/>
              <p:cNvSpPr>
                <a:spLocks/>
              </p:cNvSpPr>
              <p:nvPr/>
            </p:nvSpPr>
            <p:spPr bwMode="auto">
              <a:xfrm>
                <a:off x="1348" y="417"/>
                <a:ext cx="26" cy="47"/>
              </a:xfrm>
              <a:custGeom>
                <a:avLst/>
                <a:gdLst>
                  <a:gd name="T0" fmla="*/ 1 w 52"/>
                  <a:gd name="T1" fmla="*/ 0 h 93"/>
                  <a:gd name="T2" fmla="*/ 1 w 52"/>
                  <a:gd name="T3" fmla="*/ 1 h 93"/>
                  <a:gd name="T4" fmla="*/ 1 w 52"/>
                  <a:gd name="T5" fmla="*/ 1 h 93"/>
                  <a:gd name="T6" fmla="*/ 1 w 52"/>
                  <a:gd name="T7" fmla="*/ 1 h 93"/>
                  <a:gd name="T8" fmla="*/ 1 w 52"/>
                  <a:gd name="T9" fmla="*/ 1 h 93"/>
                  <a:gd name="T10" fmla="*/ 1 w 52"/>
                  <a:gd name="T11" fmla="*/ 1 h 93"/>
                  <a:gd name="T12" fmla="*/ 1 w 52"/>
                  <a:gd name="T13" fmla="*/ 1 h 93"/>
                  <a:gd name="T14" fmla="*/ 1 w 52"/>
                  <a:gd name="T15" fmla="*/ 1 h 93"/>
                  <a:gd name="T16" fmla="*/ 0 w 52"/>
                  <a:gd name="T17" fmla="*/ 1 h 93"/>
                  <a:gd name="T18" fmla="*/ 1 w 52"/>
                  <a:gd name="T19" fmla="*/ 1 h 93"/>
                  <a:gd name="T20" fmla="*/ 1 w 52"/>
                  <a:gd name="T21" fmla="*/ 1 h 93"/>
                  <a:gd name="T22" fmla="*/ 1 w 52"/>
                  <a:gd name="T23" fmla="*/ 1 h 93"/>
                  <a:gd name="T24" fmla="*/ 1 w 52"/>
                  <a:gd name="T25" fmla="*/ 1 h 93"/>
                  <a:gd name="T26" fmla="*/ 1 w 52"/>
                  <a:gd name="T27" fmla="*/ 1 h 93"/>
                  <a:gd name="T28" fmla="*/ 1 w 52"/>
                  <a:gd name="T29" fmla="*/ 1 h 93"/>
                  <a:gd name="T30" fmla="*/ 1 w 52"/>
                  <a:gd name="T31" fmla="*/ 1 h 93"/>
                  <a:gd name="T32" fmla="*/ 1 w 52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3"/>
                  <a:gd name="T53" fmla="*/ 52 w 52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3">
                    <a:moveTo>
                      <a:pt x="50" y="0"/>
                    </a:moveTo>
                    <a:lnTo>
                      <a:pt x="52" y="5"/>
                    </a:lnTo>
                    <a:lnTo>
                      <a:pt x="49" y="15"/>
                    </a:lnTo>
                    <a:lnTo>
                      <a:pt x="44" y="29"/>
                    </a:lnTo>
                    <a:lnTo>
                      <a:pt x="37" y="44"/>
                    </a:lnTo>
                    <a:lnTo>
                      <a:pt x="29" y="60"/>
                    </a:lnTo>
                    <a:lnTo>
                      <a:pt x="18" y="75"/>
                    </a:lnTo>
                    <a:lnTo>
                      <a:pt x="9" y="85"/>
                    </a:lnTo>
                    <a:lnTo>
                      <a:pt x="0" y="93"/>
                    </a:lnTo>
                    <a:lnTo>
                      <a:pt x="3" y="85"/>
                    </a:lnTo>
                    <a:lnTo>
                      <a:pt x="9" y="73"/>
                    </a:lnTo>
                    <a:lnTo>
                      <a:pt x="17" y="58"/>
                    </a:lnTo>
                    <a:lnTo>
                      <a:pt x="24" y="41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4" name="Freeform 123"/>
              <p:cNvSpPr>
                <a:spLocks/>
              </p:cNvSpPr>
              <p:nvPr/>
            </p:nvSpPr>
            <p:spPr bwMode="auto">
              <a:xfrm>
                <a:off x="1331" y="422"/>
                <a:ext cx="28" cy="39"/>
              </a:xfrm>
              <a:custGeom>
                <a:avLst/>
                <a:gdLst>
                  <a:gd name="T0" fmla="*/ 0 w 57"/>
                  <a:gd name="T1" fmla="*/ 0 h 76"/>
                  <a:gd name="T2" fmla="*/ 0 w 57"/>
                  <a:gd name="T3" fmla="*/ 1 h 76"/>
                  <a:gd name="T4" fmla="*/ 0 w 57"/>
                  <a:gd name="T5" fmla="*/ 1 h 76"/>
                  <a:gd name="T6" fmla="*/ 0 w 57"/>
                  <a:gd name="T7" fmla="*/ 1 h 76"/>
                  <a:gd name="T8" fmla="*/ 0 w 57"/>
                  <a:gd name="T9" fmla="*/ 1 h 76"/>
                  <a:gd name="T10" fmla="*/ 0 w 57"/>
                  <a:gd name="T11" fmla="*/ 1 h 76"/>
                  <a:gd name="T12" fmla="*/ 0 w 57"/>
                  <a:gd name="T13" fmla="*/ 1 h 76"/>
                  <a:gd name="T14" fmla="*/ 0 w 57"/>
                  <a:gd name="T15" fmla="*/ 1 h 76"/>
                  <a:gd name="T16" fmla="*/ 0 w 57"/>
                  <a:gd name="T17" fmla="*/ 1 h 76"/>
                  <a:gd name="T18" fmla="*/ 0 w 57"/>
                  <a:gd name="T19" fmla="*/ 1 h 76"/>
                  <a:gd name="T20" fmla="*/ 0 w 57"/>
                  <a:gd name="T21" fmla="*/ 1 h 76"/>
                  <a:gd name="T22" fmla="*/ 0 w 57"/>
                  <a:gd name="T23" fmla="*/ 1 h 76"/>
                  <a:gd name="T24" fmla="*/ 0 w 57"/>
                  <a:gd name="T25" fmla="*/ 1 h 76"/>
                  <a:gd name="T26" fmla="*/ 0 w 57"/>
                  <a:gd name="T27" fmla="*/ 1 h 76"/>
                  <a:gd name="T28" fmla="*/ 0 w 57"/>
                  <a:gd name="T29" fmla="*/ 1 h 76"/>
                  <a:gd name="T30" fmla="*/ 0 w 57"/>
                  <a:gd name="T31" fmla="*/ 1 h 76"/>
                  <a:gd name="T32" fmla="*/ 0 w 57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6"/>
                  <a:gd name="T53" fmla="*/ 57 w 5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6">
                    <a:moveTo>
                      <a:pt x="57" y="0"/>
                    </a:moveTo>
                    <a:lnTo>
                      <a:pt x="57" y="3"/>
                    </a:lnTo>
                    <a:lnTo>
                      <a:pt x="54" y="12"/>
                    </a:lnTo>
                    <a:lnTo>
                      <a:pt x="46" y="24"/>
                    </a:lnTo>
                    <a:lnTo>
                      <a:pt x="39" y="38"/>
                    </a:lnTo>
                    <a:lnTo>
                      <a:pt x="28" y="52"/>
                    </a:lnTo>
                    <a:lnTo>
                      <a:pt x="17" y="62"/>
                    </a:lnTo>
                    <a:lnTo>
                      <a:pt x="8" y="71"/>
                    </a:lnTo>
                    <a:lnTo>
                      <a:pt x="0" y="76"/>
                    </a:lnTo>
                    <a:lnTo>
                      <a:pt x="5" y="68"/>
                    </a:lnTo>
                    <a:lnTo>
                      <a:pt x="13" y="58"/>
                    </a:lnTo>
                    <a:lnTo>
                      <a:pt x="20" y="45"/>
                    </a:lnTo>
                    <a:lnTo>
                      <a:pt x="29" y="30"/>
                    </a:lnTo>
                    <a:lnTo>
                      <a:pt x="39" y="18"/>
                    </a:lnTo>
                    <a:lnTo>
                      <a:pt x="46" y="7"/>
                    </a:lnTo>
                    <a:lnTo>
                      <a:pt x="52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5" name="Freeform 124"/>
              <p:cNvSpPr>
                <a:spLocks/>
              </p:cNvSpPr>
              <p:nvPr/>
            </p:nvSpPr>
            <p:spPr bwMode="auto">
              <a:xfrm>
                <a:off x="1319" y="425"/>
                <a:ext cx="24" cy="32"/>
              </a:xfrm>
              <a:custGeom>
                <a:avLst/>
                <a:gdLst>
                  <a:gd name="T0" fmla="*/ 0 w 49"/>
                  <a:gd name="T1" fmla="*/ 0 h 64"/>
                  <a:gd name="T2" fmla="*/ 0 w 49"/>
                  <a:gd name="T3" fmla="*/ 1 h 64"/>
                  <a:gd name="T4" fmla="*/ 0 w 49"/>
                  <a:gd name="T5" fmla="*/ 1 h 64"/>
                  <a:gd name="T6" fmla="*/ 0 w 49"/>
                  <a:gd name="T7" fmla="*/ 1 h 64"/>
                  <a:gd name="T8" fmla="*/ 0 w 49"/>
                  <a:gd name="T9" fmla="*/ 1 h 64"/>
                  <a:gd name="T10" fmla="*/ 0 w 49"/>
                  <a:gd name="T11" fmla="*/ 1 h 64"/>
                  <a:gd name="T12" fmla="*/ 0 w 49"/>
                  <a:gd name="T13" fmla="*/ 1 h 64"/>
                  <a:gd name="T14" fmla="*/ 0 w 49"/>
                  <a:gd name="T15" fmla="*/ 1 h 64"/>
                  <a:gd name="T16" fmla="*/ 0 w 49"/>
                  <a:gd name="T17" fmla="*/ 1 h 64"/>
                  <a:gd name="T18" fmla="*/ 0 w 49"/>
                  <a:gd name="T19" fmla="*/ 1 h 64"/>
                  <a:gd name="T20" fmla="*/ 0 w 49"/>
                  <a:gd name="T21" fmla="*/ 1 h 64"/>
                  <a:gd name="T22" fmla="*/ 0 w 49"/>
                  <a:gd name="T23" fmla="*/ 1 h 64"/>
                  <a:gd name="T24" fmla="*/ 0 w 49"/>
                  <a:gd name="T25" fmla="*/ 1 h 64"/>
                  <a:gd name="T26" fmla="*/ 0 w 49"/>
                  <a:gd name="T27" fmla="*/ 1 h 64"/>
                  <a:gd name="T28" fmla="*/ 0 w 49"/>
                  <a:gd name="T29" fmla="*/ 1 h 64"/>
                  <a:gd name="T30" fmla="*/ 0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4"/>
                  <a:gd name="T53" fmla="*/ 49 w 4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4">
                    <a:moveTo>
                      <a:pt x="47" y="0"/>
                    </a:moveTo>
                    <a:lnTo>
                      <a:pt x="49" y="3"/>
                    </a:lnTo>
                    <a:lnTo>
                      <a:pt x="46" y="11"/>
                    </a:lnTo>
                    <a:lnTo>
                      <a:pt x="43" y="20"/>
                    </a:lnTo>
                    <a:lnTo>
                      <a:pt x="37" y="31"/>
                    </a:lnTo>
                    <a:lnTo>
                      <a:pt x="29" y="41"/>
                    </a:lnTo>
                    <a:lnTo>
                      <a:pt x="20" y="52"/>
                    </a:lnTo>
                    <a:lnTo>
                      <a:pt x="11" y="60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8"/>
                    </a:lnTo>
                    <a:lnTo>
                      <a:pt x="18" y="37"/>
                    </a:lnTo>
                    <a:lnTo>
                      <a:pt x="26" y="25"/>
                    </a:lnTo>
                    <a:lnTo>
                      <a:pt x="32" y="16"/>
                    </a:lnTo>
                    <a:lnTo>
                      <a:pt x="38" y="6"/>
                    </a:lnTo>
                    <a:lnTo>
                      <a:pt x="44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6" name="Freeform 125"/>
              <p:cNvSpPr>
                <a:spLocks/>
              </p:cNvSpPr>
              <p:nvPr/>
            </p:nvSpPr>
            <p:spPr bwMode="auto">
              <a:xfrm>
                <a:off x="1306" y="425"/>
                <a:ext cx="21" cy="23"/>
              </a:xfrm>
              <a:custGeom>
                <a:avLst/>
                <a:gdLst>
                  <a:gd name="T0" fmla="*/ 0 w 43"/>
                  <a:gd name="T1" fmla="*/ 0 h 46"/>
                  <a:gd name="T2" fmla="*/ 0 w 43"/>
                  <a:gd name="T3" fmla="*/ 1 h 46"/>
                  <a:gd name="T4" fmla="*/ 0 w 43"/>
                  <a:gd name="T5" fmla="*/ 1 h 46"/>
                  <a:gd name="T6" fmla="*/ 0 w 43"/>
                  <a:gd name="T7" fmla="*/ 1 h 46"/>
                  <a:gd name="T8" fmla="*/ 0 w 43"/>
                  <a:gd name="T9" fmla="*/ 1 h 46"/>
                  <a:gd name="T10" fmla="*/ 0 w 43"/>
                  <a:gd name="T11" fmla="*/ 1 h 46"/>
                  <a:gd name="T12" fmla="*/ 0 w 43"/>
                  <a:gd name="T13" fmla="*/ 1 h 46"/>
                  <a:gd name="T14" fmla="*/ 0 w 43"/>
                  <a:gd name="T15" fmla="*/ 1 h 46"/>
                  <a:gd name="T16" fmla="*/ 0 w 43"/>
                  <a:gd name="T17" fmla="*/ 1 h 46"/>
                  <a:gd name="T18" fmla="*/ 0 w 43"/>
                  <a:gd name="T19" fmla="*/ 1 h 46"/>
                  <a:gd name="T20" fmla="*/ 0 w 43"/>
                  <a:gd name="T21" fmla="*/ 1 h 46"/>
                  <a:gd name="T22" fmla="*/ 0 w 43"/>
                  <a:gd name="T23" fmla="*/ 1 h 46"/>
                  <a:gd name="T24" fmla="*/ 0 w 43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6"/>
                  <a:gd name="T41" fmla="*/ 43 w 43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6">
                    <a:moveTo>
                      <a:pt x="41" y="0"/>
                    </a:moveTo>
                    <a:lnTo>
                      <a:pt x="43" y="3"/>
                    </a:lnTo>
                    <a:lnTo>
                      <a:pt x="40" y="9"/>
                    </a:lnTo>
                    <a:lnTo>
                      <a:pt x="35" y="17"/>
                    </a:lnTo>
                    <a:lnTo>
                      <a:pt x="28" y="26"/>
                    </a:lnTo>
                    <a:lnTo>
                      <a:pt x="20" y="33"/>
                    </a:lnTo>
                    <a:lnTo>
                      <a:pt x="12" y="41"/>
                    </a:lnTo>
                    <a:lnTo>
                      <a:pt x="5" y="44"/>
                    </a:lnTo>
                    <a:lnTo>
                      <a:pt x="0" y="46"/>
                    </a:lnTo>
                    <a:lnTo>
                      <a:pt x="9" y="35"/>
                    </a:lnTo>
                    <a:lnTo>
                      <a:pt x="21" y="20"/>
                    </a:lnTo>
                    <a:lnTo>
                      <a:pt x="34" y="6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7" name="Freeform 126"/>
              <p:cNvSpPr>
                <a:spLocks/>
              </p:cNvSpPr>
              <p:nvPr/>
            </p:nvSpPr>
            <p:spPr bwMode="auto">
              <a:xfrm>
                <a:off x="1298" y="429"/>
                <a:ext cx="14" cy="15"/>
              </a:xfrm>
              <a:custGeom>
                <a:avLst/>
                <a:gdLst>
                  <a:gd name="T0" fmla="*/ 1 w 27"/>
                  <a:gd name="T1" fmla="*/ 0 h 29"/>
                  <a:gd name="T2" fmla="*/ 1 w 27"/>
                  <a:gd name="T3" fmla="*/ 1 h 29"/>
                  <a:gd name="T4" fmla="*/ 1 w 27"/>
                  <a:gd name="T5" fmla="*/ 1 h 29"/>
                  <a:gd name="T6" fmla="*/ 1 w 27"/>
                  <a:gd name="T7" fmla="*/ 1 h 29"/>
                  <a:gd name="T8" fmla="*/ 0 w 27"/>
                  <a:gd name="T9" fmla="*/ 1 h 29"/>
                  <a:gd name="T10" fmla="*/ 1 w 27"/>
                  <a:gd name="T11" fmla="*/ 1 h 29"/>
                  <a:gd name="T12" fmla="*/ 1 w 27"/>
                  <a:gd name="T13" fmla="*/ 1 h 29"/>
                  <a:gd name="T14" fmla="*/ 1 w 27"/>
                  <a:gd name="T15" fmla="*/ 0 h 29"/>
                  <a:gd name="T16" fmla="*/ 1 w 27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29"/>
                  <a:gd name="T29" fmla="*/ 27 w 27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29">
                    <a:moveTo>
                      <a:pt x="27" y="0"/>
                    </a:moveTo>
                    <a:lnTo>
                      <a:pt x="27" y="8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29"/>
                    </a:lnTo>
                    <a:lnTo>
                      <a:pt x="9" y="23"/>
                    </a:lnTo>
                    <a:lnTo>
                      <a:pt x="17" y="11"/>
                    </a:lnTo>
                    <a:lnTo>
                      <a:pt x="23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8" name="Freeform 127"/>
              <p:cNvSpPr>
                <a:spLocks/>
              </p:cNvSpPr>
              <p:nvPr/>
            </p:nvSpPr>
            <p:spPr bwMode="auto">
              <a:xfrm>
                <a:off x="1421" y="431"/>
                <a:ext cx="15" cy="20"/>
              </a:xfrm>
              <a:custGeom>
                <a:avLst/>
                <a:gdLst>
                  <a:gd name="T0" fmla="*/ 0 w 31"/>
                  <a:gd name="T1" fmla="*/ 1 h 40"/>
                  <a:gd name="T2" fmla="*/ 0 w 31"/>
                  <a:gd name="T3" fmla="*/ 1 h 40"/>
                  <a:gd name="T4" fmla="*/ 0 w 31"/>
                  <a:gd name="T5" fmla="*/ 1 h 40"/>
                  <a:gd name="T6" fmla="*/ 0 w 31"/>
                  <a:gd name="T7" fmla="*/ 1 h 40"/>
                  <a:gd name="T8" fmla="*/ 0 w 31"/>
                  <a:gd name="T9" fmla="*/ 0 h 40"/>
                  <a:gd name="T10" fmla="*/ 0 w 31"/>
                  <a:gd name="T11" fmla="*/ 1 h 40"/>
                  <a:gd name="T12" fmla="*/ 0 w 31"/>
                  <a:gd name="T13" fmla="*/ 1 h 40"/>
                  <a:gd name="T14" fmla="*/ 0 w 31"/>
                  <a:gd name="T15" fmla="*/ 1 h 40"/>
                  <a:gd name="T16" fmla="*/ 0 w 31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0"/>
                  <a:gd name="T29" fmla="*/ 31 w 31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0">
                    <a:moveTo>
                      <a:pt x="0" y="40"/>
                    </a:moveTo>
                    <a:lnTo>
                      <a:pt x="5" y="31"/>
                    </a:lnTo>
                    <a:lnTo>
                      <a:pt x="14" y="16"/>
                    </a:lnTo>
                    <a:lnTo>
                      <a:pt x="23" y="4"/>
                    </a:lnTo>
                    <a:lnTo>
                      <a:pt x="31" y="0"/>
                    </a:lnTo>
                    <a:lnTo>
                      <a:pt x="31" y="10"/>
                    </a:lnTo>
                    <a:lnTo>
                      <a:pt x="21" y="20"/>
                    </a:lnTo>
                    <a:lnTo>
                      <a:pt x="9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9" name="Freeform 128"/>
              <p:cNvSpPr>
                <a:spLocks/>
              </p:cNvSpPr>
              <p:nvPr/>
            </p:nvSpPr>
            <p:spPr bwMode="auto">
              <a:xfrm>
                <a:off x="1420" y="451"/>
                <a:ext cx="20" cy="8"/>
              </a:xfrm>
              <a:custGeom>
                <a:avLst/>
                <a:gdLst>
                  <a:gd name="T0" fmla="*/ 0 w 41"/>
                  <a:gd name="T1" fmla="*/ 0 h 15"/>
                  <a:gd name="T2" fmla="*/ 0 w 41"/>
                  <a:gd name="T3" fmla="*/ 1 h 15"/>
                  <a:gd name="T4" fmla="*/ 0 w 41"/>
                  <a:gd name="T5" fmla="*/ 1 h 15"/>
                  <a:gd name="T6" fmla="*/ 0 w 41"/>
                  <a:gd name="T7" fmla="*/ 1 h 15"/>
                  <a:gd name="T8" fmla="*/ 0 w 41"/>
                  <a:gd name="T9" fmla="*/ 1 h 15"/>
                  <a:gd name="T10" fmla="*/ 0 w 41"/>
                  <a:gd name="T11" fmla="*/ 1 h 15"/>
                  <a:gd name="T12" fmla="*/ 0 w 41"/>
                  <a:gd name="T13" fmla="*/ 1 h 15"/>
                  <a:gd name="T14" fmla="*/ 0 w 41"/>
                  <a:gd name="T15" fmla="*/ 1 h 15"/>
                  <a:gd name="T16" fmla="*/ 0 w 41"/>
                  <a:gd name="T17" fmla="*/ 1 h 15"/>
                  <a:gd name="T18" fmla="*/ 0 w 41"/>
                  <a:gd name="T19" fmla="*/ 1 h 15"/>
                  <a:gd name="T20" fmla="*/ 0 w 41"/>
                  <a:gd name="T21" fmla="*/ 1 h 15"/>
                  <a:gd name="T22" fmla="*/ 0 w 41"/>
                  <a:gd name="T23" fmla="*/ 0 h 15"/>
                  <a:gd name="T24" fmla="*/ 0 w 41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15"/>
                  <a:gd name="T41" fmla="*/ 41 w 41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15">
                    <a:moveTo>
                      <a:pt x="0" y="0"/>
                    </a:moveTo>
                    <a:lnTo>
                      <a:pt x="7" y="3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41" y="13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2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0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0" name="Freeform 129"/>
              <p:cNvSpPr>
                <a:spLocks/>
              </p:cNvSpPr>
              <p:nvPr/>
            </p:nvSpPr>
            <p:spPr bwMode="auto">
              <a:xfrm>
                <a:off x="1424" y="442"/>
                <a:ext cx="22" cy="7"/>
              </a:xfrm>
              <a:custGeom>
                <a:avLst/>
                <a:gdLst>
                  <a:gd name="T0" fmla="*/ 0 w 44"/>
                  <a:gd name="T1" fmla="*/ 1 h 14"/>
                  <a:gd name="T2" fmla="*/ 1 w 44"/>
                  <a:gd name="T3" fmla="*/ 1 h 14"/>
                  <a:gd name="T4" fmla="*/ 1 w 44"/>
                  <a:gd name="T5" fmla="*/ 1 h 14"/>
                  <a:gd name="T6" fmla="*/ 1 w 44"/>
                  <a:gd name="T7" fmla="*/ 1 h 14"/>
                  <a:gd name="T8" fmla="*/ 1 w 44"/>
                  <a:gd name="T9" fmla="*/ 1 h 14"/>
                  <a:gd name="T10" fmla="*/ 1 w 44"/>
                  <a:gd name="T11" fmla="*/ 1 h 14"/>
                  <a:gd name="T12" fmla="*/ 1 w 44"/>
                  <a:gd name="T13" fmla="*/ 1 h 14"/>
                  <a:gd name="T14" fmla="*/ 1 w 44"/>
                  <a:gd name="T15" fmla="*/ 1 h 14"/>
                  <a:gd name="T16" fmla="*/ 1 w 44"/>
                  <a:gd name="T17" fmla="*/ 1 h 14"/>
                  <a:gd name="T18" fmla="*/ 1 w 44"/>
                  <a:gd name="T19" fmla="*/ 0 h 14"/>
                  <a:gd name="T20" fmla="*/ 1 w 44"/>
                  <a:gd name="T21" fmla="*/ 1 h 14"/>
                  <a:gd name="T22" fmla="*/ 1 w 44"/>
                  <a:gd name="T23" fmla="*/ 1 h 14"/>
                  <a:gd name="T24" fmla="*/ 0 w 44"/>
                  <a:gd name="T25" fmla="*/ 1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14"/>
                  <a:gd name="T41" fmla="*/ 44 w 44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14">
                    <a:moveTo>
                      <a:pt x="0" y="14"/>
                    </a:moveTo>
                    <a:lnTo>
                      <a:pt x="3" y="14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5" y="13"/>
                    </a:lnTo>
                    <a:lnTo>
                      <a:pt x="32" y="11"/>
                    </a:lnTo>
                    <a:lnTo>
                      <a:pt x="38" y="10"/>
                    </a:lnTo>
                    <a:lnTo>
                      <a:pt x="43" y="6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26" y="3"/>
                    </a:lnTo>
                    <a:lnTo>
                      <a:pt x="11" y="1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1" name="Freeform 130"/>
              <p:cNvSpPr>
                <a:spLocks/>
              </p:cNvSpPr>
              <p:nvPr/>
            </p:nvSpPr>
            <p:spPr bwMode="auto">
              <a:xfrm>
                <a:off x="1413" y="454"/>
                <a:ext cx="21" cy="16"/>
              </a:xfrm>
              <a:custGeom>
                <a:avLst/>
                <a:gdLst>
                  <a:gd name="T0" fmla="*/ 0 w 43"/>
                  <a:gd name="T1" fmla="*/ 0 h 32"/>
                  <a:gd name="T2" fmla="*/ 0 w 43"/>
                  <a:gd name="T3" fmla="*/ 1 h 32"/>
                  <a:gd name="T4" fmla="*/ 0 w 43"/>
                  <a:gd name="T5" fmla="*/ 1 h 32"/>
                  <a:gd name="T6" fmla="*/ 0 w 43"/>
                  <a:gd name="T7" fmla="*/ 1 h 32"/>
                  <a:gd name="T8" fmla="*/ 0 w 43"/>
                  <a:gd name="T9" fmla="*/ 1 h 32"/>
                  <a:gd name="T10" fmla="*/ 0 w 43"/>
                  <a:gd name="T11" fmla="*/ 1 h 32"/>
                  <a:gd name="T12" fmla="*/ 0 w 43"/>
                  <a:gd name="T13" fmla="*/ 1 h 32"/>
                  <a:gd name="T14" fmla="*/ 0 w 43"/>
                  <a:gd name="T15" fmla="*/ 1 h 32"/>
                  <a:gd name="T16" fmla="*/ 0 w 43"/>
                  <a:gd name="T17" fmla="*/ 1 h 32"/>
                  <a:gd name="T18" fmla="*/ 0 w 43"/>
                  <a:gd name="T19" fmla="*/ 1 h 32"/>
                  <a:gd name="T20" fmla="*/ 0 w 43"/>
                  <a:gd name="T21" fmla="*/ 1 h 32"/>
                  <a:gd name="T22" fmla="*/ 0 w 43"/>
                  <a:gd name="T23" fmla="*/ 1 h 32"/>
                  <a:gd name="T24" fmla="*/ 0 w 4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32"/>
                  <a:gd name="T41" fmla="*/ 43 w 43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32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20" y="10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9" y="26"/>
                    </a:lnTo>
                    <a:lnTo>
                      <a:pt x="43" y="29"/>
                    </a:lnTo>
                    <a:lnTo>
                      <a:pt x="43" y="32"/>
                    </a:lnTo>
                    <a:lnTo>
                      <a:pt x="35" y="30"/>
                    </a:lnTo>
                    <a:lnTo>
                      <a:pt x="21" y="20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2" name="Freeform 131"/>
              <p:cNvSpPr>
                <a:spLocks/>
              </p:cNvSpPr>
              <p:nvPr/>
            </p:nvSpPr>
            <p:spPr bwMode="auto">
              <a:xfrm>
                <a:off x="1304" y="448"/>
                <a:ext cx="6" cy="29"/>
              </a:xfrm>
              <a:custGeom>
                <a:avLst/>
                <a:gdLst>
                  <a:gd name="T0" fmla="*/ 0 w 13"/>
                  <a:gd name="T1" fmla="*/ 0 h 58"/>
                  <a:gd name="T2" fmla="*/ 0 w 13"/>
                  <a:gd name="T3" fmla="*/ 1 h 58"/>
                  <a:gd name="T4" fmla="*/ 0 w 13"/>
                  <a:gd name="T5" fmla="*/ 1 h 58"/>
                  <a:gd name="T6" fmla="*/ 0 w 13"/>
                  <a:gd name="T7" fmla="*/ 1 h 58"/>
                  <a:gd name="T8" fmla="*/ 0 w 13"/>
                  <a:gd name="T9" fmla="*/ 1 h 58"/>
                  <a:gd name="T10" fmla="*/ 0 w 13"/>
                  <a:gd name="T11" fmla="*/ 1 h 58"/>
                  <a:gd name="T12" fmla="*/ 0 w 13"/>
                  <a:gd name="T13" fmla="*/ 1 h 58"/>
                  <a:gd name="T14" fmla="*/ 0 w 13"/>
                  <a:gd name="T15" fmla="*/ 1 h 58"/>
                  <a:gd name="T16" fmla="*/ 0 w 13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58"/>
                  <a:gd name="T29" fmla="*/ 13 w 13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58">
                    <a:moveTo>
                      <a:pt x="8" y="0"/>
                    </a:moveTo>
                    <a:lnTo>
                      <a:pt x="11" y="14"/>
                    </a:lnTo>
                    <a:lnTo>
                      <a:pt x="13" y="34"/>
                    </a:lnTo>
                    <a:lnTo>
                      <a:pt x="11" y="49"/>
                    </a:lnTo>
                    <a:lnTo>
                      <a:pt x="5" y="58"/>
                    </a:lnTo>
                    <a:lnTo>
                      <a:pt x="0" y="52"/>
                    </a:lnTo>
                    <a:lnTo>
                      <a:pt x="2" y="35"/>
                    </a:lnTo>
                    <a:lnTo>
                      <a:pt x="7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3" name="Freeform 132"/>
              <p:cNvSpPr>
                <a:spLocks/>
              </p:cNvSpPr>
              <p:nvPr/>
            </p:nvSpPr>
            <p:spPr bwMode="auto">
              <a:xfrm>
                <a:off x="1292" y="444"/>
                <a:ext cx="9" cy="28"/>
              </a:xfrm>
              <a:custGeom>
                <a:avLst/>
                <a:gdLst>
                  <a:gd name="T0" fmla="*/ 1 w 16"/>
                  <a:gd name="T1" fmla="*/ 0 h 57"/>
                  <a:gd name="T2" fmla="*/ 1 w 16"/>
                  <a:gd name="T3" fmla="*/ 0 h 57"/>
                  <a:gd name="T4" fmla="*/ 1 w 16"/>
                  <a:gd name="T5" fmla="*/ 0 h 57"/>
                  <a:gd name="T6" fmla="*/ 1 w 16"/>
                  <a:gd name="T7" fmla="*/ 0 h 57"/>
                  <a:gd name="T8" fmla="*/ 1 w 16"/>
                  <a:gd name="T9" fmla="*/ 0 h 57"/>
                  <a:gd name="T10" fmla="*/ 0 w 16"/>
                  <a:gd name="T11" fmla="*/ 0 h 57"/>
                  <a:gd name="T12" fmla="*/ 1 w 16"/>
                  <a:gd name="T13" fmla="*/ 0 h 57"/>
                  <a:gd name="T14" fmla="*/ 1 w 16"/>
                  <a:gd name="T15" fmla="*/ 0 h 57"/>
                  <a:gd name="T16" fmla="*/ 1 w 1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7"/>
                  <a:gd name="T29" fmla="*/ 16 w 1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7">
                    <a:moveTo>
                      <a:pt x="16" y="0"/>
                    </a:moveTo>
                    <a:lnTo>
                      <a:pt x="16" y="14"/>
                    </a:lnTo>
                    <a:lnTo>
                      <a:pt x="15" y="32"/>
                    </a:lnTo>
                    <a:lnTo>
                      <a:pt x="10" y="49"/>
                    </a:lnTo>
                    <a:lnTo>
                      <a:pt x="3" y="57"/>
                    </a:lnTo>
                    <a:lnTo>
                      <a:pt x="0" y="49"/>
                    </a:lnTo>
                    <a:lnTo>
                      <a:pt x="4" y="32"/>
                    </a:lnTo>
                    <a:lnTo>
                      <a:pt x="12" y="1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4" name="Freeform 133"/>
              <p:cNvSpPr>
                <a:spLocks/>
              </p:cNvSpPr>
              <p:nvPr/>
            </p:nvSpPr>
            <p:spPr bwMode="auto">
              <a:xfrm>
                <a:off x="1319" y="456"/>
                <a:ext cx="5" cy="27"/>
              </a:xfrm>
              <a:custGeom>
                <a:avLst/>
                <a:gdLst>
                  <a:gd name="T0" fmla="*/ 0 w 11"/>
                  <a:gd name="T1" fmla="*/ 0 h 53"/>
                  <a:gd name="T2" fmla="*/ 0 w 11"/>
                  <a:gd name="T3" fmla="*/ 1 h 53"/>
                  <a:gd name="T4" fmla="*/ 0 w 11"/>
                  <a:gd name="T5" fmla="*/ 1 h 53"/>
                  <a:gd name="T6" fmla="*/ 0 w 11"/>
                  <a:gd name="T7" fmla="*/ 1 h 53"/>
                  <a:gd name="T8" fmla="*/ 0 w 11"/>
                  <a:gd name="T9" fmla="*/ 1 h 53"/>
                  <a:gd name="T10" fmla="*/ 0 w 11"/>
                  <a:gd name="T11" fmla="*/ 1 h 53"/>
                  <a:gd name="T12" fmla="*/ 0 w 11"/>
                  <a:gd name="T13" fmla="*/ 1 h 53"/>
                  <a:gd name="T14" fmla="*/ 0 w 11"/>
                  <a:gd name="T15" fmla="*/ 1 h 53"/>
                  <a:gd name="T16" fmla="*/ 0 w 11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3"/>
                  <a:gd name="T29" fmla="*/ 11 w 11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3">
                    <a:moveTo>
                      <a:pt x="3" y="0"/>
                    </a:moveTo>
                    <a:lnTo>
                      <a:pt x="8" y="7"/>
                    </a:lnTo>
                    <a:lnTo>
                      <a:pt x="11" y="24"/>
                    </a:lnTo>
                    <a:lnTo>
                      <a:pt x="11" y="43"/>
                    </a:lnTo>
                    <a:lnTo>
                      <a:pt x="6" y="53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3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5" name="Freeform 134"/>
              <p:cNvSpPr>
                <a:spLocks/>
              </p:cNvSpPr>
              <p:nvPr/>
            </p:nvSpPr>
            <p:spPr bwMode="auto">
              <a:xfrm>
                <a:off x="1331" y="458"/>
                <a:ext cx="11" cy="32"/>
              </a:xfrm>
              <a:custGeom>
                <a:avLst/>
                <a:gdLst>
                  <a:gd name="T0" fmla="*/ 0 w 22"/>
                  <a:gd name="T1" fmla="*/ 0 h 63"/>
                  <a:gd name="T2" fmla="*/ 1 w 22"/>
                  <a:gd name="T3" fmla="*/ 1 h 63"/>
                  <a:gd name="T4" fmla="*/ 1 w 22"/>
                  <a:gd name="T5" fmla="*/ 1 h 63"/>
                  <a:gd name="T6" fmla="*/ 1 w 22"/>
                  <a:gd name="T7" fmla="*/ 1 h 63"/>
                  <a:gd name="T8" fmla="*/ 1 w 22"/>
                  <a:gd name="T9" fmla="*/ 1 h 63"/>
                  <a:gd name="T10" fmla="*/ 1 w 22"/>
                  <a:gd name="T11" fmla="*/ 1 h 63"/>
                  <a:gd name="T12" fmla="*/ 1 w 22"/>
                  <a:gd name="T13" fmla="*/ 1 h 63"/>
                  <a:gd name="T14" fmla="*/ 1 w 22"/>
                  <a:gd name="T15" fmla="*/ 1 h 63"/>
                  <a:gd name="T16" fmla="*/ 0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0" y="0"/>
                    </a:moveTo>
                    <a:lnTo>
                      <a:pt x="10" y="16"/>
                    </a:lnTo>
                    <a:lnTo>
                      <a:pt x="19" y="36"/>
                    </a:lnTo>
                    <a:lnTo>
                      <a:pt x="22" y="54"/>
                    </a:lnTo>
                    <a:lnTo>
                      <a:pt x="19" y="63"/>
                    </a:lnTo>
                    <a:lnTo>
                      <a:pt x="11" y="57"/>
                    </a:lnTo>
                    <a:lnTo>
                      <a:pt x="7" y="37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6" name="Freeform 135"/>
              <p:cNvSpPr>
                <a:spLocks/>
              </p:cNvSpPr>
              <p:nvPr/>
            </p:nvSpPr>
            <p:spPr bwMode="auto">
              <a:xfrm>
                <a:off x="1346" y="463"/>
                <a:ext cx="12" cy="33"/>
              </a:xfrm>
              <a:custGeom>
                <a:avLst/>
                <a:gdLst>
                  <a:gd name="T0" fmla="*/ 0 w 25"/>
                  <a:gd name="T1" fmla="*/ 0 h 67"/>
                  <a:gd name="T2" fmla="*/ 0 w 25"/>
                  <a:gd name="T3" fmla="*/ 0 h 67"/>
                  <a:gd name="T4" fmla="*/ 0 w 25"/>
                  <a:gd name="T5" fmla="*/ 0 h 67"/>
                  <a:gd name="T6" fmla="*/ 0 w 25"/>
                  <a:gd name="T7" fmla="*/ 0 h 67"/>
                  <a:gd name="T8" fmla="*/ 0 w 25"/>
                  <a:gd name="T9" fmla="*/ 0 h 67"/>
                  <a:gd name="T10" fmla="*/ 0 w 25"/>
                  <a:gd name="T11" fmla="*/ 0 h 67"/>
                  <a:gd name="T12" fmla="*/ 0 w 25"/>
                  <a:gd name="T13" fmla="*/ 0 h 67"/>
                  <a:gd name="T14" fmla="*/ 0 w 25"/>
                  <a:gd name="T15" fmla="*/ 0 h 67"/>
                  <a:gd name="T16" fmla="*/ 0 w 25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7"/>
                  <a:gd name="T29" fmla="*/ 25 w 25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7">
                    <a:moveTo>
                      <a:pt x="0" y="0"/>
                    </a:moveTo>
                    <a:lnTo>
                      <a:pt x="10" y="15"/>
                    </a:lnTo>
                    <a:lnTo>
                      <a:pt x="19" y="38"/>
                    </a:lnTo>
                    <a:lnTo>
                      <a:pt x="25" y="59"/>
                    </a:lnTo>
                    <a:lnTo>
                      <a:pt x="22" y="67"/>
                    </a:lnTo>
                    <a:lnTo>
                      <a:pt x="14" y="58"/>
                    </a:lnTo>
                    <a:lnTo>
                      <a:pt x="8" y="36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7" name="Freeform 136"/>
              <p:cNvSpPr>
                <a:spLocks/>
              </p:cNvSpPr>
              <p:nvPr/>
            </p:nvSpPr>
            <p:spPr bwMode="auto">
              <a:xfrm>
                <a:off x="1372" y="461"/>
                <a:ext cx="21" cy="36"/>
              </a:xfrm>
              <a:custGeom>
                <a:avLst/>
                <a:gdLst>
                  <a:gd name="T0" fmla="*/ 0 w 43"/>
                  <a:gd name="T1" fmla="*/ 0 h 71"/>
                  <a:gd name="T2" fmla="*/ 0 w 43"/>
                  <a:gd name="T3" fmla="*/ 1 h 71"/>
                  <a:gd name="T4" fmla="*/ 0 w 43"/>
                  <a:gd name="T5" fmla="*/ 1 h 71"/>
                  <a:gd name="T6" fmla="*/ 0 w 43"/>
                  <a:gd name="T7" fmla="*/ 1 h 71"/>
                  <a:gd name="T8" fmla="*/ 0 w 43"/>
                  <a:gd name="T9" fmla="*/ 1 h 71"/>
                  <a:gd name="T10" fmla="*/ 0 w 43"/>
                  <a:gd name="T11" fmla="*/ 1 h 71"/>
                  <a:gd name="T12" fmla="*/ 0 w 43"/>
                  <a:gd name="T13" fmla="*/ 1 h 71"/>
                  <a:gd name="T14" fmla="*/ 0 w 43"/>
                  <a:gd name="T15" fmla="*/ 1 h 71"/>
                  <a:gd name="T16" fmla="*/ 0 w 43"/>
                  <a:gd name="T17" fmla="*/ 1 h 71"/>
                  <a:gd name="T18" fmla="*/ 0 w 43"/>
                  <a:gd name="T19" fmla="*/ 1 h 71"/>
                  <a:gd name="T20" fmla="*/ 0 w 43"/>
                  <a:gd name="T21" fmla="*/ 1 h 71"/>
                  <a:gd name="T22" fmla="*/ 0 w 43"/>
                  <a:gd name="T23" fmla="*/ 1 h 71"/>
                  <a:gd name="T24" fmla="*/ 0 w 43"/>
                  <a:gd name="T25" fmla="*/ 0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1"/>
                  <a:gd name="T41" fmla="*/ 43 w 43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1">
                    <a:moveTo>
                      <a:pt x="0" y="0"/>
                    </a:moveTo>
                    <a:lnTo>
                      <a:pt x="8" y="6"/>
                    </a:lnTo>
                    <a:lnTo>
                      <a:pt x="16" y="15"/>
                    </a:lnTo>
                    <a:lnTo>
                      <a:pt x="23" y="26"/>
                    </a:lnTo>
                    <a:lnTo>
                      <a:pt x="31" y="38"/>
                    </a:lnTo>
                    <a:lnTo>
                      <a:pt x="37" y="48"/>
                    </a:lnTo>
                    <a:lnTo>
                      <a:pt x="42" y="59"/>
                    </a:lnTo>
                    <a:lnTo>
                      <a:pt x="43" y="67"/>
                    </a:lnTo>
                    <a:lnTo>
                      <a:pt x="42" y="71"/>
                    </a:lnTo>
                    <a:lnTo>
                      <a:pt x="32" y="62"/>
                    </a:lnTo>
                    <a:lnTo>
                      <a:pt x="22" y="39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8" name="Freeform 137"/>
              <p:cNvSpPr>
                <a:spLocks/>
              </p:cNvSpPr>
              <p:nvPr/>
            </p:nvSpPr>
            <p:spPr bwMode="auto">
              <a:xfrm>
                <a:off x="1401" y="456"/>
                <a:ext cx="24" cy="33"/>
              </a:xfrm>
              <a:custGeom>
                <a:avLst/>
                <a:gdLst>
                  <a:gd name="T0" fmla="*/ 0 w 49"/>
                  <a:gd name="T1" fmla="*/ 0 h 66"/>
                  <a:gd name="T2" fmla="*/ 0 w 49"/>
                  <a:gd name="T3" fmla="*/ 1 h 66"/>
                  <a:gd name="T4" fmla="*/ 0 w 49"/>
                  <a:gd name="T5" fmla="*/ 1 h 66"/>
                  <a:gd name="T6" fmla="*/ 0 w 49"/>
                  <a:gd name="T7" fmla="*/ 1 h 66"/>
                  <a:gd name="T8" fmla="*/ 0 w 49"/>
                  <a:gd name="T9" fmla="*/ 1 h 66"/>
                  <a:gd name="T10" fmla="*/ 0 w 49"/>
                  <a:gd name="T11" fmla="*/ 1 h 66"/>
                  <a:gd name="T12" fmla="*/ 0 w 49"/>
                  <a:gd name="T13" fmla="*/ 1 h 66"/>
                  <a:gd name="T14" fmla="*/ 0 w 49"/>
                  <a:gd name="T15" fmla="*/ 1 h 66"/>
                  <a:gd name="T16" fmla="*/ 0 w 49"/>
                  <a:gd name="T17" fmla="*/ 1 h 66"/>
                  <a:gd name="T18" fmla="*/ 0 w 49"/>
                  <a:gd name="T19" fmla="*/ 1 h 66"/>
                  <a:gd name="T20" fmla="*/ 0 w 49"/>
                  <a:gd name="T21" fmla="*/ 1 h 66"/>
                  <a:gd name="T22" fmla="*/ 0 w 49"/>
                  <a:gd name="T23" fmla="*/ 1 h 66"/>
                  <a:gd name="T24" fmla="*/ 0 w 49"/>
                  <a:gd name="T25" fmla="*/ 1 h 66"/>
                  <a:gd name="T26" fmla="*/ 0 w 49"/>
                  <a:gd name="T27" fmla="*/ 1 h 66"/>
                  <a:gd name="T28" fmla="*/ 0 w 49"/>
                  <a:gd name="T29" fmla="*/ 1 h 66"/>
                  <a:gd name="T30" fmla="*/ 0 w 49"/>
                  <a:gd name="T31" fmla="*/ 1 h 66"/>
                  <a:gd name="T32" fmla="*/ 0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0" y="0"/>
                    </a:moveTo>
                    <a:lnTo>
                      <a:pt x="6" y="4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3"/>
                    </a:lnTo>
                    <a:lnTo>
                      <a:pt x="40" y="44"/>
                    </a:lnTo>
                    <a:lnTo>
                      <a:pt x="46" y="53"/>
                    </a:lnTo>
                    <a:lnTo>
                      <a:pt x="49" y="61"/>
                    </a:lnTo>
                    <a:lnTo>
                      <a:pt x="48" y="66"/>
                    </a:lnTo>
                    <a:lnTo>
                      <a:pt x="43" y="64"/>
                    </a:lnTo>
                    <a:lnTo>
                      <a:pt x="37" y="58"/>
                    </a:lnTo>
                    <a:lnTo>
                      <a:pt x="29" y="49"/>
                    </a:lnTo>
                    <a:lnTo>
                      <a:pt x="23" y="37"/>
                    </a:lnTo>
                    <a:lnTo>
                      <a:pt x="16" y="24"/>
                    </a:lnTo>
                    <a:lnTo>
                      <a:pt x="10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9" name="Freeform 138"/>
              <p:cNvSpPr>
                <a:spLocks/>
              </p:cNvSpPr>
              <p:nvPr/>
            </p:nvSpPr>
            <p:spPr bwMode="auto">
              <a:xfrm>
                <a:off x="1359" y="464"/>
                <a:ext cx="20" cy="29"/>
              </a:xfrm>
              <a:custGeom>
                <a:avLst/>
                <a:gdLst>
                  <a:gd name="T0" fmla="*/ 0 w 42"/>
                  <a:gd name="T1" fmla="*/ 0 h 60"/>
                  <a:gd name="T2" fmla="*/ 0 w 42"/>
                  <a:gd name="T3" fmla="*/ 0 h 60"/>
                  <a:gd name="T4" fmla="*/ 0 w 42"/>
                  <a:gd name="T5" fmla="*/ 0 h 60"/>
                  <a:gd name="T6" fmla="*/ 0 w 42"/>
                  <a:gd name="T7" fmla="*/ 0 h 60"/>
                  <a:gd name="T8" fmla="*/ 0 w 42"/>
                  <a:gd name="T9" fmla="*/ 0 h 60"/>
                  <a:gd name="T10" fmla="*/ 0 w 42"/>
                  <a:gd name="T11" fmla="*/ 0 h 60"/>
                  <a:gd name="T12" fmla="*/ 0 w 42"/>
                  <a:gd name="T13" fmla="*/ 0 h 60"/>
                  <a:gd name="T14" fmla="*/ 0 w 42"/>
                  <a:gd name="T15" fmla="*/ 0 h 60"/>
                  <a:gd name="T16" fmla="*/ 0 w 42"/>
                  <a:gd name="T17" fmla="*/ 0 h 60"/>
                  <a:gd name="T18" fmla="*/ 0 w 42"/>
                  <a:gd name="T19" fmla="*/ 0 h 60"/>
                  <a:gd name="T20" fmla="*/ 0 w 42"/>
                  <a:gd name="T21" fmla="*/ 0 h 60"/>
                  <a:gd name="T22" fmla="*/ 0 w 42"/>
                  <a:gd name="T23" fmla="*/ 0 h 60"/>
                  <a:gd name="T24" fmla="*/ 0 w 42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0"/>
                  <a:gd name="T41" fmla="*/ 42 w 42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0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2"/>
                    </a:lnTo>
                    <a:lnTo>
                      <a:pt x="29" y="32"/>
                    </a:lnTo>
                    <a:lnTo>
                      <a:pt x="35" y="41"/>
                    </a:lnTo>
                    <a:lnTo>
                      <a:pt x="40" y="51"/>
                    </a:lnTo>
                    <a:lnTo>
                      <a:pt x="42" y="57"/>
                    </a:lnTo>
                    <a:lnTo>
                      <a:pt x="39" y="60"/>
                    </a:lnTo>
                    <a:lnTo>
                      <a:pt x="28" y="52"/>
                    </a:lnTo>
                    <a:lnTo>
                      <a:pt x="17" y="34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0" name="Freeform 139"/>
              <p:cNvSpPr>
                <a:spLocks/>
              </p:cNvSpPr>
              <p:nvPr/>
            </p:nvSpPr>
            <p:spPr bwMode="auto">
              <a:xfrm>
                <a:off x="1360" y="419"/>
                <a:ext cx="26" cy="47"/>
              </a:xfrm>
              <a:custGeom>
                <a:avLst/>
                <a:gdLst>
                  <a:gd name="T0" fmla="*/ 1 w 52"/>
                  <a:gd name="T1" fmla="*/ 0 h 95"/>
                  <a:gd name="T2" fmla="*/ 1 w 52"/>
                  <a:gd name="T3" fmla="*/ 0 h 95"/>
                  <a:gd name="T4" fmla="*/ 1 w 52"/>
                  <a:gd name="T5" fmla="*/ 0 h 95"/>
                  <a:gd name="T6" fmla="*/ 1 w 52"/>
                  <a:gd name="T7" fmla="*/ 0 h 95"/>
                  <a:gd name="T8" fmla="*/ 1 w 52"/>
                  <a:gd name="T9" fmla="*/ 0 h 95"/>
                  <a:gd name="T10" fmla="*/ 1 w 52"/>
                  <a:gd name="T11" fmla="*/ 0 h 95"/>
                  <a:gd name="T12" fmla="*/ 1 w 52"/>
                  <a:gd name="T13" fmla="*/ 0 h 95"/>
                  <a:gd name="T14" fmla="*/ 1 w 52"/>
                  <a:gd name="T15" fmla="*/ 0 h 95"/>
                  <a:gd name="T16" fmla="*/ 0 w 52"/>
                  <a:gd name="T17" fmla="*/ 0 h 95"/>
                  <a:gd name="T18" fmla="*/ 1 w 52"/>
                  <a:gd name="T19" fmla="*/ 0 h 95"/>
                  <a:gd name="T20" fmla="*/ 1 w 52"/>
                  <a:gd name="T21" fmla="*/ 0 h 95"/>
                  <a:gd name="T22" fmla="*/ 1 w 52"/>
                  <a:gd name="T23" fmla="*/ 0 h 95"/>
                  <a:gd name="T24" fmla="*/ 1 w 52"/>
                  <a:gd name="T25" fmla="*/ 0 h 95"/>
                  <a:gd name="T26" fmla="*/ 1 w 52"/>
                  <a:gd name="T27" fmla="*/ 0 h 95"/>
                  <a:gd name="T28" fmla="*/ 1 w 52"/>
                  <a:gd name="T29" fmla="*/ 0 h 95"/>
                  <a:gd name="T30" fmla="*/ 1 w 52"/>
                  <a:gd name="T31" fmla="*/ 0 h 95"/>
                  <a:gd name="T32" fmla="*/ 1 w 52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5"/>
                  <a:gd name="T53" fmla="*/ 52 w 52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5">
                    <a:moveTo>
                      <a:pt x="51" y="0"/>
                    </a:moveTo>
                    <a:lnTo>
                      <a:pt x="52" y="6"/>
                    </a:lnTo>
                    <a:lnTo>
                      <a:pt x="51" y="15"/>
                    </a:lnTo>
                    <a:lnTo>
                      <a:pt x="45" y="31"/>
                    </a:lnTo>
                    <a:lnTo>
                      <a:pt x="39" y="46"/>
                    </a:lnTo>
                    <a:lnTo>
                      <a:pt x="29" y="61"/>
                    </a:lnTo>
                    <a:lnTo>
                      <a:pt x="20" y="76"/>
                    </a:lnTo>
                    <a:lnTo>
                      <a:pt x="10" y="87"/>
                    </a:lnTo>
                    <a:lnTo>
                      <a:pt x="0" y="95"/>
                    </a:lnTo>
                    <a:lnTo>
                      <a:pt x="3" y="87"/>
                    </a:lnTo>
                    <a:lnTo>
                      <a:pt x="10" y="75"/>
                    </a:lnTo>
                    <a:lnTo>
                      <a:pt x="17" y="60"/>
                    </a:lnTo>
                    <a:lnTo>
                      <a:pt x="25" y="43"/>
                    </a:lnTo>
                    <a:lnTo>
                      <a:pt x="34" y="26"/>
                    </a:lnTo>
                    <a:lnTo>
                      <a:pt x="42" y="12"/>
                    </a:lnTo>
                    <a:lnTo>
                      <a:pt x="48" y="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1" name="Freeform 140"/>
              <p:cNvSpPr>
                <a:spLocks/>
              </p:cNvSpPr>
              <p:nvPr/>
            </p:nvSpPr>
            <p:spPr bwMode="auto">
              <a:xfrm>
                <a:off x="1384" y="425"/>
                <a:ext cx="22" cy="37"/>
              </a:xfrm>
              <a:custGeom>
                <a:avLst/>
                <a:gdLst>
                  <a:gd name="T0" fmla="*/ 1 w 44"/>
                  <a:gd name="T1" fmla="*/ 0 h 73"/>
                  <a:gd name="T2" fmla="*/ 1 w 44"/>
                  <a:gd name="T3" fmla="*/ 1 h 73"/>
                  <a:gd name="T4" fmla="*/ 1 w 44"/>
                  <a:gd name="T5" fmla="*/ 1 h 73"/>
                  <a:gd name="T6" fmla="*/ 1 w 44"/>
                  <a:gd name="T7" fmla="*/ 1 h 73"/>
                  <a:gd name="T8" fmla="*/ 1 w 44"/>
                  <a:gd name="T9" fmla="*/ 1 h 73"/>
                  <a:gd name="T10" fmla="*/ 1 w 44"/>
                  <a:gd name="T11" fmla="*/ 1 h 73"/>
                  <a:gd name="T12" fmla="*/ 1 w 44"/>
                  <a:gd name="T13" fmla="*/ 1 h 73"/>
                  <a:gd name="T14" fmla="*/ 1 w 44"/>
                  <a:gd name="T15" fmla="*/ 1 h 73"/>
                  <a:gd name="T16" fmla="*/ 0 w 44"/>
                  <a:gd name="T17" fmla="*/ 1 h 73"/>
                  <a:gd name="T18" fmla="*/ 1 w 44"/>
                  <a:gd name="T19" fmla="*/ 1 h 73"/>
                  <a:gd name="T20" fmla="*/ 1 w 44"/>
                  <a:gd name="T21" fmla="*/ 1 h 73"/>
                  <a:gd name="T22" fmla="*/ 1 w 44"/>
                  <a:gd name="T23" fmla="*/ 1 h 73"/>
                  <a:gd name="T24" fmla="*/ 1 w 44"/>
                  <a:gd name="T25" fmla="*/ 0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73"/>
                  <a:gd name="T41" fmla="*/ 44 w 44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73">
                    <a:moveTo>
                      <a:pt x="44" y="0"/>
                    </a:moveTo>
                    <a:lnTo>
                      <a:pt x="44" y="3"/>
                    </a:lnTo>
                    <a:lnTo>
                      <a:pt x="43" y="10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6" y="46"/>
                    </a:lnTo>
                    <a:lnTo>
                      <a:pt x="18" y="56"/>
                    </a:lnTo>
                    <a:lnTo>
                      <a:pt x="9" y="67"/>
                    </a:lnTo>
                    <a:lnTo>
                      <a:pt x="0" y="73"/>
                    </a:lnTo>
                    <a:lnTo>
                      <a:pt x="10" y="55"/>
                    </a:lnTo>
                    <a:lnTo>
                      <a:pt x="24" y="29"/>
                    </a:lnTo>
                    <a:lnTo>
                      <a:pt x="36" y="7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2" name="Freeform 141"/>
              <p:cNvSpPr>
                <a:spLocks/>
              </p:cNvSpPr>
              <p:nvPr/>
            </p:nvSpPr>
            <p:spPr bwMode="auto">
              <a:xfrm>
                <a:off x="1387" y="460"/>
                <a:ext cx="24" cy="32"/>
              </a:xfrm>
              <a:custGeom>
                <a:avLst/>
                <a:gdLst>
                  <a:gd name="T0" fmla="*/ 0 w 47"/>
                  <a:gd name="T1" fmla="*/ 0 h 65"/>
                  <a:gd name="T2" fmla="*/ 1 w 47"/>
                  <a:gd name="T3" fmla="*/ 0 h 65"/>
                  <a:gd name="T4" fmla="*/ 1 w 47"/>
                  <a:gd name="T5" fmla="*/ 0 h 65"/>
                  <a:gd name="T6" fmla="*/ 1 w 47"/>
                  <a:gd name="T7" fmla="*/ 0 h 65"/>
                  <a:gd name="T8" fmla="*/ 1 w 47"/>
                  <a:gd name="T9" fmla="*/ 0 h 65"/>
                  <a:gd name="T10" fmla="*/ 1 w 47"/>
                  <a:gd name="T11" fmla="*/ 0 h 65"/>
                  <a:gd name="T12" fmla="*/ 1 w 47"/>
                  <a:gd name="T13" fmla="*/ 0 h 65"/>
                  <a:gd name="T14" fmla="*/ 1 w 47"/>
                  <a:gd name="T15" fmla="*/ 0 h 65"/>
                  <a:gd name="T16" fmla="*/ 1 w 47"/>
                  <a:gd name="T17" fmla="*/ 0 h 65"/>
                  <a:gd name="T18" fmla="*/ 1 w 47"/>
                  <a:gd name="T19" fmla="*/ 0 h 65"/>
                  <a:gd name="T20" fmla="*/ 1 w 47"/>
                  <a:gd name="T21" fmla="*/ 0 h 65"/>
                  <a:gd name="T22" fmla="*/ 1 w 47"/>
                  <a:gd name="T23" fmla="*/ 0 h 65"/>
                  <a:gd name="T24" fmla="*/ 1 w 47"/>
                  <a:gd name="T25" fmla="*/ 0 h 65"/>
                  <a:gd name="T26" fmla="*/ 1 w 47"/>
                  <a:gd name="T27" fmla="*/ 0 h 65"/>
                  <a:gd name="T28" fmla="*/ 1 w 47"/>
                  <a:gd name="T29" fmla="*/ 0 h 65"/>
                  <a:gd name="T30" fmla="*/ 1 w 47"/>
                  <a:gd name="T31" fmla="*/ 0 h 65"/>
                  <a:gd name="T32" fmla="*/ 0 w 47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5"/>
                  <a:gd name="T53" fmla="*/ 47 w 4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5">
                    <a:moveTo>
                      <a:pt x="0" y="0"/>
                    </a:moveTo>
                    <a:lnTo>
                      <a:pt x="6" y="5"/>
                    </a:lnTo>
                    <a:lnTo>
                      <a:pt x="14" y="14"/>
                    </a:lnTo>
                    <a:lnTo>
                      <a:pt x="21" y="23"/>
                    </a:lnTo>
                    <a:lnTo>
                      <a:pt x="30" y="34"/>
                    </a:lnTo>
                    <a:lnTo>
                      <a:pt x="38" y="45"/>
                    </a:lnTo>
                    <a:lnTo>
                      <a:pt x="44" y="54"/>
                    </a:lnTo>
                    <a:lnTo>
                      <a:pt x="47" y="60"/>
                    </a:lnTo>
                    <a:lnTo>
                      <a:pt x="46" y="65"/>
                    </a:lnTo>
                    <a:lnTo>
                      <a:pt x="41" y="65"/>
                    </a:lnTo>
                    <a:lnTo>
                      <a:pt x="35" y="59"/>
                    </a:lnTo>
                    <a:lnTo>
                      <a:pt x="27" y="49"/>
                    </a:lnTo>
                    <a:lnTo>
                      <a:pt x="21" y="37"/>
                    </a:lnTo>
                    <a:lnTo>
                      <a:pt x="15" y="25"/>
                    </a:lnTo>
                    <a:lnTo>
                      <a:pt x="9" y="14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3" name="Freeform 142"/>
              <p:cNvSpPr>
                <a:spLocks/>
              </p:cNvSpPr>
              <p:nvPr/>
            </p:nvSpPr>
            <p:spPr bwMode="auto">
              <a:xfrm>
                <a:off x="552" y="949"/>
                <a:ext cx="58" cy="152"/>
              </a:xfrm>
              <a:custGeom>
                <a:avLst/>
                <a:gdLst>
                  <a:gd name="T0" fmla="*/ 1 w 116"/>
                  <a:gd name="T1" fmla="*/ 0 h 302"/>
                  <a:gd name="T2" fmla="*/ 1 w 116"/>
                  <a:gd name="T3" fmla="*/ 0 h 302"/>
                  <a:gd name="T4" fmla="*/ 1 w 116"/>
                  <a:gd name="T5" fmla="*/ 1 h 302"/>
                  <a:gd name="T6" fmla="*/ 1 w 116"/>
                  <a:gd name="T7" fmla="*/ 1 h 302"/>
                  <a:gd name="T8" fmla="*/ 1 w 116"/>
                  <a:gd name="T9" fmla="*/ 1 h 302"/>
                  <a:gd name="T10" fmla="*/ 1 w 116"/>
                  <a:gd name="T11" fmla="*/ 1 h 302"/>
                  <a:gd name="T12" fmla="*/ 1 w 116"/>
                  <a:gd name="T13" fmla="*/ 1 h 302"/>
                  <a:gd name="T14" fmla="*/ 1 w 116"/>
                  <a:gd name="T15" fmla="*/ 1 h 302"/>
                  <a:gd name="T16" fmla="*/ 1 w 116"/>
                  <a:gd name="T17" fmla="*/ 1 h 302"/>
                  <a:gd name="T18" fmla="*/ 1 w 116"/>
                  <a:gd name="T19" fmla="*/ 1 h 302"/>
                  <a:gd name="T20" fmla="*/ 1 w 116"/>
                  <a:gd name="T21" fmla="*/ 1 h 302"/>
                  <a:gd name="T22" fmla="*/ 1 w 116"/>
                  <a:gd name="T23" fmla="*/ 1 h 302"/>
                  <a:gd name="T24" fmla="*/ 1 w 116"/>
                  <a:gd name="T25" fmla="*/ 1 h 302"/>
                  <a:gd name="T26" fmla="*/ 1 w 116"/>
                  <a:gd name="T27" fmla="*/ 1 h 302"/>
                  <a:gd name="T28" fmla="*/ 1 w 116"/>
                  <a:gd name="T29" fmla="*/ 1 h 302"/>
                  <a:gd name="T30" fmla="*/ 1 w 116"/>
                  <a:gd name="T31" fmla="*/ 1 h 302"/>
                  <a:gd name="T32" fmla="*/ 1 w 116"/>
                  <a:gd name="T33" fmla="*/ 1 h 302"/>
                  <a:gd name="T34" fmla="*/ 1 w 116"/>
                  <a:gd name="T35" fmla="*/ 1 h 302"/>
                  <a:gd name="T36" fmla="*/ 0 w 116"/>
                  <a:gd name="T37" fmla="*/ 1 h 302"/>
                  <a:gd name="T38" fmla="*/ 1 w 116"/>
                  <a:gd name="T39" fmla="*/ 1 h 302"/>
                  <a:gd name="T40" fmla="*/ 1 w 116"/>
                  <a:gd name="T41" fmla="*/ 0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6"/>
                  <a:gd name="T64" fmla="*/ 0 h 302"/>
                  <a:gd name="T65" fmla="*/ 116 w 116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6" h="302">
                    <a:moveTo>
                      <a:pt x="21" y="0"/>
                    </a:moveTo>
                    <a:lnTo>
                      <a:pt x="23" y="0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7" y="7"/>
                    </a:lnTo>
                    <a:lnTo>
                      <a:pt x="15" y="55"/>
                    </a:lnTo>
                    <a:lnTo>
                      <a:pt x="14" y="101"/>
                    </a:lnTo>
                    <a:lnTo>
                      <a:pt x="21" y="143"/>
                    </a:lnTo>
                    <a:lnTo>
                      <a:pt x="37" y="182"/>
                    </a:lnTo>
                    <a:lnTo>
                      <a:pt x="55" y="218"/>
                    </a:lnTo>
                    <a:lnTo>
                      <a:pt x="76" y="250"/>
                    </a:lnTo>
                    <a:lnTo>
                      <a:pt x="98" y="279"/>
                    </a:lnTo>
                    <a:lnTo>
                      <a:pt x="116" y="302"/>
                    </a:lnTo>
                    <a:lnTo>
                      <a:pt x="93" y="290"/>
                    </a:lnTo>
                    <a:lnTo>
                      <a:pt x="69" y="262"/>
                    </a:lnTo>
                    <a:lnTo>
                      <a:pt x="44" y="226"/>
                    </a:lnTo>
                    <a:lnTo>
                      <a:pt x="23" y="180"/>
                    </a:lnTo>
                    <a:lnTo>
                      <a:pt x="8" y="133"/>
                    </a:lnTo>
                    <a:lnTo>
                      <a:pt x="0" y="84"/>
                    </a:lnTo>
                    <a:lnTo>
                      <a:pt x="4" y="38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4" name="Freeform 143"/>
              <p:cNvSpPr>
                <a:spLocks/>
              </p:cNvSpPr>
              <p:nvPr/>
            </p:nvSpPr>
            <p:spPr bwMode="auto">
              <a:xfrm>
                <a:off x="580" y="1067"/>
                <a:ext cx="51" cy="11"/>
              </a:xfrm>
              <a:custGeom>
                <a:avLst/>
                <a:gdLst>
                  <a:gd name="T0" fmla="*/ 1 w 101"/>
                  <a:gd name="T1" fmla="*/ 1 h 21"/>
                  <a:gd name="T2" fmla="*/ 1 w 101"/>
                  <a:gd name="T3" fmla="*/ 1 h 21"/>
                  <a:gd name="T4" fmla="*/ 1 w 101"/>
                  <a:gd name="T5" fmla="*/ 1 h 21"/>
                  <a:gd name="T6" fmla="*/ 1 w 101"/>
                  <a:gd name="T7" fmla="*/ 1 h 21"/>
                  <a:gd name="T8" fmla="*/ 1 w 101"/>
                  <a:gd name="T9" fmla="*/ 1 h 21"/>
                  <a:gd name="T10" fmla="*/ 1 w 101"/>
                  <a:gd name="T11" fmla="*/ 1 h 21"/>
                  <a:gd name="T12" fmla="*/ 1 w 101"/>
                  <a:gd name="T13" fmla="*/ 1 h 21"/>
                  <a:gd name="T14" fmla="*/ 1 w 101"/>
                  <a:gd name="T15" fmla="*/ 1 h 21"/>
                  <a:gd name="T16" fmla="*/ 0 w 101"/>
                  <a:gd name="T17" fmla="*/ 0 h 21"/>
                  <a:gd name="T18" fmla="*/ 1 w 101"/>
                  <a:gd name="T19" fmla="*/ 1 h 21"/>
                  <a:gd name="T20" fmla="*/ 1 w 101"/>
                  <a:gd name="T21" fmla="*/ 1 h 21"/>
                  <a:gd name="T22" fmla="*/ 1 w 101"/>
                  <a:gd name="T23" fmla="*/ 1 h 21"/>
                  <a:gd name="T24" fmla="*/ 1 w 101"/>
                  <a:gd name="T25" fmla="*/ 1 h 21"/>
                  <a:gd name="T26" fmla="*/ 1 w 101"/>
                  <a:gd name="T27" fmla="*/ 1 h 21"/>
                  <a:gd name="T28" fmla="*/ 1 w 101"/>
                  <a:gd name="T29" fmla="*/ 1 h 21"/>
                  <a:gd name="T30" fmla="*/ 1 w 101"/>
                  <a:gd name="T31" fmla="*/ 1 h 21"/>
                  <a:gd name="T32" fmla="*/ 1 w 101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1"/>
                  <a:gd name="T53" fmla="*/ 101 w 101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1">
                    <a:moveTo>
                      <a:pt x="101" y="18"/>
                    </a:moveTo>
                    <a:lnTo>
                      <a:pt x="98" y="20"/>
                    </a:lnTo>
                    <a:lnTo>
                      <a:pt x="89" y="21"/>
                    </a:lnTo>
                    <a:lnTo>
                      <a:pt x="77" y="21"/>
                    </a:lnTo>
                    <a:lnTo>
                      <a:pt x="60" y="20"/>
                    </a:lnTo>
                    <a:lnTo>
                      <a:pt x="43" y="18"/>
                    </a:lnTo>
                    <a:lnTo>
                      <a:pt x="26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5"/>
                    </a:lnTo>
                    <a:lnTo>
                      <a:pt x="43" y="6"/>
                    </a:lnTo>
                    <a:lnTo>
                      <a:pt x="60" y="9"/>
                    </a:lnTo>
                    <a:lnTo>
                      <a:pt x="75" y="11"/>
                    </a:lnTo>
                    <a:lnTo>
                      <a:pt x="89" y="14"/>
                    </a:lnTo>
                    <a:lnTo>
                      <a:pt x="98" y="15"/>
                    </a:lnTo>
                    <a:lnTo>
                      <a:pt x="101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5" name="Freeform 144"/>
              <p:cNvSpPr>
                <a:spLocks/>
              </p:cNvSpPr>
              <p:nvPr/>
            </p:nvSpPr>
            <p:spPr bwMode="auto">
              <a:xfrm>
                <a:off x="572" y="1053"/>
                <a:ext cx="60" cy="16"/>
              </a:xfrm>
              <a:custGeom>
                <a:avLst/>
                <a:gdLst>
                  <a:gd name="T0" fmla="*/ 1 w 120"/>
                  <a:gd name="T1" fmla="*/ 1 h 31"/>
                  <a:gd name="T2" fmla="*/ 1 w 120"/>
                  <a:gd name="T3" fmla="*/ 1 h 31"/>
                  <a:gd name="T4" fmla="*/ 1 w 120"/>
                  <a:gd name="T5" fmla="*/ 1 h 31"/>
                  <a:gd name="T6" fmla="*/ 1 w 120"/>
                  <a:gd name="T7" fmla="*/ 1 h 31"/>
                  <a:gd name="T8" fmla="*/ 1 w 120"/>
                  <a:gd name="T9" fmla="*/ 1 h 31"/>
                  <a:gd name="T10" fmla="*/ 1 w 120"/>
                  <a:gd name="T11" fmla="*/ 1 h 31"/>
                  <a:gd name="T12" fmla="*/ 1 w 120"/>
                  <a:gd name="T13" fmla="*/ 1 h 31"/>
                  <a:gd name="T14" fmla="*/ 1 w 120"/>
                  <a:gd name="T15" fmla="*/ 1 h 31"/>
                  <a:gd name="T16" fmla="*/ 0 w 120"/>
                  <a:gd name="T17" fmla="*/ 0 h 31"/>
                  <a:gd name="T18" fmla="*/ 1 w 120"/>
                  <a:gd name="T19" fmla="*/ 1 h 31"/>
                  <a:gd name="T20" fmla="*/ 1 w 120"/>
                  <a:gd name="T21" fmla="*/ 1 h 31"/>
                  <a:gd name="T22" fmla="*/ 1 w 120"/>
                  <a:gd name="T23" fmla="*/ 1 h 31"/>
                  <a:gd name="T24" fmla="*/ 1 w 120"/>
                  <a:gd name="T25" fmla="*/ 1 h 31"/>
                  <a:gd name="T26" fmla="*/ 1 w 120"/>
                  <a:gd name="T27" fmla="*/ 1 h 31"/>
                  <a:gd name="T28" fmla="*/ 1 w 120"/>
                  <a:gd name="T29" fmla="*/ 1 h 31"/>
                  <a:gd name="T30" fmla="*/ 1 w 120"/>
                  <a:gd name="T31" fmla="*/ 1 h 31"/>
                  <a:gd name="T32" fmla="*/ 1 w 120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120" y="26"/>
                    </a:moveTo>
                    <a:lnTo>
                      <a:pt x="116" y="29"/>
                    </a:lnTo>
                    <a:lnTo>
                      <a:pt x="105" y="31"/>
                    </a:lnTo>
                    <a:lnTo>
                      <a:pt x="88" y="29"/>
                    </a:lnTo>
                    <a:lnTo>
                      <a:pt x="70" y="26"/>
                    </a:lnTo>
                    <a:lnTo>
                      <a:pt x="50" y="22"/>
                    </a:lnTo>
                    <a:lnTo>
                      <a:pt x="30" y="16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6" y="5"/>
                    </a:lnTo>
                    <a:lnTo>
                      <a:pt x="44" y="8"/>
                    </a:lnTo>
                    <a:lnTo>
                      <a:pt x="65" y="11"/>
                    </a:lnTo>
                    <a:lnTo>
                      <a:pt x="87" y="16"/>
                    </a:lnTo>
                    <a:lnTo>
                      <a:pt x="103" y="19"/>
                    </a:lnTo>
                    <a:lnTo>
                      <a:pt x="116" y="22"/>
                    </a:lnTo>
                    <a:lnTo>
                      <a:pt x="12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6" name="Freeform 145"/>
              <p:cNvSpPr>
                <a:spLocks/>
              </p:cNvSpPr>
              <p:nvPr/>
            </p:nvSpPr>
            <p:spPr bwMode="auto">
              <a:xfrm>
                <a:off x="561" y="1032"/>
                <a:ext cx="63" cy="11"/>
              </a:xfrm>
              <a:custGeom>
                <a:avLst/>
                <a:gdLst>
                  <a:gd name="T0" fmla="*/ 0 w 127"/>
                  <a:gd name="T1" fmla="*/ 0 h 23"/>
                  <a:gd name="T2" fmla="*/ 0 w 127"/>
                  <a:gd name="T3" fmla="*/ 0 h 23"/>
                  <a:gd name="T4" fmla="*/ 0 w 127"/>
                  <a:gd name="T5" fmla="*/ 0 h 23"/>
                  <a:gd name="T6" fmla="*/ 0 w 127"/>
                  <a:gd name="T7" fmla="*/ 0 h 23"/>
                  <a:gd name="T8" fmla="*/ 0 w 127"/>
                  <a:gd name="T9" fmla="*/ 0 h 23"/>
                  <a:gd name="T10" fmla="*/ 0 w 127"/>
                  <a:gd name="T11" fmla="*/ 0 h 23"/>
                  <a:gd name="T12" fmla="*/ 0 w 127"/>
                  <a:gd name="T13" fmla="*/ 0 h 23"/>
                  <a:gd name="T14" fmla="*/ 0 w 127"/>
                  <a:gd name="T15" fmla="*/ 0 h 23"/>
                  <a:gd name="T16" fmla="*/ 0 w 127"/>
                  <a:gd name="T17" fmla="*/ 0 h 23"/>
                  <a:gd name="T18" fmla="*/ 0 w 127"/>
                  <a:gd name="T19" fmla="*/ 0 h 23"/>
                  <a:gd name="T20" fmla="*/ 0 w 127"/>
                  <a:gd name="T21" fmla="*/ 0 h 23"/>
                  <a:gd name="T22" fmla="*/ 0 w 127"/>
                  <a:gd name="T23" fmla="*/ 0 h 23"/>
                  <a:gd name="T24" fmla="*/ 0 w 127"/>
                  <a:gd name="T25" fmla="*/ 0 h 23"/>
                  <a:gd name="T26" fmla="*/ 0 w 127"/>
                  <a:gd name="T27" fmla="*/ 0 h 23"/>
                  <a:gd name="T28" fmla="*/ 0 w 127"/>
                  <a:gd name="T29" fmla="*/ 0 h 23"/>
                  <a:gd name="T30" fmla="*/ 0 w 127"/>
                  <a:gd name="T31" fmla="*/ 0 h 23"/>
                  <a:gd name="T32" fmla="*/ 0 w 127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7"/>
                  <a:gd name="T52" fmla="*/ 0 h 23"/>
                  <a:gd name="T53" fmla="*/ 127 w 127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7" h="23">
                    <a:moveTo>
                      <a:pt x="127" y="17"/>
                    </a:moveTo>
                    <a:lnTo>
                      <a:pt x="121" y="20"/>
                    </a:lnTo>
                    <a:lnTo>
                      <a:pt x="109" y="23"/>
                    </a:lnTo>
                    <a:lnTo>
                      <a:pt x="92" y="23"/>
                    </a:lnTo>
                    <a:lnTo>
                      <a:pt x="70" y="21"/>
                    </a:lnTo>
                    <a:lnTo>
                      <a:pt x="49" y="18"/>
                    </a:lnTo>
                    <a:lnTo>
                      <a:pt x="29" y="13"/>
                    </a:lnTo>
                    <a:lnTo>
                      <a:pt x="12" y="7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6" y="1"/>
                    </a:lnTo>
                    <a:lnTo>
                      <a:pt x="46" y="4"/>
                    </a:lnTo>
                    <a:lnTo>
                      <a:pt x="69" y="6"/>
                    </a:lnTo>
                    <a:lnTo>
                      <a:pt x="90" y="9"/>
                    </a:lnTo>
                    <a:lnTo>
                      <a:pt x="109" y="10"/>
                    </a:lnTo>
                    <a:lnTo>
                      <a:pt x="122" y="13"/>
                    </a:lnTo>
                    <a:lnTo>
                      <a:pt x="12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7" name="Freeform 146"/>
              <p:cNvSpPr>
                <a:spLocks/>
              </p:cNvSpPr>
              <p:nvPr/>
            </p:nvSpPr>
            <p:spPr bwMode="auto">
              <a:xfrm>
                <a:off x="558" y="1018"/>
                <a:ext cx="56" cy="9"/>
              </a:xfrm>
              <a:custGeom>
                <a:avLst/>
                <a:gdLst>
                  <a:gd name="T0" fmla="*/ 1 w 112"/>
                  <a:gd name="T1" fmla="*/ 1 h 17"/>
                  <a:gd name="T2" fmla="*/ 1 w 112"/>
                  <a:gd name="T3" fmla="*/ 1 h 17"/>
                  <a:gd name="T4" fmla="*/ 1 w 112"/>
                  <a:gd name="T5" fmla="*/ 1 h 17"/>
                  <a:gd name="T6" fmla="*/ 1 w 112"/>
                  <a:gd name="T7" fmla="*/ 1 h 17"/>
                  <a:gd name="T8" fmla="*/ 1 w 112"/>
                  <a:gd name="T9" fmla="*/ 1 h 17"/>
                  <a:gd name="T10" fmla="*/ 1 w 112"/>
                  <a:gd name="T11" fmla="*/ 1 h 17"/>
                  <a:gd name="T12" fmla="*/ 1 w 112"/>
                  <a:gd name="T13" fmla="*/ 1 h 17"/>
                  <a:gd name="T14" fmla="*/ 1 w 112"/>
                  <a:gd name="T15" fmla="*/ 1 h 17"/>
                  <a:gd name="T16" fmla="*/ 0 w 112"/>
                  <a:gd name="T17" fmla="*/ 0 h 17"/>
                  <a:gd name="T18" fmla="*/ 1 w 112"/>
                  <a:gd name="T19" fmla="*/ 1 h 17"/>
                  <a:gd name="T20" fmla="*/ 1 w 112"/>
                  <a:gd name="T21" fmla="*/ 1 h 17"/>
                  <a:gd name="T22" fmla="*/ 1 w 112"/>
                  <a:gd name="T23" fmla="*/ 1 h 17"/>
                  <a:gd name="T24" fmla="*/ 1 w 112"/>
                  <a:gd name="T25" fmla="*/ 1 h 17"/>
                  <a:gd name="T26" fmla="*/ 1 w 112"/>
                  <a:gd name="T27" fmla="*/ 1 h 17"/>
                  <a:gd name="T28" fmla="*/ 1 w 112"/>
                  <a:gd name="T29" fmla="*/ 1 h 17"/>
                  <a:gd name="T30" fmla="*/ 1 w 112"/>
                  <a:gd name="T31" fmla="*/ 1 h 17"/>
                  <a:gd name="T32" fmla="*/ 1 w 112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7"/>
                  <a:gd name="T53" fmla="*/ 112 w 112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7">
                    <a:moveTo>
                      <a:pt x="112" y="14"/>
                    </a:moveTo>
                    <a:lnTo>
                      <a:pt x="109" y="15"/>
                    </a:lnTo>
                    <a:lnTo>
                      <a:pt x="96" y="17"/>
                    </a:lnTo>
                    <a:lnTo>
                      <a:pt x="81" y="17"/>
                    </a:lnTo>
                    <a:lnTo>
                      <a:pt x="61" y="15"/>
                    </a:lnTo>
                    <a:lnTo>
                      <a:pt x="41" y="14"/>
                    </a:lnTo>
                    <a:lnTo>
                      <a:pt x="23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6" y="2"/>
                    </a:lnTo>
                    <a:lnTo>
                      <a:pt x="44" y="2"/>
                    </a:lnTo>
                    <a:lnTo>
                      <a:pt x="63" y="3"/>
                    </a:lnTo>
                    <a:lnTo>
                      <a:pt x="83" y="5"/>
                    </a:lnTo>
                    <a:lnTo>
                      <a:pt x="98" y="6"/>
                    </a:lnTo>
                    <a:lnTo>
                      <a:pt x="109" y="9"/>
                    </a:lnTo>
                    <a:lnTo>
                      <a:pt x="11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8" name="Freeform 147"/>
              <p:cNvSpPr>
                <a:spLocks/>
              </p:cNvSpPr>
              <p:nvPr/>
            </p:nvSpPr>
            <p:spPr bwMode="auto">
              <a:xfrm>
                <a:off x="553" y="993"/>
                <a:ext cx="49" cy="8"/>
              </a:xfrm>
              <a:custGeom>
                <a:avLst/>
                <a:gdLst>
                  <a:gd name="T0" fmla="*/ 1 w 96"/>
                  <a:gd name="T1" fmla="*/ 1 h 15"/>
                  <a:gd name="T2" fmla="*/ 1 w 96"/>
                  <a:gd name="T3" fmla="*/ 1 h 15"/>
                  <a:gd name="T4" fmla="*/ 1 w 96"/>
                  <a:gd name="T5" fmla="*/ 1 h 15"/>
                  <a:gd name="T6" fmla="*/ 1 w 96"/>
                  <a:gd name="T7" fmla="*/ 1 h 15"/>
                  <a:gd name="T8" fmla="*/ 1 w 96"/>
                  <a:gd name="T9" fmla="*/ 1 h 15"/>
                  <a:gd name="T10" fmla="*/ 1 w 96"/>
                  <a:gd name="T11" fmla="*/ 1 h 15"/>
                  <a:gd name="T12" fmla="*/ 1 w 96"/>
                  <a:gd name="T13" fmla="*/ 1 h 15"/>
                  <a:gd name="T14" fmla="*/ 1 w 96"/>
                  <a:gd name="T15" fmla="*/ 1 h 15"/>
                  <a:gd name="T16" fmla="*/ 0 w 96"/>
                  <a:gd name="T17" fmla="*/ 1 h 15"/>
                  <a:gd name="T18" fmla="*/ 1 w 96"/>
                  <a:gd name="T19" fmla="*/ 1 h 15"/>
                  <a:gd name="T20" fmla="*/ 1 w 96"/>
                  <a:gd name="T21" fmla="*/ 1 h 15"/>
                  <a:gd name="T22" fmla="*/ 1 w 96"/>
                  <a:gd name="T23" fmla="*/ 1 h 15"/>
                  <a:gd name="T24" fmla="*/ 1 w 96"/>
                  <a:gd name="T25" fmla="*/ 0 h 15"/>
                  <a:gd name="T26" fmla="*/ 1 w 96"/>
                  <a:gd name="T27" fmla="*/ 0 h 15"/>
                  <a:gd name="T28" fmla="*/ 1 w 96"/>
                  <a:gd name="T29" fmla="*/ 0 h 15"/>
                  <a:gd name="T30" fmla="*/ 1 w 96"/>
                  <a:gd name="T31" fmla="*/ 1 h 15"/>
                  <a:gd name="T32" fmla="*/ 1 w 9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5"/>
                  <a:gd name="T53" fmla="*/ 96 w 9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5">
                    <a:moveTo>
                      <a:pt x="96" y="4"/>
                    </a:moveTo>
                    <a:lnTo>
                      <a:pt x="93" y="7"/>
                    </a:lnTo>
                    <a:lnTo>
                      <a:pt x="84" y="12"/>
                    </a:lnTo>
                    <a:lnTo>
                      <a:pt x="72" y="14"/>
                    </a:lnTo>
                    <a:lnTo>
                      <a:pt x="58" y="15"/>
                    </a:lnTo>
                    <a:lnTo>
                      <a:pt x="41" y="15"/>
                    </a:lnTo>
                    <a:lnTo>
                      <a:pt x="26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9" y="1"/>
                    </a:lnTo>
                    <a:lnTo>
                      <a:pt x="23" y="1"/>
                    </a:lnTo>
                    <a:lnTo>
                      <a:pt x="40" y="1"/>
                    </a:lnTo>
                    <a:lnTo>
                      <a:pt x="55" y="0"/>
                    </a:lnTo>
                    <a:lnTo>
                      <a:pt x="70" y="0"/>
                    </a:lnTo>
                    <a:lnTo>
                      <a:pt x="84" y="0"/>
                    </a:lnTo>
                    <a:lnTo>
                      <a:pt x="93" y="1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9" name="Freeform 148"/>
              <p:cNvSpPr>
                <a:spLocks/>
              </p:cNvSpPr>
              <p:nvPr/>
            </p:nvSpPr>
            <p:spPr bwMode="auto">
              <a:xfrm>
                <a:off x="560" y="953"/>
                <a:ext cx="22" cy="9"/>
              </a:xfrm>
              <a:custGeom>
                <a:avLst/>
                <a:gdLst>
                  <a:gd name="T0" fmla="*/ 0 w 46"/>
                  <a:gd name="T1" fmla="*/ 0 h 19"/>
                  <a:gd name="T2" fmla="*/ 0 w 46"/>
                  <a:gd name="T3" fmla="*/ 0 h 19"/>
                  <a:gd name="T4" fmla="*/ 0 w 46"/>
                  <a:gd name="T5" fmla="*/ 0 h 19"/>
                  <a:gd name="T6" fmla="*/ 0 w 46"/>
                  <a:gd name="T7" fmla="*/ 0 h 19"/>
                  <a:gd name="T8" fmla="*/ 0 w 46"/>
                  <a:gd name="T9" fmla="*/ 0 h 19"/>
                  <a:gd name="T10" fmla="*/ 0 w 46"/>
                  <a:gd name="T11" fmla="*/ 0 h 19"/>
                  <a:gd name="T12" fmla="*/ 0 w 46"/>
                  <a:gd name="T13" fmla="*/ 0 h 19"/>
                  <a:gd name="T14" fmla="*/ 0 w 46"/>
                  <a:gd name="T15" fmla="*/ 0 h 19"/>
                  <a:gd name="T16" fmla="*/ 0 w 46"/>
                  <a:gd name="T17" fmla="*/ 0 h 19"/>
                  <a:gd name="T18" fmla="*/ 0 w 46"/>
                  <a:gd name="T19" fmla="*/ 0 h 19"/>
                  <a:gd name="T20" fmla="*/ 0 w 46"/>
                  <a:gd name="T21" fmla="*/ 0 h 19"/>
                  <a:gd name="T22" fmla="*/ 0 w 46"/>
                  <a:gd name="T23" fmla="*/ 0 h 19"/>
                  <a:gd name="T24" fmla="*/ 0 w 46"/>
                  <a:gd name="T25" fmla="*/ 0 h 19"/>
                  <a:gd name="T26" fmla="*/ 0 w 46"/>
                  <a:gd name="T27" fmla="*/ 0 h 19"/>
                  <a:gd name="T28" fmla="*/ 0 w 46"/>
                  <a:gd name="T29" fmla="*/ 0 h 19"/>
                  <a:gd name="T30" fmla="*/ 0 w 46"/>
                  <a:gd name="T31" fmla="*/ 0 h 19"/>
                  <a:gd name="T32" fmla="*/ 0 w 46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9"/>
                  <a:gd name="T53" fmla="*/ 46 w 46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9">
                    <a:moveTo>
                      <a:pt x="46" y="3"/>
                    </a:moveTo>
                    <a:lnTo>
                      <a:pt x="44" y="6"/>
                    </a:lnTo>
                    <a:lnTo>
                      <a:pt x="40" y="10"/>
                    </a:lnTo>
                    <a:lnTo>
                      <a:pt x="34" y="13"/>
                    </a:lnTo>
                    <a:lnTo>
                      <a:pt x="26" y="16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7"/>
                    </a:lnTo>
                    <a:lnTo>
                      <a:pt x="0" y="14"/>
                    </a:lnTo>
                    <a:lnTo>
                      <a:pt x="6" y="16"/>
                    </a:lnTo>
                    <a:lnTo>
                      <a:pt x="14" y="14"/>
                    </a:lnTo>
                    <a:lnTo>
                      <a:pt x="22" y="11"/>
                    </a:lnTo>
                    <a:lnTo>
                      <a:pt x="29" y="6"/>
                    </a:lnTo>
                    <a:lnTo>
                      <a:pt x="35" y="3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0" name="Freeform 149"/>
              <p:cNvSpPr>
                <a:spLocks/>
              </p:cNvSpPr>
              <p:nvPr/>
            </p:nvSpPr>
            <p:spPr bwMode="auto">
              <a:xfrm>
                <a:off x="592" y="1081"/>
                <a:ext cx="42" cy="11"/>
              </a:xfrm>
              <a:custGeom>
                <a:avLst/>
                <a:gdLst>
                  <a:gd name="T0" fmla="*/ 0 w 86"/>
                  <a:gd name="T1" fmla="*/ 1 h 21"/>
                  <a:gd name="T2" fmla="*/ 0 w 86"/>
                  <a:gd name="T3" fmla="*/ 1 h 21"/>
                  <a:gd name="T4" fmla="*/ 0 w 86"/>
                  <a:gd name="T5" fmla="*/ 1 h 21"/>
                  <a:gd name="T6" fmla="*/ 0 w 86"/>
                  <a:gd name="T7" fmla="*/ 1 h 21"/>
                  <a:gd name="T8" fmla="*/ 0 w 86"/>
                  <a:gd name="T9" fmla="*/ 1 h 21"/>
                  <a:gd name="T10" fmla="*/ 0 w 86"/>
                  <a:gd name="T11" fmla="*/ 1 h 21"/>
                  <a:gd name="T12" fmla="*/ 0 w 86"/>
                  <a:gd name="T13" fmla="*/ 1 h 21"/>
                  <a:gd name="T14" fmla="*/ 0 w 86"/>
                  <a:gd name="T15" fmla="*/ 1 h 21"/>
                  <a:gd name="T16" fmla="*/ 0 w 86"/>
                  <a:gd name="T17" fmla="*/ 0 h 21"/>
                  <a:gd name="T18" fmla="*/ 0 w 86"/>
                  <a:gd name="T19" fmla="*/ 1 h 21"/>
                  <a:gd name="T20" fmla="*/ 0 w 86"/>
                  <a:gd name="T21" fmla="*/ 1 h 21"/>
                  <a:gd name="T22" fmla="*/ 0 w 86"/>
                  <a:gd name="T23" fmla="*/ 1 h 21"/>
                  <a:gd name="T24" fmla="*/ 0 w 86"/>
                  <a:gd name="T25" fmla="*/ 1 h 21"/>
                  <a:gd name="T26" fmla="*/ 0 w 86"/>
                  <a:gd name="T27" fmla="*/ 1 h 21"/>
                  <a:gd name="T28" fmla="*/ 0 w 86"/>
                  <a:gd name="T29" fmla="*/ 1 h 21"/>
                  <a:gd name="T30" fmla="*/ 0 w 86"/>
                  <a:gd name="T31" fmla="*/ 1 h 21"/>
                  <a:gd name="T32" fmla="*/ 0 w 86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1"/>
                  <a:gd name="T53" fmla="*/ 86 w 86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1">
                    <a:moveTo>
                      <a:pt x="86" y="18"/>
                    </a:moveTo>
                    <a:lnTo>
                      <a:pt x="83" y="20"/>
                    </a:lnTo>
                    <a:lnTo>
                      <a:pt x="77" y="21"/>
                    </a:lnTo>
                    <a:lnTo>
                      <a:pt x="66" y="21"/>
                    </a:lnTo>
                    <a:lnTo>
                      <a:pt x="52" y="20"/>
                    </a:lnTo>
                    <a:lnTo>
                      <a:pt x="38" y="18"/>
                    </a:lnTo>
                    <a:lnTo>
                      <a:pt x="25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7" y="8"/>
                    </a:lnTo>
                    <a:lnTo>
                      <a:pt x="52" y="9"/>
                    </a:lnTo>
                    <a:lnTo>
                      <a:pt x="64" y="11"/>
                    </a:lnTo>
                    <a:lnTo>
                      <a:pt x="75" y="14"/>
                    </a:lnTo>
                    <a:lnTo>
                      <a:pt x="83" y="15"/>
                    </a:lnTo>
                    <a:lnTo>
                      <a:pt x="86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1" name="Freeform 150"/>
              <p:cNvSpPr>
                <a:spLocks/>
              </p:cNvSpPr>
              <p:nvPr/>
            </p:nvSpPr>
            <p:spPr bwMode="auto">
              <a:xfrm>
                <a:off x="567" y="1044"/>
                <a:ext cx="61" cy="12"/>
              </a:xfrm>
              <a:custGeom>
                <a:avLst/>
                <a:gdLst>
                  <a:gd name="T0" fmla="*/ 0 w 123"/>
                  <a:gd name="T1" fmla="*/ 1 h 23"/>
                  <a:gd name="T2" fmla="*/ 0 w 123"/>
                  <a:gd name="T3" fmla="*/ 1 h 23"/>
                  <a:gd name="T4" fmla="*/ 0 w 123"/>
                  <a:gd name="T5" fmla="*/ 1 h 23"/>
                  <a:gd name="T6" fmla="*/ 0 w 123"/>
                  <a:gd name="T7" fmla="*/ 1 h 23"/>
                  <a:gd name="T8" fmla="*/ 0 w 123"/>
                  <a:gd name="T9" fmla="*/ 1 h 23"/>
                  <a:gd name="T10" fmla="*/ 0 w 123"/>
                  <a:gd name="T11" fmla="*/ 1 h 23"/>
                  <a:gd name="T12" fmla="*/ 0 w 123"/>
                  <a:gd name="T13" fmla="*/ 1 h 23"/>
                  <a:gd name="T14" fmla="*/ 0 w 123"/>
                  <a:gd name="T15" fmla="*/ 1 h 23"/>
                  <a:gd name="T16" fmla="*/ 0 w 123"/>
                  <a:gd name="T17" fmla="*/ 0 h 23"/>
                  <a:gd name="T18" fmla="*/ 0 w 123"/>
                  <a:gd name="T19" fmla="*/ 0 h 23"/>
                  <a:gd name="T20" fmla="*/ 0 w 123"/>
                  <a:gd name="T21" fmla="*/ 1 h 23"/>
                  <a:gd name="T22" fmla="*/ 0 w 123"/>
                  <a:gd name="T23" fmla="*/ 1 h 23"/>
                  <a:gd name="T24" fmla="*/ 0 w 123"/>
                  <a:gd name="T25" fmla="*/ 1 h 23"/>
                  <a:gd name="T26" fmla="*/ 0 w 123"/>
                  <a:gd name="T27" fmla="*/ 1 h 23"/>
                  <a:gd name="T28" fmla="*/ 0 w 123"/>
                  <a:gd name="T29" fmla="*/ 1 h 23"/>
                  <a:gd name="T30" fmla="*/ 0 w 123"/>
                  <a:gd name="T31" fmla="*/ 1 h 23"/>
                  <a:gd name="T32" fmla="*/ 0 w 123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3"/>
                  <a:gd name="T53" fmla="*/ 123 w 123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3">
                    <a:moveTo>
                      <a:pt x="123" y="17"/>
                    </a:moveTo>
                    <a:lnTo>
                      <a:pt x="118" y="20"/>
                    </a:lnTo>
                    <a:lnTo>
                      <a:pt x="106" y="23"/>
                    </a:lnTo>
                    <a:lnTo>
                      <a:pt x="89" y="23"/>
                    </a:lnTo>
                    <a:lnTo>
                      <a:pt x="69" y="22"/>
                    </a:lnTo>
                    <a:lnTo>
                      <a:pt x="48" y="18"/>
                    </a:lnTo>
                    <a:lnTo>
                      <a:pt x="28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5" y="2"/>
                    </a:lnTo>
                    <a:lnTo>
                      <a:pt x="45" y="3"/>
                    </a:lnTo>
                    <a:lnTo>
                      <a:pt x="66" y="6"/>
                    </a:lnTo>
                    <a:lnTo>
                      <a:pt x="87" y="8"/>
                    </a:lnTo>
                    <a:lnTo>
                      <a:pt x="106" y="11"/>
                    </a:lnTo>
                    <a:lnTo>
                      <a:pt x="118" y="14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2" name="Freeform 151"/>
              <p:cNvSpPr>
                <a:spLocks/>
              </p:cNvSpPr>
              <p:nvPr/>
            </p:nvSpPr>
            <p:spPr bwMode="auto">
              <a:xfrm>
                <a:off x="555" y="1004"/>
                <a:ext cx="55" cy="7"/>
              </a:xfrm>
              <a:custGeom>
                <a:avLst/>
                <a:gdLst>
                  <a:gd name="T0" fmla="*/ 1 w 110"/>
                  <a:gd name="T1" fmla="*/ 1 h 13"/>
                  <a:gd name="T2" fmla="*/ 1 w 110"/>
                  <a:gd name="T3" fmla="*/ 1 h 13"/>
                  <a:gd name="T4" fmla="*/ 1 w 110"/>
                  <a:gd name="T5" fmla="*/ 1 h 13"/>
                  <a:gd name="T6" fmla="*/ 1 w 110"/>
                  <a:gd name="T7" fmla="*/ 1 h 13"/>
                  <a:gd name="T8" fmla="*/ 1 w 110"/>
                  <a:gd name="T9" fmla="*/ 1 h 13"/>
                  <a:gd name="T10" fmla="*/ 1 w 110"/>
                  <a:gd name="T11" fmla="*/ 1 h 13"/>
                  <a:gd name="T12" fmla="*/ 1 w 110"/>
                  <a:gd name="T13" fmla="*/ 1 h 13"/>
                  <a:gd name="T14" fmla="*/ 1 w 110"/>
                  <a:gd name="T15" fmla="*/ 1 h 13"/>
                  <a:gd name="T16" fmla="*/ 0 w 110"/>
                  <a:gd name="T17" fmla="*/ 1 h 13"/>
                  <a:gd name="T18" fmla="*/ 1 w 110"/>
                  <a:gd name="T19" fmla="*/ 1 h 13"/>
                  <a:gd name="T20" fmla="*/ 1 w 110"/>
                  <a:gd name="T21" fmla="*/ 1 h 13"/>
                  <a:gd name="T22" fmla="*/ 1 w 110"/>
                  <a:gd name="T23" fmla="*/ 1 h 13"/>
                  <a:gd name="T24" fmla="*/ 1 w 110"/>
                  <a:gd name="T25" fmla="*/ 0 h 13"/>
                  <a:gd name="T26" fmla="*/ 1 w 110"/>
                  <a:gd name="T27" fmla="*/ 0 h 13"/>
                  <a:gd name="T28" fmla="*/ 1 w 110"/>
                  <a:gd name="T29" fmla="*/ 0 h 13"/>
                  <a:gd name="T30" fmla="*/ 1 w 110"/>
                  <a:gd name="T31" fmla="*/ 1 h 13"/>
                  <a:gd name="T32" fmla="*/ 1 w 110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3"/>
                  <a:gd name="T53" fmla="*/ 110 w 110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3">
                    <a:moveTo>
                      <a:pt x="110" y="4"/>
                    </a:moveTo>
                    <a:lnTo>
                      <a:pt x="105" y="7"/>
                    </a:lnTo>
                    <a:lnTo>
                      <a:pt x="96" y="10"/>
                    </a:lnTo>
                    <a:lnTo>
                      <a:pt x="81" y="13"/>
                    </a:lnTo>
                    <a:lnTo>
                      <a:pt x="64" y="13"/>
                    </a:lnTo>
                    <a:lnTo>
                      <a:pt x="46" y="13"/>
                    </a:lnTo>
                    <a:lnTo>
                      <a:pt x="27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3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05" y="1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3" name="Freeform 152"/>
              <p:cNvSpPr>
                <a:spLocks/>
              </p:cNvSpPr>
              <p:nvPr/>
            </p:nvSpPr>
            <p:spPr bwMode="auto">
              <a:xfrm>
                <a:off x="554" y="982"/>
                <a:ext cx="45" cy="6"/>
              </a:xfrm>
              <a:custGeom>
                <a:avLst/>
                <a:gdLst>
                  <a:gd name="T0" fmla="*/ 0 w 91"/>
                  <a:gd name="T1" fmla="*/ 0 h 13"/>
                  <a:gd name="T2" fmla="*/ 0 w 91"/>
                  <a:gd name="T3" fmla="*/ 0 h 13"/>
                  <a:gd name="T4" fmla="*/ 0 w 91"/>
                  <a:gd name="T5" fmla="*/ 0 h 13"/>
                  <a:gd name="T6" fmla="*/ 0 w 91"/>
                  <a:gd name="T7" fmla="*/ 0 h 13"/>
                  <a:gd name="T8" fmla="*/ 0 w 91"/>
                  <a:gd name="T9" fmla="*/ 0 h 13"/>
                  <a:gd name="T10" fmla="*/ 0 w 91"/>
                  <a:gd name="T11" fmla="*/ 0 h 13"/>
                  <a:gd name="T12" fmla="*/ 0 w 91"/>
                  <a:gd name="T13" fmla="*/ 0 h 13"/>
                  <a:gd name="T14" fmla="*/ 0 w 91"/>
                  <a:gd name="T15" fmla="*/ 0 h 13"/>
                  <a:gd name="T16" fmla="*/ 0 w 91"/>
                  <a:gd name="T17" fmla="*/ 0 h 13"/>
                  <a:gd name="T18" fmla="*/ 0 w 91"/>
                  <a:gd name="T19" fmla="*/ 0 h 13"/>
                  <a:gd name="T20" fmla="*/ 0 w 91"/>
                  <a:gd name="T21" fmla="*/ 0 h 13"/>
                  <a:gd name="T22" fmla="*/ 0 w 91"/>
                  <a:gd name="T23" fmla="*/ 0 h 13"/>
                  <a:gd name="T24" fmla="*/ 0 w 91"/>
                  <a:gd name="T25" fmla="*/ 0 h 13"/>
                  <a:gd name="T26" fmla="*/ 0 w 91"/>
                  <a:gd name="T27" fmla="*/ 0 h 13"/>
                  <a:gd name="T28" fmla="*/ 0 w 91"/>
                  <a:gd name="T29" fmla="*/ 0 h 13"/>
                  <a:gd name="T30" fmla="*/ 0 w 91"/>
                  <a:gd name="T31" fmla="*/ 0 h 13"/>
                  <a:gd name="T32" fmla="*/ 0 w 9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13"/>
                  <a:gd name="T53" fmla="*/ 91 w 9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13">
                    <a:moveTo>
                      <a:pt x="91" y="8"/>
                    </a:moveTo>
                    <a:lnTo>
                      <a:pt x="88" y="11"/>
                    </a:lnTo>
                    <a:lnTo>
                      <a:pt x="77" y="13"/>
                    </a:lnTo>
                    <a:lnTo>
                      <a:pt x="63" y="13"/>
                    </a:lnTo>
                    <a:lnTo>
                      <a:pt x="48" y="13"/>
                    </a:lnTo>
                    <a:lnTo>
                      <a:pt x="31" y="11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63" y="2"/>
                    </a:lnTo>
                    <a:lnTo>
                      <a:pt x="77" y="3"/>
                    </a:lnTo>
                    <a:lnTo>
                      <a:pt x="86" y="5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4" name="Freeform 153"/>
              <p:cNvSpPr>
                <a:spLocks/>
              </p:cNvSpPr>
              <p:nvPr/>
            </p:nvSpPr>
            <p:spPr bwMode="auto">
              <a:xfrm>
                <a:off x="556" y="968"/>
                <a:ext cx="28" cy="7"/>
              </a:xfrm>
              <a:custGeom>
                <a:avLst/>
                <a:gdLst>
                  <a:gd name="T0" fmla="*/ 1 w 56"/>
                  <a:gd name="T1" fmla="*/ 1 h 14"/>
                  <a:gd name="T2" fmla="*/ 1 w 56"/>
                  <a:gd name="T3" fmla="*/ 1 h 14"/>
                  <a:gd name="T4" fmla="*/ 1 w 56"/>
                  <a:gd name="T5" fmla="*/ 1 h 14"/>
                  <a:gd name="T6" fmla="*/ 1 w 56"/>
                  <a:gd name="T7" fmla="*/ 1 h 14"/>
                  <a:gd name="T8" fmla="*/ 1 w 56"/>
                  <a:gd name="T9" fmla="*/ 1 h 14"/>
                  <a:gd name="T10" fmla="*/ 1 w 56"/>
                  <a:gd name="T11" fmla="*/ 1 h 14"/>
                  <a:gd name="T12" fmla="*/ 1 w 56"/>
                  <a:gd name="T13" fmla="*/ 1 h 14"/>
                  <a:gd name="T14" fmla="*/ 1 w 56"/>
                  <a:gd name="T15" fmla="*/ 1 h 14"/>
                  <a:gd name="T16" fmla="*/ 0 w 56"/>
                  <a:gd name="T17" fmla="*/ 1 h 14"/>
                  <a:gd name="T18" fmla="*/ 1 w 56"/>
                  <a:gd name="T19" fmla="*/ 1 h 14"/>
                  <a:gd name="T20" fmla="*/ 1 w 56"/>
                  <a:gd name="T21" fmla="*/ 1 h 14"/>
                  <a:gd name="T22" fmla="*/ 1 w 56"/>
                  <a:gd name="T23" fmla="*/ 1 h 14"/>
                  <a:gd name="T24" fmla="*/ 1 w 56"/>
                  <a:gd name="T25" fmla="*/ 1 h 14"/>
                  <a:gd name="T26" fmla="*/ 1 w 56"/>
                  <a:gd name="T27" fmla="*/ 1 h 14"/>
                  <a:gd name="T28" fmla="*/ 1 w 56"/>
                  <a:gd name="T29" fmla="*/ 0 h 14"/>
                  <a:gd name="T30" fmla="*/ 1 w 56"/>
                  <a:gd name="T31" fmla="*/ 0 h 14"/>
                  <a:gd name="T32" fmla="*/ 1 w 56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4"/>
                  <a:gd name="T53" fmla="*/ 56 w 5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4">
                    <a:moveTo>
                      <a:pt x="56" y="3"/>
                    </a:moveTo>
                    <a:lnTo>
                      <a:pt x="54" y="6"/>
                    </a:lnTo>
                    <a:lnTo>
                      <a:pt x="48" y="10"/>
                    </a:lnTo>
                    <a:lnTo>
                      <a:pt x="41" y="11"/>
                    </a:lnTo>
                    <a:lnTo>
                      <a:pt x="32" y="14"/>
                    </a:lnTo>
                    <a:lnTo>
                      <a:pt x="21" y="14"/>
                    </a:lnTo>
                    <a:lnTo>
                      <a:pt x="12" y="14"/>
                    </a:lnTo>
                    <a:lnTo>
                      <a:pt x="4" y="13"/>
                    </a:lnTo>
                    <a:lnTo>
                      <a:pt x="0" y="8"/>
                    </a:lnTo>
                    <a:lnTo>
                      <a:pt x="7" y="10"/>
                    </a:lnTo>
                    <a:lnTo>
                      <a:pt x="15" y="10"/>
                    </a:lnTo>
                    <a:lnTo>
                      <a:pt x="25" y="6"/>
                    </a:lnTo>
                    <a:lnTo>
                      <a:pt x="35" y="3"/>
                    </a:lnTo>
                    <a:lnTo>
                      <a:pt x="42" y="2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5" name="Freeform 154"/>
              <p:cNvSpPr>
                <a:spLocks/>
              </p:cNvSpPr>
              <p:nvPr/>
            </p:nvSpPr>
            <p:spPr bwMode="auto">
              <a:xfrm>
                <a:off x="601" y="1094"/>
                <a:ext cx="27" cy="10"/>
              </a:xfrm>
              <a:custGeom>
                <a:avLst/>
                <a:gdLst>
                  <a:gd name="T0" fmla="*/ 0 w 55"/>
                  <a:gd name="T1" fmla="*/ 0 h 22"/>
                  <a:gd name="T2" fmla="*/ 0 w 55"/>
                  <a:gd name="T3" fmla="*/ 0 h 22"/>
                  <a:gd name="T4" fmla="*/ 0 w 55"/>
                  <a:gd name="T5" fmla="*/ 0 h 22"/>
                  <a:gd name="T6" fmla="*/ 0 w 55"/>
                  <a:gd name="T7" fmla="*/ 0 h 22"/>
                  <a:gd name="T8" fmla="*/ 0 w 55"/>
                  <a:gd name="T9" fmla="*/ 0 h 22"/>
                  <a:gd name="T10" fmla="*/ 0 w 55"/>
                  <a:gd name="T11" fmla="*/ 0 h 22"/>
                  <a:gd name="T12" fmla="*/ 0 w 55"/>
                  <a:gd name="T13" fmla="*/ 0 h 22"/>
                  <a:gd name="T14" fmla="*/ 0 w 55"/>
                  <a:gd name="T15" fmla="*/ 0 h 22"/>
                  <a:gd name="T16" fmla="*/ 0 w 55"/>
                  <a:gd name="T17" fmla="*/ 0 h 22"/>
                  <a:gd name="T18" fmla="*/ 0 w 55"/>
                  <a:gd name="T19" fmla="*/ 0 h 22"/>
                  <a:gd name="T20" fmla="*/ 0 w 55"/>
                  <a:gd name="T21" fmla="*/ 0 h 22"/>
                  <a:gd name="T22" fmla="*/ 0 w 55"/>
                  <a:gd name="T23" fmla="*/ 0 h 22"/>
                  <a:gd name="T24" fmla="*/ 0 w 55"/>
                  <a:gd name="T25" fmla="*/ 0 h 22"/>
                  <a:gd name="T26" fmla="*/ 0 w 55"/>
                  <a:gd name="T27" fmla="*/ 0 h 22"/>
                  <a:gd name="T28" fmla="*/ 0 w 55"/>
                  <a:gd name="T29" fmla="*/ 0 h 22"/>
                  <a:gd name="T30" fmla="*/ 0 w 55"/>
                  <a:gd name="T31" fmla="*/ 0 h 22"/>
                  <a:gd name="T32" fmla="*/ 0 w 55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2"/>
                  <a:gd name="T53" fmla="*/ 55 w 55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32" y="5"/>
                    </a:lnTo>
                    <a:lnTo>
                      <a:pt x="41" y="8"/>
                    </a:lnTo>
                    <a:lnTo>
                      <a:pt x="48" y="10"/>
                    </a:lnTo>
                    <a:lnTo>
                      <a:pt x="53" y="14"/>
                    </a:lnTo>
                    <a:lnTo>
                      <a:pt x="55" y="19"/>
                    </a:lnTo>
                    <a:lnTo>
                      <a:pt x="52" y="22"/>
                    </a:lnTo>
                    <a:lnTo>
                      <a:pt x="45" y="22"/>
                    </a:lnTo>
                    <a:lnTo>
                      <a:pt x="36" y="20"/>
                    </a:lnTo>
                    <a:lnTo>
                      <a:pt x="29" y="16"/>
                    </a:lnTo>
                    <a:lnTo>
                      <a:pt x="19" y="11"/>
                    </a:lnTo>
                    <a:lnTo>
                      <a:pt x="12" y="7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6" name="Freeform 155"/>
              <p:cNvSpPr>
                <a:spLocks/>
              </p:cNvSpPr>
              <p:nvPr/>
            </p:nvSpPr>
            <p:spPr bwMode="auto">
              <a:xfrm>
                <a:off x="599" y="1092"/>
                <a:ext cx="5" cy="26"/>
              </a:xfrm>
              <a:custGeom>
                <a:avLst/>
                <a:gdLst>
                  <a:gd name="T0" fmla="*/ 0 w 11"/>
                  <a:gd name="T1" fmla="*/ 0 h 52"/>
                  <a:gd name="T2" fmla="*/ 0 w 11"/>
                  <a:gd name="T3" fmla="*/ 1 h 52"/>
                  <a:gd name="T4" fmla="*/ 0 w 11"/>
                  <a:gd name="T5" fmla="*/ 1 h 52"/>
                  <a:gd name="T6" fmla="*/ 0 w 11"/>
                  <a:gd name="T7" fmla="*/ 1 h 52"/>
                  <a:gd name="T8" fmla="*/ 0 w 11"/>
                  <a:gd name="T9" fmla="*/ 1 h 52"/>
                  <a:gd name="T10" fmla="*/ 0 w 11"/>
                  <a:gd name="T11" fmla="*/ 1 h 52"/>
                  <a:gd name="T12" fmla="*/ 0 w 11"/>
                  <a:gd name="T13" fmla="*/ 1 h 52"/>
                  <a:gd name="T14" fmla="*/ 0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2" y="0"/>
                    </a:moveTo>
                    <a:lnTo>
                      <a:pt x="2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2"/>
                    </a:lnTo>
                    <a:lnTo>
                      <a:pt x="11" y="46"/>
                    </a:lnTo>
                    <a:lnTo>
                      <a:pt x="9" y="31"/>
                    </a:lnTo>
                    <a:lnTo>
                      <a:pt x="5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" name="Freeform 156"/>
              <p:cNvSpPr>
                <a:spLocks/>
              </p:cNvSpPr>
              <p:nvPr/>
            </p:nvSpPr>
            <p:spPr bwMode="auto">
              <a:xfrm>
                <a:off x="608" y="1100"/>
                <a:ext cx="16" cy="22"/>
              </a:xfrm>
              <a:custGeom>
                <a:avLst/>
                <a:gdLst>
                  <a:gd name="T0" fmla="*/ 0 w 32"/>
                  <a:gd name="T1" fmla="*/ 0 h 44"/>
                  <a:gd name="T2" fmla="*/ 1 w 32"/>
                  <a:gd name="T3" fmla="*/ 1 h 44"/>
                  <a:gd name="T4" fmla="*/ 1 w 32"/>
                  <a:gd name="T5" fmla="*/ 1 h 44"/>
                  <a:gd name="T6" fmla="*/ 1 w 32"/>
                  <a:gd name="T7" fmla="*/ 1 h 44"/>
                  <a:gd name="T8" fmla="*/ 1 w 32"/>
                  <a:gd name="T9" fmla="*/ 1 h 44"/>
                  <a:gd name="T10" fmla="*/ 1 w 32"/>
                  <a:gd name="T11" fmla="*/ 1 h 44"/>
                  <a:gd name="T12" fmla="*/ 1 w 32"/>
                  <a:gd name="T13" fmla="*/ 1 h 44"/>
                  <a:gd name="T14" fmla="*/ 1 w 32"/>
                  <a:gd name="T15" fmla="*/ 1 h 44"/>
                  <a:gd name="T16" fmla="*/ 0 w 32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44"/>
                  <a:gd name="T29" fmla="*/ 32 w 32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44">
                    <a:moveTo>
                      <a:pt x="0" y="0"/>
                    </a:moveTo>
                    <a:lnTo>
                      <a:pt x="4" y="9"/>
                    </a:lnTo>
                    <a:lnTo>
                      <a:pt x="14" y="26"/>
                    </a:lnTo>
                    <a:lnTo>
                      <a:pt x="21" y="39"/>
                    </a:lnTo>
                    <a:lnTo>
                      <a:pt x="30" y="44"/>
                    </a:lnTo>
                    <a:lnTo>
                      <a:pt x="32" y="36"/>
                    </a:lnTo>
                    <a:lnTo>
                      <a:pt x="23" y="23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" name="Freeform 157"/>
              <p:cNvSpPr>
                <a:spLocks/>
              </p:cNvSpPr>
              <p:nvPr/>
            </p:nvSpPr>
            <p:spPr bwMode="auto">
              <a:xfrm>
                <a:off x="524" y="970"/>
                <a:ext cx="35" cy="8"/>
              </a:xfrm>
              <a:custGeom>
                <a:avLst/>
                <a:gdLst>
                  <a:gd name="T0" fmla="*/ 1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1 h 15"/>
                  <a:gd name="T10" fmla="*/ 1 w 69"/>
                  <a:gd name="T11" fmla="*/ 1 h 15"/>
                  <a:gd name="T12" fmla="*/ 1 w 69"/>
                  <a:gd name="T13" fmla="*/ 1 h 15"/>
                  <a:gd name="T14" fmla="*/ 1 w 69"/>
                  <a:gd name="T15" fmla="*/ 1 h 15"/>
                  <a:gd name="T16" fmla="*/ 0 w 69"/>
                  <a:gd name="T17" fmla="*/ 1 h 15"/>
                  <a:gd name="T18" fmla="*/ 1 w 69"/>
                  <a:gd name="T19" fmla="*/ 1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1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3"/>
                    </a:moveTo>
                    <a:lnTo>
                      <a:pt x="61" y="8"/>
                    </a:lnTo>
                    <a:lnTo>
                      <a:pt x="52" y="11"/>
                    </a:lnTo>
                    <a:lnTo>
                      <a:pt x="41" y="14"/>
                    </a:lnTo>
                    <a:lnTo>
                      <a:pt x="30" y="15"/>
                    </a:lnTo>
                    <a:lnTo>
                      <a:pt x="18" y="15"/>
                    </a:lnTo>
                    <a:lnTo>
                      <a:pt x="9" y="14"/>
                    </a:lnTo>
                    <a:lnTo>
                      <a:pt x="3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7" y="0"/>
                    </a:lnTo>
                    <a:lnTo>
                      <a:pt x="38" y="1"/>
                    </a:lnTo>
                    <a:lnTo>
                      <a:pt x="50" y="1"/>
                    </a:lnTo>
                    <a:lnTo>
                      <a:pt x="61" y="3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9" name="Freeform 158"/>
              <p:cNvSpPr>
                <a:spLocks/>
              </p:cNvSpPr>
              <p:nvPr/>
            </p:nvSpPr>
            <p:spPr bwMode="auto">
              <a:xfrm>
                <a:off x="532" y="944"/>
                <a:ext cx="33" cy="14"/>
              </a:xfrm>
              <a:custGeom>
                <a:avLst/>
                <a:gdLst>
                  <a:gd name="T0" fmla="*/ 1 w 66"/>
                  <a:gd name="T1" fmla="*/ 1 h 28"/>
                  <a:gd name="T2" fmla="*/ 1 w 66"/>
                  <a:gd name="T3" fmla="*/ 1 h 28"/>
                  <a:gd name="T4" fmla="*/ 1 w 66"/>
                  <a:gd name="T5" fmla="*/ 1 h 28"/>
                  <a:gd name="T6" fmla="*/ 1 w 66"/>
                  <a:gd name="T7" fmla="*/ 1 h 28"/>
                  <a:gd name="T8" fmla="*/ 1 w 66"/>
                  <a:gd name="T9" fmla="*/ 1 h 28"/>
                  <a:gd name="T10" fmla="*/ 1 w 66"/>
                  <a:gd name="T11" fmla="*/ 1 h 28"/>
                  <a:gd name="T12" fmla="*/ 1 w 66"/>
                  <a:gd name="T13" fmla="*/ 1 h 28"/>
                  <a:gd name="T14" fmla="*/ 1 w 66"/>
                  <a:gd name="T15" fmla="*/ 1 h 28"/>
                  <a:gd name="T16" fmla="*/ 0 w 66"/>
                  <a:gd name="T17" fmla="*/ 1 h 28"/>
                  <a:gd name="T18" fmla="*/ 1 w 66"/>
                  <a:gd name="T19" fmla="*/ 0 h 28"/>
                  <a:gd name="T20" fmla="*/ 1 w 66"/>
                  <a:gd name="T21" fmla="*/ 0 h 28"/>
                  <a:gd name="T22" fmla="*/ 1 w 66"/>
                  <a:gd name="T23" fmla="*/ 1 h 28"/>
                  <a:gd name="T24" fmla="*/ 1 w 66"/>
                  <a:gd name="T25" fmla="*/ 1 h 28"/>
                  <a:gd name="T26" fmla="*/ 1 w 66"/>
                  <a:gd name="T27" fmla="*/ 1 h 28"/>
                  <a:gd name="T28" fmla="*/ 1 w 66"/>
                  <a:gd name="T29" fmla="*/ 1 h 28"/>
                  <a:gd name="T30" fmla="*/ 1 w 66"/>
                  <a:gd name="T31" fmla="*/ 1 h 28"/>
                  <a:gd name="T32" fmla="*/ 1 w 66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8"/>
                  <a:gd name="T53" fmla="*/ 66 w 6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8">
                    <a:moveTo>
                      <a:pt x="66" y="28"/>
                    </a:moveTo>
                    <a:lnTo>
                      <a:pt x="60" y="28"/>
                    </a:lnTo>
                    <a:lnTo>
                      <a:pt x="49" y="26"/>
                    </a:lnTo>
                    <a:lnTo>
                      <a:pt x="38" y="23"/>
                    </a:lnTo>
                    <a:lnTo>
                      <a:pt x="28" y="20"/>
                    </a:lnTo>
                    <a:lnTo>
                      <a:pt x="17" y="17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9" y="3"/>
                    </a:lnTo>
                    <a:lnTo>
                      <a:pt x="31" y="8"/>
                    </a:lnTo>
                    <a:lnTo>
                      <a:pt x="41" y="14"/>
                    </a:lnTo>
                    <a:lnTo>
                      <a:pt x="52" y="20"/>
                    </a:lnTo>
                    <a:lnTo>
                      <a:pt x="61" y="24"/>
                    </a:lnTo>
                    <a:lnTo>
                      <a:pt x="66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0" name="Freeform 159"/>
              <p:cNvSpPr>
                <a:spLocks/>
              </p:cNvSpPr>
              <p:nvPr/>
            </p:nvSpPr>
            <p:spPr bwMode="auto">
              <a:xfrm>
                <a:off x="524" y="982"/>
                <a:ext cx="32" cy="8"/>
              </a:xfrm>
              <a:custGeom>
                <a:avLst/>
                <a:gdLst>
                  <a:gd name="T0" fmla="*/ 1 w 63"/>
                  <a:gd name="T1" fmla="*/ 0 h 16"/>
                  <a:gd name="T2" fmla="*/ 1 w 63"/>
                  <a:gd name="T3" fmla="*/ 1 h 16"/>
                  <a:gd name="T4" fmla="*/ 1 w 63"/>
                  <a:gd name="T5" fmla="*/ 1 h 16"/>
                  <a:gd name="T6" fmla="*/ 1 w 63"/>
                  <a:gd name="T7" fmla="*/ 1 h 16"/>
                  <a:gd name="T8" fmla="*/ 1 w 63"/>
                  <a:gd name="T9" fmla="*/ 1 h 16"/>
                  <a:gd name="T10" fmla="*/ 1 w 63"/>
                  <a:gd name="T11" fmla="*/ 1 h 16"/>
                  <a:gd name="T12" fmla="*/ 1 w 63"/>
                  <a:gd name="T13" fmla="*/ 1 h 16"/>
                  <a:gd name="T14" fmla="*/ 1 w 63"/>
                  <a:gd name="T15" fmla="*/ 1 h 16"/>
                  <a:gd name="T16" fmla="*/ 0 w 63"/>
                  <a:gd name="T17" fmla="*/ 1 h 16"/>
                  <a:gd name="T18" fmla="*/ 0 w 63"/>
                  <a:gd name="T19" fmla="*/ 1 h 16"/>
                  <a:gd name="T20" fmla="*/ 1 w 63"/>
                  <a:gd name="T21" fmla="*/ 1 h 16"/>
                  <a:gd name="T22" fmla="*/ 1 w 63"/>
                  <a:gd name="T23" fmla="*/ 1 h 16"/>
                  <a:gd name="T24" fmla="*/ 1 w 63"/>
                  <a:gd name="T25" fmla="*/ 1 h 16"/>
                  <a:gd name="T26" fmla="*/ 1 w 63"/>
                  <a:gd name="T27" fmla="*/ 1 h 16"/>
                  <a:gd name="T28" fmla="*/ 1 w 63"/>
                  <a:gd name="T29" fmla="*/ 1 h 16"/>
                  <a:gd name="T30" fmla="*/ 1 w 63"/>
                  <a:gd name="T31" fmla="*/ 1 h 16"/>
                  <a:gd name="T32" fmla="*/ 1 w 6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0"/>
                    </a:moveTo>
                    <a:lnTo>
                      <a:pt x="59" y="5"/>
                    </a:lnTo>
                    <a:lnTo>
                      <a:pt x="53" y="10"/>
                    </a:lnTo>
                    <a:lnTo>
                      <a:pt x="44" y="13"/>
                    </a:lnTo>
                    <a:lnTo>
                      <a:pt x="34" y="16"/>
                    </a:lnTo>
                    <a:lnTo>
                      <a:pt x="23" y="16"/>
                    </a:lnTo>
                    <a:lnTo>
                      <a:pt x="14" y="16"/>
                    </a:lnTo>
                    <a:lnTo>
                      <a:pt x="5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1" y="2"/>
                    </a:lnTo>
                    <a:lnTo>
                      <a:pt x="21" y="2"/>
                    </a:lnTo>
                    <a:lnTo>
                      <a:pt x="34" y="2"/>
                    </a:lnTo>
                    <a:lnTo>
                      <a:pt x="44" y="2"/>
                    </a:lnTo>
                    <a:lnTo>
                      <a:pt x="55" y="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1" name="Freeform 160"/>
              <p:cNvSpPr>
                <a:spLocks/>
              </p:cNvSpPr>
              <p:nvPr/>
            </p:nvSpPr>
            <p:spPr bwMode="auto">
              <a:xfrm>
                <a:off x="522" y="994"/>
                <a:ext cx="34" cy="10"/>
              </a:xfrm>
              <a:custGeom>
                <a:avLst/>
                <a:gdLst>
                  <a:gd name="T0" fmla="*/ 1 w 68"/>
                  <a:gd name="T1" fmla="*/ 0 h 22"/>
                  <a:gd name="T2" fmla="*/ 1 w 68"/>
                  <a:gd name="T3" fmla="*/ 0 h 22"/>
                  <a:gd name="T4" fmla="*/ 1 w 68"/>
                  <a:gd name="T5" fmla="*/ 0 h 22"/>
                  <a:gd name="T6" fmla="*/ 1 w 68"/>
                  <a:gd name="T7" fmla="*/ 0 h 22"/>
                  <a:gd name="T8" fmla="*/ 1 w 68"/>
                  <a:gd name="T9" fmla="*/ 0 h 22"/>
                  <a:gd name="T10" fmla="*/ 1 w 68"/>
                  <a:gd name="T11" fmla="*/ 0 h 22"/>
                  <a:gd name="T12" fmla="*/ 1 w 68"/>
                  <a:gd name="T13" fmla="*/ 0 h 22"/>
                  <a:gd name="T14" fmla="*/ 1 w 68"/>
                  <a:gd name="T15" fmla="*/ 0 h 22"/>
                  <a:gd name="T16" fmla="*/ 0 w 68"/>
                  <a:gd name="T17" fmla="*/ 0 h 22"/>
                  <a:gd name="T18" fmla="*/ 0 w 68"/>
                  <a:gd name="T19" fmla="*/ 0 h 22"/>
                  <a:gd name="T20" fmla="*/ 1 w 68"/>
                  <a:gd name="T21" fmla="*/ 0 h 22"/>
                  <a:gd name="T22" fmla="*/ 1 w 68"/>
                  <a:gd name="T23" fmla="*/ 0 h 22"/>
                  <a:gd name="T24" fmla="*/ 1 w 68"/>
                  <a:gd name="T25" fmla="*/ 0 h 22"/>
                  <a:gd name="T26" fmla="*/ 1 w 68"/>
                  <a:gd name="T27" fmla="*/ 0 h 22"/>
                  <a:gd name="T28" fmla="*/ 1 w 68"/>
                  <a:gd name="T29" fmla="*/ 0 h 22"/>
                  <a:gd name="T30" fmla="*/ 1 w 68"/>
                  <a:gd name="T31" fmla="*/ 0 h 22"/>
                  <a:gd name="T32" fmla="*/ 1 w 68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22"/>
                  <a:gd name="T53" fmla="*/ 68 w 6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22">
                    <a:moveTo>
                      <a:pt x="68" y="0"/>
                    </a:moveTo>
                    <a:lnTo>
                      <a:pt x="63" y="6"/>
                    </a:lnTo>
                    <a:lnTo>
                      <a:pt x="55" y="11"/>
                    </a:lnTo>
                    <a:lnTo>
                      <a:pt x="46" y="16"/>
                    </a:lnTo>
                    <a:lnTo>
                      <a:pt x="34" y="19"/>
                    </a:lnTo>
                    <a:lnTo>
                      <a:pt x="23" y="20"/>
                    </a:lnTo>
                    <a:lnTo>
                      <a:pt x="13" y="22"/>
                    </a:lnTo>
                    <a:lnTo>
                      <a:pt x="5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5" y="13"/>
                    </a:lnTo>
                    <a:lnTo>
                      <a:pt x="13" y="9"/>
                    </a:lnTo>
                    <a:lnTo>
                      <a:pt x="22" y="8"/>
                    </a:lnTo>
                    <a:lnTo>
                      <a:pt x="34" y="8"/>
                    </a:lnTo>
                    <a:lnTo>
                      <a:pt x="46" y="5"/>
                    </a:lnTo>
                    <a:lnTo>
                      <a:pt x="57" y="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2" name="Freeform 161"/>
              <p:cNvSpPr>
                <a:spLocks/>
              </p:cNvSpPr>
              <p:nvPr/>
            </p:nvSpPr>
            <p:spPr bwMode="auto">
              <a:xfrm>
                <a:off x="524" y="1004"/>
                <a:ext cx="33" cy="13"/>
              </a:xfrm>
              <a:custGeom>
                <a:avLst/>
                <a:gdLst>
                  <a:gd name="T0" fmla="*/ 1 w 64"/>
                  <a:gd name="T1" fmla="*/ 0 h 28"/>
                  <a:gd name="T2" fmla="*/ 1 w 64"/>
                  <a:gd name="T3" fmla="*/ 0 h 28"/>
                  <a:gd name="T4" fmla="*/ 1 w 64"/>
                  <a:gd name="T5" fmla="*/ 0 h 28"/>
                  <a:gd name="T6" fmla="*/ 1 w 64"/>
                  <a:gd name="T7" fmla="*/ 0 h 28"/>
                  <a:gd name="T8" fmla="*/ 1 w 64"/>
                  <a:gd name="T9" fmla="*/ 0 h 28"/>
                  <a:gd name="T10" fmla="*/ 1 w 64"/>
                  <a:gd name="T11" fmla="*/ 0 h 28"/>
                  <a:gd name="T12" fmla="*/ 1 w 64"/>
                  <a:gd name="T13" fmla="*/ 0 h 28"/>
                  <a:gd name="T14" fmla="*/ 1 w 64"/>
                  <a:gd name="T15" fmla="*/ 0 h 28"/>
                  <a:gd name="T16" fmla="*/ 0 w 64"/>
                  <a:gd name="T17" fmla="*/ 0 h 28"/>
                  <a:gd name="T18" fmla="*/ 1 w 64"/>
                  <a:gd name="T19" fmla="*/ 0 h 28"/>
                  <a:gd name="T20" fmla="*/ 1 w 64"/>
                  <a:gd name="T21" fmla="*/ 0 h 28"/>
                  <a:gd name="T22" fmla="*/ 1 w 64"/>
                  <a:gd name="T23" fmla="*/ 0 h 28"/>
                  <a:gd name="T24" fmla="*/ 1 w 64"/>
                  <a:gd name="T25" fmla="*/ 0 h 28"/>
                  <a:gd name="T26" fmla="*/ 1 w 64"/>
                  <a:gd name="T27" fmla="*/ 0 h 28"/>
                  <a:gd name="T28" fmla="*/ 1 w 64"/>
                  <a:gd name="T29" fmla="*/ 0 h 28"/>
                  <a:gd name="T30" fmla="*/ 1 w 64"/>
                  <a:gd name="T31" fmla="*/ 0 h 28"/>
                  <a:gd name="T32" fmla="*/ 1 w 64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8"/>
                  <a:gd name="T53" fmla="*/ 64 w 64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8">
                    <a:moveTo>
                      <a:pt x="64" y="0"/>
                    </a:moveTo>
                    <a:lnTo>
                      <a:pt x="59" y="6"/>
                    </a:lnTo>
                    <a:lnTo>
                      <a:pt x="50" y="14"/>
                    </a:lnTo>
                    <a:lnTo>
                      <a:pt x="41" y="19"/>
                    </a:lnTo>
                    <a:lnTo>
                      <a:pt x="30" y="23"/>
                    </a:lnTo>
                    <a:lnTo>
                      <a:pt x="20" y="26"/>
                    </a:lnTo>
                    <a:lnTo>
                      <a:pt x="11" y="28"/>
                    </a:lnTo>
                    <a:lnTo>
                      <a:pt x="3" y="28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6" y="17"/>
                    </a:lnTo>
                    <a:lnTo>
                      <a:pt x="14" y="14"/>
                    </a:lnTo>
                    <a:lnTo>
                      <a:pt x="24" y="12"/>
                    </a:lnTo>
                    <a:lnTo>
                      <a:pt x="35" y="9"/>
                    </a:lnTo>
                    <a:lnTo>
                      <a:pt x="46" y="6"/>
                    </a:lnTo>
                    <a:lnTo>
                      <a:pt x="56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3" name="Freeform 162"/>
              <p:cNvSpPr>
                <a:spLocks/>
              </p:cNvSpPr>
              <p:nvPr/>
            </p:nvSpPr>
            <p:spPr bwMode="auto">
              <a:xfrm>
                <a:off x="526" y="1016"/>
                <a:ext cx="34" cy="20"/>
              </a:xfrm>
              <a:custGeom>
                <a:avLst/>
                <a:gdLst>
                  <a:gd name="T0" fmla="*/ 1 w 67"/>
                  <a:gd name="T1" fmla="*/ 0 h 41"/>
                  <a:gd name="T2" fmla="*/ 1 w 67"/>
                  <a:gd name="T3" fmla="*/ 0 h 41"/>
                  <a:gd name="T4" fmla="*/ 1 w 67"/>
                  <a:gd name="T5" fmla="*/ 0 h 41"/>
                  <a:gd name="T6" fmla="*/ 1 w 67"/>
                  <a:gd name="T7" fmla="*/ 0 h 41"/>
                  <a:gd name="T8" fmla="*/ 1 w 67"/>
                  <a:gd name="T9" fmla="*/ 0 h 41"/>
                  <a:gd name="T10" fmla="*/ 1 w 67"/>
                  <a:gd name="T11" fmla="*/ 0 h 41"/>
                  <a:gd name="T12" fmla="*/ 1 w 67"/>
                  <a:gd name="T13" fmla="*/ 0 h 41"/>
                  <a:gd name="T14" fmla="*/ 1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1 w 67"/>
                  <a:gd name="T21" fmla="*/ 0 h 41"/>
                  <a:gd name="T22" fmla="*/ 1 w 67"/>
                  <a:gd name="T23" fmla="*/ 0 h 41"/>
                  <a:gd name="T24" fmla="*/ 1 w 67"/>
                  <a:gd name="T25" fmla="*/ 0 h 41"/>
                  <a:gd name="T26" fmla="*/ 1 w 67"/>
                  <a:gd name="T27" fmla="*/ 0 h 41"/>
                  <a:gd name="T28" fmla="*/ 1 w 67"/>
                  <a:gd name="T29" fmla="*/ 0 h 41"/>
                  <a:gd name="T30" fmla="*/ 1 w 67"/>
                  <a:gd name="T31" fmla="*/ 0 h 41"/>
                  <a:gd name="T32" fmla="*/ 1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0"/>
                    </a:moveTo>
                    <a:lnTo>
                      <a:pt x="60" y="6"/>
                    </a:lnTo>
                    <a:lnTo>
                      <a:pt x="52" y="13"/>
                    </a:lnTo>
                    <a:lnTo>
                      <a:pt x="41" y="23"/>
                    </a:lnTo>
                    <a:lnTo>
                      <a:pt x="31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1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3"/>
                    </a:lnTo>
                    <a:lnTo>
                      <a:pt x="26" y="16"/>
                    </a:lnTo>
                    <a:lnTo>
                      <a:pt x="38" y="12"/>
                    </a:lnTo>
                    <a:lnTo>
                      <a:pt x="50" y="7"/>
                    </a:lnTo>
                    <a:lnTo>
                      <a:pt x="60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4" name="Freeform 163"/>
              <p:cNvSpPr>
                <a:spLocks/>
              </p:cNvSpPr>
              <p:nvPr/>
            </p:nvSpPr>
            <p:spPr bwMode="auto">
              <a:xfrm>
                <a:off x="532" y="1030"/>
                <a:ext cx="33" cy="28"/>
              </a:xfrm>
              <a:custGeom>
                <a:avLst/>
                <a:gdLst>
                  <a:gd name="T0" fmla="*/ 1 w 66"/>
                  <a:gd name="T1" fmla="*/ 0 h 57"/>
                  <a:gd name="T2" fmla="*/ 1 w 66"/>
                  <a:gd name="T3" fmla="*/ 0 h 57"/>
                  <a:gd name="T4" fmla="*/ 1 w 66"/>
                  <a:gd name="T5" fmla="*/ 0 h 57"/>
                  <a:gd name="T6" fmla="*/ 1 w 66"/>
                  <a:gd name="T7" fmla="*/ 0 h 57"/>
                  <a:gd name="T8" fmla="*/ 1 w 66"/>
                  <a:gd name="T9" fmla="*/ 0 h 57"/>
                  <a:gd name="T10" fmla="*/ 1 w 66"/>
                  <a:gd name="T11" fmla="*/ 0 h 57"/>
                  <a:gd name="T12" fmla="*/ 1 w 66"/>
                  <a:gd name="T13" fmla="*/ 0 h 57"/>
                  <a:gd name="T14" fmla="*/ 1 w 66"/>
                  <a:gd name="T15" fmla="*/ 0 h 57"/>
                  <a:gd name="T16" fmla="*/ 0 w 66"/>
                  <a:gd name="T17" fmla="*/ 0 h 57"/>
                  <a:gd name="T18" fmla="*/ 1 w 66"/>
                  <a:gd name="T19" fmla="*/ 0 h 57"/>
                  <a:gd name="T20" fmla="*/ 1 w 66"/>
                  <a:gd name="T21" fmla="*/ 0 h 57"/>
                  <a:gd name="T22" fmla="*/ 1 w 66"/>
                  <a:gd name="T23" fmla="*/ 0 h 57"/>
                  <a:gd name="T24" fmla="*/ 1 w 66"/>
                  <a:gd name="T25" fmla="*/ 0 h 57"/>
                  <a:gd name="T26" fmla="*/ 1 w 66"/>
                  <a:gd name="T27" fmla="*/ 0 h 57"/>
                  <a:gd name="T28" fmla="*/ 1 w 66"/>
                  <a:gd name="T29" fmla="*/ 0 h 57"/>
                  <a:gd name="T30" fmla="*/ 1 w 66"/>
                  <a:gd name="T31" fmla="*/ 0 h 57"/>
                  <a:gd name="T32" fmla="*/ 1 w 66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7"/>
                  <a:gd name="T53" fmla="*/ 66 w 66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7">
                    <a:moveTo>
                      <a:pt x="66" y="0"/>
                    </a:moveTo>
                    <a:lnTo>
                      <a:pt x="60" y="6"/>
                    </a:lnTo>
                    <a:lnTo>
                      <a:pt x="52" y="15"/>
                    </a:lnTo>
                    <a:lnTo>
                      <a:pt x="41" y="26"/>
                    </a:lnTo>
                    <a:lnTo>
                      <a:pt x="31" y="37"/>
                    </a:lnTo>
                    <a:lnTo>
                      <a:pt x="20" y="46"/>
                    </a:lnTo>
                    <a:lnTo>
                      <a:pt x="11" y="54"/>
                    </a:lnTo>
                    <a:lnTo>
                      <a:pt x="3" y="57"/>
                    </a:lnTo>
                    <a:lnTo>
                      <a:pt x="0" y="54"/>
                    </a:lnTo>
                    <a:lnTo>
                      <a:pt x="2" y="47"/>
                    </a:lnTo>
                    <a:lnTo>
                      <a:pt x="8" y="40"/>
                    </a:lnTo>
                    <a:lnTo>
                      <a:pt x="17" y="32"/>
                    </a:lnTo>
                    <a:lnTo>
                      <a:pt x="29" y="25"/>
                    </a:lnTo>
                    <a:lnTo>
                      <a:pt x="40" y="17"/>
                    </a:lnTo>
                    <a:lnTo>
                      <a:pt x="52" y="9"/>
                    </a:lnTo>
                    <a:lnTo>
                      <a:pt x="61" y="5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5" name="Freeform 164"/>
              <p:cNvSpPr>
                <a:spLocks/>
              </p:cNvSpPr>
              <p:nvPr/>
            </p:nvSpPr>
            <p:spPr bwMode="auto">
              <a:xfrm>
                <a:off x="537" y="1046"/>
                <a:ext cx="33" cy="32"/>
              </a:xfrm>
              <a:custGeom>
                <a:avLst/>
                <a:gdLst>
                  <a:gd name="T0" fmla="*/ 0 w 68"/>
                  <a:gd name="T1" fmla="*/ 0 h 64"/>
                  <a:gd name="T2" fmla="*/ 0 w 68"/>
                  <a:gd name="T3" fmla="*/ 1 h 64"/>
                  <a:gd name="T4" fmla="*/ 0 w 68"/>
                  <a:gd name="T5" fmla="*/ 1 h 64"/>
                  <a:gd name="T6" fmla="*/ 0 w 68"/>
                  <a:gd name="T7" fmla="*/ 1 h 64"/>
                  <a:gd name="T8" fmla="*/ 0 w 68"/>
                  <a:gd name="T9" fmla="*/ 1 h 64"/>
                  <a:gd name="T10" fmla="*/ 0 w 68"/>
                  <a:gd name="T11" fmla="*/ 1 h 64"/>
                  <a:gd name="T12" fmla="*/ 0 w 68"/>
                  <a:gd name="T13" fmla="*/ 1 h 64"/>
                  <a:gd name="T14" fmla="*/ 0 w 68"/>
                  <a:gd name="T15" fmla="*/ 1 h 64"/>
                  <a:gd name="T16" fmla="*/ 0 w 68"/>
                  <a:gd name="T17" fmla="*/ 1 h 64"/>
                  <a:gd name="T18" fmla="*/ 0 w 68"/>
                  <a:gd name="T19" fmla="*/ 1 h 64"/>
                  <a:gd name="T20" fmla="*/ 0 w 68"/>
                  <a:gd name="T21" fmla="*/ 1 h 64"/>
                  <a:gd name="T22" fmla="*/ 0 w 68"/>
                  <a:gd name="T23" fmla="*/ 1 h 64"/>
                  <a:gd name="T24" fmla="*/ 0 w 68"/>
                  <a:gd name="T25" fmla="*/ 1 h 64"/>
                  <a:gd name="T26" fmla="*/ 0 w 68"/>
                  <a:gd name="T27" fmla="*/ 1 h 64"/>
                  <a:gd name="T28" fmla="*/ 0 w 68"/>
                  <a:gd name="T29" fmla="*/ 1 h 64"/>
                  <a:gd name="T30" fmla="*/ 0 w 68"/>
                  <a:gd name="T31" fmla="*/ 1 h 64"/>
                  <a:gd name="T32" fmla="*/ 0 w 68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64"/>
                  <a:gd name="T53" fmla="*/ 68 w 6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64">
                    <a:moveTo>
                      <a:pt x="68" y="0"/>
                    </a:moveTo>
                    <a:lnTo>
                      <a:pt x="63" y="8"/>
                    </a:lnTo>
                    <a:lnTo>
                      <a:pt x="55" y="19"/>
                    </a:lnTo>
                    <a:lnTo>
                      <a:pt x="45" y="31"/>
                    </a:lnTo>
                    <a:lnTo>
                      <a:pt x="34" y="43"/>
                    </a:lnTo>
                    <a:lnTo>
                      <a:pt x="23" y="54"/>
                    </a:lnTo>
                    <a:lnTo>
                      <a:pt x="14" y="61"/>
                    </a:lnTo>
                    <a:lnTo>
                      <a:pt x="5" y="64"/>
                    </a:lnTo>
                    <a:lnTo>
                      <a:pt x="0" y="61"/>
                    </a:lnTo>
                    <a:lnTo>
                      <a:pt x="0" y="55"/>
                    </a:lnTo>
                    <a:lnTo>
                      <a:pt x="5" y="48"/>
                    </a:lnTo>
                    <a:lnTo>
                      <a:pt x="16" y="40"/>
                    </a:lnTo>
                    <a:lnTo>
                      <a:pt x="28" y="31"/>
                    </a:lnTo>
                    <a:lnTo>
                      <a:pt x="40" y="23"/>
                    </a:lnTo>
                    <a:lnTo>
                      <a:pt x="52" y="14"/>
                    </a:lnTo>
                    <a:lnTo>
                      <a:pt x="61" y="6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6" name="Freeform 165"/>
              <p:cNvSpPr>
                <a:spLocks/>
              </p:cNvSpPr>
              <p:nvPr/>
            </p:nvSpPr>
            <p:spPr bwMode="auto">
              <a:xfrm>
                <a:off x="546" y="1058"/>
                <a:ext cx="32" cy="36"/>
              </a:xfrm>
              <a:custGeom>
                <a:avLst/>
                <a:gdLst>
                  <a:gd name="T0" fmla="*/ 1 w 64"/>
                  <a:gd name="T1" fmla="*/ 0 h 73"/>
                  <a:gd name="T2" fmla="*/ 1 w 64"/>
                  <a:gd name="T3" fmla="*/ 0 h 73"/>
                  <a:gd name="T4" fmla="*/ 1 w 64"/>
                  <a:gd name="T5" fmla="*/ 0 h 73"/>
                  <a:gd name="T6" fmla="*/ 1 w 64"/>
                  <a:gd name="T7" fmla="*/ 0 h 73"/>
                  <a:gd name="T8" fmla="*/ 1 w 64"/>
                  <a:gd name="T9" fmla="*/ 0 h 73"/>
                  <a:gd name="T10" fmla="*/ 1 w 64"/>
                  <a:gd name="T11" fmla="*/ 0 h 73"/>
                  <a:gd name="T12" fmla="*/ 1 w 64"/>
                  <a:gd name="T13" fmla="*/ 0 h 73"/>
                  <a:gd name="T14" fmla="*/ 1 w 64"/>
                  <a:gd name="T15" fmla="*/ 0 h 73"/>
                  <a:gd name="T16" fmla="*/ 1 w 64"/>
                  <a:gd name="T17" fmla="*/ 0 h 73"/>
                  <a:gd name="T18" fmla="*/ 0 w 64"/>
                  <a:gd name="T19" fmla="*/ 0 h 73"/>
                  <a:gd name="T20" fmla="*/ 1 w 64"/>
                  <a:gd name="T21" fmla="*/ 0 h 73"/>
                  <a:gd name="T22" fmla="*/ 1 w 64"/>
                  <a:gd name="T23" fmla="*/ 0 h 73"/>
                  <a:gd name="T24" fmla="*/ 1 w 64"/>
                  <a:gd name="T25" fmla="*/ 0 h 73"/>
                  <a:gd name="T26" fmla="*/ 1 w 64"/>
                  <a:gd name="T27" fmla="*/ 0 h 73"/>
                  <a:gd name="T28" fmla="*/ 1 w 64"/>
                  <a:gd name="T29" fmla="*/ 0 h 73"/>
                  <a:gd name="T30" fmla="*/ 1 w 64"/>
                  <a:gd name="T31" fmla="*/ 0 h 73"/>
                  <a:gd name="T32" fmla="*/ 1 w 64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73"/>
                  <a:gd name="T53" fmla="*/ 64 w 6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73">
                    <a:moveTo>
                      <a:pt x="64" y="0"/>
                    </a:moveTo>
                    <a:lnTo>
                      <a:pt x="61" y="9"/>
                    </a:lnTo>
                    <a:lnTo>
                      <a:pt x="55" y="21"/>
                    </a:lnTo>
                    <a:lnTo>
                      <a:pt x="47" y="33"/>
                    </a:lnTo>
                    <a:lnTo>
                      <a:pt x="39" y="45"/>
                    </a:lnTo>
                    <a:lnTo>
                      <a:pt x="30" y="56"/>
                    </a:lnTo>
                    <a:lnTo>
                      <a:pt x="21" y="65"/>
                    </a:lnTo>
                    <a:lnTo>
                      <a:pt x="10" y="71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3" y="62"/>
                    </a:lnTo>
                    <a:lnTo>
                      <a:pt x="12" y="52"/>
                    </a:lnTo>
                    <a:lnTo>
                      <a:pt x="23" y="39"/>
                    </a:lnTo>
                    <a:lnTo>
                      <a:pt x="35" y="27"/>
                    </a:lnTo>
                    <a:lnTo>
                      <a:pt x="47" y="15"/>
                    </a:lnTo>
                    <a:lnTo>
                      <a:pt x="58" y="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7" name="Freeform 166"/>
              <p:cNvSpPr>
                <a:spLocks/>
              </p:cNvSpPr>
              <p:nvPr/>
            </p:nvSpPr>
            <p:spPr bwMode="auto">
              <a:xfrm>
                <a:off x="566" y="1067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81"/>
                    </a:moveTo>
                    <a:lnTo>
                      <a:pt x="1" y="69"/>
                    </a:lnTo>
                    <a:lnTo>
                      <a:pt x="9" y="44"/>
                    </a:lnTo>
                    <a:lnTo>
                      <a:pt x="20" y="18"/>
                    </a:lnTo>
                    <a:lnTo>
                      <a:pt x="27" y="0"/>
                    </a:lnTo>
                    <a:lnTo>
                      <a:pt x="29" y="24"/>
                    </a:lnTo>
                    <a:lnTo>
                      <a:pt x="23" y="53"/>
                    </a:lnTo>
                    <a:lnTo>
                      <a:pt x="14" y="75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8" name="Freeform 167"/>
              <p:cNvSpPr>
                <a:spLocks/>
              </p:cNvSpPr>
              <p:nvPr/>
            </p:nvSpPr>
            <p:spPr bwMode="auto">
              <a:xfrm>
                <a:off x="578" y="1081"/>
                <a:ext cx="14" cy="39"/>
              </a:xfrm>
              <a:custGeom>
                <a:avLst/>
                <a:gdLst>
                  <a:gd name="T0" fmla="*/ 0 w 29"/>
                  <a:gd name="T1" fmla="*/ 1 h 78"/>
                  <a:gd name="T2" fmla="*/ 0 w 29"/>
                  <a:gd name="T3" fmla="*/ 1 h 78"/>
                  <a:gd name="T4" fmla="*/ 0 w 29"/>
                  <a:gd name="T5" fmla="*/ 1 h 78"/>
                  <a:gd name="T6" fmla="*/ 0 w 29"/>
                  <a:gd name="T7" fmla="*/ 1 h 78"/>
                  <a:gd name="T8" fmla="*/ 0 w 29"/>
                  <a:gd name="T9" fmla="*/ 0 h 78"/>
                  <a:gd name="T10" fmla="*/ 0 w 29"/>
                  <a:gd name="T11" fmla="*/ 1 h 78"/>
                  <a:gd name="T12" fmla="*/ 0 w 29"/>
                  <a:gd name="T13" fmla="*/ 1 h 78"/>
                  <a:gd name="T14" fmla="*/ 0 w 29"/>
                  <a:gd name="T15" fmla="*/ 1 h 78"/>
                  <a:gd name="T16" fmla="*/ 0 w 29"/>
                  <a:gd name="T17" fmla="*/ 1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78"/>
                    </a:moveTo>
                    <a:lnTo>
                      <a:pt x="1" y="66"/>
                    </a:lnTo>
                    <a:lnTo>
                      <a:pt x="10" y="42"/>
                    </a:lnTo>
                    <a:lnTo>
                      <a:pt x="21" y="17"/>
                    </a:lnTo>
                    <a:lnTo>
                      <a:pt x="27" y="0"/>
                    </a:lnTo>
                    <a:lnTo>
                      <a:pt x="29" y="25"/>
                    </a:lnTo>
                    <a:lnTo>
                      <a:pt x="23" y="52"/>
                    </a:lnTo>
                    <a:lnTo>
                      <a:pt x="14" y="7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9" name="Freeform 168"/>
              <p:cNvSpPr>
                <a:spLocks/>
              </p:cNvSpPr>
              <p:nvPr/>
            </p:nvSpPr>
            <p:spPr bwMode="auto">
              <a:xfrm>
                <a:off x="518" y="1041"/>
                <a:ext cx="42" cy="198"/>
              </a:xfrm>
              <a:custGeom>
                <a:avLst/>
                <a:gdLst>
                  <a:gd name="T0" fmla="*/ 0 w 86"/>
                  <a:gd name="T1" fmla="*/ 1 h 396"/>
                  <a:gd name="T2" fmla="*/ 0 w 86"/>
                  <a:gd name="T3" fmla="*/ 1 h 396"/>
                  <a:gd name="T4" fmla="*/ 0 w 86"/>
                  <a:gd name="T5" fmla="*/ 1 h 396"/>
                  <a:gd name="T6" fmla="*/ 0 w 86"/>
                  <a:gd name="T7" fmla="*/ 1 h 396"/>
                  <a:gd name="T8" fmla="*/ 0 w 86"/>
                  <a:gd name="T9" fmla="*/ 0 h 396"/>
                  <a:gd name="T10" fmla="*/ 0 w 86"/>
                  <a:gd name="T11" fmla="*/ 1 h 396"/>
                  <a:gd name="T12" fmla="*/ 0 w 86"/>
                  <a:gd name="T13" fmla="*/ 1 h 396"/>
                  <a:gd name="T14" fmla="*/ 0 w 86"/>
                  <a:gd name="T15" fmla="*/ 1 h 396"/>
                  <a:gd name="T16" fmla="*/ 0 w 86"/>
                  <a:gd name="T17" fmla="*/ 1 h 396"/>
                  <a:gd name="T18" fmla="*/ 0 w 86"/>
                  <a:gd name="T19" fmla="*/ 1 h 396"/>
                  <a:gd name="T20" fmla="*/ 0 w 86"/>
                  <a:gd name="T21" fmla="*/ 1 h 396"/>
                  <a:gd name="T22" fmla="*/ 0 w 86"/>
                  <a:gd name="T23" fmla="*/ 1 h 396"/>
                  <a:gd name="T24" fmla="*/ 0 w 86"/>
                  <a:gd name="T25" fmla="*/ 1 h 396"/>
                  <a:gd name="T26" fmla="*/ 0 w 86"/>
                  <a:gd name="T27" fmla="*/ 1 h 396"/>
                  <a:gd name="T28" fmla="*/ 0 w 86"/>
                  <a:gd name="T29" fmla="*/ 1 h 396"/>
                  <a:gd name="T30" fmla="*/ 0 w 86"/>
                  <a:gd name="T31" fmla="*/ 1 h 396"/>
                  <a:gd name="T32" fmla="*/ 0 w 86"/>
                  <a:gd name="T33" fmla="*/ 1 h 396"/>
                  <a:gd name="T34" fmla="*/ 0 w 86"/>
                  <a:gd name="T35" fmla="*/ 1 h 396"/>
                  <a:gd name="T36" fmla="*/ 0 w 86"/>
                  <a:gd name="T37" fmla="*/ 1 h 396"/>
                  <a:gd name="T38" fmla="*/ 0 w 86"/>
                  <a:gd name="T39" fmla="*/ 1 h 396"/>
                  <a:gd name="T40" fmla="*/ 0 w 86"/>
                  <a:gd name="T41" fmla="*/ 1 h 3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396"/>
                  <a:gd name="T65" fmla="*/ 86 w 86"/>
                  <a:gd name="T66" fmla="*/ 396 h 3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396">
                    <a:moveTo>
                      <a:pt x="12" y="5"/>
                    </a:moveTo>
                    <a:lnTo>
                      <a:pt x="9" y="3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9" y="58"/>
                    </a:lnTo>
                    <a:lnTo>
                      <a:pt x="51" y="115"/>
                    </a:lnTo>
                    <a:lnTo>
                      <a:pt x="64" y="170"/>
                    </a:lnTo>
                    <a:lnTo>
                      <a:pt x="72" y="222"/>
                    </a:lnTo>
                    <a:lnTo>
                      <a:pt x="75" y="270"/>
                    </a:lnTo>
                    <a:lnTo>
                      <a:pt x="77" y="316"/>
                    </a:lnTo>
                    <a:lnTo>
                      <a:pt x="77" y="357"/>
                    </a:lnTo>
                    <a:lnTo>
                      <a:pt x="75" y="396"/>
                    </a:lnTo>
                    <a:lnTo>
                      <a:pt x="81" y="367"/>
                    </a:lnTo>
                    <a:lnTo>
                      <a:pt x="86" y="325"/>
                    </a:lnTo>
                    <a:lnTo>
                      <a:pt x="86" y="272"/>
                    </a:lnTo>
                    <a:lnTo>
                      <a:pt x="83" y="214"/>
                    </a:lnTo>
                    <a:lnTo>
                      <a:pt x="73" y="154"/>
                    </a:lnTo>
                    <a:lnTo>
                      <a:pt x="60" y="96"/>
                    </a:lnTo>
                    <a:lnTo>
                      <a:pt x="40" y="46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0" name="Freeform 169"/>
              <p:cNvSpPr>
                <a:spLocks/>
              </p:cNvSpPr>
              <p:nvPr/>
            </p:nvSpPr>
            <p:spPr bwMode="auto">
              <a:xfrm>
                <a:off x="528" y="1198"/>
                <a:ext cx="30" cy="29"/>
              </a:xfrm>
              <a:custGeom>
                <a:avLst/>
                <a:gdLst>
                  <a:gd name="T0" fmla="*/ 0 w 59"/>
                  <a:gd name="T1" fmla="*/ 1 h 58"/>
                  <a:gd name="T2" fmla="*/ 1 w 59"/>
                  <a:gd name="T3" fmla="*/ 1 h 58"/>
                  <a:gd name="T4" fmla="*/ 1 w 59"/>
                  <a:gd name="T5" fmla="*/ 1 h 58"/>
                  <a:gd name="T6" fmla="*/ 1 w 59"/>
                  <a:gd name="T7" fmla="*/ 1 h 58"/>
                  <a:gd name="T8" fmla="*/ 1 w 59"/>
                  <a:gd name="T9" fmla="*/ 1 h 58"/>
                  <a:gd name="T10" fmla="*/ 1 w 59"/>
                  <a:gd name="T11" fmla="*/ 1 h 58"/>
                  <a:gd name="T12" fmla="*/ 1 w 59"/>
                  <a:gd name="T13" fmla="*/ 1 h 58"/>
                  <a:gd name="T14" fmla="*/ 1 w 59"/>
                  <a:gd name="T15" fmla="*/ 1 h 58"/>
                  <a:gd name="T16" fmla="*/ 1 w 59"/>
                  <a:gd name="T17" fmla="*/ 0 h 58"/>
                  <a:gd name="T18" fmla="*/ 1 w 59"/>
                  <a:gd name="T19" fmla="*/ 1 h 58"/>
                  <a:gd name="T20" fmla="*/ 1 w 59"/>
                  <a:gd name="T21" fmla="*/ 1 h 58"/>
                  <a:gd name="T22" fmla="*/ 1 w 59"/>
                  <a:gd name="T23" fmla="*/ 1 h 58"/>
                  <a:gd name="T24" fmla="*/ 1 w 59"/>
                  <a:gd name="T25" fmla="*/ 1 h 58"/>
                  <a:gd name="T26" fmla="*/ 1 w 59"/>
                  <a:gd name="T27" fmla="*/ 1 h 58"/>
                  <a:gd name="T28" fmla="*/ 1 w 59"/>
                  <a:gd name="T29" fmla="*/ 1 h 58"/>
                  <a:gd name="T30" fmla="*/ 1 w 59"/>
                  <a:gd name="T31" fmla="*/ 1 h 58"/>
                  <a:gd name="T32" fmla="*/ 0 w 59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8"/>
                  <a:gd name="T53" fmla="*/ 59 w 5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8">
                    <a:moveTo>
                      <a:pt x="0" y="57"/>
                    </a:moveTo>
                    <a:lnTo>
                      <a:pt x="3" y="58"/>
                    </a:lnTo>
                    <a:lnTo>
                      <a:pt x="9" y="57"/>
                    </a:lnTo>
                    <a:lnTo>
                      <a:pt x="18" y="52"/>
                    </a:lnTo>
                    <a:lnTo>
                      <a:pt x="29" y="46"/>
                    </a:lnTo>
                    <a:lnTo>
                      <a:pt x="38" y="37"/>
                    </a:lnTo>
                    <a:lnTo>
                      <a:pt x="48" y="26"/>
                    </a:lnTo>
                    <a:lnTo>
                      <a:pt x="55" y="14"/>
                    </a:lnTo>
                    <a:lnTo>
                      <a:pt x="59" y="0"/>
                    </a:lnTo>
                    <a:lnTo>
                      <a:pt x="53" y="8"/>
                    </a:lnTo>
                    <a:lnTo>
                      <a:pt x="44" y="15"/>
                    </a:lnTo>
                    <a:lnTo>
                      <a:pt x="35" y="23"/>
                    </a:lnTo>
                    <a:lnTo>
                      <a:pt x="24" y="31"/>
                    </a:lnTo>
                    <a:lnTo>
                      <a:pt x="13" y="40"/>
                    </a:lnTo>
                    <a:lnTo>
                      <a:pt x="6" y="46"/>
                    </a:lnTo>
                    <a:lnTo>
                      <a:pt x="1" y="52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1" name="Freeform 170"/>
              <p:cNvSpPr>
                <a:spLocks/>
              </p:cNvSpPr>
              <p:nvPr/>
            </p:nvSpPr>
            <p:spPr bwMode="auto">
              <a:xfrm>
                <a:off x="525" y="1162"/>
                <a:ext cx="35" cy="37"/>
              </a:xfrm>
              <a:custGeom>
                <a:avLst/>
                <a:gdLst>
                  <a:gd name="T0" fmla="*/ 0 w 69"/>
                  <a:gd name="T1" fmla="*/ 1 h 73"/>
                  <a:gd name="T2" fmla="*/ 1 w 69"/>
                  <a:gd name="T3" fmla="*/ 1 h 73"/>
                  <a:gd name="T4" fmla="*/ 1 w 69"/>
                  <a:gd name="T5" fmla="*/ 1 h 73"/>
                  <a:gd name="T6" fmla="*/ 1 w 69"/>
                  <a:gd name="T7" fmla="*/ 1 h 73"/>
                  <a:gd name="T8" fmla="*/ 1 w 69"/>
                  <a:gd name="T9" fmla="*/ 1 h 73"/>
                  <a:gd name="T10" fmla="*/ 1 w 69"/>
                  <a:gd name="T11" fmla="*/ 1 h 73"/>
                  <a:gd name="T12" fmla="*/ 1 w 69"/>
                  <a:gd name="T13" fmla="*/ 1 h 73"/>
                  <a:gd name="T14" fmla="*/ 1 w 69"/>
                  <a:gd name="T15" fmla="*/ 1 h 73"/>
                  <a:gd name="T16" fmla="*/ 1 w 69"/>
                  <a:gd name="T17" fmla="*/ 0 h 73"/>
                  <a:gd name="T18" fmla="*/ 1 w 69"/>
                  <a:gd name="T19" fmla="*/ 1 h 73"/>
                  <a:gd name="T20" fmla="*/ 1 w 69"/>
                  <a:gd name="T21" fmla="*/ 1 h 73"/>
                  <a:gd name="T22" fmla="*/ 1 w 69"/>
                  <a:gd name="T23" fmla="*/ 1 h 73"/>
                  <a:gd name="T24" fmla="*/ 1 w 69"/>
                  <a:gd name="T25" fmla="*/ 1 h 73"/>
                  <a:gd name="T26" fmla="*/ 1 w 69"/>
                  <a:gd name="T27" fmla="*/ 1 h 73"/>
                  <a:gd name="T28" fmla="*/ 1 w 69"/>
                  <a:gd name="T29" fmla="*/ 1 h 73"/>
                  <a:gd name="T30" fmla="*/ 1 w 69"/>
                  <a:gd name="T31" fmla="*/ 1 h 73"/>
                  <a:gd name="T32" fmla="*/ 0 w 69"/>
                  <a:gd name="T33" fmla="*/ 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2"/>
                    </a:moveTo>
                    <a:lnTo>
                      <a:pt x="5" y="73"/>
                    </a:lnTo>
                    <a:lnTo>
                      <a:pt x="13" y="72"/>
                    </a:lnTo>
                    <a:lnTo>
                      <a:pt x="22" y="64"/>
                    </a:lnTo>
                    <a:lnTo>
                      <a:pt x="34" y="55"/>
                    </a:lnTo>
                    <a:lnTo>
                      <a:pt x="45" y="43"/>
                    </a:lnTo>
                    <a:lnTo>
                      <a:pt x="55" y="29"/>
                    </a:lnTo>
                    <a:lnTo>
                      <a:pt x="65" y="15"/>
                    </a:lnTo>
                    <a:lnTo>
                      <a:pt x="69" y="0"/>
                    </a:lnTo>
                    <a:lnTo>
                      <a:pt x="65" y="6"/>
                    </a:lnTo>
                    <a:lnTo>
                      <a:pt x="54" y="14"/>
                    </a:lnTo>
                    <a:lnTo>
                      <a:pt x="43" y="24"/>
                    </a:lnTo>
                    <a:lnTo>
                      <a:pt x="31" y="35"/>
                    </a:lnTo>
                    <a:lnTo>
                      <a:pt x="19" y="46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2" name="Freeform 171"/>
              <p:cNvSpPr>
                <a:spLocks/>
              </p:cNvSpPr>
              <p:nvPr/>
            </p:nvSpPr>
            <p:spPr bwMode="auto">
              <a:xfrm>
                <a:off x="518" y="1145"/>
                <a:ext cx="39" cy="32"/>
              </a:xfrm>
              <a:custGeom>
                <a:avLst/>
                <a:gdLst>
                  <a:gd name="T0" fmla="*/ 0 w 76"/>
                  <a:gd name="T1" fmla="*/ 1 h 64"/>
                  <a:gd name="T2" fmla="*/ 1 w 76"/>
                  <a:gd name="T3" fmla="*/ 1 h 64"/>
                  <a:gd name="T4" fmla="*/ 1 w 76"/>
                  <a:gd name="T5" fmla="*/ 1 h 64"/>
                  <a:gd name="T6" fmla="*/ 1 w 76"/>
                  <a:gd name="T7" fmla="*/ 1 h 64"/>
                  <a:gd name="T8" fmla="*/ 1 w 76"/>
                  <a:gd name="T9" fmla="*/ 1 h 64"/>
                  <a:gd name="T10" fmla="*/ 1 w 76"/>
                  <a:gd name="T11" fmla="*/ 1 h 64"/>
                  <a:gd name="T12" fmla="*/ 1 w 76"/>
                  <a:gd name="T13" fmla="*/ 1 h 64"/>
                  <a:gd name="T14" fmla="*/ 1 w 76"/>
                  <a:gd name="T15" fmla="*/ 1 h 64"/>
                  <a:gd name="T16" fmla="*/ 1 w 76"/>
                  <a:gd name="T17" fmla="*/ 0 h 64"/>
                  <a:gd name="T18" fmla="*/ 1 w 76"/>
                  <a:gd name="T19" fmla="*/ 1 h 64"/>
                  <a:gd name="T20" fmla="*/ 1 w 76"/>
                  <a:gd name="T21" fmla="*/ 1 h 64"/>
                  <a:gd name="T22" fmla="*/ 1 w 76"/>
                  <a:gd name="T23" fmla="*/ 1 h 64"/>
                  <a:gd name="T24" fmla="*/ 1 w 76"/>
                  <a:gd name="T25" fmla="*/ 1 h 64"/>
                  <a:gd name="T26" fmla="*/ 1 w 76"/>
                  <a:gd name="T27" fmla="*/ 1 h 64"/>
                  <a:gd name="T28" fmla="*/ 1 w 76"/>
                  <a:gd name="T29" fmla="*/ 1 h 64"/>
                  <a:gd name="T30" fmla="*/ 1 w 76"/>
                  <a:gd name="T31" fmla="*/ 1 h 64"/>
                  <a:gd name="T32" fmla="*/ 0 w 76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4"/>
                  <a:gd name="T53" fmla="*/ 76 w 7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4">
                    <a:moveTo>
                      <a:pt x="0" y="61"/>
                    </a:moveTo>
                    <a:lnTo>
                      <a:pt x="4" y="64"/>
                    </a:lnTo>
                    <a:lnTo>
                      <a:pt x="15" y="62"/>
                    </a:lnTo>
                    <a:lnTo>
                      <a:pt x="26" y="56"/>
                    </a:lnTo>
                    <a:lnTo>
                      <a:pt x="39" y="49"/>
                    </a:lnTo>
                    <a:lnTo>
                      <a:pt x="52" y="38"/>
                    </a:lnTo>
                    <a:lnTo>
                      <a:pt x="64" y="26"/>
                    </a:lnTo>
                    <a:lnTo>
                      <a:pt x="71" y="12"/>
                    </a:lnTo>
                    <a:lnTo>
                      <a:pt x="76" y="0"/>
                    </a:lnTo>
                    <a:lnTo>
                      <a:pt x="70" y="3"/>
                    </a:lnTo>
                    <a:lnTo>
                      <a:pt x="61" y="10"/>
                    </a:lnTo>
                    <a:lnTo>
                      <a:pt x="47" y="18"/>
                    </a:lnTo>
                    <a:lnTo>
                      <a:pt x="33" y="29"/>
                    </a:lnTo>
                    <a:lnTo>
                      <a:pt x="21" y="38"/>
                    </a:lnTo>
                    <a:lnTo>
                      <a:pt x="9" y="49"/>
                    </a:lnTo>
                    <a:lnTo>
                      <a:pt x="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3" name="Freeform 172"/>
              <p:cNvSpPr>
                <a:spLocks/>
              </p:cNvSpPr>
              <p:nvPr/>
            </p:nvSpPr>
            <p:spPr bwMode="auto">
              <a:xfrm>
                <a:off x="518" y="1111"/>
                <a:ext cx="35" cy="28"/>
              </a:xfrm>
              <a:custGeom>
                <a:avLst/>
                <a:gdLst>
                  <a:gd name="T0" fmla="*/ 0 w 70"/>
                  <a:gd name="T1" fmla="*/ 1 h 55"/>
                  <a:gd name="T2" fmla="*/ 1 w 70"/>
                  <a:gd name="T3" fmla="*/ 1 h 55"/>
                  <a:gd name="T4" fmla="*/ 1 w 70"/>
                  <a:gd name="T5" fmla="*/ 1 h 55"/>
                  <a:gd name="T6" fmla="*/ 1 w 70"/>
                  <a:gd name="T7" fmla="*/ 1 h 55"/>
                  <a:gd name="T8" fmla="*/ 1 w 70"/>
                  <a:gd name="T9" fmla="*/ 1 h 55"/>
                  <a:gd name="T10" fmla="*/ 1 w 70"/>
                  <a:gd name="T11" fmla="*/ 1 h 55"/>
                  <a:gd name="T12" fmla="*/ 1 w 70"/>
                  <a:gd name="T13" fmla="*/ 1 h 55"/>
                  <a:gd name="T14" fmla="*/ 1 w 70"/>
                  <a:gd name="T15" fmla="*/ 1 h 55"/>
                  <a:gd name="T16" fmla="*/ 1 w 70"/>
                  <a:gd name="T17" fmla="*/ 0 h 55"/>
                  <a:gd name="T18" fmla="*/ 1 w 70"/>
                  <a:gd name="T19" fmla="*/ 1 h 55"/>
                  <a:gd name="T20" fmla="*/ 1 w 70"/>
                  <a:gd name="T21" fmla="*/ 1 h 55"/>
                  <a:gd name="T22" fmla="*/ 1 w 70"/>
                  <a:gd name="T23" fmla="*/ 1 h 55"/>
                  <a:gd name="T24" fmla="*/ 1 w 70"/>
                  <a:gd name="T25" fmla="*/ 1 h 55"/>
                  <a:gd name="T26" fmla="*/ 1 w 70"/>
                  <a:gd name="T27" fmla="*/ 1 h 55"/>
                  <a:gd name="T28" fmla="*/ 1 w 70"/>
                  <a:gd name="T29" fmla="*/ 1 h 55"/>
                  <a:gd name="T30" fmla="*/ 1 w 70"/>
                  <a:gd name="T31" fmla="*/ 1 h 55"/>
                  <a:gd name="T32" fmla="*/ 0 w 70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3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8" y="30"/>
                    </a:lnTo>
                    <a:lnTo>
                      <a:pt x="58" y="21"/>
                    </a:lnTo>
                    <a:lnTo>
                      <a:pt x="67" y="1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4" y="10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2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4" name="Freeform 173"/>
              <p:cNvSpPr>
                <a:spLocks/>
              </p:cNvSpPr>
              <p:nvPr/>
            </p:nvSpPr>
            <p:spPr bwMode="auto">
              <a:xfrm>
                <a:off x="516" y="1098"/>
                <a:ext cx="32" cy="19"/>
              </a:xfrm>
              <a:custGeom>
                <a:avLst/>
                <a:gdLst>
                  <a:gd name="T0" fmla="*/ 0 w 64"/>
                  <a:gd name="T1" fmla="*/ 0 h 40"/>
                  <a:gd name="T2" fmla="*/ 1 w 64"/>
                  <a:gd name="T3" fmla="*/ 0 h 40"/>
                  <a:gd name="T4" fmla="*/ 1 w 64"/>
                  <a:gd name="T5" fmla="*/ 0 h 40"/>
                  <a:gd name="T6" fmla="*/ 1 w 64"/>
                  <a:gd name="T7" fmla="*/ 0 h 40"/>
                  <a:gd name="T8" fmla="*/ 1 w 64"/>
                  <a:gd name="T9" fmla="*/ 0 h 40"/>
                  <a:gd name="T10" fmla="*/ 1 w 64"/>
                  <a:gd name="T11" fmla="*/ 0 h 40"/>
                  <a:gd name="T12" fmla="*/ 1 w 64"/>
                  <a:gd name="T13" fmla="*/ 0 h 40"/>
                  <a:gd name="T14" fmla="*/ 1 w 64"/>
                  <a:gd name="T15" fmla="*/ 0 h 40"/>
                  <a:gd name="T16" fmla="*/ 1 w 64"/>
                  <a:gd name="T17" fmla="*/ 0 h 40"/>
                  <a:gd name="T18" fmla="*/ 1 w 64"/>
                  <a:gd name="T19" fmla="*/ 0 h 40"/>
                  <a:gd name="T20" fmla="*/ 1 w 64"/>
                  <a:gd name="T21" fmla="*/ 0 h 40"/>
                  <a:gd name="T22" fmla="*/ 1 w 64"/>
                  <a:gd name="T23" fmla="*/ 0 h 40"/>
                  <a:gd name="T24" fmla="*/ 1 w 64"/>
                  <a:gd name="T25" fmla="*/ 0 h 40"/>
                  <a:gd name="T26" fmla="*/ 1 w 64"/>
                  <a:gd name="T27" fmla="*/ 0 h 40"/>
                  <a:gd name="T28" fmla="*/ 1 w 64"/>
                  <a:gd name="T29" fmla="*/ 0 h 40"/>
                  <a:gd name="T30" fmla="*/ 1 w 64"/>
                  <a:gd name="T31" fmla="*/ 0 h 40"/>
                  <a:gd name="T32" fmla="*/ 0 w 6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0"/>
                  <a:gd name="T53" fmla="*/ 64 w 6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0">
                    <a:moveTo>
                      <a:pt x="0" y="35"/>
                    </a:moveTo>
                    <a:lnTo>
                      <a:pt x="3" y="38"/>
                    </a:lnTo>
                    <a:lnTo>
                      <a:pt x="11" y="40"/>
                    </a:lnTo>
                    <a:lnTo>
                      <a:pt x="20" y="38"/>
                    </a:lnTo>
                    <a:lnTo>
                      <a:pt x="31" y="35"/>
                    </a:lnTo>
                    <a:lnTo>
                      <a:pt x="41" y="29"/>
                    </a:lnTo>
                    <a:lnTo>
                      <a:pt x="52" y="21"/>
                    </a:lnTo>
                    <a:lnTo>
                      <a:pt x="60" y="12"/>
                    </a:lnTo>
                    <a:lnTo>
                      <a:pt x="64" y="0"/>
                    </a:lnTo>
                    <a:lnTo>
                      <a:pt x="58" y="3"/>
                    </a:lnTo>
                    <a:lnTo>
                      <a:pt x="49" y="8"/>
                    </a:lnTo>
                    <a:lnTo>
                      <a:pt x="37" y="12"/>
                    </a:lnTo>
                    <a:lnTo>
                      <a:pt x="26" y="17"/>
                    </a:lnTo>
                    <a:lnTo>
                      <a:pt x="15" y="21"/>
                    </a:lnTo>
                    <a:lnTo>
                      <a:pt x="6" y="26"/>
                    </a:lnTo>
                    <a:lnTo>
                      <a:pt x="2" y="31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5" name="Freeform 174"/>
              <p:cNvSpPr>
                <a:spLocks/>
              </p:cNvSpPr>
              <p:nvPr/>
            </p:nvSpPr>
            <p:spPr bwMode="auto">
              <a:xfrm>
                <a:off x="512" y="1067"/>
                <a:ext cx="24" cy="15"/>
              </a:xfrm>
              <a:custGeom>
                <a:avLst/>
                <a:gdLst>
                  <a:gd name="T0" fmla="*/ 0 w 49"/>
                  <a:gd name="T1" fmla="*/ 0 h 31"/>
                  <a:gd name="T2" fmla="*/ 0 w 49"/>
                  <a:gd name="T3" fmla="*/ 0 h 31"/>
                  <a:gd name="T4" fmla="*/ 0 w 49"/>
                  <a:gd name="T5" fmla="*/ 0 h 31"/>
                  <a:gd name="T6" fmla="*/ 0 w 49"/>
                  <a:gd name="T7" fmla="*/ 0 h 31"/>
                  <a:gd name="T8" fmla="*/ 0 w 49"/>
                  <a:gd name="T9" fmla="*/ 0 h 31"/>
                  <a:gd name="T10" fmla="*/ 0 w 49"/>
                  <a:gd name="T11" fmla="*/ 0 h 31"/>
                  <a:gd name="T12" fmla="*/ 0 w 49"/>
                  <a:gd name="T13" fmla="*/ 0 h 31"/>
                  <a:gd name="T14" fmla="*/ 0 w 49"/>
                  <a:gd name="T15" fmla="*/ 0 h 31"/>
                  <a:gd name="T16" fmla="*/ 0 w 49"/>
                  <a:gd name="T17" fmla="*/ 0 h 31"/>
                  <a:gd name="T18" fmla="*/ 0 w 49"/>
                  <a:gd name="T19" fmla="*/ 0 h 31"/>
                  <a:gd name="T20" fmla="*/ 0 w 49"/>
                  <a:gd name="T21" fmla="*/ 0 h 31"/>
                  <a:gd name="T22" fmla="*/ 0 w 49"/>
                  <a:gd name="T23" fmla="*/ 0 h 31"/>
                  <a:gd name="T24" fmla="*/ 0 w 49"/>
                  <a:gd name="T25" fmla="*/ 0 h 31"/>
                  <a:gd name="T26" fmla="*/ 0 w 49"/>
                  <a:gd name="T27" fmla="*/ 0 h 31"/>
                  <a:gd name="T28" fmla="*/ 0 w 49"/>
                  <a:gd name="T29" fmla="*/ 0 h 31"/>
                  <a:gd name="T30" fmla="*/ 0 w 49"/>
                  <a:gd name="T31" fmla="*/ 0 h 31"/>
                  <a:gd name="T32" fmla="*/ 0 w 49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1"/>
                  <a:gd name="T53" fmla="*/ 49 w 49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1">
                    <a:moveTo>
                      <a:pt x="0" y="27"/>
                    </a:moveTo>
                    <a:lnTo>
                      <a:pt x="3" y="31"/>
                    </a:lnTo>
                    <a:lnTo>
                      <a:pt x="9" y="31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5" y="18"/>
                    </a:lnTo>
                    <a:lnTo>
                      <a:pt x="41" y="12"/>
                    </a:lnTo>
                    <a:lnTo>
                      <a:pt x="47" y="6"/>
                    </a:lnTo>
                    <a:lnTo>
                      <a:pt x="49" y="0"/>
                    </a:lnTo>
                    <a:lnTo>
                      <a:pt x="44" y="3"/>
                    </a:lnTo>
                    <a:lnTo>
                      <a:pt x="37" y="6"/>
                    </a:lnTo>
                    <a:lnTo>
                      <a:pt x="29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20"/>
                    </a:lnTo>
                    <a:lnTo>
                      <a:pt x="2" y="2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6" name="Freeform 175"/>
              <p:cNvSpPr>
                <a:spLocks/>
              </p:cNvSpPr>
              <p:nvPr/>
            </p:nvSpPr>
            <p:spPr bwMode="auto">
              <a:xfrm>
                <a:off x="514" y="1053"/>
                <a:ext cx="16" cy="12"/>
              </a:xfrm>
              <a:custGeom>
                <a:avLst/>
                <a:gdLst>
                  <a:gd name="T0" fmla="*/ 1 w 32"/>
                  <a:gd name="T1" fmla="*/ 1 h 23"/>
                  <a:gd name="T2" fmla="*/ 1 w 32"/>
                  <a:gd name="T3" fmla="*/ 1 h 23"/>
                  <a:gd name="T4" fmla="*/ 1 w 32"/>
                  <a:gd name="T5" fmla="*/ 1 h 23"/>
                  <a:gd name="T6" fmla="*/ 1 w 32"/>
                  <a:gd name="T7" fmla="*/ 1 h 23"/>
                  <a:gd name="T8" fmla="*/ 1 w 32"/>
                  <a:gd name="T9" fmla="*/ 0 h 23"/>
                  <a:gd name="T10" fmla="*/ 1 w 32"/>
                  <a:gd name="T11" fmla="*/ 1 h 23"/>
                  <a:gd name="T12" fmla="*/ 1 w 32"/>
                  <a:gd name="T13" fmla="*/ 1 h 23"/>
                  <a:gd name="T14" fmla="*/ 0 w 32"/>
                  <a:gd name="T15" fmla="*/ 1 h 23"/>
                  <a:gd name="T16" fmla="*/ 1 w 32"/>
                  <a:gd name="T17" fmla="*/ 1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3"/>
                  <a:gd name="T29" fmla="*/ 32 w 32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3">
                    <a:moveTo>
                      <a:pt x="1" y="22"/>
                    </a:moveTo>
                    <a:lnTo>
                      <a:pt x="10" y="23"/>
                    </a:lnTo>
                    <a:lnTo>
                      <a:pt x="22" y="20"/>
                    </a:lnTo>
                    <a:lnTo>
                      <a:pt x="32" y="11"/>
                    </a:lnTo>
                    <a:lnTo>
                      <a:pt x="30" y="0"/>
                    </a:lnTo>
                    <a:lnTo>
                      <a:pt x="24" y="10"/>
                    </a:lnTo>
                    <a:lnTo>
                      <a:pt x="12" y="13"/>
                    </a:lnTo>
                    <a:lnTo>
                      <a:pt x="0" y="16"/>
                    </a:lnTo>
                    <a:lnTo>
                      <a:pt x="1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7" name="Freeform 176"/>
              <p:cNvSpPr>
                <a:spLocks/>
              </p:cNvSpPr>
              <p:nvPr/>
            </p:nvSpPr>
            <p:spPr bwMode="auto">
              <a:xfrm>
                <a:off x="527" y="1179"/>
                <a:ext cx="32" cy="33"/>
              </a:xfrm>
              <a:custGeom>
                <a:avLst/>
                <a:gdLst>
                  <a:gd name="T0" fmla="*/ 0 w 64"/>
                  <a:gd name="T1" fmla="*/ 1 h 65"/>
                  <a:gd name="T2" fmla="*/ 1 w 64"/>
                  <a:gd name="T3" fmla="*/ 1 h 65"/>
                  <a:gd name="T4" fmla="*/ 1 w 64"/>
                  <a:gd name="T5" fmla="*/ 1 h 65"/>
                  <a:gd name="T6" fmla="*/ 1 w 64"/>
                  <a:gd name="T7" fmla="*/ 1 h 65"/>
                  <a:gd name="T8" fmla="*/ 1 w 64"/>
                  <a:gd name="T9" fmla="*/ 1 h 65"/>
                  <a:gd name="T10" fmla="*/ 1 w 64"/>
                  <a:gd name="T11" fmla="*/ 1 h 65"/>
                  <a:gd name="T12" fmla="*/ 1 w 64"/>
                  <a:gd name="T13" fmla="*/ 1 h 65"/>
                  <a:gd name="T14" fmla="*/ 1 w 64"/>
                  <a:gd name="T15" fmla="*/ 1 h 65"/>
                  <a:gd name="T16" fmla="*/ 1 w 64"/>
                  <a:gd name="T17" fmla="*/ 0 h 65"/>
                  <a:gd name="T18" fmla="*/ 1 w 64"/>
                  <a:gd name="T19" fmla="*/ 1 h 65"/>
                  <a:gd name="T20" fmla="*/ 1 w 64"/>
                  <a:gd name="T21" fmla="*/ 1 h 65"/>
                  <a:gd name="T22" fmla="*/ 1 w 64"/>
                  <a:gd name="T23" fmla="*/ 1 h 65"/>
                  <a:gd name="T24" fmla="*/ 1 w 64"/>
                  <a:gd name="T25" fmla="*/ 1 h 65"/>
                  <a:gd name="T26" fmla="*/ 1 w 64"/>
                  <a:gd name="T27" fmla="*/ 1 h 65"/>
                  <a:gd name="T28" fmla="*/ 1 w 64"/>
                  <a:gd name="T29" fmla="*/ 1 h 65"/>
                  <a:gd name="T30" fmla="*/ 1 w 64"/>
                  <a:gd name="T31" fmla="*/ 1 h 65"/>
                  <a:gd name="T32" fmla="*/ 0 w 64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5"/>
                  <a:gd name="T53" fmla="*/ 64 w 6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5">
                    <a:moveTo>
                      <a:pt x="0" y="62"/>
                    </a:moveTo>
                    <a:lnTo>
                      <a:pt x="4" y="65"/>
                    </a:lnTo>
                    <a:lnTo>
                      <a:pt x="12" y="62"/>
                    </a:lnTo>
                    <a:lnTo>
                      <a:pt x="21" y="58"/>
                    </a:lnTo>
                    <a:lnTo>
                      <a:pt x="32" y="50"/>
                    </a:lnTo>
                    <a:lnTo>
                      <a:pt x="42" y="39"/>
                    </a:lnTo>
                    <a:lnTo>
                      <a:pt x="51" y="27"/>
                    </a:lnTo>
                    <a:lnTo>
                      <a:pt x="59" y="13"/>
                    </a:lnTo>
                    <a:lnTo>
                      <a:pt x="64" y="0"/>
                    </a:lnTo>
                    <a:lnTo>
                      <a:pt x="59" y="4"/>
                    </a:lnTo>
                    <a:lnTo>
                      <a:pt x="50" y="12"/>
                    </a:lnTo>
                    <a:lnTo>
                      <a:pt x="39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8" name="Freeform 177"/>
              <p:cNvSpPr>
                <a:spLocks/>
              </p:cNvSpPr>
              <p:nvPr/>
            </p:nvSpPr>
            <p:spPr bwMode="auto">
              <a:xfrm>
                <a:off x="533" y="1215"/>
                <a:ext cx="25" cy="25"/>
              </a:xfrm>
              <a:custGeom>
                <a:avLst/>
                <a:gdLst>
                  <a:gd name="T0" fmla="*/ 0 w 50"/>
                  <a:gd name="T1" fmla="*/ 0 h 51"/>
                  <a:gd name="T2" fmla="*/ 1 w 50"/>
                  <a:gd name="T3" fmla="*/ 0 h 51"/>
                  <a:gd name="T4" fmla="*/ 1 w 50"/>
                  <a:gd name="T5" fmla="*/ 0 h 51"/>
                  <a:gd name="T6" fmla="*/ 1 w 50"/>
                  <a:gd name="T7" fmla="*/ 0 h 51"/>
                  <a:gd name="T8" fmla="*/ 1 w 50"/>
                  <a:gd name="T9" fmla="*/ 0 h 51"/>
                  <a:gd name="T10" fmla="*/ 1 w 50"/>
                  <a:gd name="T11" fmla="*/ 0 h 51"/>
                  <a:gd name="T12" fmla="*/ 1 w 50"/>
                  <a:gd name="T13" fmla="*/ 0 h 51"/>
                  <a:gd name="T14" fmla="*/ 1 w 50"/>
                  <a:gd name="T15" fmla="*/ 0 h 51"/>
                  <a:gd name="T16" fmla="*/ 1 w 50"/>
                  <a:gd name="T17" fmla="*/ 0 h 51"/>
                  <a:gd name="T18" fmla="*/ 1 w 50"/>
                  <a:gd name="T19" fmla="*/ 0 h 51"/>
                  <a:gd name="T20" fmla="*/ 1 w 50"/>
                  <a:gd name="T21" fmla="*/ 0 h 51"/>
                  <a:gd name="T22" fmla="*/ 1 w 50"/>
                  <a:gd name="T23" fmla="*/ 0 h 51"/>
                  <a:gd name="T24" fmla="*/ 1 w 50"/>
                  <a:gd name="T25" fmla="*/ 0 h 51"/>
                  <a:gd name="T26" fmla="*/ 1 w 50"/>
                  <a:gd name="T27" fmla="*/ 0 h 51"/>
                  <a:gd name="T28" fmla="*/ 1 w 50"/>
                  <a:gd name="T29" fmla="*/ 0 h 51"/>
                  <a:gd name="T30" fmla="*/ 0 w 50"/>
                  <a:gd name="T31" fmla="*/ 0 h 51"/>
                  <a:gd name="T32" fmla="*/ 0 w 50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51"/>
                  <a:gd name="T53" fmla="*/ 50 w 50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51">
                    <a:moveTo>
                      <a:pt x="0" y="49"/>
                    </a:moveTo>
                    <a:lnTo>
                      <a:pt x="3" y="51"/>
                    </a:lnTo>
                    <a:lnTo>
                      <a:pt x="7" y="51"/>
                    </a:lnTo>
                    <a:lnTo>
                      <a:pt x="15" y="48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39" y="25"/>
                    </a:lnTo>
                    <a:lnTo>
                      <a:pt x="47" y="14"/>
                    </a:lnTo>
                    <a:lnTo>
                      <a:pt x="50" y="0"/>
                    </a:lnTo>
                    <a:lnTo>
                      <a:pt x="44" y="6"/>
                    </a:lnTo>
                    <a:lnTo>
                      <a:pt x="36" y="14"/>
                    </a:lnTo>
                    <a:lnTo>
                      <a:pt x="27" y="20"/>
                    </a:lnTo>
                    <a:lnTo>
                      <a:pt x="18" y="28"/>
                    </a:lnTo>
                    <a:lnTo>
                      <a:pt x="10" y="34"/>
                    </a:lnTo>
                    <a:lnTo>
                      <a:pt x="4" y="40"/>
                    </a:lnTo>
                    <a:lnTo>
                      <a:pt x="0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9" name="Freeform 178"/>
              <p:cNvSpPr>
                <a:spLocks/>
              </p:cNvSpPr>
              <p:nvPr/>
            </p:nvSpPr>
            <p:spPr bwMode="auto">
              <a:xfrm>
                <a:off x="521" y="1126"/>
                <a:ext cx="36" cy="27"/>
              </a:xfrm>
              <a:custGeom>
                <a:avLst/>
                <a:gdLst>
                  <a:gd name="T0" fmla="*/ 0 w 70"/>
                  <a:gd name="T1" fmla="*/ 0 h 55"/>
                  <a:gd name="T2" fmla="*/ 1 w 70"/>
                  <a:gd name="T3" fmla="*/ 0 h 55"/>
                  <a:gd name="T4" fmla="*/ 1 w 70"/>
                  <a:gd name="T5" fmla="*/ 0 h 55"/>
                  <a:gd name="T6" fmla="*/ 1 w 70"/>
                  <a:gd name="T7" fmla="*/ 0 h 55"/>
                  <a:gd name="T8" fmla="*/ 1 w 70"/>
                  <a:gd name="T9" fmla="*/ 0 h 55"/>
                  <a:gd name="T10" fmla="*/ 1 w 70"/>
                  <a:gd name="T11" fmla="*/ 0 h 55"/>
                  <a:gd name="T12" fmla="*/ 1 w 70"/>
                  <a:gd name="T13" fmla="*/ 0 h 55"/>
                  <a:gd name="T14" fmla="*/ 1 w 70"/>
                  <a:gd name="T15" fmla="*/ 0 h 55"/>
                  <a:gd name="T16" fmla="*/ 1 w 70"/>
                  <a:gd name="T17" fmla="*/ 0 h 55"/>
                  <a:gd name="T18" fmla="*/ 1 w 70"/>
                  <a:gd name="T19" fmla="*/ 0 h 55"/>
                  <a:gd name="T20" fmla="*/ 1 w 70"/>
                  <a:gd name="T21" fmla="*/ 0 h 55"/>
                  <a:gd name="T22" fmla="*/ 1 w 70"/>
                  <a:gd name="T23" fmla="*/ 0 h 55"/>
                  <a:gd name="T24" fmla="*/ 1 w 70"/>
                  <a:gd name="T25" fmla="*/ 0 h 55"/>
                  <a:gd name="T26" fmla="*/ 1 w 70"/>
                  <a:gd name="T27" fmla="*/ 0 h 55"/>
                  <a:gd name="T28" fmla="*/ 1 w 70"/>
                  <a:gd name="T29" fmla="*/ 0 h 55"/>
                  <a:gd name="T30" fmla="*/ 1 w 70"/>
                  <a:gd name="T31" fmla="*/ 0 h 55"/>
                  <a:gd name="T32" fmla="*/ 0 w 7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2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7" y="30"/>
                    </a:lnTo>
                    <a:lnTo>
                      <a:pt x="58" y="19"/>
                    </a:lnTo>
                    <a:lnTo>
                      <a:pt x="67" y="9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3" y="9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1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0" name="Freeform 179"/>
              <p:cNvSpPr>
                <a:spLocks/>
              </p:cNvSpPr>
              <p:nvPr/>
            </p:nvSpPr>
            <p:spPr bwMode="auto">
              <a:xfrm>
                <a:off x="514" y="1081"/>
                <a:ext cx="29" cy="21"/>
              </a:xfrm>
              <a:custGeom>
                <a:avLst/>
                <a:gdLst>
                  <a:gd name="T0" fmla="*/ 0 w 58"/>
                  <a:gd name="T1" fmla="*/ 1 h 41"/>
                  <a:gd name="T2" fmla="*/ 1 w 58"/>
                  <a:gd name="T3" fmla="*/ 1 h 41"/>
                  <a:gd name="T4" fmla="*/ 1 w 58"/>
                  <a:gd name="T5" fmla="*/ 1 h 41"/>
                  <a:gd name="T6" fmla="*/ 1 w 58"/>
                  <a:gd name="T7" fmla="*/ 1 h 41"/>
                  <a:gd name="T8" fmla="*/ 1 w 58"/>
                  <a:gd name="T9" fmla="*/ 1 h 41"/>
                  <a:gd name="T10" fmla="*/ 1 w 58"/>
                  <a:gd name="T11" fmla="*/ 1 h 41"/>
                  <a:gd name="T12" fmla="*/ 1 w 58"/>
                  <a:gd name="T13" fmla="*/ 1 h 41"/>
                  <a:gd name="T14" fmla="*/ 1 w 58"/>
                  <a:gd name="T15" fmla="*/ 1 h 41"/>
                  <a:gd name="T16" fmla="*/ 1 w 58"/>
                  <a:gd name="T17" fmla="*/ 0 h 41"/>
                  <a:gd name="T18" fmla="*/ 1 w 58"/>
                  <a:gd name="T19" fmla="*/ 1 h 41"/>
                  <a:gd name="T20" fmla="*/ 1 w 58"/>
                  <a:gd name="T21" fmla="*/ 1 h 41"/>
                  <a:gd name="T22" fmla="*/ 1 w 58"/>
                  <a:gd name="T23" fmla="*/ 1 h 41"/>
                  <a:gd name="T24" fmla="*/ 1 w 58"/>
                  <a:gd name="T25" fmla="*/ 1 h 41"/>
                  <a:gd name="T26" fmla="*/ 1 w 58"/>
                  <a:gd name="T27" fmla="*/ 1 h 41"/>
                  <a:gd name="T28" fmla="*/ 1 w 58"/>
                  <a:gd name="T29" fmla="*/ 1 h 41"/>
                  <a:gd name="T30" fmla="*/ 1 w 58"/>
                  <a:gd name="T31" fmla="*/ 1 h 41"/>
                  <a:gd name="T32" fmla="*/ 0 w 58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1"/>
                  <a:gd name="T53" fmla="*/ 58 w 5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1">
                    <a:moveTo>
                      <a:pt x="0" y="38"/>
                    </a:moveTo>
                    <a:lnTo>
                      <a:pt x="4" y="41"/>
                    </a:lnTo>
                    <a:lnTo>
                      <a:pt x="10" y="40"/>
                    </a:lnTo>
                    <a:lnTo>
                      <a:pt x="21" y="35"/>
                    </a:lnTo>
                    <a:lnTo>
                      <a:pt x="32" y="29"/>
                    </a:lnTo>
                    <a:lnTo>
                      <a:pt x="41" y="21"/>
                    </a:lnTo>
                    <a:lnTo>
                      <a:pt x="50" y="14"/>
                    </a:lnTo>
                    <a:lnTo>
                      <a:pt x="56" y="6"/>
                    </a:lnTo>
                    <a:lnTo>
                      <a:pt x="58" y="0"/>
                    </a:lnTo>
                    <a:lnTo>
                      <a:pt x="53" y="3"/>
                    </a:lnTo>
                    <a:lnTo>
                      <a:pt x="45" y="8"/>
                    </a:lnTo>
                    <a:lnTo>
                      <a:pt x="36" y="12"/>
                    </a:lnTo>
                    <a:lnTo>
                      <a:pt x="26" y="17"/>
                    </a:lnTo>
                    <a:lnTo>
                      <a:pt x="16" y="23"/>
                    </a:lnTo>
                    <a:lnTo>
                      <a:pt x="9" y="29"/>
                    </a:lnTo>
                    <a:lnTo>
                      <a:pt x="3" y="3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1" name="Freeform 180"/>
              <p:cNvSpPr>
                <a:spLocks/>
              </p:cNvSpPr>
              <p:nvPr/>
            </p:nvSpPr>
            <p:spPr bwMode="auto">
              <a:xfrm>
                <a:off x="553" y="1228"/>
                <a:ext cx="5" cy="30"/>
              </a:xfrm>
              <a:custGeom>
                <a:avLst/>
                <a:gdLst>
                  <a:gd name="T0" fmla="*/ 1 w 9"/>
                  <a:gd name="T1" fmla="*/ 0 h 60"/>
                  <a:gd name="T2" fmla="*/ 1 w 9"/>
                  <a:gd name="T3" fmla="*/ 1 h 60"/>
                  <a:gd name="T4" fmla="*/ 1 w 9"/>
                  <a:gd name="T5" fmla="*/ 1 h 60"/>
                  <a:gd name="T6" fmla="*/ 1 w 9"/>
                  <a:gd name="T7" fmla="*/ 1 h 60"/>
                  <a:gd name="T8" fmla="*/ 1 w 9"/>
                  <a:gd name="T9" fmla="*/ 1 h 60"/>
                  <a:gd name="T10" fmla="*/ 0 w 9"/>
                  <a:gd name="T11" fmla="*/ 1 h 60"/>
                  <a:gd name="T12" fmla="*/ 0 w 9"/>
                  <a:gd name="T13" fmla="*/ 1 h 60"/>
                  <a:gd name="T14" fmla="*/ 1 w 9"/>
                  <a:gd name="T15" fmla="*/ 1 h 60"/>
                  <a:gd name="T16" fmla="*/ 1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5" y="0"/>
                    </a:moveTo>
                    <a:lnTo>
                      <a:pt x="6" y="13"/>
                    </a:lnTo>
                    <a:lnTo>
                      <a:pt x="8" y="34"/>
                    </a:lnTo>
                    <a:lnTo>
                      <a:pt x="9" y="52"/>
                    </a:lnTo>
                    <a:lnTo>
                      <a:pt x="5" y="60"/>
                    </a:lnTo>
                    <a:lnTo>
                      <a:pt x="0" y="52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2" name="Freeform 181"/>
              <p:cNvSpPr>
                <a:spLocks/>
              </p:cNvSpPr>
              <p:nvPr/>
            </p:nvSpPr>
            <p:spPr bwMode="auto">
              <a:xfrm>
                <a:off x="559" y="1194"/>
                <a:ext cx="33" cy="42"/>
              </a:xfrm>
              <a:custGeom>
                <a:avLst/>
                <a:gdLst>
                  <a:gd name="T0" fmla="*/ 0 w 65"/>
                  <a:gd name="T1" fmla="*/ 0 h 84"/>
                  <a:gd name="T2" fmla="*/ 1 w 65"/>
                  <a:gd name="T3" fmla="*/ 1 h 84"/>
                  <a:gd name="T4" fmla="*/ 1 w 65"/>
                  <a:gd name="T5" fmla="*/ 1 h 84"/>
                  <a:gd name="T6" fmla="*/ 1 w 65"/>
                  <a:gd name="T7" fmla="*/ 1 h 84"/>
                  <a:gd name="T8" fmla="*/ 1 w 65"/>
                  <a:gd name="T9" fmla="*/ 1 h 84"/>
                  <a:gd name="T10" fmla="*/ 1 w 65"/>
                  <a:gd name="T11" fmla="*/ 1 h 84"/>
                  <a:gd name="T12" fmla="*/ 1 w 65"/>
                  <a:gd name="T13" fmla="*/ 1 h 84"/>
                  <a:gd name="T14" fmla="*/ 1 w 65"/>
                  <a:gd name="T15" fmla="*/ 1 h 84"/>
                  <a:gd name="T16" fmla="*/ 1 w 65"/>
                  <a:gd name="T17" fmla="*/ 1 h 84"/>
                  <a:gd name="T18" fmla="*/ 1 w 65"/>
                  <a:gd name="T19" fmla="*/ 1 h 84"/>
                  <a:gd name="T20" fmla="*/ 1 w 65"/>
                  <a:gd name="T21" fmla="*/ 1 h 84"/>
                  <a:gd name="T22" fmla="*/ 1 w 65"/>
                  <a:gd name="T23" fmla="*/ 1 h 84"/>
                  <a:gd name="T24" fmla="*/ 1 w 65"/>
                  <a:gd name="T25" fmla="*/ 1 h 84"/>
                  <a:gd name="T26" fmla="*/ 1 w 65"/>
                  <a:gd name="T27" fmla="*/ 1 h 84"/>
                  <a:gd name="T28" fmla="*/ 1 w 65"/>
                  <a:gd name="T29" fmla="*/ 1 h 84"/>
                  <a:gd name="T30" fmla="*/ 1 w 65"/>
                  <a:gd name="T31" fmla="*/ 1 h 84"/>
                  <a:gd name="T32" fmla="*/ 0 w 65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4"/>
                  <a:gd name="T53" fmla="*/ 65 w 65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4">
                    <a:moveTo>
                      <a:pt x="0" y="0"/>
                    </a:moveTo>
                    <a:lnTo>
                      <a:pt x="4" y="9"/>
                    </a:lnTo>
                    <a:lnTo>
                      <a:pt x="12" y="22"/>
                    </a:lnTo>
                    <a:lnTo>
                      <a:pt x="21" y="38"/>
                    </a:lnTo>
                    <a:lnTo>
                      <a:pt x="32" y="53"/>
                    </a:lnTo>
                    <a:lnTo>
                      <a:pt x="42" y="67"/>
                    </a:lnTo>
                    <a:lnTo>
                      <a:pt x="52" y="77"/>
                    </a:lnTo>
                    <a:lnTo>
                      <a:pt x="61" y="84"/>
                    </a:lnTo>
                    <a:lnTo>
                      <a:pt x="65" y="82"/>
                    </a:lnTo>
                    <a:lnTo>
                      <a:pt x="65" y="76"/>
                    </a:lnTo>
                    <a:lnTo>
                      <a:pt x="61" y="65"/>
                    </a:lnTo>
                    <a:lnTo>
                      <a:pt x="52" y="55"/>
                    </a:lnTo>
                    <a:lnTo>
                      <a:pt x="39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3" name="Freeform 182"/>
              <p:cNvSpPr>
                <a:spLocks/>
              </p:cNvSpPr>
              <p:nvPr/>
            </p:nvSpPr>
            <p:spPr bwMode="auto">
              <a:xfrm>
                <a:off x="558" y="1179"/>
                <a:ext cx="35" cy="38"/>
              </a:xfrm>
              <a:custGeom>
                <a:avLst/>
                <a:gdLst>
                  <a:gd name="T0" fmla="*/ 0 w 70"/>
                  <a:gd name="T1" fmla="*/ 0 h 76"/>
                  <a:gd name="T2" fmla="*/ 1 w 70"/>
                  <a:gd name="T3" fmla="*/ 1 h 76"/>
                  <a:gd name="T4" fmla="*/ 1 w 70"/>
                  <a:gd name="T5" fmla="*/ 1 h 76"/>
                  <a:gd name="T6" fmla="*/ 1 w 70"/>
                  <a:gd name="T7" fmla="*/ 1 h 76"/>
                  <a:gd name="T8" fmla="*/ 1 w 70"/>
                  <a:gd name="T9" fmla="*/ 1 h 76"/>
                  <a:gd name="T10" fmla="*/ 1 w 70"/>
                  <a:gd name="T11" fmla="*/ 1 h 76"/>
                  <a:gd name="T12" fmla="*/ 1 w 70"/>
                  <a:gd name="T13" fmla="*/ 1 h 76"/>
                  <a:gd name="T14" fmla="*/ 1 w 70"/>
                  <a:gd name="T15" fmla="*/ 1 h 76"/>
                  <a:gd name="T16" fmla="*/ 1 w 70"/>
                  <a:gd name="T17" fmla="*/ 1 h 76"/>
                  <a:gd name="T18" fmla="*/ 1 w 70"/>
                  <a:gd name="T19" fmla="*/ 1 h 76"/>
                  <a:gd name="T20" fmla="*/ 1 w 70"/>
                  <a:gd name="T21" fmla="*/ 1 h 76"/>
                  <a:gd name="T22" fmla="*/ 1 w 70"/>
                  <a:gd name="T23" fmla="*/ 1 h 76"/>
                  <a:gd name="T24" fmla="*/ 1 w 70"/>
                  <a:gd name="T25" fmla="*/ 1 h 76"/>
                  <a:gd name="T26" fmla="*/ 1 w 70"/>
                  <a:gd name="T27" fmla="*/ 1 h 76"/>
                  <a:gd name="T28" fmla="*/ 1 w 70"/>
                  <a:gd name="T29" fmla="*/ 1 h 76"/>
                  <a:gd name="T30" fmla="*/ 1 w 70"/>
                  <a:gd name="T31" fmla="*/ 1 h 76"/>
                  <a:gd name="T32" fmla="*/ 0 w 70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6"/>
                  <a:gd name="T53" fmla="*/ 70 w 70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6">
                    <a:moveTo>
                      <a:pt x="0" y="0"/>
                    </a:moveTo>
                    <a:lnTo>
                      <a:pt x="6" y="9"/>
                    </a:lnTo>
                    <a:lnTo>
                      <a:pt x="15" y="22"/>
                    </a:lnTo>
                    <a:lnTo>
                      <a:pt x="26" y="36"/>
                    </a:lnTo>
                    <a:lnTo>
                      <a:pt x="38" y="50"/>
                    </a:lnTo>
                    <a:lnTo>
                      <a:pt x="49" y="62"/>
                    </a:lnTo>
                    <a:lnTo>
                      <a:pt x="60" y="71"/>
                    </a:lnTo>
                    <a:lnTo>
                      <a:pt x="67" y="76"/>
                    </a:lnTo>
                    <a:lnTo>
                      <a:pt x="70" y="74"/>
                    </a:lnTo>
                    <a:lnTo>
                      <a:pt x="69" y="67"/>
                    </a:lnTo>
                    <a:lnTo>
                      <a:pt x="61" y="58"/>
                    </a:lnTo>
                    <a:lnTo>
                      <a:pt x="50" y="47"/>
                    </a:lnTo>
                    <a:lnTo>
                      <a:pt x="38" y="35"/>
                    </a:lnTo>
                    <a:lnTo>
                      <a:pt x="26" y="24"/>
                    </a:lnTo>
                    <a:lnTo>
                      <a:pt x="14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4" name="Freeform 183"/>
              <p:cNvSpPr>
                <a:spLocks/>
              </p:cNvSpPr>
              <p:nvPr/>
            </p:nvSpPr>
            <p:spPr bwMode="auto">
              <a:xfrm>
                <a:off x="558" y="1162"/>
                <a:ext cx="37" cy="34"/>
              </a:xfrm>
              <a:custGeom>
                <a:avLst/>
                <a:gdLst>
                  <a:gd name="T0" fmla="*/ 0 w 73"/>
                  <a:gd name="T1" fmla="*/ 0 h 67"/>
                  <a:gd name="T2" fmla="*/ 1 w 73"/>
                  <a:gd name="T3" fmla="*/ 1 h 67"/>
                  <a:gd name="T4" fmla="*/ 1 w 73"/>
                  <a:gd name="T5" fmla="*/ 1 h 67"/>
                  <a:gd name="T6" fmla="*/ 1 w 73"/>
                  <a:gd name="T7" fmla="*/ 1 h 67"/>
                  <a:gd name="T8" fmla="*/ 1 w 73"/>
                  <a:gd name="T9" fmla="*/ 1 h 67"/>
                  <a:gd name="T10" fmla="*/ 1 w 73"/>
                  <a:gd name="T11" fmla="*/ 1 h 67"/>
                  <a:gd name="T12" fmla="*/ 1 w 73"/>
                  <a:gd name="T13" fmla="*/ 1 h 67"/>
                  <a:gd name="T14" fmla="*/ 1 w 73"/>
                  <a:gd name="T15" fmla="*/ 1 h 67"/>
                  <a:gd name="T16" fmla="*/ 1 w 73"/>
                  <a:gd name="T17" fmla="*/ 1 h 67"/>
                  <a:gd name="T18" fmla="*/ 1 w 73"/>
                  <a:gd name="T19" fmla="*/ 1 h 67"/>
                  <a:gd name="T20" fmla="*/ 1 w 73"/>
                  <a:gd name="T21" fmla="*/ 1 h 67"/>
                  <a:gd name="T22" fmla="*/ 1 w 73"/>
                  <a:gd name="T23" fmla="*/ 1 h 67"/>
                  <a:gd name="T24" fmla="*/ 1 w 73"/>
                  <a:gd name="T25" fmla="*/ 1 h 67"/>
                  <a:gd name="T26" fmla="*/ 1 w 73"/>
                  <a:gd name="T27" fmla="*/ 1 h 67"/>
                  <a:gd name="T28" fmla="*/ 1 w 73"/>
                  <a:gd name="T29" fmla="*/ 1 h 67"/>
                  <a:gd name="T30" fmla="*/ 1 w 73"/>
                  <a:gd name="T31" fmla="*/ 1 h 67"/>
                  <a:gd name="T32" fmla="*/ 0 w 73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7"/>
                  <a:gd name="T53" fmla="*/ 73 w 73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7">
                    <a:moveTo>
                      <a:pt x="0" y="0"/>
                    </a:moveTo>
                    <a:lnTo>
                      <a:pt x="8" y="11"/>
                    </a:lnTo>
                    <a:lnTo>
                      <a:pt x="17" y="23"/>
                    </a:lnTo>
                    <a:lnTo>
                      <a:pt x="29" y="35"/>
                    </a:lnTo>
                    <a:lnTo>
                      <a:pt x="41" y="47"/>
                    </a:lnTo>
                    <a:lnTo>
                      <a:pt x="52" y="58"/>
                    </a:lnTo>
                    <a:lnTo>
                      <a:pt x="63" y="64"/>
                    </a:lnTo>
                    <a:lnTo>
                      <a:pt x="70" y="67"/>
                    </a:lnTo>
                    <a:lnTo>
                      <a:pt x="73" y="66"/>
                    </a:lnTo>
                    <a:lnTo>
                      <a:pt x="72" y="60"/>
                    </a:lnTo>
                    <a:lnTo>
                      <a:pt x="64" y="52"/>
                    </a:lnTo>
                    <a:lnTo>
                      <a:pt x="54" y="43"/>
                    </a:lnTo>
                    <a:lnTo>
                      <a:pt x="41" y="34"/>
                    </a:lnTo>
                    <a:lnTo>
                      <a:pt x="28" y="24"/>
                    </a:lnTo>
                    <a:lnTo>
                      <a:pt x="15" y="15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5" name="Freeform 184"/>
              <p:cNvSpPr>
                <a:spLocks/>
              </p:cNvSpPr>
              <p:nvPr/>
            </p:nvSpPr>
            <p:spPr bwMode="auto">
              <a:xfrm>
                <a:off x="555" y="1146"/>
                <a:ext cx="35" cy="26"/>
              </a:xfrm>
              <a:custGeom>
                <a:avLst/>
                <a:gdLst>
                  <a:gd name="T0" fmla="*/ 0 w 70"/>
                  <a:gd name="T1" fmla="*/ 0 h 52"/>
                  <a:gd name="T2" fmla="*/ 1 w 70"/>
                  <a:gd name="T3" fmla="*/ 1 h 52"/>
                  <a:gd name="T4" fmla="*/ 1 w 70"/>
                  <a:gd name="T5" fmla="*/ 1 h 52"/>
                  <a:gd name="T6" fmla="*/ 1 w 70"/>
                  <a:gd name="T7" fmla="*/ 1 h 52"/>
                  <a:gd name="T8" fmla="*/ 1 w 70"/>
                  <a:gd name="T9" fmla="*/ 1 h 52"/>
                  <a:gd name="T10" fmla="*/ 1 w 70"/>
                  <a:gd name="T11" fmla="*/ 1 h 52"/>
                  <a:gd name="T12" fmla="*/ 1 w 70"/>
                  <a:gd name="T13" fmla="*/ 1 h 52"/>
                  <a:gd name="T14" fmla="*/ 1 w 70"/>
                  <a:gd name="T15" fmla="*/ 1 h 52"/>
                  <a:gd name="T16" fmla="*/ 1 w 70"/>
                  <a:gd name="T17" fmla="*/ 1 h 52"/>
                  <a:gd name="T18" fmla="*/ 1 w 70"/>
                  <a:gd name="T19" fmla="*/ 1 h 52"/>
                  <a:gd name="T20" fmla="*/ 1 w 70"/>
                  <a:gd name="T21" fmla="*/ 1 h 52"/>
                  <a:gd name="T22" fmla="*/ 1 w 70"/>
                  <a:gd name="T23" fmla="*/ 1 h 52"/>
                  <a:gd name="T24" fmla="*/ 1 w 70"/>
                  <a:gd name="T25" fmla="*/ 1 h 52"/>
                  <a:gd name="T26" fmla="*/ 1 w 70"/>
                  <a:gd name="T27" fmla="*/ 1 h 52"/>
                  <a:gd name="T28" fmla="*/ 1 w 70"/>
                  <a:gd name="T29" fmla="*/ 1 h 52"/>
                  <a:gd name="T30" fmla="*/ 1 w 70"/>
                  <a:gd name="T31" fmla="*/ 1 h 52"/>
                  <a:gd name="T32" fmla="*/ 0 w 70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2"/>
                  <a:gd name="T53" fmla="*/ 70 w 70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2">
                    <a:moveTo>
                      <a:pt x="0" y="0"/>
                    </a:moveTo>
                    <a:lnTo>
                      <a:pt x="6" y="8"/>
                    </a:lnTo>
                    <a:lnTo>
                      <a:pt x="15" y="17"/>
                    </a:lnTo>
                    <a:lnTo>
                      <a:pt x="27" y="28"/>
                    </a:lnTo>
                    <a:lnTo>
                      <a:pt x="40" y="37"/>
                    </a:lnTo>
                    <a:lnTo>
                      <a:pt x="50" y="46"/>
                    </a:lnTo>
                    <a:lnTo>
                      <a:pt x="61" y="51"/>
                    </a:lnTo>
                    <a:lnTo>
                      <a:pt x="67" y="52"/>
                    </a:lnTo>
                    <a:lnTo>
                      <a:pt x="70" y="48"/>
                    </a:lnTo>
                    <a:lnTo>
                      <a:pt x="67" y="40"/>
                    </a:lnTo>
                    <a:lnTo>
                      <a:pt x="61" y="34"/>
                    </a:lnTo>
                    <a:lnTo>
                      <a:pt x="52" y="28"/>
                    </a:lnTo>
                    <a:lnTo>
                      <a:pt x="40" y="22"/>
                    </a:lnTo>
                    <a:lnTo>
                      <a:pt x="27" y="16"/>
                    </a:lnTo>
                    <a:lnTo>
                      <a:pt x="17" y="11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6" name="Freeform 185"/>
              <p:cNvSpPr>
                <a:spLocks/>
              </p:cNvSpPr>
              <p:nvPr/>
            </p:nvSpPr>
            <p:spPr bwMode="auto">
              <a:xfrm>
                <a:off x="553" y="1127"/>
                <a:ext cx="34" cy="23"/>
              </a:xfrm>
              <a:custGeom>
                <a:avLst/>
                <a:gdLst>
                  <a:gd name="T0" fmla="*/ 0 w 69"/>
                  <a:gd name="T1" fmla="*/ 0 h 47"/>
                  <a:gd name="T2" fmla="*/ 0 w 69"/>
                  <a:gd name="T3" fmla="*/ 0 h 47"/>
                  <a:gd name="T4" fmla="*/ 0 w 69"/>
                  <a:gd name="T5" fmla="*/ 0 h 47"/>
                  <a:gd name="T6" fmla="*/ 0 w 69"/>
                  <a:gd name="T7" fmla="*/ 0 h 47"/>
                  <a:gd name="T8" fmla="*/ 0 w 69"/>
                  <a:gd name="T9" fmla="*/ 0 h 47"/>
                  <a:gd name="T10" fmla="*/ 0 w 69"/>
                  <a:gd name="T11" fmla="*/ 0 h 47"/>
                  <a:gd name="T12" fmla="*/ 0 w 69"/>
                  <a:gd name="T13" fmla="*/ 0 h 47"/>
                  <a:gd name="T14" fmla="*/ 0 w 69"/>
                  <a:gd name="T15" fmla="*/ 0 h 47"/>
                  <a:gd name="T16" fmla="*/ 0 w 69"/>
                  <a:gd name="T17" fmla="*/ 0 h 47"/>
                  <a:gd name="T18" fmla="*/ 0 w 69"/>
                  <a:gd name="T19" fmla="*/ 0 h 47"/>
                  <a:gd name="T20" fmla="*/ 0 w 69"/>
                  <a:gd name="T21" fmla="*/ 0 h 47"/>
                  <a:gd name="T22" fmla="*/ 0 w 69"/>
                  <a:gd name="T23" fmla="*/ 0 h 47"/>
                  <a:gd name="T24" fmla="*/ 0 w 69"/>
                  <a:gd name="T25" fmla="*/ 0 h 47"/>
                  <a:gd name="T26" fmla="*/ 0 w 69"/>
                  <a:gd name="T27" fmla="*/ 0 h 47"/>
                  <a:gd name="T28" fmla="*/ 0 w 69"/>
                  <a:gd name="T29" fmla="*/ 0 h 47"/>
                  <a:gd name="T30" fmla="*/ 0 w 69"/>
                  <a:gd name="T31" fmla="*/ 0 h 47"/>
                  <a:gd name="T32" fmla="*/ 0 w 69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7"/>
                  <a:gd name="T53" fmla="*/ 69 w 6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7">
                    <a:moveTo>
                      <a:pt x="0" y="0"/>
                    </a:moveTo>
                    <a:lnTo>
                      <a:pt x="7" y="6"/>
                    </a:lnTo>
                    <a:lnTo>
                      <a:pt x="17" y="15"/>
                    </a:lnTo>
                    <a:lnTo>
                      <a:pt x="29" y="25"/>
                    </a:lnTo>
                    <a:lnTo>
                      <a:pt x="42" y="34"/>
                    </a:lnTo>
                    <a:lnTo>
                      <a:pt x="52" y="41"/>
                    </a:lnTo>
                    <a:lnTo>
                      <a:pt x="61" y="46"/>
                    </a:lnTo>
                    <a:lnTo>
                      <a:pt x="68" y="47"/>
                    </a:lnTo>
                    <a:lnTo>
                      <a:pt x="69" y="43"/>
                    </a:lnTo>
                    <a:lnTo>
                      <a:pt x="66" y="35"/>
                    </a:lnTo>
                    <a:lnTo>
                      <a:pt x="58" y="29"/>
                    </a:lnTo>
                    <a:lnTo>
                      <a:pt x="48" y="23"/>
                    </a:lnTo>
                    <a:lnTo>
                      <a:pt x="37" y="17"/>
                    </a:lnTo>
                    <a:lnTo>
                      <a:pt x="25" y="12"/>
                    </a:lnTo>
                    <a:lnTo>
                      <a:pt x="14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7" name="Freeform 186"/>
              <p:cNvSpPr>
                <a:spLocks/>
              </p:cNvSpPr>
              <p:nvPr/>
            </p:nvSpPr>
            <p:spPr bwMode="auto">
              <a:xfrm>
                <a:off x="550" y="1109"/>
                <a:ext cx="29" cy="12"/>
              </a:xfrm>
              <a:custGeom>
                <a:avLst/>
                <a:gdLst>
                  <a:gd name="T0" fmla="*/ 0 w 60"/>
                  <a:gd name="T1" fmla="*/ 0 h 24"/>
                  <a:gd name="T2" fmla="*/ 0 w 60"/>
                  <a:gd name="T3" fmla="*/ 1 h 24"/>
                  <a:gd name="T4" fmla="*/ 0 w 60"/>
                  <a:gd name="T5" fmla="*/ 1 h 24"/>
                  <a:gd name="T6" fmla="*/ 0 w 60"/>
                  <a:gd name="T7" fmla="*/ 1 h 24"/>
                  <a:gd name="T8" fmla="*/ 0 w 60"/>
                  <a:gd name="T9" fmla="*/ 1 h 24"/>
                  <a:gd name="T10" fmla="*/ 0 w 60"/>
                  <a:gd name="T11" fmla="*/ 1 h 24"/>
                  <a:gd name="T12" fmla="*/ 0 w 60"/>
                  <a:gd name="T13" fmla="*/ 1 h 24"/>
                  <a:gd name="T14" fmla="*/ 0 w 60"/>
                  <a:gd name="T15" fmla="*/ 1 h 24"/>
                  <a:gd name="T16" fmla="*/ 0 w 60"/>
                  <a:gd name="T17" fmla="*/ 1 h 24"/>
                  <a:gd name="T18" fmla="*/ 0 w 60"/>
                  <a:gd name="T19" fmla="*/ 1 h 24"/>
                  <a:gd name="T20" fmla="*/ 0 w 60"/>
                  <a:gd name="T21" fmla="*/ 1 h 24"/>
                  <a:gd name="T22" fmla="*/ 0 w 60"/>
                  <a:gd name="T23" fmla="*/ 1 h 24"/>
                  <a:gd name="T24" fmla="*/ 0 w 60"/>
                  <a:gd name="T25" fmla="*/ 1 h 24"/>
                  <a:gd name="T26" fmla="*/ 0 w 60"/>
                  <a:gd name="T27" fmla="*/ 1 h 24"/>
                  <a:gd name="T28" fmla="*/ 0 w 60"/>
                  <a:gd name="T29" fmla="*/ 1 h 24"/>
                  <a:gd name="T30" fmla="*/ 0 w 60"/>
                  <a:gd name="T31" fmla="*/ 1 h 24"/>
                  <a:gd name="T32" fmla="*/ 0 w 6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4"/>
                  <a:gd name="T53" fmla="*/ 60 w 6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4">
                    <a:moveTo>
                      <a:pt x="0" y="0"/>
                    </a:moveTo>
                    <a:lnTo>
                      <a:pt x="8" y="6"/>
                    </a:lnTo>
                    <a:lnTo>
                      <a:pt x="17" y="11"/>
                    </a:lnTo>
                    <a:lnTo>
                      <a:pt x="26" y="17"/>
                    </a:lnTo>
                    <a:lnTo>
                      <a:pt x="37" y="21"/>
                    </a:lnTo>
                    <a:lnTo>
                      <a:pt x="46" y="24"/>
                    </a:lnTo>
                    <a:lnTo>
                      <a:pt x="54" y="24"/>
                    </a:lnTo>
                    <a:lnTo>
                      <a:pt x="58" y="23"/>
                    </a:lnTo>
                    <a:lnTo>
                      <a:pt x="60" y="18"/>
                    </a:lnTo>
                    <a:lnTo>
                      <a:pt x="57" y="12"/>
                    </a:lnTo>
                    <a:lnTo>
                      <a:pt x="52" y="8"/>
                    </a:lnTo>
                    <a:lnTo>
                      <a:pt x="45" y="6"/>
                    </a:lnTo>
                    <a:lnTo>
                      <a:pt x="35" y="5"/>
                    </a:lnTo>
                    <a:lnTo>
                      <a:pt x="25" y="5"/>
                    </a:lnTo>
                    <a:lnTo>
                      <a:pt x="16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8" name="Freeform 187"/>
              <p:cNvSpPr>
                <a:spLocks/>
              </p:cNvSpPr>
              <p:nvPr/>
            </p:nvSpPr>
            <p:spPr bwMode="auto">
              <a:xfrm>
                <a:off x="547" y="1095"/>
                <a:ext cx="26" cy="6"/>
              </a:xfrm>
              <a:custGeom>
                <a:avLst/>
                <a:gdLst>
                  <a:gd name="T0" fmla="*/ 0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1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0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0" y="0"/>
                    </a:moveTo>
                    <a:lnTo>
                      <a:pt x="6" y="2"/>
                    </a:lnTo>
                    <a:lnTo>
                      <a:pt x="12" y="5"/>
                    </a:lnTo>
                    <a:lnTo>
                      <a:pt x="22" y="8"/>
                    </a:lnTo>
                    <a:lnTo>
                      <a:pt x="31" y="11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1" y="11"/>
                    </a:lnTo>
                    <a:lnTo>
                      <a:pt x="52" y="7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9" name="Freeform 188"/>
              <p:cNvSpPr>
                <a:spLocks/>
              </p:cNvSpPr>
              <p:nvPr/>
            </p:nvSpPr>
            <p:spPr bwMode="auto">
              <a:xfrm>
                <a:off x="542" y="1078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0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7" y="14"/>
                    </a:lnTo>
                    <a:lnTo>
                      <a:pt x="44" y="12"/>
                    </a:lnTo>
                    <a:lnTo>
                      <a:pt x="49" y="9"/>
                    </a:lnTo>
                    <a:lnTo>
                      <a:pt x="52" y="4"/>
                    </a:lnTo>
                    <a:lnTo>
                      <a:pt x="50" y="1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0" name="Freeform 189"/>
              <p:cNvSpPr>
                <a:spLocks/>
              </p:cNvSpPr>
              <p:nvPr/>
            </p:nvSpPr>
            <p:spPr bwMode="auto">
              <a:xfrm>
                <a:off x="529" y="1056"/>
                <a:ext cx="28" cy="7"/>
              </a:xfrm>
              <a:custGeom>
                <a:avLst/>
                <a:gdLst>
                  <a:gd name="T0" fmla="*/ 0 w 57"/>
                  <a:gd name="T1" fmla="*/ 0 h 15"/>
                  <a:gd name="T2" fmla="*/ 0 w 57"/>
                  <a:gd name="T3" fmla="*/ 0 h 15"/>
                  <a:gd name="T4" fmla="*/ 0 w 57"/>
                  <a:gd name="T5" fmla="*/ 0 h 15"/>
                  <a:gd name="T6" fmla="*/ 0 w 57"/>
                  <a:gd name="T7" fmla="*/ 0 h 15"/>
                  <a:gd name="T8" fmla="*/ 0 w 57"/>
                  <a:gd name="T9" fmla="*/ 0 h 15"/>
                  <a:gd name="T10" fmla="*/ 0 w 57"/>
                  <a:gd name="T11" fmla="*/ 0 h 15"/>
                  <a:gd name="T12" fmla="*/ 0 w 57"/>
                  <a:gd name="T13" fmla="*/ 0 h 15"/>
                  <a:gd name="T14" fmla="*/ 0 w 57"/>
                  <a:gd name="T15" fmla="*/ 0 h 15"/>
                  <a:gd name="T16" fmla="*/ 0 w 57"/>
                  <a:gd name="T17" fmla="*/ 0 h 15"/>
                  <a:gd name="T18" fmla="*/ 0 w 57"/>
                  <a:gd name="T19" fmla="*/ 0 h 15"/>
                  <a:gd name="T20" fmla="*/ 0 w 57"/>
                  <a:gd name="T21" fmla="*/ 0 h 15"/>
                  <a:gd name="T22" fmla="*/ 0 w 57"/>
                  <a:gd name="T23" fmla="*/ 0 h 15"/>
                  <a:gd name="T24" fmla="*/ 0 w 57"/>
                  <a:gd name="T25" fmla="*/ 0 h 15"/>
                  <a:gd name="T26" fmla="*/ 0 w 57"/>
                  <a:gd name="T27" fmla="*/ 0 h 15"/>
                  <a:gd name="T28" fmla="*/ 0 w 57"/>
                  <a:gd name="T29" fmla="*/ 0 h 15"/>
                  <a:gd name="T30" fmla="*/ 0 w 57"/>
                  <a:gd name="T31" fmla="*/ 0 h 15"/>
                  <a:gd name="T32" fmla="*/ 0 w 57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5"/>
                  <a:gd name="T53" fmla="*/ 57 w 57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5">
                    <a:moveTo>
                      <a:pt x="0" y="3"/>
                    </a:moveTo>
                    <a:lnTo>
                      <a:pt x="5" y="5"/>
                    </a:lnTo>
                    <a:lnTo>
                      <a:pt x="12" y="8"/>
                    </a:lnTo>
                    <a:lnTo>
                      <a:pt x="20" y="11"/>
                    </a:lnTo>
                    <a:lnTo>
                      <a:pt x="29" y="14"/>
                    </a:lnTo>
                    <a:lnTo>
                      <a:pt x="37" y="15"/>
                    </a:lnTo>
                    <a:lnTo>
                      <a:pt x="44" y="15"/>
                    </a:lnTo>
                    <a:lnTo>
                      <a:pt x="52" y="14"/>
                    </a:lnTo>
                    <a:lnTo>
                      <a:pt x="57" y="11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5" y="0"/>
                    </a:lnTo>
                    <a:lnTo>
                      <a:pt x="25" y="2"/>
                    </a:lnTo>
                    <a:lnTo>
                      <a:pt x="14" y="2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1" name="Freeform 190"/>
              <p:cNvSpPr>
                <a:spLocks/>
              </p:cNvSpPr>
              <p:nvPr/>
            </p:nvSpPr>
            <p:spPr bwMode="auto">
              <a:xfrm>
                <a:off x="558" y="1210"/>
                <a:ext cx="27" cy="43"/>
              </a:xfrm>
              <a:custGeom>
                <a:avLst/>
                <a:gdLst>
                  <a:gd name="T0" fmla="*/ 1 w 54"/>
                  <a:gd name="T1" fmla="*/ 0 h 87"/>
                  <a:gd name="T2" fmla="*/ 1 w 54"/>
                  <a:gd name="T3" fmla="*/ 0 h 87"/>
                  <a:gd name="T4" fmla="*/ 1 w 54"/>
                  <a:gd name="T5" fmla="*/ 0 h 87"/>
                  <a:gd name="T6" fmla="*/ 1 w 54"/>
                  <a:gd name="T7" fmla="*/ 0 h 87"/>
                  <a:gd name="T8" fmla="*/ 1 w 54"/>
                  <a:gd name="T9" fmla="*/ 0 h 87"/>
                  <a:gd name="T10" fmla="*/ 1 w 54"/>
                  <a:gd name="T11" fmla="*/ 0 h 87"/>
                  <a:gd name="T12" fmla="*/ 1 w 54"/>
                  <a:gd name="T13" fmla="*/ 0 h 87"/>
                  <a:gd name="T14" fmla="*/ 1 w 54"/>
                  <a:gd name="T15" fmla="*/ 0 h 87"/>
                  <a:gd name="T16" fmla="*/ 0 w 54"/>
                  <a:gd name="T17" fmla="*/ 0 h 87"/>
                  <a:gd name="T18" fmla="*/ 1 w 54"/>
                  <a:gd name="T19" fmla="*/ 0 h 87"/>
                  <a:gd name="T20" fmla="*/ 1 w 54"/>
                  <a:gd name="T21" fmla="*/ 0 h 87"/>
                  <a:gd name="T22" fmla="*/ 1 w 54"/>
                  <a:gd name="T23" fmla="*/ 0 h 87"/>
                  <a:gd name="T24" fmla="*/ 1 w 54"/>
                  <a:gd name="T25" fmla="*/ 0 h 87"/>
                  <a:gd name="T26" fmla="*/ 1 w 54"/>
                  <a:gd name="T27" fmla="*/ 0 h 87"/>
                  <a:gd name="T28" fmla="*/ 1 w 54"/>
                  <a:gd name="T29" fmla="*/ 0 h 87"/>
                  <a:gd name="T30" fmla="*/ 1 w 54"/>
                  <a:gd name="T31" fmla="*/ 0 h 87"/>
                  <a:gd name="T32" fmla="*/ 1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4" y="84"/>
                    </a:moveTo>
                    <a:lnTo>
                      <a:pt x="52" y="79"/>
                    </a:lnTo>
                    <a:lnTo>
                      <a:pt x="46" y="71"/>
                    </a:lnTo>
                    <a:lnTo>
                      <a:pt x="38" y="61"/>
                    </a:lnTo>
                    <a:lnTo>
                      <a:pt x="29" y="49"/>
                    </a:lnTo>
                    <a:lnTo>
                      <a:pt x="18" y="36"/>
                    </a:lnTo>
                    <a:lnTo>
                      <a:pt x="9" y="23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9"/>
                    </a:lnTo>
                    <a:lnTo>
                      <a:pt x="18" y="45"/>
                    </a:lnTo>
                    <a:lnTo>
                      <a:pt x="26" y="61"/>
                    </a:lnTo>
                    <a:lnTo>
                      <a:pt x="35" y="73"/>
                    </a:lnTo>
                    <a:lnTo>
                      <a:pt x="43" y="82"/>
                    </a:lnTo>
                    <a:lnTo>
                      <a:pt x="49" y="87"/>
                    </a:lnTo>
                    <a:lnTo>
                      <a:pt x="54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2" name="Freeform 191"/>
              <p:cNvSpPr>
                <a:spLocks/>
              </p:cNvSpPr>
              <p:nvPr/>
            </p:nvSpPr>
            <p:spPr bwMode="auto">
              <a:xfrm>
                <a:off x="556" y="1228"/>
                <a:ext cx="17" cy="31"/>
              </a:xfrm>
              <a:custGeom>
                <a:avLst/>
                <a:gdLst>
                  <a:gd name="T0" fmla="*/ 0 w 33"/>
                  <a:gd name="T1" fmla="*/ 0 h 63"/>
                  <a:gd name="T2" fmla="*/ 1 w 33"/>
                  <a:gd name="T3" fmla="*/ 0 h 63"/>
                  <a:gd name="T4" fmla="*/ 1 w 33"/>
                  <a:gd name="T5" fmla="*/ 0 h 63"/>
                  <a:gd name="T6" fmla="*/ 1 w 33"/>
                  <a:gd name="T7" fmla="*/ 0 h 63"/>
                  <a:gd name="T8" fmla="*/ 1 w 33"/>
                  <a:gd name="T9" fmla="*/ 0 h 63"/>
                  <a:gd name="T10" fmla="*/ 1 w 33"/>
                  <a:gd name="T11" fmla="*/ 0 h 63"/>
                  <a:gd name="T12" fmla="*/ 1 w 33"/>
                  <a:gd name="T13" fmla="*/ 0 h 63"/>
                  <a:gd name="T14" fmla="*/ 1 w 33"/>
                  <a:gd name="T15" fmla="*/ 0 h 63"/>
                  <a:gd name="T16" fmla="*/ 0 w 33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3"/>
                  <a:gd name="T29" fmla="*/ 33 w 33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3">
                    <a:moveTo>
                      <a:pt x="0" y="0"/>
                    </a:moveTo>
                    <a:lnTo>
                      <a:pt x="7" y="20"/>
                    </a:lnTo>
                    <a:lnTo>
                      <a:pt x="18" y="42"/>
                    </a:lnTo>
                    <a:lnTo>
                      <a:pt x="27" y="60"/>
                    </a:lnTo>
                    <a:lnTo>
                      <a:pt x="33" y="63"/>
                    </a:lnTo>
                    <a:lnTo>
                      <a:pt x="30" y="51"/>
                    </a:lnTo>
                    <a:lnTo>
                      <a:pt x="21" y="32"/>
                    </a:lnTo>
                    <a:lnTo>
                      <a:pt x="9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3" name="Freeform 192"/>
              <p:cNvSpPr>
                <a:spLocks/>
              </p:cNvSpPr>
              <p:nvPr/>
            </p:nvSpPr>
            <p:spPr bwMode="auto">
              <a:xfrm>
                <a:off x="432" y="978"/>
                <a:ext cx="46" cy="166"/>
              </a:xfrm>
              <a:custGeom>
                <a:avLst/>
                <a:gdLst>
                  <a:gd name="T0" fmla="*/ 1 w 92"/>
                  <a:gd name="T1" fmla="*/ 0 h 333"/>
                  <a:gd name="T2" fmla="*/ 1 w 92"/>
                  <a:gd name="T3" fmla="*/ 0 h 333"/>
                  <a:gd name="T4" fmla="*/ 1 w 92"/>
                  <a:gd name="T5" fmla="*/ 0 h 333"/>
                  <a:gd name="T6" fmla="*/ 1 w 92"/>
                  <a:gd name="T7" fmla="*/ 0 h 333"/>
                  <a:gd name="T8" fmla="*/ 1 w 92"/>
                  <a:gd name="T9" fmla="*/ 0 h 333"/>
                  <a:gd name="T10" fmla="*/ 1 w 92"/>
                  <a:gd name="T11" fmla="*/ 0 h 333"/>
                  <a:gd name="T12" fmla="*/ 1 w 92"/>
                  <a:gd name="T13" fmla="*/ 0 h 333"/>
                  <a:gd name="T14" fmla="*/ 1 w 92"/>
                  <a:gd name="T15" fmla="*/ 0 h 333"/>
                  <a:gd name="T16" fmla="*/ 1 w 92"/>
                  <a:gd name="T17" fmla="*/ 0 h 333"/>
                  <a:gd name="T18" fmla="*/ 1 w 92"/>
                  <a:gd name="T19" fmla="*/ 0 h 333"/>
                  <a:gd name="T20" fmla="*/ 1 w 92"/>
                  <a:gd name="T21" fmla="*/ 0 h 333"/>
                  <a:gd name="T22" fmla="*/ 1 w 92"/>
                  <a:gd name="T23" fmla="*/ 0 h 333"/>
                  <a:gd name="T24" fmla="*/ 1 w 92"/>
                  <a:gd name="T25" fmla="*/ 0 h 333"/>
                  <a:gd name="T26" fmla="*/ 1 w 92"/>
                  <a:gd name="T27" fmla="*/ 0 h 333"/>
                  <a:gd name="T28" fmla="*/ 1 w 92"/>
                  <a:gd name="T29" fmla="*/ 0 h 333"/>
                  <a:gd name="T30" fmla="*/ 0 w 92"/>
                  <a:gd name="T31" fmla="*/ 0 h 333"/>
                  <a:gd name="T32" fmla="*/ 1 w 92"/>
                  <a:gd name="T33" fmla="*/ 0 h 333"/>
                  <a:gd name="T34" fmla="*/ 1 w 92"/>
                  <a:gd name="T35" fmla="*/ 0 h 333"/>
                  <a:gd name="T36" fmla="*/ 1 w 92"/>
                  <a:gd name="T37" fmla="*/ 0 h 333"/>
                  <a:gd name="T38" fmla="*/ 1 w 92"/>
                  <a:gd name="T39" fmla="*/ 0 h 333"/>
                  <a:gd name="T40" fmla="*/ 1 w 92"/>
                  <a:gd name="T41" fmla="*/ 0 h 3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2"/>
                  <a:gd name="T64" fmla="*/ 0 h 333"/>
                  <a:gd name="T65" fmla="*/ 92 w 92"/>
                  <a:gd name="T66" fmla="*/ 333 h 33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2" h="333">
                    <a:moveTo>
                      <a:pt x="80" y="0"/>
                    </a:moveTo>
                    <a:lnTo>
                      <a:pt x="83" y="0"/>
                    </a:lnTo>
                    <a:lnTo>
                      <a:pt x="86" y="0"/>
                    </a:lnTo>
                    <a:lnTo>
                      <a:pt x="89" y="2"/>
                    </a:lnTo>
                    <a:lnTo>
                      <a:pt x="92" y="2"/>
                    </a:lnTo>
                    <a:lnTo>
                      <a:pt x="57" y="43"/>
                    </a:lnTo>
                    <a:lnTo>
                      <a:pt x="34" y="87"/>
                    </a:lnTo>
                    <a:lnTo>
                      <a:pt x="19" y="133"/>
                    </a:lnTo>
                    <a:lnTo>
                      <a:pt x="12" y="179"/>
                    </a:lnTo>
                    <a:lnTo>
                      <a:pt x="11" y="223"/>
                    </a:lnTo>
                    <a:lnTo>
                      <a:pt x="14" y="265"/>
                    </a:lnTo>
                    <a:lnTo>
                      <a:pt x="20" y="301"/>
                    </a:lnTo>
                    <a:lnTo>
                      <a:pt x="25" y="333"/>
                    </a:lnTo>
                    <a:lnTo>
                      <a:pt x="12" y="307"/>
                    </a:lnTo>
                    <a:lnTo>
                      <a:pt x="3" y="269"/>
                    </a:lnTo>
                    <a:lnTo>
                      <a:pt x="0" y="222"/>
                    </a:lnTo>
                    <a:lnTo>
                      <a:pt x="3" y="170"/>
                    </a:lnTo>
                    <a:lnTo>
                      <a:pt x="12" y="118"/>
                    </a:lnTo>
                    <a:lnTo>
                      <a:pt x="28" y="69"/>
                    </a:lnTo>
                    <a:lnTo>
                      <a:pt x="49" y="2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4" name="Freeform 193"/>
              <p:cNvSpPr>
                <a:spLocks/>
              </p:cNvSpPr>
              <p:nvPr/>
            </p:nvSpPr>
            <p:spPr bwMode="auto">
              <a:xfrm>
                <a:off x="437" y="1117"/>
                <a:ext cx="33" cy="23"/>
              </a:xfrm>
              <a:custGeom>
                <a:avLst/>
                <a:gdLst>
                  <a:gd name="T0" fmla="*/ 0 w 66"/>
                  <a:gd name="T1" fmla="*/ 0 h 44"/>
                  <a:gd name="T2" fmla="*/ 1 w 66"/>
                  <a:gd name="T3" fmla="*/ 1 h 44"/>
                  <a:gd name="T4" fmla="*/ 1 w 66"/>
                  <a:gd name="T5" fmla="*/ 1 h 44"/>
                  <a:gd name="T6" fmla="*/ 1 w 66"/>
                  <a:gd name="T7" fmla="*/ 1 h 44"/>
                  <a:gd name="T8" fmla="*/ 1 w 66"/>
                  <a:gd name="T9" fmla="*/ 1 h 44"/>
                  <a:gd name="T10" fmla="*/ 1 w 66"/>
                  <a:gd name="T11" fmla="*/ 1 h 44"/>
                  <a:gd name="T12" fmla="*/ 1 w 66"/>
                  <a:gd name="T13" fmla="*/ 1 h 44"/>
                  <a:gd name="T14" fmla="*/ 1 w 66"/>
                  <a:gd name="T15" fmla="*/ 1 h 44"/>
                  <a:gd name="T16" fmla="*/ 1 w 66"/>
                  <a:gd name="T17" fmla="*/ 1 h 44"/>
                  <a:gd name="T18" fmla="*/ 1 w 66"/>
                  <a:gd name="T19" fmla="*/ 1 h 44"/>
                  <a:gd name="T20" fmla="*/ 1 w 66"/>
                  <a:gd name="T21" fmla="*/ 1 h 44"/>
                  <a:gd name="T22" fmla="*/ 1 w 66"/>
                  <a:gd name="T23" fmla="*/ 1 h 44"/>
                  <a:gd name="T24" fmla="*/ 1 w 66"/>
                  <a:gd name="T25" fmla="*/ 1 h 44"/>
                  <a:gd name="T26" fmla="*/ 1 w 66"/>
                  <a:gd name="T27" fmla="*/ 1 h 44"/>
                  <a:gd name="T28" fmla="*/ 1 w 66"/>
                  <a:gd name="T29" fmla="*/ 1 h 44"/>
                  <a:gd name="T30" fmla="*/ 1 w 66"/>
                  <a:gd name="T31" fmla="*/ 1 h 44"/>
                  <a:gd name="T32" fmla="*/ 0 w 66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4"/>
                  <a:gd name="T53" fmla="*/ 66 w 66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4">
                    <a:moveTo>
                      <a:pt x="0" y="0"/>
                    </a:moveTo>
                    <a:lnTo>
                      <a:pt x="6" y="9"/>
                    </a:lnTo>
                    <a:lnTo>
                      <a:pt x="15" y="18"/>
                    </a:lnTo>
                    <a:lnTo>
                      <a:pt x="24" y="26"/>
                    </a:lnTo>
                    <a:lnTo>
                      <a:pt x="35" y="33"/>
                    </a:lnTo>
                    <a:lnTo>
                      <a:pt x="46" y="40"/>
                    </a:lnTo>
                    <a:lnTo>
                      <a:pt x="55" y="43"/>
                    </a:lnTo>
                    <a:lnTo>
                      <a:pt x="63" y="44"/>
                    </a:lnTo>
                    <a:lnTo>
                      <a:pt x="66" y="43"/>
                    </a:lnTo>
                    <a:lnTo>
                      <a:pt x="66" y="40"/>
                    </a:lnTo>
                    <a:lnTo>
                      <a:pt x="59" y="35"/>
                    </a:lnTo>
                    <a:lnTo>
                      <a:pt x="52" y="30"/>
                    </a:lnTo>
                    <a:lnTo>
                      <a:pt x="43" y="26"/>
                    </a:lnTo>
                    <a:lnTo>
                      <a:pt x="30" y="20"/>
                    </a:lnTo>
                    <a:lnTo>
                      <a:pt x="20" y="14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5" name="Freeform 194"/>
              <p:cNvSpPr>
                <a:spLocks/>
              </p:cNvSpPr>
              <p:nvPr/>
            </p:nvSpPr>
            <p:spPr bwMode="auto">
              <a:xfrm>
                <a:off x="436" y="1101"/>
                <a:ext cx="39" cy="33"/>
              </a:xfrm>
              <a:custGeom>
                <a:avLst/>
                <a:gdLst>
                  <a:gd name="T0" fmla="*/ 1 w 78"/>
                  <a:gd name="T1" fmla="*/ 1 h 65"/>
                  <a:gd name="T2" fmla="*/ 1 w 78"/>
                  <a:gd name="T3" fmla="*/ 1 h 65"/>
                  <a:gd name="T4" fmla="*/ 1 w 78"/>
                  <a:gd name="T5" fmla="*/ 1 h 65"/>
                  <a:gd name="T6" fmla="*/ 1 w 78"/>
                  <a:gd name="T7" fmla="*/ 1 h 65"/>
                  <a:gd name="T8" fmla="*/ 1 w 78"/>
                  <a:gd name="T9" fmla="*/ 1 h 65"/>
                  <a:gd name="T10" fmla="*/ 1 w 78"/>
                  <a:gd name="T11" fmla="*/ 1 h 65"/>
                  <a:gd name="T12" fmla="*/ 1 w 78"/>
                  <a:gd name="T13" fmla="*/ 1 h 65"/>
                  <a:gd name="T14" fmla="*/ 1 w 78"/>
                  <a:gd name="T15" fmla="*/ 1 h 65"/>
                  <a:gd name="T16" fmla="*/ 0 w 78"/>
                  <a:gd name="T17" fmla="*/ 0 h 65"/>
                  <a:gd name="T18" fmla="*/ 1 w 78"/>
                  <a:gd name="T19" fmla="*/ 1 h 65"/>
                  <a:gd name="T20" fmla="*/ 1 w 78"/>
                  <a:gd name="T21" fmla="*/ 1 h 65"/>
                  <a:gd name="T22" fmla="*/ 1 w 78"/>
                  <a:gd name="T23" fmla="*/ 1 h 65"/>
                  <a:gd name="T24" fmla="*/ 1 w 78"/>
                  <a:gd name="T25" fmla="*/ 1 h 65"/>
                  <a:gd name="T26" fmla="*/ 1 w 78"/>
                  <a:gd name="T27" fmla="*/ 1 h 65"/>
                  <a:gd name="T28" fmla="*/ 1 w 78"/>
                  <a:gd name="T29" fmla="*/ 1 h 65"/>
                  <a:gd name="T30" fmla="*/ 1 w 78"/>
                  <a:gd name="T31" fmla="*/ 1 h 65"/>
                  <a:gd name="T32" fmla="*/ 1 w 78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5"/>
                  <a:gd name="T53" fmla="*/ 78 w 78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5">
                    <a:moveTo>
                      <a:pt x="78" y="65"/>
                    </a:moveTo>
                    <a:lnTo>
                      <a:pt x="73" y="65"/>
                    </a:lnTo>
                    <a:lnTo>
                      <a:pt x="66" y="62"/>
                    </a:lnTo>
                    <a:lnTo>
                      <a:pt x="55" y="56"/>
                    </a:lnTo>
                    <a:lnTo>
                      <a:pt x="41" y="49"/>
                    </a:lnTo>
                    <a:lnTo>
                      <a:pt x="27" y="38"/>
                    </a:lnTo>
                    <a:lnTo>
                      <a:pt x="15" y="26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20" y="17"/>
                    </a:lnTo>
                    <a:lnTo>
                      <a:pt x="33" y="27"/>
                    </a:lnTo>
                    <a:lnTo>
                      <a:pt x="47" y="36"/>
                    </a:lnTo>
                    <a:lnTo>
                      <a:pt x="59" y="46"/>
                    </a:lnTo>
                    <a:lnTo>
                      <a:pt x="70" y="55"/>
                    </a:lnTo>
                    <a:lnTo>
                      <a:pt x="76" y="61"/>
                    </a:lnTo>
                    <a:lnTo>
                      <a:pt x="78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6" name="Freeform 195"/>
              <p:cNvSpPr>
                <a:spLocks/>
              </p:cNvSpPr>
              <p:nvPr/>
            </p:nvSpPr>
            <p:spPr bwMode="auto">
              <a:xfrm>
                <a:off x="434" y="1070"/>
                <a:ext cx="47" cy="43"/>
              </a:xfrm>
              <a:custGeom>
                <a:avLst/>
                <a:gdLst>
                  <a:gd name="T0" fmla="*/ 1 w 93"/>
                  <a:gd name="T1" fmla="*/ 1 h 86"/>
                  <a:gd name="T2" fmla="*/ 1 w 93"/>
                  <a:gd name="T3" fmla="*/ 1 h 86"/>
                  <a:gd name="T4" fmla="*/ 1 w 93"/>
                  <a:gd name="T5" fmla="*/ 1 h 86"/>
                  <a:gd name="T6" fmla="*/ 1 w 93"/>
                  <a:gd name="T7" fmla="*/ 1 h 86"/>
                  <a:gd name="T8" fmla="*/ 1 w 93"/>
                  <a:gd name="T9" fmla="*/ 1 h 86"/>
                  <a:gd name="T10" fmla="*/ 1 w 93"/>
                  <a:gd name="T11" fmla="*/ 1 h 86"/>
                  <a:gd name="T12" fmla="*/ 1 w 93"/>
                  <a:gd name="T13" fmla="*/ 1 h 86"/>
                  <a:gd name="T14" fmla="*/ 1 w 93"/>
                  <a:gd name="T15" fmla="*/ 1 h 86"/>
                  <a:gd name="T16" fmla="*/ 0 w 93"/>
                  <a:gd name="T17" fmla="*/ 0 h 86"/>
                  <a:gd name="T18" fmla="*/ 1 w 93"/>
                  <a:gd name="T19" fmla="*/ 1 h 86"/>
                  <a:gd name="T20" fmla="*/ 1 w 93"/>
                  <a:gd name="T21" fmla="*/ 1 h 86"/>
                  <a:gd name="T22" fmla="*/ 1 w 93"/>
                  <a:gd name="T23" fmla="*/ 1 h 86"/>
                  <a:gd name="T24" fmla="*/ 1 w 93"/>
                  <a:gd name="T25" fmla="*/ 1 h 86"/>
                  <a:gd name="T26" fmla="*/ 1 w 93"/>
                  <a:gd name="T27" fmla="*/ 1 h 86"/>
                  <a:gd name="T28" fmla="*/ 1 w 93"/>
                  <a:gd name="T29" fmla="*/ 1 h 86"/>
                  <a:gd name="T30" fmla="*/ 1 w 93"/>
                  <a:gd name="T31" fmla="*/ 1 h 86"/>
                  <a:gd name="T32" fmla="*/ 1 w 93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86"/>
                  <a:gd name="T53" fmla="*/ 93 w 93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86">
                    <a:moveTo>
                      <a:pt x="93" y="84"/>
                    </a:moveTo>
                    <a:lnTo>
                      <a:pt x="88" y="86"/>
                    </a:lnTo>
                    <a:lnTo>
                      <a:pt x="78" y="81"/>
                    </a:lnTo>
                    <a:lnTo>
                      <a:pt x="64" y="72"/>
                    </a:lnTo>
                    <a:lnTo>
                      <a:pt x="49" y="60"/>
                    </a:lnTo>
                    <a:lnTo>
                      <a:pt x="33" y="44"/>
                    </a:lnTo>
                    <a:lnTo>
                      <a:pt x="18" y="29"/>
                    </a:lnTo>
                    <a:lnTo>
                      <a:pt x="7" y="14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20" y="17"/>
                    </a:lnTo>
                    <a:lnTo>
                      <a:pt x="35" y="29"/>
                    </a:lnTo>
                    <a:lnTo>
                      <a:pt x="53" y="43"/>
                    </a:lnTo>
                    <a:lnTo>
                      <a:pt x="69" y="57"/>
                    </a:lnTo>
                    <a:lnTo>
                      <a:pt x="82" y="69"/>
                    </a:lnTo>
                    <a:lnTo>
                      <a:pt x="91" y="78"/>
                    </a:lnTo>
                    <a:lnTo>
                      <a:pt x="93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7" name="Freeform 196"/>
              <p:cNvSpPr>
                <a:spLocks/>
              </p:cNvSpPr>
              <p:nvPr/>
            </p:nvSpPr>
            <p:spPr bwMode="auto">
              <a:xfrm>
                <a:off x="438" y="1040"/>
                <a:ext cx="51" cy="39"/>
              </a:xfrm>
              <a:custGeom>
                <a:avLst/>
                <a:gdLst>
                  <a:gd name="T0" fmla="*/ 1 w 101"/>
                  <a:gd name="T1" fmla="*/ 1 h 77"/>
                  <a:gd name="T2" fmla="*/ 1 w 101"/>
                  <a:gd name="T3" fmla="*/ 1 h 77"/>
                  <a:gd name="T4" fmla="*/ 1 w 101"/>
                  <a:gd name="T5" fmla="*/ 1 h 77"/>
                  <a:gd name="T6" fmla="*/ 1 w 101"/>
                  <a:gd name="T7" fmla="*/ 1 h 77"/>
                  <a:gd name="T8" fmla="*/ 1 w 101"/>
                  <a:gd name="T9" fmla="*/ 1 h 77"/>
                  <a:gd name="T10" fmla="*/ 1 w 101"/>
                  <a:gd name="T11" fmla="*/ 1 h 77"/>
                  <a:gd name="T12" fmla="*/ 1 w 101"/>
                  <a:gd name="T13" fmla="*/ 1 h 77"/>
                  <a:gd name="T14" fmla="*/ 1 w 101"/>
                  <a:gd name="T15" fmla="*/ 1 h 77"/>
                  <a:gd name="T16" fmla="*/ 0 w 101"/>
                  <a:gd name="T17" fmla="*/ 0 h 77"/>
                  <a:gd name="T18" fmla="*/ 1 w 101"/>
                  <a:gd name="T19" fmla="*/ 1 h 77"/>
                  <a:gd name="T20" fmla="*/ 1 w 101"/>
                  <a:gd name="T21" fmla="*/ 1 h 77"/>
                  <a:gd name="T22" fmla="*/ 1 w 101"/>
                  <a:gd name="T23" fmla="*/ 1 h 77"/>
                  <a:gd name="T24" fmla="*/ 1 w 101"/>
                  <a:gd name="T25" fmla="*/ 1 h 77"/>
                  <a:gd name="T26" fmla="*/ 1 w 101"/>
                  <a:gd name="T27" fmla="*/ 1 h 77"/>
                  <a:gd name="T28" fmla="*/ 1 w 101"/>
                  <a:gd name="T29" fmla="*/ 1 h 77"/>
                  <a:gd name="T30" fmla="*/ 1 w 101"/>
                  <a:gd name="T31" fmla="*/ 1 h 77"/>
                  <a:gd name="T32" fmla="*/ 1 w 101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7"/>
                  <a:gd name="T53" fmla="*/ 101 w 10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7">
                    <a:moveTo>
                      <a:pt x="101" y="76"/>
                    </a:moveTo>
                    <a:lnTo>
                      <a:pt x="95" y="77"/>
                    </a:lnTo>
                    <a:lnTo>
                      <a:pt x="83" y="73"/>
                    </a:lnTo>
                    <a:lnTo>
                      <a:pt x="68" y="65"/>
                    </a:lnTo>
                    <a:lnTo>
                      <a:pt x="51" y="53"/>
                    </a:lnTo>
                    <a:lnTo>
                      <a:pt x="34" y="39"/>
                    </a:lnTo>
                    <a:lnTo>
                      <a:pt x="19" y="25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3"/>
                    </a:lnTo>
                    <a:lnTo>
                      <a:pt x="39" y="24"/>
                    </a:lnTo>
                    <a:lnTo>
                      <a:pt x="57" y="38"/>
                    </a:lnTo>
                    <a:lnTo>
                      <a:pt x="74" y="50"/>
                    </a:lnTo>
                    <a:lnTo>
                      <a:pt x="89" y="62"/>
                    </a:lnTo>
                    <a:lnTo>
                      <a:pt x="98" y="71"/>
                    </a:lnTo>
                    <a:lnTo>
                      <a:pt x="101" y="7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8" name="Freeform 197"/>
              <p:cNvSpPr>
                <a:spLocks/>
              </p:cNvSpPr>
              <p:nvPr/>
            </p:nvSpPr>
            <p:spPr bwMode="auto">
              <a:xfrm>
                <a:off x="444" y="1028"/>
                <a:ext cx="46" cy="34"/>
              </a:xfrm>
              <a:custGeom>
                <a:avLst/>
                <a:gdLst>
                  <a:gd name="T0" fmla="*/ 1 w 91"/>
                  <a:gd name="T1" fmla="*/ 1 h 67"/>
                  <a:gd name="T2" fmla="*/ 1 w 91"/>
                  <a:gd name="T3" fmla="*/ 1 h 67"/>
                  <a:gd name="T4" fmla="*/ 1 w 91"/>
                  <a:gd name="T5" fmla="*/ 1 h 67"/>
                  <a:gd name="T6" fmla="*/ 1 w 91"/>
                  <a:gd name="T7" fmla="*/ 1 h 67"/>
                  <a:gd name="T8" fmla="*/ 1 w 91"/>
                  <a:gd name="T9" fmla="*/ 1 h 67"/>
                  <a:gd name="T10" fmla="*/ 1 w 91"/>
                  <a:gd name="T11" fmla="*/ 1 h 67"/>
                  <a:gd name="T12" fmla="*/ 1 w 91"/>
                  <a:gd name="T13" fmla="*/ 1 h 67"/>
                  <a:gd name="T14" fmla="*/ 1 w 91"/>
                  <a:gd name="T15" fmla="*/ 1 h 67"/>
                  <a:gd name="T16" fmla="*/ 0 w 91"/>
                  <a:gd name="T17" fmla="*/ 0 h 67"/>
                  <a:gd name="T18" fmla="*/ 1 w 91"/>
                  <a:gd name="T19" fmla="*/ 1 h 67"/>
                  <a:gd name="T20" fmla="*/ 1 w 91"/>
                  <a:gd name="T21" fmla="*/ 1 h 67"/>
                  <a:gd name="T22" fmla="*/ 1 w 91"/>
                  <a:gd name="T23" fmla="*/ 1 h 67"/>
                  <a:gd name="T24" fmla="*/ 1 w 91"/>
                  <a:gd name="T25" fmla="*/ 1 h 67"/>
                  <a:gd name="T26" fmla="*/ 1 w 91"/>
                  <a:gd name="T27" fmla="*/ 1 h 67"/>
                  <a:gd name="T28" fmla="*/ 1 w 91"/>
                  <a:gd name="T29" fmla="*/ 1 h 67"/>
                  <a:gd name="T30" fmla="*/ 1 w 91"/>
                  <a:gd name="T31" fmla="*/ 1 h 67"/>
                  <a:gd name="T32" fmla="*/ 1 w 91"/>
                  <a:gd name="T33" fmla="*/ 1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7"/>
                  <a:gd name="T53" fmla="*/ 91 w 91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7">
                    <a:moveTo>
                      <a:pt x="91" y="67"/>
                    </a:moveTo>
                    <a:lnTo>
                      <a:pt x="87" y="67"/>
                    </a:lnTo>
                    <a:lnTo>
                      <a:pt x="76" y="63"/>
                    </a:lnTo>
                    <a:lnTo>
                      <a:pt x="62" y="55"/>
                    </a:lnTo>
                    <a:lnTo>
                      <a:pt x="45" y="44"/>
                    </a:lnTo>
                    <a:lnTo>
                      <a:pt x="29" y="34"/>
                    </a:lnTo>
                    <a:lnTo>
                      <a:pt x="15" y="21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4"/>
                    </a:lnTo>
                    <a:lnTo>
                      <a:pt x="38" y="23"/>
                    </a:lnTo>
                    <a:lnTo>
                      <a:pt x="55" y="32"/>
                    </a:lnTo>
                    <a:lnTo>
                      <a:pt x="70" y="43"/>
                    </a:lnTo>
                    <a:lnTo>
                      <a:pt x="82" y="52"/>
                    </a:lnTo>
                    <a:lnTo>
                      <a:pt x="90" y="61"/>
                    </a:lnTo>
                    <a:lnTo>
                      <a:pt x="91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9" name="Freeform 198"/>
              <p:cNvSpPr>
                <a:spLocks/>
              </p:cNvSpPr>
              <p:nvPr/>
            </p:nvSpPr>
            <p:spPr bwMode="auto">
              <a:xfrm>
                <a:off x="450" y="1004"/>
                <a:ext cx="39" cy="29"/>
              </a:xfrm>
              <a:custGeom>
                <a:avLst/>
                <a:gdLst>
                  <a:gd name="T0" fmla="*/ 1 w 78"/>
                  <a:gd name="T1" fmla="*/ 1 h 56"/>
                  <a:gd name="T2" fmla="*/ 1 w 78"/>
                  <a:gd name="T3" fmla="*/ 1 h 56"/>
                  <a:gd name="T4" fmla="*/ 1 w 78"/>
                  <a:gd name="T5" fmla="*/ 1 h 56"/>
                  <a:gd name="T6" fmla="*/ 1 w 78"/>
                  <a:gd name="T7" fmla="*/ 1 h 56"/>
                  <a:gd name="T8" fmla="*/ 1 w 78"/>
                  <a:gd name="T9" fmla="*/ 1 h 56"/>
                  <a:gd name="T10" fmla="*/ 1 w 78"/>
                  <a:gd name="T11" fmla="*/ 1 h 56"/>
                  <a:gd name="T12" fmla="*/ 1 w 78"/>
                  <a:gd name="T13" fmla="*/ 1 h 56"/>
                  <a:gd name="T14" fmla="*/ 1 w 78"/>
                  <a:gd name="T15" fmla="*/ 1 h 56"/>
                  <a:gd name="T16" fmla="*/ 0 w 78"/>
                  <a:gd name="T17" fmla="*/ 0 h 56"/>
                  <a:gd name="T18" fmla="*/ 1 w 78"/>
                  <a:gd name="T19" fmla="*/ 1 h 56"/>
                  <a:gd name="T20" fmla="*/ 1 w 78"/>
                  <a:gd name="T21" fmla="*/ 1 h 56"/>
                  <a:gd name="T22" fmla="*/ 1 w 78"/>
                  <a:gd name="T23" fmla="*/ 1 h 56"/>
                  <a:gd name="T24" fmla="*/ 1 w 78"/>
                  <a:gd name="T25" fmla="*/ 1 h 56"/>
                  <a:gd name="T26" fmla="*/ 1 w 78"/>
                  <a:gd name="T27" fmla="*/ 1 h 56"/>
                  <a:gd name="T28" fmla="*/ 1 w 78"/>
                  <a:gd name="T29" fmla="*/ 1 h 56"/>
                  <a:gd name="T30" fmla="*/ 1 w 78"/>
                  <a:gd name="T31" fmla="*/ 1 h 56"/>
                  <a:gd name="T32" fmla="*/ 1 w 78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56"/>
                  <a:gd name="T53" fmla="*/ 78 w 7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56">
                    <a:moveTo>
                      <a:pt x="78" y="55"/>
                    </a:moveTo>
                    <a:lnTo>
                      <a:pt x="73" y="56"/>
                    </a:lnTo>
                    <a:lnTo>
                      <a:pt x="64" y="55"/>
                    </a:lnTo>
                    <a:lnTo>
                      <a:pt x="53" y="50"/>
                    </a:lnTo>
                    <a:lnTo>
                      <a:pt x="40" y="42"/>
                    </a:lnTo>
                    <a:lnTo>
                      <a:pt x="27" y="35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0" y="12"/>
                    </a:lnTo>
                    <a:lnTo>
                      <a:pt x="33" y="21"/>
                    </a:lnTo>
                    <a:lnTo>
                      <a:pt x="47" y="29"/>
                    </a:lnTo>
                    <a:lnTo>
                      <a:pt x="59" y="38"/>
                    </a:lnTo>
                    <a:lnTo>
                      <a:pt x="70" y="44"/>
                    </a:lnTo>
                    <a:lnTo>
                      <a:pt x="76" y="50"/>
                    </a:lnTo>
                    <a:lnTo>
                      <a:pt x="7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0" name="Freeform 199"/>
              <p:cNvSpPr>
                <a:spLocks/>
              </p:cNvSpPr>
              <p:nvPr/>
            </p:nvSpPr>
            <p:spPr bwMode="auto">
              <a:xfrm>
                <a:off x="474" y="984"/>
                <a:ext cx="23" cy="7"/>
              </a:xfrm>
              <a:custGeom>
                <a:avLst/>
                <a:gdLst>
                  <a:gd name="T0" fmla="*/ 1 w 46"/>
                  <a:gd name="T1" fmla="*/ 0 h 16"/>
                  <a:gd name="T2" fmla="*/ 1 w 46"/>
                  <a:gd name="T3" fmla="*/ 0 h 16"/>
                  <a:gd name="T4" fmla="*/ 1 w 46"/>
                  <a:gd name="T5" fmla="*/ 0 h 16"/>
                  <a:gd name="T6" fmla="*/ 1 w 46"/>
                  <a:gd name="T7" fmla="*/ 0 h 16"/>
                  <a:gd name="T8" fmla="*/ 1 w 46"/>
                  <a:gd name="T9" fmla="*/ 0 h 16"/>
                  <a:gd name="T10" fmla="*/ 1 w 46"/>
                  <a:gd name="T11" fmla="*/ 0 h 16"/>
                  <a:gd name="T12" fmla="*/ 1 w 46"/>
                  <a:gd name="T13" fmla="*/ 0 h 16"/>
                  <a:gd name="T14" fmla="*/ 1 w 46"/>
                  <a:gd name="T15" fmla="*/ 0 h 16"/>
                  <a:gd name="T16" fmla="*/ 0 w 46"/>
                  <a:gd name="T17" fmla="*/ 0 h 16"/>
                  <a:gd name="T18" fmla="*/ 1 w 46"/>
                  <a:gd name="T19" fmla="*/ 0 h 16"/>
                  <a:gd name="T20" fmla="*/ 1 w 46"/>
                  <a:gd name="T21" fmla="*/ 0 h 16"/>
                  <a:gd name="T22" fmla="*/ 1 w 46"/>
                  <a:gd name="T23" fmla="*/ 0 h 16"/>
                  <a:gd name="T24" fmla="*/ 1 w 46"/>
                  <a:gd name="T25" fmla="*/ 0 h 16"/>
                  <a:gd name="T26" fmla="*/ 1 w 46"/>
                  <a:gd name="T27" fmla="*/ 0 h 16"/>
                  <a:gd name="T28" fmla="*/ 1 w 46"/>
                  <a:gd name="T29" fmla="*/ 0 h 16"/>
                  <a:gd name="T30" fmla="*/ 1 w 46"/>
                  <a:gd name="T31" fmla="*/ 0 h 16"/>
                  <a:gd name="T32" fmla="*/ 1 w 46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6"/>
                  <a:gd name="T53" fmla="*/ 46 w 46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6">
                    <a:moveTo>
                      <a:pt x="46" y="11"/>
                    </a:moveTo>
                    <a:lnTo>
                      <a:pt x="43" y="14"/>
                    </a:lnTo>
                    <a:lnTo>
                      <a:pt x="37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4" y="14"/>
                    </a:lnTo>
                    <a:lnTo>
                      <a:pt x="6" y="11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2" y="7"/>
                    </a:lnTo>
                    <a:lnTo>
                      <a:pt x="22" y="7"/>
                    </a:lnTo>
                    <a:lnTo>
                      <a:pt x="31" y="7"/>
                    </a:lnTo>
                    <a:lnTo>
                      <a:pt x="38" y="7"/>
                    </a:lnTo>
                    <a:lnTo>
                      <a:pt x="43" y="7"/>
                    </a:lnTo>
                    <a:lnTo>
                      <a:pt x="46" y="8"/>
                    </a:lnTo>
                    <a:lnTo>
                      <a:pt x="46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1" name="Freeform 200"/>
              <p:cNvSpPr>
                <a:spLocks/>
              </p:cNvSpPr>
              <p:nvPr/>
            </p:nvSpPr>
            <p:spPr bwMode="auto">
              <a:xfrm>
                <a:off x="434" y="1085"/>
                <a:ext cx="43" cy="37"/>
              </a:xfrm>
              <a:custGeom>
                <a:avLst/>
                <a:gdLst>
                  <a:gd name="T0" fmla="*/ 0 w 87"/>
                  <a:gd name="T1" fmla="*/ 0 h 75"/>
                  <a:gd name="T2" fmla="*/ 0 w 87"/>
                  <a:gd name="T3" fmla="*/ 0 h 75"/>
                  <a:gd name="T4" fmla="*/ 0 w 87"/>
                  <a:gd name="T5" fmla="*/ 0 h 75"/>
                  <a:gd name="T6" fmla="*/ 0 w 87"/>
                  <a:gd name="T7" fmla="*/ 0 h 75"/>
                  <a:gd name="T8" fmla="*/ 0 w 87"/>
                  <a:gd name="T9" fmla="*/ 0 h 75"/>
                  <a:gd name="T10" fmla="*/ 0 w 87"/>
                  <a:gd name="T11" fmla="*/ 0 h 75"/>
                  <a:gd name="T12" fmla="*/ 0 w 87"/>
                  <a:gd name="T13" fmla="*/ 0 h 75"/>
                  <a:gd name="T14" fmla="*/ 0 w 87"/>
                  <a:gd name="T15" fmla="*/ 0 h 75"/>
                  <a:gd name="T16" fmla="*/ 0 w 87"/>
                  <a:gd name="T17" fmla="*/ 0 h 75"/>
                  <a:gd name="T18" fmla="*/ 0 w 87"/>
                  <a:gd name="T19" fmla="*/ 0 h 75"/>
                  <a:gd name="T20" fmla="*/ 0 w 87"/>
                  <a:gd name="T21" fmla="*/ 0 h 75"/>
                  <a:gd name="T22" fmla="*/ 0 w 87"/>
                  <a:gd name="T23" fmla="*/ 0 h 75"/>
                  <a:gd name="T24" fmla="*/ 0 w 87"/>
                  <a:gd name="T25" fmla="*/ 0 h 75"/>
                  <a:gd name="T26" fmla="*/ 0 w 87"/>
                  <a:gd name="T27" fmla="*/ 0 h 75"/>
                  <a:gd name="T28" fmla="*/ 0 w 87"/>
                  <a:gd name="T29" fmla="*/ 0 h 75"/>
                  <a:gd name="T30" fmla="*/ 0 w 87"/>
                  <a:gd name="T31" fmla="*/ 0 h 75"/>
                  <a:gd name="T32" fmla="*/ 0 w 87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75"/>
                  <a:gd name="T53" fmla="*/ 87 w 87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75">
                    <a:moveTo>
                      <a:pt x="87" y="73"/>
                    </a:moveTo>
                    <a:lnTo>
                      <a:pt x="83" y="75"/>
                    </a:lnTo>
                    <a:lnTo>
                      <a:pt x="74" y="70"/>
                    </a:lnTo>
                    <a:lnTo>
                      <a:pt x="60" y="64"/>
                    </a:lnTo>
                    <a:lnTo>
                      <a:pt x="46" y="54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8" y="14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4"/>
                    </a:lnTo>
                    <a:lnTo>
                      <a:pt x="34" y="25"/>
                    </a:lnTo>
                    <a:lnTo>
                      <a:pt x="49" y="37"/>
                    </a:lnTo>
                    <a:lnTo>
                      <a:pt x="64" y="49"/>
                    </a:lnTo>
                    <a:lnTo>
                      <a:pt x="77" y="60"/>
                    </a:lnTo>
                    <a:lnTo>
                      <a:pt x="86" y="67"/>
                    </a:lnTo>
                    <a:lnTo>
                      <a:pt x="87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2" name="Freeform 201"/>
              <p:cNvSpPr>
                <a:spLocks/>
              </p:cNvSpPr>
              <p:nvPr/>
            </p:nvSpPr>
            <p:spPr bwMode="auto">
              <a:xfrm>
                <a:off x="435" y="1056"/>
                <a:ext cx="50" cy="38"/>
              </a:xfrm>
              <a:custGeom>
                <a:avLst/>
                <a:gdLst>
                  <a:gd name="T0" fmla="*/ 1 w 100"/>
                  <a:gd name="T1" fmla="*/ 1 h 74"/>
                  <a:gd name="T2" fmla="*/ 1 w 100"/>
                  <a:gd name="T3" fmla="*/ 1 h 74"/>
                  <a:gd name="T4" fmla="*/ 1 w 100"/>
                  <a:gd name="T5" fmla="*/ 1 h 74"/>
                  <a:gd name="T6" fmla="*/ 1 w 100"/>
                  <a:gd name="T7" fmla="*/ 1 h 74"/>
                  <a:gd name="T8" fmla="*/ 1 w 100"/>
                  <a:gd name="T9" fmla="*/ 1 h 74"/>
                  <a:gd name="T10" fmla="*/ 1 w 100"/>
                  <a:gd name="T11" fmla="*/ 1 h 74"/>
                  <a:gd name="T12" fmla="*/ 1 w 100"/>
                  <a:gd name="T13" fmla="*/ 1 h 74"/>
                  <a:gd name="T14" fmla="*/ 1 w 100"/>
                  <a:gd name="T15" fmla="*/ 1 h 74"/>
                  <a:gd name="T16" fmla="*/ 0 w 100"/>
                  <a:gd name="T17" fmla="*/ 0 h 74"/>
                  <a:gd name="T18" fmla="*/ 1 w 100"/>
                  <a:gd name="T19" fmla="*/ 1 h 74"/>
                  <a:gd name="T20" fmla="*/ 1 w 100"/>
                  <a:gd name="T21" fmla="*/ 1 h 74"/>
                  <a:gd name="T22" fmla="*/ 1 w 100"/>
                  <a:gd name="T23" fmla="*/ 1 h 74"/>
                  <a:gd name="T24" fmla="*/ 1 w 100"/>
                  <a:gd name="T25" fmla="*/ 1 h 74"/>
                  <a:gd name="T26" fmla="*/ 1 w 100"/>
                  <a:gd name="T27" fmla="*/ 1 h 74"/>
                  <a:gd name="T28" fmla="*/ 1 w 100"/>
                  <a:gd name="T29" fmla="*/ 1 h 74"/>
                  <a:gd name="T30" fmla="*/ 1 w 100"/>
                  <a:gd name="T31" fmla="*/ 1 h 74"/>
                  <a:gd name="T32" fmla="*/ 1 w 100"/>
                  <a:gd name="T33" fmla="*/ 1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0"/>
                  <a:gd name="T52" fmla="*/ 0 h 74"/>
                  <a:gd name="T53" fmla="*/ 100 w 100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0" h="74">
                    <a:moveTo>
                      <a:pt x="100" y="73"/>
                    </a:moveTo>
                    <a:lnTo>
                      <a:pt x="93" y="74"/>
                    </a:lnTo>
                    <a:lnTo>
                      <a:pt x="81" y="70"/>
                    </a:lnTo>
                    <a:lnTo>
                      <a:pt x="68" y="62"/>
                    </a:lnTo>
                    <a:lnTo>
                      <a:pt x="51" y="52"/>
                    </a:lnTo>
                    <a:lnTo>
                      <a:pt x="32" y="39"/>
                    </a:lnTo>
                    <a:lnTo>
                      <a:pt x="19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7" y="24"/>
                    </a:lnTo>
                    <a:lnTo>
                      <a:pt x="55" y="36"/>
                    </a:lnTo>
                    <a:lnTo>
                      <a:pt x="74" y="48"/>
                    </a:lnTo>
                    <a:lnTo>
                      <a:pt x="87" y="59"/>
                    </a:lnTo>
                    <a:lnTo>
                      <a:pt x="97" y="68"/>
                    </a:lnTo>
                    <a:lnTo>
                      <a:pt x="10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3" name="Freeform 202"/>
              <p:cNvSpPr>
                <a:spLocks/>
              </p:cNvSpPr>
              <p:nvPr/>
            </p:nvSpPr>
            <p:spPr bwMode="auto">
              <a:xfrm>
                <a:off x="444" y="1016"/>
                <a:ext cx="48" cy="28"/>
              </a:xfrm>
              <a:custGeom>
                <a:avLst/>
                <a:gdLst>
                  <a:gd name="T0" fmla="*/ 1 w 94"/>
                  <a:gd name="T1" fmla="*/ 1 h 56"/>
                  <a:gd name="T2" fmla="*/ 1 w 94"/>
                  <a:gd name="T3" fmla="*/ 1 h 56"/>
                  <a:gd name="T4" fmla="*/ 1 w 94"/>
                  <a:gd name="T5" fmla="*/ 1 h 56"/>
                  <a:gd name="T6" fmla="*/ 1 w 94"/>
                  <a:gd name="T7" fmla="*/ 1 h 56"/>
                  <a:gd name="T8" fmla="*/ 1 w 94"/>
                  <a:gd name="T9" fmla="*/ 1 h 56"/>
                  <a:gd name="T10" fmla="*/ 1 w 94"/>
                  <a:gd name="T11" fmla="*/ 1 h 56"/>
                  <a:gd name="T12" fmla="*/ 1 w 94"/>
                  <a:gd name="T13" fmla="*/ 1 h 56"/>
                  <a:gd name="T14" fmla="*/ 1 w 94"/>
                  <a:gd name="T15" fmla="*/ 1 h 56"/>
                  <a:gd name="T16" fmla="*/ 0 w 94"/>
                  <a:gd name="T17" fmla="*/ 0 h 56"/>
                  <a:gd name="T18" fmla="*/ 1 w 94"/>
                  <a:gd name="T19" fmla="*/ 1 h 56"/>
                  <a:gd name="T20" fmla="*/ 1 w 94"/>
                  <a:gd name="T21" fmla="*/ 1 h 56"/>
                  <a:gd name="T22" fmla="*/ 1 w 94"/>
                  <a:gd name="T23" fmla="*/ 1 h 56"/>
                  <a:gd name="T24" fmla="*/ 1 w 94"/>
                  <a:gd name="T25" fmla="*/ 1 h 56"/>
                  <a:gd name="T26" fmla="*/ 1 w 94"/>
                  <a:gd name="T27" fmla="*/ 1 h 56"/>
                  <a:gd name="T28" fmla="*/ 1 w 94"/>
                  <a:gd name="T29" fmla="*/ 1 h 56"/>
                  <a:gd name="T30" fmla="*/ 1 w 94"/>
                  <a:gd name="T31" fmla="*/ 1 h 56"/>
                  <a:gd name="T32" fmla="*/ 1 w 94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56"/>
                  <a:gd name="T53" fmla="*/ 94 w 9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56">
                    <a:moveTo>
                      <a:pt x="94" y="55"/>
                    </a:moveTo>
                    <a:lnTo>
                      <a:pt x="90" y="56"/>
                    </a:lnTo>
                    <a:lnTo>
                      <a:pt x="79" y="55"/>
                    </a:lnTo>
                    <a:lnTo>
                      <a:pt x="65" y="50"/>
                    </a:lnTo>
                    <a:lnTo>
                      <a:pt x="50" y="42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6" y="29"/>
                    </a:lnTo>
                    <a:lnTo>
                      <a:pt x="71" y="36"/>
                    </a:lnTo>
                    <a:lnTo>
                      <a:pt x="85" y="44"/>
                    </a:lnTo>
                    <a:lnTo>
                      <a:pt x="93" y="50"/>
                    </a:lnTo>
                    <a:lnTo>
                      <a:pt x="94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4" name="Freeform 203"/>
              <p:cNvSpPr>
                <a:spLocks/>
              </p:cNvSpPr>
              <p:nvPr/>
            </p:nvSpPr>
            <p:spPr bwMode="auto">
              <a:xfrm>
                <a:off x="457" y="995"/>
                <a:ext cx="35" cy="29"/>
              </a:xfrm>
              <a:custGeom>
                <a:avLst/>
                <a:gdLst>
                  <a:gd name="T0" fmla="*/ 1 w 70"/>
                  <a:gd name="T1" fmla="*/ 1 h 58"/>
                  <a:gd name="T2" fmla="*/ 1 w 70"/>
                  <a:gd name="T3" fmla="*/ 1 h 58"/>
                  <a:gd name="T4" fmla="*/ 1 w 70"/>
                  <a:gd name="T5" fmla="*/ 1 h 58"/>
                  <a:gd name="T6" fmla="*/ 1 w 70"/>
                  <a:gd name="T7" fmla="*/ 1 h 58"/>
                  <a:gd name="T8" fmla="*/ 1 w 70"/>
                  <a:gd name="T9" fmla="*/ 1 h 58"/>
                  <a:gd name="T10" fmla="*/ 1 w 70"/>
                  <a:gd name="T11" fmla="*/ 1 h 58"/>
                  <a:gd name="T12" fmla="*/ 1 w 70"/>
                  <a:gd name="T13" fmla="*/ 1 h 58"/>
                  <a:gd name="T14" fmla="*/ 1 w 70"/>
                  <a:gd name="T15" fmla="*/ 1 h 58"/>
                  <a:gd name="T16" fmla="*/ 0 w 70"/>
                  <a:gd name="T17" fmla="*/ 0 h 58"/>
                  <a:gd name="T18" fmla="*/ 1 w 70"/>
                  <a:gd name="T19" fmla="*/ 1 h 58"/>
                  <a:gd name="T20" fmla="*/ 1 w 70"/>
                  <a:gd name="T21" fmla="*/ 1 h 58"/>
                  <a:gd name="T22" fmla="*/ 1 w 70"/>
                  <a:gd name="T23" fmla="*/ 1 h 58"/>
                  <a:gd name="T24" fmla="*/ 1 w 70"/>
                  <a:gd name="T25" fmla="*/ 1 h 58"/>
                  <a:gd name="T26" fmla="*/ 1 w 70"/>
                  <a:gd name="T27" fmla="*/ 1 h 58"/>
                  <a:gd name="T28" fmla="*/ 1 w 70"/>
                  <a:gd name="T29" fmla="*/ 1 h 58"/>
                  <a:gd name="T30" fmla="*/ 1 w 70"/>
                  <a:gd name="T31" fmla="*/ 1 h 58"/>
                  <a:gd name="T32" fmla="*/ 1 w 70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8"/>
                  <a:gd name="T53" fmla="*/ 70 w 70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8">
                    <a:moveTo>
                      <a:pt x="70" y="57"/>
                    </a:moveTo>
                    <a:lnTo>
                      <a:pt x="66" y="58"/>
                    </a:lnTo>
                    <a:lnTo>
                      <a:pt x="57" y="54"/>
                    </a:lnTo>
                    <a:lnTo>
                      <a:pt x="46" y="46"/>
                    </a:lnTo>
                    <a:lnTo>
                      <a:pt x="34" y="37"/>
                    </a:lnTo>
                    <a:lnTo>
                      <a:pt x="20" y="26"/>
                    </a:lnTo>
                    <a:lnTo>
                      <a:pt x="9" y="1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7" y="11"/>
                    </a:lnTo>
                    <a:lnTo>
                      <a:pt x="29" y="19"/>
                    </a:lnTo>
                    <a:lnTo>
                      <a:pt x="40" y="28"/>
                    </a:lnTo>
                    <a:lnTo>
                      <a:pt x="52" y="37"/>
                    </a:lnTo>
                    <a:lnTo>
                      <a:pt x="61" y="45"/>
                    </a:lnTo>
                    <a:lnTo>
                      <a:pt x="67" y="52"/>
                    </a:lnTo>
                    <a:lnTo>
                      <a:pt x="7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5" name="Freeform 204"/>
              <p:cNvSpPr>
                <a:spLocks/>
              </p:cNvSpPr>
              <p:nvPr/>
            </p:nvSpPr>
            <p:spPr bwMode="auto">
              <a:xfrm>
                <a:off x="461" y="991"/>
                <a:ext cx="26" cy="11"/>
              </a:xfrm>
              <a:custGeom>
                <a:avLst/>
                <a:gdLst>
                  <a:gd name="T0" fmla="*/ 1 w 52"/>
                  <a:gd name="T1" fmla="*/ 0 h 23"/>
                  <a:gd name="T2" fmla="*/ 1 w 52"/>
                  <a:gd name="T3" fmla="*/ 0 h 23"/>
                  <a:gd name="T4" fmla="*/ 1 w 52"/>
                  <a:gd name="T5" fmla="*/ 0 h 23"/>
                  <a:gd name="T6" fmla="*/ 1 w 52"/>
                  <a:gd name="T7" fmla="*/ 0 h 23"/>
                  <a:gd name="T8" fmla="*/ 1 w 52"/>
                  <a:gd name="T9" fmla="*/ 0 h 23"/>
                  <a:gd name="T10" fmla="*/ 1 w 52"/>
                  <a:gd name="T11" fmla="*/ 0 h 23"/>
                  <a:gd name="T12" fmla="*/ 1 w 52"/>
                  <a:gd name="T13" fmla="*/ 0 h 23"/>
                  <a:gd name="T14" fmla="*/ 1 w 52"/>
                  <a:gd name="T15" fmla="*/ 0 h 23"/>
                  <a:gd name="T16" fmla="*/ 0 w 52"/>
                  <a:gd name="T17" fmla="*/ 0 h 23"/>
                  <a:gd name="T18" fmla="*/ 1 w 52"/>
                  <a:gd name="T19" fmla="*/ 0 h 23"/>
                  <a:gd name="T20" fmla="*/ 1 w 52"/>
                  <a:gd name="T21" fmla="*/ 0 h 23"/>
                  <a:gd name="T22" fmla="*/ 1 w 52"/>
                  <a:gd name="T23" fmla="*/ 0 h 23"/>
                  <a:gd name="T24" fmla="*/ 1 w 52"/>
                  <a:gd name="T25" fmla="*/ 0 h 23"/>
                  <a:gd name="T26" fmla="*/ 1 w 52"/>
                  <a:gd name="T27" fmla="*/ 0 h 23"/>
                  <a:gd name="T28" fmla="*/ 1 w 52"/>
                  <a:gd name="T29" fmla="*/ 0 h 23"/>
                  <a:gd name="T30" fmla="*/ 1 w 52"/>
                  <a:gd name="T31" fmla="*/ 0 h 23"/>
                  <a:gd name="T32" fmla="*/ 1 w 52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3"/>
                  <a:gd name="T53" fmla="*/ 52 w 52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3">
                    <a:moveTo>
                      <a:pt x="52" y="20"/>
                    </a:moveTo>
                    <a:lnTo>
                      <a:pt x="49" y="22"/>
                    </a:lnTo>
                    <a:lnTo>
                      <a:pt x="43" y="23"/>
                    </a:lnTo>
                    <a:lnTo>
                      <a:pt x="35" y="22"/>
                    </a:lnTo>
                    <a:lnTo>
                      <a:pt x="26" y="20"/>
                    </a:lnTo>
                    <a:lnTo>
                      <a:pt x="17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8"/>
                    </a:lnTo>
                    <a:lnTo>
                      <a:pt x="25" y="9"/>
                    </a:lnTo>
                    <a:lnTo>
                      <a:pt x="34" y="11"/>
                    </a:lnTo>
                    <a:lnTo>
                      <a:pt x="43" y="12"/>
                    </a:lnTo>
                    <a:lnTo>
                      <a:pt x="49" y="14"/>
                    </a:lnTo>
                    <a:lnTo>
                      <a:pt x="52" y="17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6" name="Freeform 205"/>
              <p:cNvSpPr>
                <a:spLocks/>
              </p:cNvSpPr>
              <p:nvPr/>
            </p:nvSpPr>
            <p:spPr bwMode="auto">
              <a:xfrm>
                <a:off x="441" y="1130"/>
                <a:ext cx="20" cy="23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1 h 44"/>
                  <a:gd name="T4" fmla="*/ 0 w 41"/>
                  <a:gd name="T5" fmla="*/ 1 h 44"/>
                  <a:gd name="T6" fmla="*/ 0 w 41"/>
                  <a:gd name="T7" fmla="*/ 1 h 44"/>
                  <a:gd name="T8" fmla="*/ 0 w 41"/>
                  <a:gd name="T9" fmla="*/ 1 h 44"/>
                  <a:gd name="T10" fmla="*/ 0 w 41"/>
                  <a:gd name="T11" fmla="*/ 1 h 44"/>
                  <a:gd name="T12" fmla="*/ 0 w 41"/>
                  <a:gd name="T13" fmla="*/ 1 h 44"/>
                  <a:gd name="T14" fmla="*/ 0 w 41"/>
                  <a:gd name="T15" fmla="*/ 1 h 44"/>
                  <a:gd name="T16" fmla="*/ 0 w 41"/>
                  <a:gd name="T17" fmla="*/ 1 h 44"/>
                  <a:gd name="T18" fmla="*/ 0 w 41"/>
                  <a:gd name="T19" fmla="*/ 1 h 44"/>
                  <a:gd name="T20" fmla="*/ 0 w 41"/>
                  <a:gd name="T21" fmla="*/ 1 h 44"/>
                  <a:gd name="T22" fmla="*/ 0 w 41"/>
                  <a:gd name="T23" fmla="*/ 1 h 44"/>
                  <a:gd name="T24" fmla="*/ 0 w 41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0" y="0"/>
                    </a:moveTo>
                    <a:lnTo>
                      <a:pt x="5" y="3"/>
                    </a:lnTo>
                    <a:lnTo>
                      <a:pt x="11" y="7"/>
                    </a:lnTo>
                    <a:lnTo>
                      <a:pt x="18" y="14"/>
                    </a:lnTo>
                    <a:lnTo>
                      <a:pt x="26" y="20"/>
                    </a:lnTo>
                    <a:lnTo>
                      <a:pt x="34" y="27"/>
                    </a:lnTo>
                    <a:lnTo>
                      <a:pt x="38" y="33"/>
                    </a:lnTo>
                    <a:lnTo>
                      <a:pt x="41" y="39"/>
                    </a:lnTo>
                    <a:lnTo>
                      <a:pt x="40" y="44"/>
                    </a:lnTo>
                    <a:lnTo>
                      <a:pt x="31" y="43"/>
                    </a:lnTo>
                    <a:lnTo>
                      <a:pt x="18" y="29"/>
                    </a:lnTo>
                    <a:lnTo>
                      <a:pt x="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7" name="Freeform 206"/>
              <p:cNvSpPr>
                <a:spLocks/>
              </p:cNvSpPr>
              <p:nvPr/>
            </p:nvSpPr>
            <p:spPr bwMode="auto">
              <a:xfrm>
                <a:off x="440" y="1135"/>
                <a:ext cx="5" cy="27"/>
              </a:xfrm>
              <a:custGeom>
                <a:avLst/>
                <a:gdLst>
                  <a:gd name="T0" fmla="*/ 1 w 10"/>
                  <a:gd name="T1" fmla="*/ 0 h 55"/>
                  <a:gd name="T2" fmla="*/ 1 w 10"/>
                  <a:gd name="T3" fmla="*/ 0 h 55"/>
                  <a:gd name="T4" fmla="*/ 0 w 10"/>
                  <a:gd name="T5" fmla="*/ 0 h 55"/>
                  <a:gd name="T6" fmla="*/ 0 w 10"/>
                  <a:gd name="T7" fmla="*/ 0 h 55"/>
                  <a:gd name="T8" fmla="*/ 1 w 10"/>
                  <a:gd name="T9" fmla="*/ 0 h 55"/>
                  <a:gd name="T10" fmla="*/ 1 w 10"/>
                  <a:gd name="T11" fmla="*/ 0 h 55"/>
                  <a:gd name="T12" fmla="*/ 1 w 10"/>
                  <a:gd name="T13" fmla="*/ 0 h 55"/>
                  <a:gd name="T14" fmla="*/ 1 w 10"/>
                  <a:gd name="T15" fmla="*/ 0 h 55"/>
                  <a:gd name="T16" fmla="*/ 1 w 10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5"/>
                  <a:gd name="T29" fmla="*/ 10 w 1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5">
                    <a:moveTo>
                      <a:pt x="3" y="0"/>
                    </a:moveTo>
                    <a:lnTo>
                      <a:pt x="3" y="11"/>
                    </a:lnTo>
                    <a:lnTo>
                      <a:pt x="0" y="29"/>
                    </a:lnTo>
                    <a:lnTo>
                      <a:pt x="0" y="47"/>
                    </a:lnTo>
                    <a:lnTo>
                      <a:pt x="6" y="55"/>
                    </a:lnTo>
                    <a:lnTo>
                      <a:pt x="10" y="47"/>
                    </a:lnTo>
                    <a:lnTo>
                      <a:pt x="10" y="32"/>
                    </a:lnTo>
                    <a:lnTo>
                      <a:pt x="6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8" name="Freeform 207"/>
              <p:cNvSpPr>
                <a:spLocks/>
              </p:cNvSpPr>
              <p:nvPr/>
            </p:nvSpPr>
            <p:spPr bwMode="auto">
              <a:xfrm>
                <a:off x="419" y="1130"/>
                <a:ext cx="22" cy="25"/>
              </a:xfrm>
              <a:custGeom>
                <a:avLst/>
                <a:gdLst>
                  <a:gd name="T0" fmla="*/ 0 w 45"/>
                  <a:gd name="T1" fmla="*/ 0 h 51"/>
                  <a:gd name="T2" fmla="*/ 0 w 45"/>
                  <a:gd name="T3" fmla="*/ 0 h 51"/>
                  <a:gd name="T4" fmla="*/ 0 w 45"/>
                  <a:gd name="T5" fmla="*/ 0 h 51"/>
                  <a:gd name="T6" fmla="*/ 0 w 45"/>
                  <a:gd name="T7" fmla="*/ 0 h 51"/>
                  <a:gd name="T8" fmla="*/ 0 w 45"/>
                  <a:gd name="T9" fmla="*/ 0 h 51"/>
                  <a:gd name="T10" fmla="*/ 0 w 45"/>
                  <a:gd name="T11" fmla="*/ 0 h 51"/>
                  <a:gd name="T12" fmla="*/ 0 w 45"/>
                  <a:gd name="T13" fmla="*/ 0 h 51"/>
                  <a:gd name="T14" fmla="*/ 0 w 45"/>
                  <a:gd name="T15" fmla="*/ 0 h 51"/>
                  <a:gd name="T16" fmla="*/ 0 w 45"/>
                  <a:gd name="T17" fmla="*/ 0 h 51"/>
                  <a:gd name="T18" fmla="*/ 0 w 45"/>
                  <a:gd name="T19" fmla="*/ 0 h 51"/>
                  <a:gd name="T20" fmla="*/ 0 w 45"/>
                  <a:gd name="T21" fmla="*/ 0 h 51"/>
                  <a:gd name="T22" fmla="*/ 0 w 45"/>
                  <a:gd name="T23" fmla="*/ 0 h 51"/>
                  <a:gd name="T24" fmla="*/ 0 w 45"/>
                  <a:gd name="T25" fmla="*/ 0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1"/>
                  <a:gd name="T41" fmla="*/ 45 w 45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1">
                    <a:moveTo>
                      <a:pt x="45" y="0"/>
                    </a:moveTo>
                    <a:lnTo>
                      <a:pt x="34" y="16"/>
                    </a:lnTo>
                    <a:lnTo>
                      <a:pt x="20" y="34"/>
                    </a:lnTo>
                    <a:lnTo>
                      <a:pt x="8" y="49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9" y="34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4" y="11"/>
                    </a:lnTo>
                    <a:lnTo>
                      <a:pt x="40" y="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9" name="Freeform 208"/>
              <p:cNvSpPr>
                <a:spLocks/>
              </p:cNvSpPr>
              <p:nvPr/>
            </p:nvSpPr>
            <p:spPr bwMode="auto">
              <a:xfrm>
                <a:off x="424" y="990"/>
                <a:ext cx="34" cy="7"/>
              </a:xfrm>
              <a:custGeom>
                <a:avLst/>
                <a:gdLst>
                  <a:gd name="T0" fmla="*/ 0 w 69"/>
                  <a:gd name="T1" fmla="*/ 0 h 15"/>
                  <a:gd name="T2" fmla="*/ 0 w 69"/>
                  <a:gd name="T3" fmla="*/ 0 h 15"/>
                  <a:gd name="T4" fmla="*/ 0 w 69"/>
                  <a:gd name="T5" fmla="*/ 0 h 15"/>
                  <a:gd name="T6" fmla="*/ 0 w 69"/>
                  <a:gd name="T7" fmla="*/ 0 h 15"/>
                  <a:gd name="T8" fmla="*/ 0 w 69"/>
                  <a:gd name="T9" fmla="*/ 0 h 15"/>
                  <a:gd name="T10" fmla="*/ 0 w 69"/>
                  <a:gd name="T11" fmla="*/ 0 h 15"/>
                  <a:gd name="T12" fmla="*/ 0 w 69"/>
                  <a:gd name="T13" fmla="*/ 0 h 15"/>
                  <a:gd name="T14" fmla="*/ 0 w 69"/>
                  <a:gd name="T15" fmla="*/ 0 h 15"/>
                  <a:gd name="T16" fmla="*/ 0 w 69"/>
                  <a:gd name="T17" fmla="*/ 0 h 15"/>
                  <a:gd name="T18" fmla="*/ 0 w 69"/>
                  <a:gd name="T19" fmla="*/ 0 h 15"/>
                  <a:gd name="T20" fmla="*/ 0 w 69"/>
                  <a:gd name="T21" fmla="*/ 0 h 15"/>
                  <a:gd name="T22" fmla="*/ 0 w 69"/>
                  <a:gd name="T23" fmla="*/ 0 h 15"/>
                  <a:gd name="T24" fmla="*/ 0 w 69"/>
                  <a:gd name="T25" fmla="*/ 0 h 15"/>
                  <a:gd name="T26" fmla="*/ 0 w 69"/>
                  <a:gd name="T27" fmla="*/ 0 h 15"/>
                  <a:gd name="T28" fmla="*/ 0 w 69"/>
                  <a:gd name="T29" fmla="*/ 0 h 15"/>
                  <a:gd name="T30" fmla="*/ 0 w 69"/>
                  <a:gd name="T31" fmla="*/ 0 h 15"/>
                  <a:gd name="T32" fmla="*/ 0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2"/>
                    </a:moveTo>
                    <a:lnTo>
                      <a:pt x="62" y="13"/>
                    </a:lnTo>
                    <a:lnTo>
                      <a:pt x="51" y="15"/>
                    </a:lnTo>
                    <a:lnTo>
                      <a:pt x="40" y="15"/>
                    </a:lnTo>
                    <a:lnTo>
                      <a:pt x="29" y="15"/>
                    </a:lnTo>
                    <a:lnTo>
                      <a:pt x="19" y="15"/>
                    </a:lnTo>
                    <a:lnTo>
                      <a:pt x="10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7" y="1"/>
                    </a:lnTo>
                    <a:lnTo>
                      <a:pt x="28" y="3"/>
                    </a:lnTo>
                    <a:lnTo>
                      <a:pt x="39" y="6"/>
                    </a:lnTo>
                    <a:lnTo>
                      <a:pt x="51" y="9"/>
                    </a:lnTo>
                    <a:lnTo>
                      <a:pt x="62" y="10"/>
                    </a:lnTo>
                    <a:lnTo>
                      <a:pt x="6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0" name="Freeform 209"/>
              <p:cNvSpPr>
                <a:spLocks/>
              </p:cNvSpPr>
              <p:nvPr/>
            </p:nvSpPr>
            <p:spPr bwMode="auto">
              <a:xfrm>
                <a:off x="431" y="975"/>
                <a:ext cx="32" cy="15"/>
              </a:xfrm>
              <a:custGeom>
                <a:avLst/>
                <a:gdLst>
                  <a:gd name="T0" fmla="*/ 1 w 64"/>
                  <a:gd name="T1" fmla="*/ 1 h 29"/>
                  <a:gd name="T2" fmla="*/ 1 w 64"/>
                  <a:gd name="T3" fmla="*/ 1 h 29"/>
                  <a:gd name="T4" fmla="*/ 1 w 64"/>
                  <a:gd name="T5" fmla="*/ 1 h 29"/>
                  <a:gd name="T6" fmla="*/ 1 w 64"/>
                  <a:gd name="T7" fmla="*/ 1 h 29"/>
                  <a:gd name="T8" fmla="*/ 1 w 64"/>
                  <a:gd name="T9" fmla="*/ 1 h 29"/>
                  <a:gd name="T10" fmla="*/ 1 w 64"/>
                  <a:gd name="T11" fmla="*/ 1 h 29"/>
                  <a:gd name="T12" fmla="*/ 1 w 64"/>
                  <a:gd name="T13" fmla="*/ 1 h 29"/>
                  <a:gd name="T14" fmla="*/ 1 w 64"/>
                  <a:gd name="T15" fmla="*/ 1 h 29"/>
                  <a:gd name="T16" fmla="*/ 0 w 64"/>
                  <a:gd name="T17" fmla="*/ 1 h 29"/>
                  <a:gd name="T18" fmla="*/ 1 w 64"/>
                  <a:gd name="T19" fmla="*/ 0 h 29"/>
                  <a:gd name="T20" fmla="*/ 1 w 64"/>
                  <a:gd name="T21" fmla="*/ 0 h 29"/>
                  <a:gd name="T22" fmla="*/ 1 w 64"/>
                  <a:gd name="T23" fmla="*/ 1 h 29"/>
                  <a:gd name="T24" fmla="*/ 1 w 64"/>
                  <a:gd name="T25" fmla="*/ 1 h 29"/>
                  <a:gd name="T26" fmla="*/ 1 w 64"/>
                  <a:gd name="T27" fmla="*/ 1 h 29"/>
                  <a:gd name="T28" fmla="*/ 1 w 64"/>
                  <a:gd name="T29" fmla="*/ 1 h 29"/>
                  <a:gd name="T30" fmla="*/ 1 w 64"/>
                  <a:gd name="T31" fmla="*/ 1 h 29"/>
                  <a:gd name="T32" fmla="*/ 1 w 64"/>
                  <a:gd name="T33" fmla="*/ 1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9"/>
                  <a:gd name="T53" fmla="*/ 64 w 6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9">
                    <a:moveTo>
                      <a:pt x="64" y="29"/>
                    </a:moveTo>
                    <a:lnTo>
                      <a:pt x="58" y="29"/>
                    </a:lnTo>
                    <a:lnTo>
                      <a:pt x="49" y="27"/>
                    </a:lnTo>
                    <a:lnTo>
                      <a:pt x="38" y="24"/>
                    </a:lnTo>
                    <a:lnTo>
                      <a:pt x="27" y="21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" y="0"/>
                    </a:lnTo>
                    <a:lnTo>
                      <a:pt x="18" y="3"/>
                    </a:lnTo>
                    <a:lnTo>
                      <a:pt x="29" y="9"/>
                    </a:lnTo>
                    <a:lnTo>
                      <a:pt x="39" y="15"/>
                    </a:lnTo>
                    <a:lnTo>
                      <a:pt x="50" y="21"/>
                    </a:lnTo>
                    <a:lnTo>
                      <a:pt x="59" y="26"/>
                    </a:lnTo>
                    <a:lnTo>
                      <a:pt x="64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1" name="Freeform 210"/>
              <p:cNvSpPr>
                <a:spLocks/>
              </p:cNvSpPr>
              <p:nvPr/>
            </p:nvSpPr>
            <p:spPr bwMode="auto">
              <a:xfrm>
                <a:off x="424" y="1004"/>
                <a:ext cx="32" cy="8"/>
              </a:xfrm>
              <a:custGeom>
                <a:avLst/>
                <a:gdLst>
                  <a:gd name="T0" fmla="*/ 0 w 65"/>
                  <a:gd name="T1" fmla="*/ 1 h 15"/>
                  <a:gd name="T2" fmla="*/ 0 w 65"/>
                  <a:gd name="T3" fmla="*/ 1 h 15"/>
                  <a:gd name="T4" fmla="*/ 0 w 65"/>
                  <a:gd name="T5" fmla="*/ 1 h 15"/>
                  <a:gd name="T6" fmla="*/ 0 w 65"/>
                  <a:gd name="T7" fmla="*/ 1 h 15"/>
                  <a:gd name="T8" fmla="*/ 0 w 65"/>
                  <a:gd name="T9" fmla="*/ 1 h 15"/>
                  <a:gd name="T10" fmla="*/ 0 w 65"/>
                  <a:gd name="T11" fmla="*/ 1 h 15"/>
                  <a:gd name="T12" fmla="*/ 0 w 65"/>
                  <a:gd name="T13" fmla="*/ 1 h 15"/>
                  <a:gd name="T14" fmla="*/ 0 w 65"/>
                  <a:gd name="T15" fmla="*/ 1 h 15"/>
                  <a:gd name="T16" fmla="*/ 0 w 65"/>
                  <a:gd name="T17" fmla="*/ 1 h 15"/>
                  <a:gd name="T18" fmla="*/ 0 w 65"/>
                  <a:gd name="T19" fmla="*/ 1 h 15"/>
                  <a:gd name="T20" fmla="*/ 0 w 65"/>
                  <a:gd name="T21" fmla="*/ 0 h 15"/>
                  <a:gd name="T22" fmla="*/ 0 w 65"/>
                  <a:gd name="T23" fmla="*/ 0 h 15"/>
                  <a:gd name="T24" fmla="*/ 0 w 65"/>
                  <a:gd name="T25" fmla="*/ 1 h 15"/>
                  <a:gd name="T26" fmla="*/ 0 w 65"/>
                  <a:gd name="T27" fmla="*/ 1 h 15"/>
                  <a:gd name="T28" fmla="*/ 0 w 65"/>
                  <a:gd name="T29" fmla="*/ 1 h 15"/>
                  <a:gd name="T30" fmla="*/ 0 w 65"/>
                  <a:gd name="T31" fmla="*/ 1 h 15"/>
                  <a:gd name="T32" fmla="*/ 0 w 65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5"/>
                  <a:gd name="T53" fmla="*/ 65 w 6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5">
                    <a:moveTo>
                      <a:pt x="65" y="6"/>
                    </a:move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4" y="15"/>
                    </a:lnTo>
                    <a:lnTo>
                      <a:pt x="23" y="15"/>
                    </a:lnTo>
                    <a:lnTo>
                      <a:pt x="13" y="13"/>
                    </a:lnTo>
                    <a:lnTo>
                      <a:pt x="5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6" y="3"/>
                    </a:lnTo>
                    <a:lnTo>
                      <a:pt x="46" y="4"/>
                    </a:lnTo>
                    <a:lnTo>
                      <a:pt x="57" y="6"/>
                    </a:lnTo>
                    <a:lnTo>
                      <a:pt x="65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2" name="Freeform 211"/>
              <p:cNvSpPr>
                <a:spLocks/>
              </p:cNvSpPr>
              <p:nvPr/>
            </p:nvSpPr>
            <p:spPr bwMode="auto">
              <a:xfrm>
                <a:off x="415" y="1018"/>
                <a:ext cx="35" cy="5"/>
              </a:xfrm>
              <a:custGeom>
                <a:avLst/>
                <a:gdLst>
                  <a:gd name="T0" fmla="*/ 1 w 68"/>
                  <a:gd name="T1" fmla="*/ 0 h 11"/>
                  <a:gd name="T2" fmla="*/ 1 w 68"/>
                  <a:gd name="T3" fmla="*/ 0 h 11"/>
                  <a:gd name="T4" fmla="*/ 1 w 68"/>
                  <a:gd name="T5" fmla="*/ 0 h 11"/>
                  <a:gd name="T6" fmla="*/ 1 w 68"/>
                  <a:gd name="T7" fmla="*/ 0 h 11"/>
                  <a:gd name="T8" fmla="*/ 1 w 68"/>
                  <a:gd name="T9" fmla="*/ 0 h 11"/>
                  <a:gd name="T10" fmla="*/ 1 w 68"/>
                  <a:gd name="T11" fmla="*/ 0 h 11"/>
                  <a:gd name="T12" fmla="*/ 1 w 68"/>
                  <a:gd name="T13" fmla="*/ 0 h 11"/>
                  <a:gd name="T14" fmla="*/ 1 w 68"/>
                  <a:gd name="T15" fmla="*/ 0 h 11"/>
                  <a:gd name="T16" fmla="*/ 0 w 68"/>
                  <a:gd name="T17" fmla="*/ 0 h 11"/>
                  <a:gd name="T18" fmla="*/ 0 w 68"/>
                  <a:gd name="T19" fmla="*/ 0 h 11"/>
                  <a:gd name="T20" fmla="*/ 1 w 68"/>
                  <a:gd name="T21" fmla="*/ 0 h 11"/>
                  <a:gd name="T22" fmla="*/ 1 w 68"/>
                  <a:gd name="T23" fmla="*/ 0 h 11"/>
                  <a:gd name="T24" fmla="*/ 1 w 68"/>
                  <a:gd name="T25" fmla="*/ 0 h 11"/>
                  <a:gd name="T26" fmla="*/ 1 w 68"/>
                  <a:gd name="T27" fmla="*/ 0 h 11"/>
                  <a:gd name="T28" fmla="*/ 1 w 68"/>
                  <a:gd name="T29" fmla="*/ 0 h 11"/>
                  <a:gd name="T30" fmla="*/ 1 w 68"/>
                  <a:gd name="T31" fmla="*/ 0 h 11"/>
                  <a:gd name="T32" fmla="*/ 1 w 68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1"/>
                  <a:gd name="T53" fmla="*/ 68 w 6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1">
                    <a:moveTo>
                      <a:pt x="68" y="0"/>
                    </a:moveTo>
                    <a:lnTo>
                      <a:pt x="62" y="3"/>
                    </a:lnTo>
                    <a:lnTo>
                      <a:pt x="55" y="5"/>
                    </a:lnTo>
                    <a:lnTo>
                      <a:pt x="44" y="8"/>
                    </a:lnTo>
                    <a:lnTo>
                      <a:pt x="32" y="9"/>
                    </a:lnTo>
                    <a:lnTo>
                      <a:pt x="21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7" y="2"/>
                    </a:lnTo>
                    <a:lnTo>
                      <a:pt x="58" y="2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3" name="Freeform 212"/>
              <p:cNvSpPr>
                <a:spLocks/>
              </p:cNvSpPr>
              <p:nvPr/>
            </p:nvSpPr>
            <p:spPr bwMode="auto">
              <a:xfrm>
                <a:off x="409" y="1030"/>
                <a:ext cx="35" cy="7"/>
              </a:xfrm>
              <a:custGeom>
                <a:avLst/>
                <a:gdLst>
                  <a:gd name="T0" fmla="*/ 1 w 69"/>
                  <a:gd name="T1" fmla="*/ 0 h 15"/>
                  <a:gd name="T2" fmla="*/ 1 w 69"/>
                  <a:gd name="T3" fmla="*/ 0 h 15"/>
                  <a:gd name="T4" fmla="*/ 1 w 69"/>
                  <a:gd name="T5" fmla="*/ 0 h 15"/>
                  <a:gd name="T6" fmla="*/ 1 w 69"/>
                  <a:gd name="T7" fmla="*/ 0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0 h 15"/>
                  <a:gd name="T14" fmla="*/ 1 w 69"/>
                  <a:gd name="T15" fmla="*/ 0 h 15"/>
                  <a:gd name="T16" fmla="*/ 0 w 69"/>
                  <a:gd name="T17" fmla="*/ 0 h 15"/>
                  <a:gd name="T18" fmla="*/ 1 w 69"/>
                  <a:gd name="T19" fmla="*/ 0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0 h 15"/>
                  <a:gd name="T28" fmla="*/ 1 w 69"/>
                  <a:gd name="T29" fmla="*/ 0 h 15"/>
                  <a:gd name="T30" fmla="*/ 1 w 69"/>
                  <a:gd name="T31" fmla="*/ 0 h 15"/>
                  <a:gd name="T32" fmla="*/ 1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0"/>
                    </a:moveTo>
                    <a:lnTo>
                      <a:pt x="63" y="2"/>
                    </a:lnTo>
                    <a:lnTo>
                      <a:pt x="54" y="5"/>
                    </a:lnTo>
                    <a:lnTo>
                      <a:pt x="42" y="9"/>
                    </a:lnTo>
                    <a:lnTo>
                      <a:pt x="31" y="12"/>
                    </a:lnTo>
                    <a:lnTo>
                      <a:pt x="19" y="14"/>
                    </a:lnTo>
                    <a:lnTo>
                      <a:pt x="10" y="15"/>
                    </a:lnTo>
                    <a:lnTo>
                      <a:pt x="4" y="14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5"/>
                    </a:lnTo>
                    <a:lnTo>
                      <a:pt x="17" y="3"/>
                    </a:lnTo>
                    <a:lnTo>
                      <a:pt x="28" y="2"/>
                    </a:lnTo>
                    <a:lnTo>
                      <a:pt x="39" y="2"/>
                    </a:lnTo>
                    <a:lnTo>
                      <a:pt x="49" y="2"/>
                    </a:lnTo>
                    <a:lnTo>
                      <a:pt x="60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4" name="Freeform 213"/>
              <p:cNvSpPr>
                <a:spLocks/>
              </p:cNvSpPr>
              <p:nvPr/>
            </p:nvSpPr>
            <p:spPr bwMode="auto">
              <a:xfrm>
                <a:off x="402" y="1042"/>
                <a:ext cx="39" cy="9"/>
              </a:xfrm>
              <a:custGeom>
                <a:avLst/>
                <a:gdLst>
                  <a:gd name="T0" fmla="*/ 1 w 76"/>
                  <a:gd name="T1" fmla="*/ 0 h 18"/>
                  <a:gd name="T2" fmla="*/ 1 w 76"/>
                  <a:gd name="T3" fmla="*/ 1 h 18"/>
                  <a:gd name="T4" fmla="*/ 1 w 76"/>
                  <a:gd name="T5" fmla="*/ 1 h 18"/>
                  <a:gd name="T6" fmla="*/ 1 w 76"/>
                  <a:gd name="T7" fmla="*/ 1 h 18"/>
                  <a:gd name="T8" fmla="*/ 1 w 76"/>
                  <a:gd name="T9" fmla="*/ 1 h 18"/>
                  <a:gd name="T10" fmla="*/ 1 w 76"/>
                  <a:gd name="T11" fmla="*/ 1 h 18"/>
                  <a:gd name="T12" fmla="*/ 1 w 76"/>
                  <a:gd name="T13" fmla="*/ 1 h 18"/>
                  <a:gd name="T14" fmla="*/ 1 w 76"/>
                  <a:gd name="T15" fmla="*/ 1 h 18"/>
                  <a:gd name="T16" fmla="*/ 0 w 76"/>
                  <a:gd name="T17" fmla="*/ 1 h 18"/>
                  <a:gd name="T18" fmla="*/ 1 w 76"/>
                  <a:gd name="T19" fmla="*/ 1 h 18"/>
                  <a:gd name="T20" fmla="*/ 1 w 76"/>
                  <a:gd name="T21" fmla="*/ 1 h 18"/>
                  <a:gd name="T22" fmla="*/ 1 w 76"/>
                  <a:gd name="T23" fmla="*/ 1 h 18"/>
                  <a:gd name="T24" fmla="*/ 1 w 76"/>
                  <a:gd name="T25" fmla="*/ 0 h 18"/>
                  <a:gd name="T26" fmla="*/ 1 w 76"/>
                  <a:gd name="T27" fmla="*/ 1 h 18"/>
                  <a:gd name="T28" fmla="*/ 1 w 76"/>
                  <a:gd name="T29" fmla="*/ 1 h 18"/>
                  <a:gd name="T30" fmla="*/ 1 w 76"/>
                  <a:gd name="T31" fmla="*/ 1 h 18"/>
                  <a:gd name="T32" fmla="*/ 1 w 7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18"/>
                  <a:gd name="T53" fmla="*/ 76 w 7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18">
                    <a:moveTo>
                      <a:pt x="76" y="0"/>
                    </a:moveTo>
                    <a:lnTo>
                      <a:pt x="67" y="4"/>
                    </a:lnTo>
                    <a:lnTo>
                      <a:pt x="56" y="9"/>
                    </a:lnTo>
                    <a:lnTo>
                      <a:pt x="44" y="12"/>
                    </a:lnTo>
                    <a:lnTo>
                      <a:pt x="32" y="16"/>
                    </a:lnTo>
                    <a:lnTo>
                      <a:pt x="20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9" y="3"/>
                    </a:lnTo>
                    <a:lnTo>
                      <a:pt x="20" y="1"/>
                    </a:lnTo>
                    <a:lnTo>
                      <a:pt x="32" y="0"/>
                    </a:lnTo>
                    <a:lnTo>
                      <a:pt x="46" y="1"/>
                    </a:lnTo>
                    <a:lnTo>
                      <a:pt x="58" y="1"/>
                    </a:lnTo>
                    <a:lnTo>
                      <a:pt x="68" y="1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5" name="Freeform 214"/>
              <p:cNvSpPr>
                <a:spLocks/>
              </p:cNvSpPr>
              <p:nvPr/>
            </p:nvSpPr>
            <p:spPr bwMode="auto">
              <a:xfrm>
                <a:off x="396" y="1056"/>
                <a:ext cx="42" cy="13"/>
              </a:xfrm>
              <a:custGeom>
                <a:avLst/>
                <a:gdLst>
                  <a:gd name="T0" fmla="*/ 1 w 83"/>
                  <a:gd name="T1" fmla="*/ 0 h 26"/>
                  <a:gd name="T2" fmla="*/ 1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1 h 26"/>
                  <a:gd name="T12" fmla="*/ 1 w 83"/>
                  <a:gd name="T13" fmla="*/ 1 h 26"/>
                  <a:gd name="T14" fmla="*/ 1 w 83"/>
                  <a:gd name="T15" fmla="*/ 1 h 26"/>
                  <a:gd name="T16" fmla="*/ 0 w 83"/>
                  <a:gd name="T17" fmla="*/ 1 h 26"/>
                  <a:gd name="T18" fmla="*/ 1 w 83"/>
                  <a:gd name="T19" fmla="*/ 1 h 26"/>
                  <a:gd name="T20" fmla="*/ 1 w 83"/>
                  <a:gd name="T21" fmla="*/ 1 h 26"/>
                  <a:gd name="T22" fmla="*/ 1 w 83"/>
                  <a:gd name="T23" fmla="*/ 1 h 26"/>
                  <a:gd name="T24" fmla="*/ 1 w 83"/>
                  <a:gd name="T25" fmla="*/ 1 h 26"/>
                  <a:gd name="T26" fmla="*/ 1 w 83"/>
                  <a:gd name="T27" fmla="*/ 1 h 26"/>
                  <a:gd name="T28" fmla="*/ 1 w 83"/>
                  <a:gd name="T29" fmla="*/ 1 h 26"/>
                  <a:gd name="T30" fmla="*/ 1 w 83"/>
                  <a:gd name="T31" fmla="*/ 1 h 26"/>
                  <a:gd name="T32" fmla="*/ 1 w 83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6"/>
                  <a:gd name="T53" fmla="*/ 83 w 8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6">
                    <a:moveTo>
                      <a:pt x="83" y="0"/>
                    </a:moveTo>
                    <a:lnTo>
                      <a:pt x="76" y="3"/>
                    </a:lnTo>
                    <a:lnTo>
                      <a:pt x="64" y="9"/>
                    </a:lnTo>
                    <a:lnTo>
                      <a:pt x="48" y="15"/>
                    </a:lnTo>
                    <a:lnTo>
                      <a:pt x="35" y="20"/>
                    </a:lnTo>
                    <a:lnTo>
                      <a:pt x="19" y="24"/>
                    </a:lnTo>
                    <a:lnTo>
                      <a:pt x="9" y="26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4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3" y="5"/>
                    </a:lnTo>
                    <a:lnTo>
                      <a:pt x="67" y="3"/>
                    </a:lnTo>
                    <a:lnTo>
                      <a:pt x="77" y="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6" name="Freeform 215"/>
              <p:cNvSpPr>
                <a:spLocks/>
              </p:cNvSpPr>
              <p:nvPr/>
            </p:nvSpPr>
            <p:spPr bwMode="auto">
              <a:xfrm>
                <a:off x="392" y="1066"/>
                <a:ext cx="45" cy="18"/>
              </a:xfrm>
              <a:custGeom>
                <a:avLst/>
                <a:gdLst>
                  <a:gd name="T0" fmla="*/ 1 w 90"/>
                  <a:gd name="T1" fmla="*/ 0 h 36"/>
                  <a:gd name="T2" fmla="*/ 1 w 90"/>
                  <a:gd name="T3" fmla="*/ 1 h 36"/>
                  <a:gd name="T4" fmla="*/ 1 w 90"/>
                  <a:gd name="T5" fmla="*/ 1 h 36"/>
                  <a:gd name="T6" fmla="*/ 1 w 90"/>
                  <a:gd name="T7" fmla="*/ 1 h 36"/>
                  <a:gd name="T8" fmla="*/ 1 w 90"/>
                  <a:gd name="T9" fmla="*/ 1 h 36"/>
                  <a:gd name="T10" fmla="*/ 1 w 90"/>
                  <a:gd name="T11" fmla="*/ 1 h 36"/>
                  <a:gd name="T12" fmla="*/ 1 w 90"/>
                  <a:gd name="T13" fmla="*/ 1 h 36"/>
                  <a:gd name="T14" fmla="*/ 1 w 90"/>
                  <a:gd name="T15" fmla="*/ 1 h 36"/>
                  <a:gd name="T16" fmla="*/ 0 w 90"/>
                  <a:gd name="T17" fmla="*/ 1 h 36"/>
                  <a:gd name="T18" fmla="*/ 1 w 90"/>
                  <a:gd name="T19" fmla="*/ 1 h 36"/>
                  <a:gd name="T20" fmla="*/ 1 w 90"/>
                  <a:gd name="T21" fmla="*/ 1 h 36"/>
                  <a:gd name="T22" fmla="*/ 1 w 90"/>
                  <a:gd name="T23" fmla="*/ 1 h 36"/>
                  <a:gd name="T24" fmla="*/ 1 w 90"/>
                  <a:gd name="T25" fmla="*/ 1 h 36"/>
                  <a:gd name="T26" fmla="*/ 1 w 90"/>
                  <a:gd name="T27" fmla="*/ 1 h 36"/>
                  <a:gd name="T28" fmla="*/ 1 w 90"/>
                  <a:gd name="T29" fmla="*/ 1 h 36"/>
                  <a:gd name="T30" fmla="*/ 1 w 90"/>
                  <a:gd name="T31" fmla="*/ 1 h 36"/>
                  <a:gd name="T32" fmla="*/ 1 w 90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36"/>
                  <a:gd name="T53" fmla="*/ 90 w 9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36">
                    <a:moveTo>
                      <a:pt x="90" y="0"/>
                    </a:moveTo>
                    <a:lnTo>
                      <a:pt x="82" y="8"/>
                    </a:lnTo>
                    <a:lnTo>
                      <a:pt x="70" y="17"/>
                    </a:lnTo>
                    <a:lnTo>
                      <a:pt x="55" y="23"/>
                    </a:lnTo>
                    <a:lnTo>
                      <a:pt x="40" y="29"/>
                    </a:lnTo>
                    <a:lnTo>
                      <a:pt x="24" y="34"/>
                    </a:lnTo>
                    <a:lnTo>
                      <a:pt x="12" y="36"/>
                    </a:lnTo>
                    <a:lnTo>
                      <a:pt x="3" y="34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11" y="17"/>
                    </a:lnTo>
                    <a:lnTo>
                      <a:pt x="21" y="13"/>
                    </a:lnTo>
                    <a:lnTo>
                      <a:pt x="37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1" y="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07" name="Freeform 216"/>
            <p:cNvSpPr>
              <a:spLocks/>
            </p:cNvSpPr>
            <p:nvPr/>
          </p:nvSpPr>
          <p:spPr bwMode="auto">
            <a:xfrm>
              <a:off x="395" y="1084"/>
              <a:ext cx="43" cy="28"/>
            </a:xfrm>
            <a:custGeom>
              <a:avLst/>
              <a:gdLst>
                <a:gd name="T0" fmla="*/ 1 w 85"/>
                <a:gd name="T1" fmla="*/ 0 h 56"/>
                <a:gd name="T2" fmla="*/ 1 w 85"/>
                <a:gd name="T3" fmla="*/ 1 h 56"/>
                <a:gd name="T4" fmla="*/ 1 w 85"/>
                <a:gd name="T5" fmla="*/ 1 h 56"/>
                <a:gd name="T6" fmla="*/ 1 w 85"/>
                <a:gd name="T7" fmla="*/ 1 h 56"/>
                <a:gd name="T8" fmla="*/ 1 w 85"/>
                <a:gd name="T9" fmla="*/ 1 h 56"/>
                <a:gd name="T10" fmla="*/ 1 w 85"/>
                <a:gd name="T11" fmla="*/ 1 h 56"/>
                <a:gd name="T12" fmla="*/ 1 w 85"/>
                <a:gd name="T13" fmla="*/ 1 h 56"/>
                <a:gd name="T14" fmla="*/ 1 w 85"/>
                <a:gd name="T15" fmla="*/ 1 h 56"/>
                <a:gd name="T16" fmla="*/ 0 w 85"/>
                <a:gd name="T17" fmla="*/ 1 h 56"/>
                <a:gd name="T18" fmla="*/ 1 w 85"/>
                <a:gd name="T19" fmla="*/ 1 h 56"/>
                <a:gd name="T20" fmla="*/ 1 w 85"/>
                <a:gd name="T21" fmla="*/ 1 h 56"/>
                <a:gd name="T22" fmla="*/ 1 w 85"/>
                <a:gd name="T23" fmla="*/ 1 h 56"/>
                <a:gd name="T24" fmla="*/ 1 w 85"/>
                <a:gd name="T25" fmla="*/ 1 h 56"/>
                <a:gd name="T26" fmla="*/ 1 w 85"/>
                <a:gd name="T27" fmla="*/ 1 h 56"/>
                <a:gd name="T28" fmla="*/ 1 w 85"/>
                <a:gd name="T29" fmla="*/ 1 h 56"/>
                <a:gd name="T30" fmla="*/ 1 w 85"/>
                <a:gd name="T31" fmla="*/ 1 h 56"/>
                <a:gd name="T32" fmla="*/ 1 w 85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56"/>
                <a:gd name="T53" fmla="*/ 85 w 85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56">
                  <a:moveTo>
                    <a:pt x="85" y="0"/>
                  </a:moveTo>
                  <a:lnTo>
                    <a:pt x="78" y="9"/>
                  </a:lnTo>
                  <a:lnTo>
                    <a:pt x="67" y="18"/>
                  </a:lnTo>
                  <a:lnTo>
                    <a:pt x="53" y="29"/>
                  </a:lnTo>
                  <a:lnTo>
                    <a:pt x="40" y="39"/>
                  </a:lnTo>
                  <a:lnTo>
                    <a:pt x="26" y="47"/>
                  </a:lnTo>
                  <a:lnTo>
                    <a:pt x="14" y="53"/>
                  </a:lnTo>
                  <a:lnTo>
                    <a:pt x="5" y="56"/>
                  </a:lnTo>
                  <a:lnTo>
                    <a:pt x="0" y="53"/>
                  </a:lnTo>
                  <a:lnTo>
                    <a:pt x="2" y="47"/>
                  </a:lnTo>
                  <a:lnTo>
                    <a:pt x="8" y="39"/>
                  </a:lnTo>
                  <a:lnTo>
                    <a:pt x="17" y="32"/>
                  </a:lnTo>
                  <a:lnTo>
                    <a:pt x="31" y="22"/>
                  </a:lnTo>
                  <a:lnTo>
                    <a:pt x="44" y="15"/>
                  </a:lnTo>
                  <a:lnTo>
                    <a:pt x="60" y="7"/>
                  </a:lnTo>
                  <a:lnTo>
                    <a:pt x="7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08" name="Freeform 217"/>
            <p:cNvSpPr>
              <a:spLocks/>
            </p:cNvSpPr>
            <p:nvPr/>
          </p:nvSpPr>
          <p:spPr bwMode="auto">
            <a:xfrm>
              <a:off x="402" y="1100"/>
              <a:ext cx="36" cy="36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1 h 71"/>
                <a:gd name="T4" fmla="*/ 1 w 71"/>
                <a:gd name="T5" fmla="*/ 1 h 71"/>
                <a:gd name="T6" fmla="*/ 1 w 71"/>
                <a:gd name="T7" fmla="*/ 1 h 71"/>
                <a:gd name="T8" fmla="*/ 1 w 71"/>
                <a:gd name="T9" fmla="*/ 1 h 71"/>
                <a:gd name="T10" fmla="*/ 1 w 71"/>
                <a:gd name="T11" fmla="*/ 1 h 71"/>
                <a:gd name="T12" fmla="*/ 1 w 71"/>
                <a:gd name="T13" fmla="*/ 1 h 71"/>
                <a:gd name="T14" fmla="*/ 1 w 71"/>
                <a:gd name="T15" fmla="*/ 1 h 71"/>
                <a:gd name="T16" fmla="*/ 0 w 71"/>
                <a:gd name="T17" fmla="*/ 1 h 71"/>
                <a:gd name="T18" fmla="*/ 0 w 71"/>
                <a:gd name="T19" fmla="*/ 1 h 71"/>
                <a:gd name="T20" fmla="*/ 1 w 71"/>
                <a:gd name="T21" fmla="*/ 1 h 71"/>
                <a:gd name="T22" fmla="*/ 1 w 71"/>
                <a:gd name="T23" fmla="*/ 1 h 71"/>
                <a:gd name="T24" fmla="*/ 1 w 71"/>
                <a:gd name="T25" fmla="*/ 1 h 71"/>
                <a:gd name="T26" fmla="*/ 1 w 71"/>
                <a:gd name="T27" fmla="*/ 1 h 71"/>
                <a:gd name="T28" fmla="*/ 1 w 71"/>
                <a:gd name="T29" fmla="*/ 1 h 71"/>
                <a:gd name="T30" fmla="*/ 1 w 71"/>
                <a:gd name="T31" fmla="*/ 1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0"/>
                  </a:moveTo>
                  <a:lnTo>
                    <a:pt x="67" y="9"/>
                  </a:lnTo>
                  <a:lnTo>
                    <a:pt x="58" y="20"/>
                  </a:lnTo>
                  <a:lnTo>
                    <a:pt x="47" y="33"/>
                  </a:lnTo>
                  <a:lnTo>
                    <a:pt x="36" y="45"/>
                  </a:lnTo>
                  <a:lnTo>
                    <a:pt x="24" y="58"/>
                  </a:lnTo>
                  <a:lnTo>
                    <a:pt x="13" y="67"/>
                  </a:lnTo>
                  <a:lnTo>
                    <a:pt x="4" y="71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6" y="53"/>
                  </a:lnTo>
                  <a:lnTo>
                    <a:pt x="15" y="41"/>
                  </a:lnTo>
                  <a:lnTo>
                    <a:pt x="27" y="30"/>
                  </a:lnTo>
                  <a:lnTo>
                    <a:pt x="41" y="18"/>
                  </a:lnTo>
                  <a:lnTo>
                    <a:pt x="53" y="9"/>
                  </a:lnTo>
                  <a:lnTo>
                    <a:pt x="64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09" name="Freeform 218"/>
            <p:cNvSpPr>
              <a:spLocks/>
            </p:cNvSpPr>
            <p:nvPr/>
          </p:nvSpPr>
          <p:spPr bwMode="auto">
            <a:xfrm>
              <a:off x="407" y="1115"/>
              <a:ext cx="33" cy="32"/>
            </a:xfrm>
            <a:custGeom>
              <a:avLst/>
              <a:gdLst>
                <a:gd name="T0" fmla="*/ 0 w 66"/>
                <a:gd name="T1" fmla="*/ 1 h 64"/>
                <a:gd name="T2" fmla="*/ 1 w 66"/>
                <a:gd name="T3" fmla="*/ 1 h 64"/>
                <a:gd name="T4" fmla="*/ 1 w 66"/>
                <a:gd name="T5" fmla="*/ 1 h 64"/>
                <a:gd name="T6" fmla="*/ 1 w 66"/>
                <a:gd name="T7" fmla="*/ 1 h 64"/>
                <a:gd name="T8" fmla="*/ 1 w 66"/>
                <a:gd name="T9" fmla="*/ 1 h 64"/>
                <a:gd name="T10" fmla="*/ 1 w 66"/>
                <a:gd name="T11" fmla="*/ 1 h 64"/>
                <a:gd name="T12" fmla="*/ 1 w 66"/>
                <a:gd name="T13" fmla="*/ 1 h 64"/>
                <a:gd name="T14" fmla="*/ 1 w 66"/>
                <a:gd name="T15" fmla="*/ 1 h 64"/>
                <a:gd name="T16" fmla="*/ 1 w 66"/>
                <a:gd name="T17" fmla="*/ 0 h 64"/>
                <a:gd name="T18" fmla="*/ 1 w 66"/>
                <a:gd name="T19" fmla="*/ 1 h 64"/>
                <a:gd name="T20" fmla="*/ 1 w 66"/>
                <a:gd name="T21" fmla="*/ 1 h 64"/>
                <a:gd name="T22" fmla="*/ 1 w 66"/>
                <a:gd name="T23" fmla="*/ 1 h 64"/>
                <a:gd name="T24" fmla="*/ 1 w 66"/>
                <a:gd name="T25" fmla="*/ 1 h 64"/>
                <a:gd name="T26" fmla="*/ 1 w 66"/>
                <a:gd name="T27" fmla="*/ 1 h 64"/>
                <a:gd name="T28" fmla="*/ 1 w 66"/>
                <a:gd name="T29" fmla="*/ 1 h 64"/>
                <a:gd name="T30" fmla="*/ 1 w 66"/>
                <a:gd name="T31" fmla="*/ 1 h 64"/>
                <a:gd name="T32" fmla="*/ 0 w 66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64"/>
                <a:gd name="T53" fmla="*/ 66 w 6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64">
                  <a:moveTo>
                    <a:pt x="0" y="61"/>
                  </a:moveTo>
                  <a:lnTo>
                    <a:pt x="1" y="57"/>
                  </a:lnTo>
                  <a:lnTo>
                    <a:pt x="8" y="51"/>
                  </a:lnTo>
                  <a:lnTo>
                    <a:pt x="17" y="45"/>
                  </a:lnTo>
                  <a:lnTo>
                    <a:pt x="27" y="35"/>
                  </a:lnTo>
                  <a:lnTo>
                    <a:pt x="40" y="26"/>
                  </a:lnTo>
                  <a:lnTo>
                    <a:pt x="50" y="17"/>
                  </a:lnTo>
                  <a:lnTo>
                    <a:pt x="59" y="8"/>
                  </a:lnTo>
                  <a:lnTo>
                    <a:pt x="66" y="0"/>
                  </a:lnTo>
                  <a:lnTo>
                    <a:pt x="62" y="11"/>
                  </a:lnTo>
                  <a:lnTo>
                    <a:pt x="55" y="23"/>
                  </a:lnTo>
                  <a:lnTo>
                    <a:pt x="46" y="35"/>
                  </a:lnTo>
                  <a:lnTo>
                    <a:pt x="35" y="48"/>
                  </a:lnTo>
                  <a:lnTo>
                    <a:pt x="24" y="57"/>
                  </a:lnTo>
                  <a:lnTo>
                    <a:pt x="15" y="63"/>
                  </a:lnTo>
                  <a:lnTo>
                    <a:pt x="6" y="6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0" name="Freeform 219"/>
            <p:cNvSpPr>
              <a:spLocks/>
            </p:cNvSpPr>
            <p:nvPr/>
          </p:nvSpPr>
          <p:spPr bwMode="auto">
            <a:xfrm>
              <a:off x="470" y="1149"/>
              <a:ext cx="39" cy="156"/>
            </a:xfrm>
            <a:custGeom>
              <a:avLst/>
              <a:gdLst>
                <a:gd name="T0" fmla="*/ 1 w 77"/>
                <a:gd name="T1" fmla="*/ 0 h 314"/>
                <a:gd name="T2" fmla="*/ 1 w 77"/>
                <a:gd name="T3" fmla="*/ 0 h 314"/>
                <a:gd name="T4" fmla="*/ 1 w 77"/>
                <a:gd name="T5" fmla="*/ 0 h 314"/>
                <a:gd name="T6" fmla="*/ 1 w 77"/>
                <a:gd name="T7" fmla="*/ 0 h 314"/>
                <a:gd name="T8" fmla="*/ 1 w 77"/>
                <a:gd name="T9" fmla="*/ 0 h 314"/>
                <a:gd name="T10" fmla="*/ 1 w 77"/>
                <a:gd name="T11" fmla="*/ 0 h 314"/>
                <a:gd name="T12" fmla="*/ 1 w 77"/>
                <a:gd name="T13" fmla="*/ 0 h 314"/>
                <a:gd name="T14" fmla="*/ 1 w 77"/>
                <a:gd name="T15" fmla="*/ 0 h 314"/>
                <a:gd name="T16" fmla="*/ 1 w 77"/>
                <a:gd name="T17" fmla="*/ 0 h 314"/>
                <a:gd name="T18" fmla="*/ 1 w 77"/>
                <a:gd name="T19" fmla="*/ 0 h 314"/>
                <a:gd name="T20" fmla="*/ 1 w 77"/>
                <a:gd name="T21" fmla="*/ 0 h 314"/>
                <a:gd name="T22" fmla="*/ 1 w 77"/>
                <a:gd name="T23" fmla="*/ 0 h 314"/>
                <a:gd name="T24" fmla="*/ 1 w 77"/>
                <a:gd name="T25" fmla="*/ 0 h 314"/>
                <a:gd name="T26" fmla="*/ 1 w 77"/>
                <a:gd name="T27" fmla="*/ 0 h 314"/>
                <a:gd name="T28" fmla="*/ 1 w 77"/>
                <a:gd name="T29" fmla="*/ 0 h 314"/>
                <a:gd name="T30" fmla="*/ 1 w 77"/>
                <a:gd name="T31" fmla="*/ 0 h 314"/>
                <a:gd name="T32" fmla="*/ 0 w 77"/>
                <a:gd name="T33" fmla="*/ 0 h 314"/>
                <a:gd name="T34" fmla="*/ 1 w 77"/>
                <a:gd name="T35" fmla="*/ 0 h 314"/>
                <a:gd name="T36" fmla="*/ 1 w 77"/>
                <a:gd name="T37" fmla="*/ 0 h 314"/>
                <a:gd name="T38" fmla="*/ 1 w 77"/>
                <a:gd name="T39" fmla="*/ 0 h 314"/>
                <a:gd name="T40" fmla="*/ 1 w 77"/>
                <a:gd name="T41" fmla="*/ 0 h 3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7"/>
                <a:gd name="T64" fmla="*/ 0 h 314"/>
                <a:gd name="T65" fmla="*/ 77 w 77"/>
                <a:gd name="T66" fmla="*/ 314 h 3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7" h="314">
                  <a:moveTo>
                    <a:pt x="70" y="0"/>
                  </a:moveTo>
                  <a:lnTo>
                    <a:pt x="71" y="0"/>
                  </a:lnTo>
                  <a:lnTo>
                    <a:pt x="74" y="2"/>
                  </a:lnTo>
                  <a:lnTo>
                    <a:pt x="76" y="5"/>
                  </a:lnTo>
                  <a:lnTo>
                    <a:pt x="77" y="8"/>
                  </a:lnTo>
                  <a:lnTo>
                    <a:pt x="47" y="46"/>
                  </a:lnTo>
                  <a:lnTo>
                    <a:pt x="27" y="88"/>
                  </a:lnTo>
                  <a:lnTo>
                    <a:pt x="16" y="130"/>
                  </a:lnTo>
                  <a:lnTo>
                    <a:pt x="15" y="172"/>
                  </a:lnTo>
                  <a:lnTo>
                    <a:pt x="16" y="213"/>
                  </a:lnTo>
                  <a:lnTo>
                    <a:pt x="22" y="249"/>
                  </a:lnTo>
                  <a:lnTo>
                    <a:pt x="30" y="285"/>
                  </a:lnTo>
                  <a:lnTo>
                    <a:pt x="38" y="314"/>
                  </a:lnTo>
                  <a:lnTo>
                    <a:pt x="21" y="294"/>
                  </a:lnTo>
                  <a:lnTo>
                    <a:pt x="9" y="260"/>
                  </a:lnTo>
                  <a:lnTo>
                    <a:pt x="1" y="217"/>
                  </a:lnTo>
                  <a:lnTo>
                    <a:pt x="0" y="168"/>
                  </a:lnTo>
                  <a:lnTo>
                    <a:pt x="6" y="118"/>
                  </a:lnTo>
                  <a:lnTo>
                    <a:pt x="18" y="69"/>
                  </a:lnTo>
                  <a:lnTo>
                    <a:pt x="39" y="2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1" name="Freeform 220"/>
            <p:cNvSpPr>
              <a:spLocks/>
            </p:cNvSpPr>
            <p:nvPr/>
          </p:nvSpPr>
          <p:spPr bwMode="auto">
            <a:xfrm>
              <a:off x="479" y="1284"/>
              <a:ext cx="34" cy="19"/>
            </a:xfrm>
            <a:custGeom>
              <a:avLst/>
              <a:gdLst>
                <a:gd name="T0" fmla="*/ 0 w 67"/>
                <a:gd name="T1" fmla="*/ 0 h 38"/>
                <a:gd name="T2" fmla="*/ 1 w 67"/>
                <a:gd name="T3" fmla="*/ 1 h 38"/>
                <a:gd name="T4" fmla="*/ 1 w 67"/>
                <a:gd name="T5" fmla="*/ 1 h 38"/>
                <a:gd name="T6" fmla="*/ 1 w 67"/>
                <a:gd name="T7" fmla="*/ 1 h 38"/>
                <a:gd name="T8" fmla="*/ 1 w 67"/>
                <a:gd name="T9" fmla="*/ 1 h 38"/>
                <a:gd name="T10" fmla="*/ 1 w 67"/>
                <a:gd name="T11" fmla="*/ 1 h 38"/>
                <a:gd name="T12" fmla="*/ 1 w 67"/>
                <a:gd name="T13" fmla="*/ 1 h 38"/>
                <a:gd name="T14" fmla="*/ 1 w 67"/>
                <a:gd name="T15" fmla="*/ 1 h 38"/>
                <a:gd name="T16" fmla="*/ 1 w 67"/>
                <a:gd name="T17" fmla="*/ 1 h 38"/>
                <a:gd name="T18" fmla="*/ 1 w 67"/>
                <a:gd name="T19" fmla="*/ 1 h 38"/>
                <a:gd name="T20" fmla="*/ 1 w 67"/>
                <a:gd name="T21" fmla="*/ 1 h 38"/>
                <a:gd name="T22" fmla="*/ 1 w 67"/>
                <a:gd name="T23" fmla="*/ 1 h 38"/>
                <a:gd name="T24" fmla="*/ 1 w 67"/>
                <a:gd name="T25" fmla="*/ 1 h 38"/>
                <a:gd name="T26" fmla="*/ 1 w 67"/>
                <a:gd name="T27" fmla="*/ 1 h 38"/>
                <a:gd name="T28" fmla="*/ 1 w 67"/>
                <a:gd name="T29" fmla="*/ 1 h 38"/>
                <a:gd name="T30" fmla="*/ 1 w 67"/>
                <a:gd name="T31" fmla="*/ 1 h 38"/>
                <a:gd name="T32" fmla="*/ 0 w 6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38"/>
                <a:gd name="T53" fmla="*/ 67 w 6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38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3"/>
                  </a:lnTo>
                  <a:lnTo>
                    <a:pt x="38" y="29"/>
                  </a:lnTo>
                  <a:lnTo>
                    <a:pt x="49" y="33"/>
                  </a:lnTo>
                  <a:lnTo>
                    <a:pt x="58" y="38"/>
                  </a:lnTo>
                  <a:lnTo>
                    <a:pt x="64" y="38"/>
                  </a:lnTo>
                  <a:lnTo>
                    <a:pt x="67" y="36"/>
                  </a:lnTo>
                  <a:lnTo>
                    <a:pt x="67" y="33"/>
                  </a:lnTo>
                  <a:lnTo>
                    <a:pt x="61" y="30"/>
                  </a:lnTo>
                  <a:lnTo>
                    <a:pt x="53" y="26"/>
                  </a:lnTo>
                  <a:lnTo>
                    <a:pt x="43" y="21"/>
                  </a:lnTo>
                  <a:lnTo>
                    <a:pt x="32" y="17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2" name="Freeform 221"/>
            <p:cNvSpPr>
              <a:spLocks/>
            </p:cNvSpPr>
            <p:nvPr/>
          </p:nvSpPr>
          <p:spPr bwMode="auto">
            <a:xfrm>
              <a:off x="476" y="1270"/>
              <a:ext cx="38" cy="23"/>
            </a:xfrm>
            <a:custGeom>
              <a:avLst/>
              <a:gdLst>
                <a:gd name="T0" fmla="*/ 0 w 77"/>
                <a:gd name="T1" fmla="*/ 1 h 46"/>
                <a:gd name="T2" fmla="*/ 0 w 77"/>
                <a:gd name="T3" fmla="*/ 1 h 46"/>
                <a:gd name="T4" fmla="*/ 0 w 77"/>
                <a:gd name="T5" fmla="*/ 1 h 46"/>
                <a:gd name="T6" fmla="*/ 0 w 77"/>
                <a:gd name="T7" fmla="*/ 1 h 46"/>
                <a:gd name="T8" fmla="*/ 0 w 77"/>
                <a:gd name="T9" fmla="*/ 1 h 46"/>
                <a:gd name="T10" fmla="*/ 0 w 77"/>
                <a:gd name="T11" fmla="*/ 1 h 46"/>
                <a:gd name="T12" fmla="*/ 0 w 77"/>
                <a:gd name="T13" fmla="*/ 1 h 46"/>
                <a:gd name="T14" fmla="*/ 0 w 77"/>
                <a:gd name="T15" fmla="*/ 1 h 46"/>
                <a:gd name="T16" fmla="*/ 0 w 77"/>
                <a:gd name="T17" fmla="*/ 0 h 46"/>
                <a:gd name="T18" fmla="*/ 0 w 77"/>
                <a:gd name="T19" fmla="*/ 1 h 46"/>
                <a:gd name="T20" fmla="*/ 0 w 77"/>
                <a:gd name="T21" fmla="*/ 1 h 46"/>
                <a:gd name="T22" fmla="*/ 0 w 77"/>
                <a:gd name="T23" fmla="*/ 1 h 46"/>
                <a:gd name="T24" fmla="*/ 0 w 77"/>
                <a:gd name="T25" fmla="*/ 1 h 46"/>
                <a:gd name="T26" fmla="*/ 0 w 77"/>
                <a:gd name="T27" fmla="*/ 1 h 46"/>
                <a:gd name="T28" fmla="*/ 0 w 77"/>
                <a:gd name="T29" fmla="*/ 1 h 46"/>
                <a:gd name="T30" fmla="*/ 0 w 77"/>
                <a:gd name="T31" fmla="*/ 1 h 46"/>
                <a:gd name="T32" fmla="*/ 0 w 7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6"/>
                <a:gd name="T53" fmla="*/ 77 w 7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6">
                  <a:moveTo>
                    <a:pt x="77" y="45"/>
                  </a:moveTo>
                  <a:lnTo>
                    <a:pt x="74" y="46"/>
                  </a:lnTo>
                  <a:lnTo>
                    <a:pt x="66" y="45"/>
                  </a:lnTo>
                  <a:lnTo>
                    <a:pt x="57" y="42"/>
                  </a:lnTo>
                  <a:lnTo>
                    <a:pt x="45" y="35"/>
                  </a:lnTo>
                  <a:lnTo>
                    <a:pt x="32" y="29"/>
                  </a:lnTo>
                  <a:lnTo>
                    <a:pt x="20" y="22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2" y="11"/>
                  </a:lnTo>
                  <a:lnTo>
                    <a:pt x="34" y="17"/>
                  </a:lnTo>
                  <a:lnTo>
                    <a:pt x="48" y="25"/>
                  </a:lnTo>
                  <a:lnTo>
                    <a:pt x="58" y="31"/>
                  </a:lnTo>
                  <a:lnTo>
                    <a:pt x="69" y="35"/>
                  </a:lnTo>
                  <a:lnTo>
                    <a:pt x="75" y="42"/>
                  </a:lnTo>
                  <a:lnTo>
                    <a:pt x="77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3" name="Freeform 222"/>
            <p:cNvSpPr>
              <a:spLocks/>
            </p:cNvSpPr>
            <p:nvPr/>
          </p:nvSpPr>
          <p:spPr bwMode="auto">
            <a:xfrm>
              <a:off x="473" y="1239"/>
              <a:ext cx="48" cy="30"/>
            </a:xfrm>
            <a:custGeom>
              <a:avLst/>
              <a:gdLst>
                <a:gd name="T0" fmla="*/ 0 w 98"/>
                <a:gd name="T1" fmla="*/ 0 h 61"/>
                <a:gd name="T2" fmla="*/ 0 w 98"/>
                <a:gd name="T3" fmla="*/ 0 h 61"/>
                <a:gd name="T4" fmla="*/ 0 w 98"/>
                <a:gd name="T5" fmla="*/ 0 h 61"/>
                <a:gd name="T6" fmla="*/ 0 w 98"/>
                <a:gd name="T7" fmla="*/ 0 h 61"/>
                <a:gd name="T8" fmla="*/ 0 w 98"/>
                <a:gd name="T9" fmla="*/ 0 h 61"/>
                <a:gd name="T10" fmla="*/ 0 w 98"/>
                <a:gd name="T11" fmla="*/ 0 h 61"/>
                <a:gd name="T12" fmla="*/ 0 w 98"/>
                <a:gd name="T13" fmla="*/ 0 h 61"/>
                <a:gd name="T14" fmla="*/ 0 w 98"/>
                <a:gd name="T15" fmla="*/ 0 h 61"/>
                <a:gd name="T16" fmla="*/ 0 w 98"/>
                <a:gd name="T17" fmla="*/ 0 h 61"/>
                <a:gd name="T18" fmla="*/ 0 w 98"/>
                <a:gd name="T19" fmla="*/ 0 h 61"/>
                <a:gd name="T20" fmla="*/ 0 w 98"/>
                <a:gd name="T21" fmla="*/ 0 h 61"/>
                <a:gd name="T22" fmla="*/ 0 w 98"/>
                <a:gd name="T23" fmla="*/ 0 h 61"/>
                <a:gd name="T24" fmla="*/ 0 w 98"/>
                <a:gd name="T25" fmla="*/ 0 h 61"/>
                <a:gd name="T26" fmla="*/ 0 w 98"/>
                <a:gd name="T27" fmla="*/ 0 h 61"/>
                <a:gd name="T28" fmla="*/ 0 w 98"/>
                <a:gd name="T29" fmla="*/ 0 h 61"/>
                <a:gd name="T30" fmla="*/ 0 w 98"/>
                <a:gd name="T31" fmla="*/ 0 h 61"/>
                <a:gd name="T32" fmla="*/ 0 w 98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"/>
                <a:gd name="T52" fmla="*/ 0 h 61"/>
                <a:gd name="T53" fmla="*/ 98 w 98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" h="61">
                  <a:moveTo>
                    <a:pt x="98" y="59"/>
                  </a:moveTo>
                  <a:lnTo>
                    <a:pt x="93" y="61"/>
                  </a:lnTo>
                  <a:lnTo>
                    <a:pt x="83" y="58"/>
                  </a:lnTo>
                  <a:lnTo>
                    <a:pt x="69" y="53"/>
                  </a:lnTo>
                  <a:lnTo>
                    <a:pt x="54" y="46"/>
                  </a:lnTo>
                  <a:lnTo>
                    <a:pt x="37" y="35"/>
                  </a:lnTo>
                  <a:lnTo>
                    <a:pt x="22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20" y="12"/>
                  </a:lnTo>
                  <a:lnTo>
                    <a:pt x="37" y="21"/>
                  </a:lnTo>
                  <a:lnTo>
                    <a:pt x="55" y="30"/>
                  </a:lnTo>
                  <a:lnTo>
                    <a:pt x="72" y="39"/>
                  </a:lnTo>
                  <a:lnTo>
                    <a:pt x="86" y="47"/>
                  </a:lnTo>
                  <a:lnTo>
                    <a:pt x="95" y="55"/>
                  </a:lnTo>
                  <a:lnTo>
                    <a:pt x="9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4" name="Freeform 223"/>
            <p:cNvSpPr>
              <a:spLocks/>
            </p:cNvSpPr>
            <p:nvPr/>
          </p:nvSpPr>
          <p:spPr bwMode="auto">
            <a:xfrm>
              <a:off x="475" y="1210"/>
              <a:ext cx="53" cy="33"/>
            </a:xfrm>
            <a:custGeom>
              <a:avLst/>
              <a:gdLst>
                <a:gd name="T0" fmla="*/ 0 w 107"/>
                <a:gd name="T1" fmla="*/ 0 h 67"/>
                <a:gd name="T2" fmla="*/ 0 w 107"/>
                <a:gd name="T3" fmla="*/ 0 h 67"/>
                <a:gd name="T4" fmla="*/ 0 w 107"/>
                <a:gd name="T5" fmla="*/ 0 h 67"/>
                <a:gd name="T6" fmla="*/ 0 w 107"/>
                <a:gd name="T7" fmla="*/ 0 h 67"/>
                <a:gd name="T8" fmla="*/ 0 w 107"/>
                <a:gd name="T9" fmla="*/ 0 h 67"/>
                <a:gd name="T10" fmla="*/ 0 w 107"/>
                <a:gd name="T11" fmla="*/ 0 h 67"/>
                <a:gd name="T12" fmla="*/ 0 w 107"/>
                <a:gd name="T13" fmla="*/ 0 h 67"/>
                <a:gd name="T14" fmla="*/ 0 w 107"/>
                <a:gd name="T15" fmla="*/ 0 h 67"/>
                <a:gd name="T16" fmla="*/ 0 w 107"/>
                <a:gd name="T17" fmla="*/ 0 h 67"/>
                <a:gd name="T18" fmla="*/ 0 w 107"/>
                <a:gd name="T19" fmla="*/ 0 h 67"/>
                <a:gd name="T20" fmla="*/ 0 w 107"/>
                <a:gd name="T21" fmla="*/ 0 h 67"/>
                <a:gd name="T22" fmla="*/ 0 w 107"/>
                <a:gd name="T23" fmla="*/ 0 h 67"/>
                <a:gd name="T24" fmla="*/ 0 w 107"/>
                <a:gd name="T25" fmla="*/ 0 h 67"/>
                <a:gd name="T26" fmla="*/ 0 w 107"/>
                <a:gd name="T27" fmla="*/ 0 h 67"/>
                <a:gd name="T28" fmla="*/ 0 w 107"/>
                <a:gd name="T29" fmla="*/ 0 h 67"/>
                <a:gd name="T30" fmla="*/ 0 w 107"/>
                <a:gd name="T31" fmla="*/ 0 h 67"/>
                <a:gd name="T32" fmla="*/ 0 w 107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67"/>
                <a:gd name="T53" fmla="*/ 107 w 107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67">
                  <a:moveTo>
                    <a:pt x="107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21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8" y="44"/>
                  </a:lnTo>
                  <a:lnTo>
                    <a:pt x="93" y="53"/>
                  </a:lnTo>
                  <a:lnTo>
                    <a:pt x="104" y="61"/>
                  </a:lnTo>
                  <a:lnTo>
                    <a:pt x="107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5" name="Freeform 224"/>
            <p:cNvSpPr>
              <a:spLocks/>
            </p:cNvSpPr>
            <p:nvPr/>
          </p:nvSpPr>
          <p:spPr bwMode="auto">
            <a:xfrm>
              <a:off x="480" y="1191"/>
              <a:ext cx="43" cy="36"/>
            </a:xfrm>
            <a:custGeom>
              <a:avLst/>
              <a:gdLst>
                <a:gd name="T0" fmla="*/ 1 w 86"/>
                <a:gd name="T1" fmla="*/ 1 h 72"/>
                <a:gd name="T2" fmla="*/ 1 w 86"/>
                <a:gd name="T3" fmla="*/ 1 h 72"/>
                <a:gd name="T4" fmla="*/ 1 w 86"/>
                <a:gd name="T5" fmla="*/ 1 h 72"/>
                <a:gd name="T6" fmla="*/ 1 w 86"/>
                <a:gd name="T7" fmla="*/ 1 h 72"/>
                <a:gd name="T8" fmla="*/ 1 w 86"/>
                <a:gd name="T9" fmla="*/ 1 h 72"/>
                <a:gd name="T10" fmla="*/ 1 w 86"/>
                <a:gd name="T11" fmla="*/ 1 h 72"/>
                <a:gd name="T12" fmla="*/ 1 w 86"/>
                <a:gd name="T13" fmla="*/ 1 h 72"/>
                <a:gd name="T14" fmla="*/ 1 w 86"/>
                <a:gd name="T15" fmla="*/ 1 h 72"/>
                <a:gd name="T16" fmla="*/ 0 w 86"/>
                <a:gd name="T17" fmla="*/ 0 h 72"/>
                <a:gd name="T18" fmla="*/ 1 w 86"/>
                <a:gd name="T19" fmla="*/ 1 h 72"/>
                <a:gd name="T20" fmla="*/ 1 w 86"/>
                <a:gd name="T21" fmla="*/ 1 h 72"/>
                <a:gd name="T22" fmla="*/ 1 w 86"/>
                <a:gd name="T23" fmla="*/ 1 h 72"/>
                <a:gd name="T24" fmla="*/ 1 w 86"/>
                <a:gd name="T25" fmla="*/ 1 h 72"/>
                <a:gd name="T26" fmla="*/ 1 w 86"/>
                <a:gd name="T27" fmla="*/ 1 h 72"/>
                <a:gd name="T28" fmla="*/ 1 w 86"/>
                <a:gd name="T29" fmla="*/ 1 h 72"/>
                <a:gd name="T30" fmla="*/ 1 w 86"/>
                <a:gd name="T31" fmla="*/ 1 h 72"/>
                <a:gd name="T32" fmla="*/ 1 w 86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72"/>
                <a:gd name="T53" fmla="*/ 86 w 86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72">
                  <a:moveTo>
                    <a:pt x="86" y="72"/>
                  </a:moveTo>
                  <a:lnTo>
                    <a:pt x="81" y="72"/>
                  </a:lnTo>
                  <a:lnTo>
                    <a:pt x="72" y="68"/>
                  </a:lnTo>
                  <a:lnTo>
                    <a:pt x="58" y="58"/>
                  </a:lnTo>
                  <a:lnTo>
                    <a:pt x="43" y="48"/>
                  </a:lnTo>
                  <a:lnTo>
                    <a:pt x="28" y="34"/>
                  </a:lnTo>
                  <a:lnTo>
                    <a:pt x="14" y="22"/>
                  </a:lnTo>
                  <a:lnTo>
                    <a:pt x="5" y="10"/>
                  </a:lnTo>
                  <a:lnTo>
                    <a:pt x="0" y="0"/>
                  </a:lnTo>
                  <a:lnTo>
                    <a:pt x="8" y="7"/>
                  </a:lnTo>
                  <a:lnTo>
                    <a:pt x="20" y="16"/>
                  </a:lnTo>
                  <a:lnTo>
                    <a:pt x="36" y="26"/>
                  </a:lnTo>
                  <a:lnTo>
                    <a:pt x="52" y="37"/>
                  </a:lnTo>
                  <a:lnTo>
                    <a:pt x="66" y="48"/>
                  </a:lnTo>
                  <a:lnTo>
                    <a:pt x="78" y="58"/>
                  </a:lnTo>
                  <a:lnTo>
                    <a:pt x="86" y="66"/>
                  </a:lnTo>
                  <a:lnTo>
                    <a:pt x="86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6" name="Freeform 225"/>
            <p:cNvSpPr>
              <a:spLocks/>
            </p:cNvSpPr>
            <p:nvPr/>
          </p:nvSpPr>
          <p:spPr bwMode="auto">
            <a:xfrm>
              <a:off x="486" y="1176"/>
              <a:ext cx="35" cy="31"/>
            </a:xfrm>
            <a:custGeom>
              <a:avLst/>
              <a:gdLst>
                <a:gd name="T0" fmla="*/ 0 w 72"/>
                <a:gd name="T1" fmla="*/ 1 h 62"/>
                <a:gd name="T2" fmla="*/ 0 w 72"/>
                <a:gd name="T3" fmla="*/ 1 h 62"/>
                <a:gd name="T4" fmla="*/ 0 w 72"/>
                <a:gd name="T5" fmla="*/ 1 h 62"/>
                <a:gd name="T6" fmla="*/ 0 w 72"/>
                <a:gd name="T7" fmla="*/ 1 h 62"/>
                <a:gd name="T8" fmla="*/ 0 w 72"/>
                <a:gd name="T9" fmla="*/ 1 h 62"/>
                <a:gd name="T10" fmla="*/ 0 w 72"/>
                <a:gd name="T11" fmla="*/ 1 h 62"/>
                <a:gd name="T12" fmla="*/ 0 w 72"/>
                <a:gd name="T13" fmla="*/ 1 h 62"/>
                <a:gd name="T14" fmla="*/ 0 w 72"/>
                <a:gd name="T15" fmla="*/ 1 h 62"/>
                <a:gd name="T16" fmla="*/ 0 w 72"/>
                <a:gd name="T17" fmla="*/ 0 h 62"/>
                <a:gd name="T18" fmla="*/ 0 w 72"/>
                <a:gd name="T19" fmla="*/ 1 h 62"/>
                <a:gd name="T20" fmla="*/ 0 w 72"/>
                <a:gd name="T21" fmla="*/ 1 h 62"/>
                <a:gd name="T22" fmla="*/ 0 w 72"/>
                <a:gd name="T23" fmla="*/ 1 h 62"/>
                <a:gd name="T24" fmla="*/ 0 w 72"/>
                <a:gd name="T25" fmla="*/ 1 h 62"/>
                <a:gd name="T26" fmla="*/ 0 w 72"/>
                <a:gd name="T27" fmla="*/ 1 h 62"/>
                <a:gd name="T28" fmla="*/ 0 w 72"/>
                <a:gd name="T29" fmla="*/ 1 h 62"/>
                <a:gd name="T30" fmla="*/ 0 w 72"/>
                <a:gd name="T31" fmla="*/ 1 h 62"/>
                <a:gd name="T32" fmla="*/ 0 w 72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62"/>
                <a:gd name="T53" fmla="*/ 72 w 72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62">
                  <a:moveTo>
                    <a:pt x="72" y="62"/>
                  </a:moveTo>
                  <a:lnTo>
                    <a:pt x="67" y="62"/>
                  </a:lnTo>
                  <a:lnTo>
                    <a:pt x="60" y="60"/>
                  </a:lnTo>
                  <a:lnTo>
                    <a:pt x="49" y="54"/>
                  </a:lnTo>
                  <a:lnTo>
                    <a:pt x="37" y="46"/>
                  </a:lnTo>
                  <a:lnTo>
                    <a:pt x="25" y="36"/>
                  </a:lnTo>
                  <a:lnTo>
                    <a:pt x="14" y="25"/>
                  </a:lnTo>
                  <a:lnTo>
                    <a:pt x="5" y="1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6"/>
                  </a:lnTo>
                  <a:lnTo>
                    <a:pt x="31" y="25"/>
                  </a:lnTo>
                  <a:lnTo>
                    <a:pt x="44" y="34"/>
                  </a:lnTo>
                  <a:lnTo>
                    <a:pt x="57" y="43"/>
                  </a:lnTo>
                  <a:lnTo>
                    <a:pt x="66" y="51"/>
                  </a:lnTo>
                  <a:lnTo>
                    <a:pt x="72" y="57"/>
                  </a:lnTo>
                  <a:lnTo>
                    <a:pt x="72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7" name="Freeform 226"/>
            <p:cNvSpPr>
              <a:spLocks/>
            </p:cNvSpPr>
            <p:nvPr/>
          </p:nvSpPr>
          <p:spPr bwMode="auto">
            <a:xfrm>
              <a:off x="496" y="1162"/>
              <a:ext cx="25" cy="26"/>
            </a:xfrm>
            <a:custGeom>
              <a:avLst/>
              <a:gdLst>
                <a:gd name="T0" fmla="*/ 0 w 51"/>
                <a:gd name="T1" fmla="*/ 0 h 54"/>
                <a:gd name="T2" fmla="*/ 0 w 51"/>
                <a:gd name="T3" fmla="*/ 0 h 54"/>
                <a:gd name="T4" fmla="*/ 0 w 51"/>
                <a:gd name="T5" fmla="*/ 0 h 54"/>
                <a:gd name="T6" fmla="*/ 0 w 51"/>
                <a:gd name="T7" fmla="*/ 0 h 54"/>
                <a:gd name="T8" fmla="*/ 0 w 51"/>
                <a:gd name="T9" fmla="*/ 0 h 54"/>
                <a:gd name="T10" fmla="*/ 0 w 51"/>
                <a:gd name="T11" fmla="*/ 0 h 54"/>
                <a:gd name="T12" fmla="*/ 0 w 51"/>
                <a:gd name="T13" fmla="*/ 0 h 54"/>
                <a:gd name="T14" fmla="*/ 0 w 51"/>
                <a:gd name="T15" fmla="*/ 0 h 54"/>
                <a:gd name="T16" fmla="*/ 0 w 51"/>
                <a:gd name="T17" fmla="*/ 0 h 54"/>
                <a:gd name="T18" fmla="*/ 0 w 51"/>
                <a:gd name="T19" fmla="*/ 0 h 54"/>
                <a:gd name="T20" fmla="*/ 0 w 51"/>
                <a:gd name="T21" fmla="*/ 0 h 54"/>
                <a:gd name="T22" fmla="*/ 0 w 51"/>
                <a:gd name="T23" fmla="*/ 0 h 54"/>
                <a:gd name="T24" fmla="*/ 0 w 51"/>
                <a:gd name="T25" fmla="*/ 0 h 54"/>
                <a:gd name="T26" fmla="*/ 0 w 51"/>
                <a:gd name="T27" fmla="*/ 0 h 54"/>
                <a:gd name="T28" fmla="*/ 0 w 51"/>
                <a:gd name="T29" fmla="*/ 0 h 54"/>
                <a:gd name="T30" fmla="*/ 0 w 51"/>
                <a:gd name="T31" fmla="*/ 0 h 54"/>
                <a:gd name="T32" fmla="*/ 0 w 51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54"/>
                <a:gd name="T53" fmla="*/ 51 w 51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54">
                  <a:moveTo>
                    <a:pt x="51" y="54"/>
                  </a:moveTo>
                  <a:lnTo>
                    <a:pt x="46" y="54"/>
                  </a:lnTo>
                  <a:lnTo>
                    <a:pt x="40" y="49"/>
                  </a:lnTo>
                  <a:lnTo>
                    <a:pt x="31" y="43"/>
                  </a:lnTo>
                  <a:lnTo>
                    <a:pt x="22" y="34"/>
                  </a:lnTo>
                  <a:lnTo>
                    <a:pt x="14" y="25"/>
                  </a:lnTo>
                  <a:lnTo>
                    <a:pt x="7" y="14"/>
                  </a:lnTo>
                  <a:lnTo>
                    <a:pt x="2" y="7"/>
                  </a:lnTo>
                  <a:lnTo>
                    <a:pt x="0" y="0"/>
                  </a:lnTo>
                  <a:lnTo>
                    <a:pt x="5" y="7"/>
                  </a:lnTo>
                  <a:lnTo>
                    <a:pt x="13" y="13"/>
                  </a:lnTo>
                  <a:lnTo>
                    <a:pt x="22" y="20"/>
                  </a:lnTo>
                  <a:lnTo>
                    <a:pt x="29" y="28"/>
                  </a:lnTo>
                  <a:lnTo>
                    <a:pt x="37" y="36"/>
                  </a:lnTo>
                  <a:lnTo>
                    <a:pt x="45" y="43"/>
                  </a:lnTo>
                  <a:lnTo>
                    <a:pt x="49" y="49"/>
                  </a:lnTo>
                  <a:lnTo>
                    <a:pt x="51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8" name="Freeform 227"/>
            <p:cNvSpPr>
              <a:spLocks/>
            </p:cNvSpPr>
            <p:nvPr/>
          </p:nvSpPr>
          <p:spPr bwMode="auto">
            <a:xfrm>
              <a:off x="502" y="1153"/>
              <a:ext cx="16" cy="18"/>
            </a:xfrm>
            <a:custGeom>
              <a:avLst/>
              <a:gdLst>
                <a:gd name="T0" fmla="*/ 1 w 30"/>
                <a:gd name="T1" fmla="*/ 1 h 35"/>
                <a:gd name="T2" fmla="*/ 1 w 30"/>
                <a:gd name="T3" fmla="*/ 1 h 35"/>
                <a:gd name="T4" fmla="*/ 1 w 30"/>
                <a:gd name="T5" fmla="*/ 1 h 35"/>
                <a:gd name="T6" fmla="*/ 0 w 30"/>
                <a:gd name="T7" fmla="*/ 1 h 35"/>
                <a:gd name="T8" fmla="*/ 0 w 30"/>
                <a:gd name="T9" fmla="*/ 0 h 35"/>
                <a:gd name="T10" fmla="*/ 1 w 30"/>
                <a:gd name="T11" fmla="*/ 1 h 35"/>
                <a:gd name="T12" fmla="*/ 1 w 30"/>
                <a:gd name="T13" fmla="*/ 1 h 35"/>
                <a:gd name="T14" fmla="*/ 1 w 30"/>
                <a:gd name="T15" fmla="*/ 1 h 35"/>
                <a:gd name="T16" fmla="*/ 1 w 30"/>
                <a:gd name="T17" fmla="*/ 1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5"/>
                <a:gd name="T29" fmla="*/ 30 w 3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5">
                  <a:moveTo>
                    <a:pt x="30" y="35"/>
                  </a:moveTo>
                  <a:lnTo>
                    <a:pt x="23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20" y="21"/>
                  </a:lnTo>
                  <a:lnTo>
                    <a:pt x="30" y="29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19" name="Freeform 228"/>
            <p:cNvSpPr>
              <a:spLocks/>
            </p:cNvSpPr>
            <p:nvPr/>
          </p:nvSpPr>
          <p:spPr bwMode="auto">
            <a:xfrm>
              <a:off x="486" y="1296"/>
              <a:ext cx="22" cy="19"/>
            </a:xfrm>
            <a:custGeom>
              <a:avLst/>
              <a:gdLst>
                <a:gd name="T0" fmla="*/ 0 w 44"/>
                <a:gd name="T1" fmla="*/ 0 h 38"/>
                <a:gd name="T2" fmla="*/ 1 w 44"/>
                <a:gd name="T3" fmla="*/ 1 h 38"/>
                <a:gd name="T4" fmla="*/ 1 w 44"/>
                <a:gd name="T5" fmla="*/ 1 h 38"/>
                <a:gd name="T6" fmla="*/ 1 w 44"/>
                <a:gd name="T7" fmla="*/ 1 h 38"/>
                <a:gd name="T8" fmla="*/ 1 w 44"/>
                <a:gd name="T9" fmla="*/ 1 h 38"/>
                <a:gd name="T10" fmla="*/ 1 w 44"/>
                <a:gd name="T11" fmla="*/ 1 h 38"/>
                <a:gd name="T12" fmla="*/ 1 w 44"/>
                <a:gd name="T13" fmla="*/ 1 h 38"/>
                <a:gd name="T14" fmla="*/ 1 w 44"/>
                <a:gd name="T15" fmla="*/ 1 h 38"/>
                <a:gd name="T16" fmla="*/ 1 w 44"/>
                <a:gd name="T17" fmla="*/ 1 h 38"/>
                <a:gd name="T18" fmla="*/ 1 w 44"/>
                <a:gd name="T19" fmla="*/ 1 h 38"/>
                <a:gd name="T20" fmla="*/ 1 w 44"/>
                <a:gd name="T21" fmla="*/ 1 h 38"/>
                <a:gd name="T22" fmla="*/ 1 w 44"/>
                <a:gd name="T23" fmla="*/ 1 h 38"/>
                <a:gd name="T24" fmla="*/ 0 w 44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38"/>
                <a:gd name="T41" fmla="*/ 44 w 44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38">
                  <a:moveTo>
                    <a:pt x="0" y="0"/>
                  </a:moveTo>
                  <a:lnTo>
                    <a:pt x="3" y="3"/>
                  </a:lnTo>
                  <a:lnTo>
                    <a:pt x="9" y="6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3"/>
                  </a:lnTo>
                  <a:lnTo>
                    <a:pt x="41" y="29"/>
                  </a:lnTo>
                  <a:lnTo>
                    <a:pt x="44" y="34"/>
                  </a:lnTo>
                  <a:lnTo>
                    <a:pt x="43" y="38"/>
                  </a:lnTo>
                  <a:lnTo>
                    <a:pt x="34" y="38"/>
                  </a:lnTo>
                  <a:lnTo>
                    <a:pt x="21" y="26"/>
                  </a:lnTo>
                  <a:lnTo>
                    <a:pt x="9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0" name="Freeform 229"/>
            <p:cNvSpPr>
              <a:spLocks/>
            </p:cNvSpPr>
            <p:nvPr/>
          </p:nvSpPr>
          <p:spPr bwMode="auto">
            <a:xfrm>
              <a:off x="474" y="1295"/>
              <a:ext cx="11" cy="24"/>
            </a:xfrm>
            <a:custGeom>
              <a:avLst/>
              <a:gdLst>
                <a:gd name="T0" fmla="*/ 1 w 22"/>
                <a:gd name="T1" fmla="*/ 0 h 47"/>
                <a:gd name="T2" fmla="*/ 1 w 22"/>
                <a:gd name="T3" fmla="*/ 1 h 47"/>
                <a:gd name="T4" fmla="*/ 1 w 22"/>
                <a:gd name="T5" fmla="*/ 1 h 47"/>
                <a:gd name="T6" fmla="*/ 0 w 22"/>
                <a:gd name="T7" fmla="*/ 1 h 47"/>
                <a:gd name="T8" fmla="*/ 1 w 22"/>
                <a:gd name="T9" fmla="*/ 1 h 47"/>
                <a:gd name="T10" fmla="*/ 1 w 22"/>
                <a:gd name="T11" fmla="*/ 1 h 47"/>
                <a:gd name="T12" fmla="*/ 1 w 22"/>
                <a:gd name="T13" fmla="*/ 1 h 47"/>
                <a:gd name="T14" fmla="*/ 1 w 22"/>
                <a:gd name="T15" fmla="*/ 1 h 47"/>
                <a:gd name="T16" fmla="*/ 1 w 22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47"/>
                <a:gd name="T29" fmla="*/ 22 w 22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47">
                  <a:moveTo>
                    <a:pt x="22" y="0"/>
                  </a:moveTo>
                  <a:lnTo>
                    <a:pt x="17" y="7"/>
                  </a:lnTo>
                  <a:lnTo>
                    <a:pt x="8" y="23"/>
                  </a:lnTo>
                  <a:lnTo>
                    <a:pt x="0" y="36"/>
                  </a:lnTo>
                  <a:lnTo>
                    <a:pt x="2" y="47"/>
                  </a:lnTo>
                  <a:lnTo>
                    <a:pt x="8" y="44"/>
                  </a:lnTo>
                  <a:lnTo>
                    <a:pt x="14" y="30"/>
                  </a:lnTo>
                  <a:lnTo>
                    <a:pt x="19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1" name="Freeform 230"/>
            <p:cNvSpPr>
              <a:spLocks/>
            </p:cNvSpPr>
            <p:nvPr/>
          </p:nvSpPr>
          <p:spPr bwMode="auto">
            <a:xfrm>
              <a:off x="486" y="1300"/>
              <a:ext cx="7" cy="27"/>
            </a:xfrm>
            <a:custGeom>
              <a:avLst/>
              <a:gdLst>
                <a:gd name="T0" fmla="*/ 0 w 13"/>
                <a:gd name="T1" fmla="*/ 0 h 53"/>
                <a:gd name="T2" fmla="*/ 1 w 13"/>
                <a:gd name="T3" fmla="*/ 1 h 53"/>
                <a:gd name="T4" fmla="*/ 1 w 13"/>
                <a:gd name="T5" fmla="*/ 1 h 53"/>
                <a:gd name="T6" fmla="*/ 1 w 13"/>
                <a:gd name="T7" fmla="*/ 1 h 53"/>
                <a:gd name="T8" fmla="*/ 1 w 13"/>
                <a:gd name="T9" fmla="*/ 1 h 53"/>
                <a:gd name="T10" fmla="*/ 1 w 13"/>
                <a:gd name="T11" fmla="*/ 1 h 53"/>
                <a:gd name="T12" fmla="*/ 1 w 13"/>
                <a:gd name="T13" fmla="*/ 1 h 53"/>
                <a:gd name="T14" fmla="*/ 1 w 13"/>
                <a:gd name="T15" fmla="*/ 1 h 53"/>
                <a:gd name="T16" fmla="*/ 0 w 13"/>
                <a:gd name="T17" fmla="*/ 0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3"/>
                <a:gd name="T29" fmla="*/ 13 w 13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3">
                  <a:moveTo>
                    <a:pt x="0" y="0"/>
                  </a:moveTo>
                  <a:lnTo>
                    <a:pt x="1" y="11"/>
                  </a:lnTo>
                  <a:lnTo>
                    <a:pt x="1" y="29"/>
                  </a:lnTo>
                  <a:lnTo>
                    <a:pt x="3" y="46"/>
                  </a:lnTo>
                  <a:lnTo>
                    <a:pt x="9" y="53"/>
                  </a:lnTo>
                  <a:lnTo>
                    <a:pt x="13" y="47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2" name="Freeform 231"/>
            <p:cNvSpPr>
              <a:spLocks/>
            </p:cNvSpPr>
            <p:nvPr/>
          </p:nvSpPr>
          <p:spPr bwMode="auto">
            <a:xfrm>
              <a:off x="461" y="1287"/>
              <a:ext cx="20" cy="24"/>
            </a:xfrm>
            <a:custGeom>
              <a:avLst/>
              <a:gdLst>
                <a:gd name="T0" fmla="*/ 1 w 40"/>
                <a:gd name="T1" fmla="*/ 0 h 47"/>
                <a:gd name="T2" fmla="*/ 1 w 40"/>
                <a:gd name="T3" fmla="*/ 1 h 47"/>
                <a:gd name="T4" fmla="*/ 1 w 40"/>
                <a:gd name="T5" fmla="*/ 1 h 47"/>
                <a:gd name="T6" fmla="*/ 1 w 40"/>
                <a:gd name="T7" fmla="*/ 1 h 47"/>
                <a:gd name="T8" fmla="*/ 0 w 40"/>
                <a:gd name="T9" fmla="*/ 1 h 47"/>
                <a:gd name="T10" fmla="*/ 0 w 40"/>
                <a:gd name="T11" fmla="*/ 1 h 47"/>
                <a:gd name="T12" fmla="*/ 1 w 40"/>
                <a:gd name="T13" fmla="*/ 1 h 47"/>
                <a:gd name="T14" fmla="*/ 1 w 40"/>
                <a:gd name="T15" fmla="*/ 1 h 47"/>
                <a:gd name="T16" fmla="*/ 1 w 40"/>
                <a:gd name="T17" fmla="*/ 1 h 47"/>
                <a:gd name="T18" fmla="*/ 1 w 40"/>
                <a:gd name="T19" fmla="*/ 1 h 47"/>
                <a:gd name="T20" fmla="*/ 1 w 40"/>
                <a:gd name="T21" fmla="*/ 1 h 47"/>
                <a:gd name="T22" fmla="*/ 1 w 40"/>
                <a:gd name="T23" fmla="*/ 1 h 47"/>
                <a:gd name="T24" fmla="*/ 1 w 40"/>
                <a:gd name="T25" fmla="*/ 0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47"/>
                <a:gd name="T41" fmla="*/ 40 w 40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47">
                  <a:moveTo>
                    <a:pt x="40" y="0"/>
                  </a:moveTo>
                  <a:lnTo>
                    <a:pt x="31" y="15"/>
                  </a:lnTo>
                  <a:lnTo>
                    <a:pt x="20" y="32"/>
                  </a:lnTo>
                  <a:lnTo>
                    <a:pt x="8" y="46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8" y="30"/>
                  </a:lnTo>
                  <a:lnTo>
                    <a:pt x="16" y="23"/>
                  </a:lnTo>
                  <a:lnTo>
                    <a:pt x="23" y="17"/>
                  </a:lnTo>
                  <a:lnTo>
                    <a:pt x="31" y="9"/>
                  </a:lnTo>
                  <a:lnTo>
                    <a:pt x="37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3" name="Freeform 232"/>
            <p:cNvSpPr>
              <a:spLocks/>
            </p:cNvSpPr>
            <p:nvPr/>
          </p:nvSpPr>
          <p:spPr bwMode="auto">
            <a:xfrm>
              <a:off x="463" y="1158"/>
              <a:ext cx="35" cy="7"/>
            </a:xfrm>
            <a:custGeom>
              <a:avLst/>
              <a:gdLst>
                <a:gd name="T0" fmla="*/ 1 w 69"/>
                <a:gd name="T1" fmla="*/ 1 h 14"/>
                <a:gd name="T2" fmla="*/ 1 w 69"/>
                <a:gd name="T3" fmla="*/ 1 h 14"/>
                <a:gd name="T4" fmla="*/ 1 w 69"/>
                <a:gd name="T5" fmla="*/ 1 h 14"/>
                <a:gd name="T6" fmla="*/ 1 w 69"/>
                <a:gd name="T7" fmla="*/ 1 h 14"/>
                <a:gd name="T8" fmla="*/ 1 w 69"/>
                <a:gd name="T9" fmla="*/ 1 h 14"/>
                <a:gd name="T10" fmla="*/ 1 w 69"/>
                <a:gd name="T11" fmla="*/ 1 h 14"/>
                <a:gd name="T12" fmla="*/ 1 w 69"/>
                <a:gd name="T13" fmla="*/ 1 h 14"/>
                <a:gd name="T14" fmla="*/ 1 w 69"/>
                <a:gd name="T15" fmla="*/ 1 h 14"/>
                <a:gd name="T16" fmla="*/ 0 w 69"/>
                <a:gd name="T17" fmla="*/ 1 h 14"/>
                <a:gd name="T18" fmla="*/ 1 w 69"/>
                <a:gd name="T19" fmla="*/ 1 h 14"/>
                <a:gd name="T20" fmla="*/ 1 w 69"/>
                <a:gd name="T21" fmla="*/ 0 h 14"/>
                <a:gd name="T22" fmla="*/ 1 w 69"/>
                <a:gd name="T23" fmla="*/ 0 h 14"/>
                <a:gd name="T24" fmla="*/ 1 w 69"/>
                <a:gd name="T25" fmla="*/ 1 h 14"/>
                <a:gd name="T26" fmla="*/ 1 w 69"/>
                <a:gd name="T27" fmla="*/ 1 h 14"/>
                <a:gd name="T28" fmla="*/ 1 w 69"/>
                <a:gd name="T29" fmla="*/ 1 h 14"/>
                <a:gd name="T30" fmla="*/ 1 w 69"/>
                <a:gd name="T31" fmla="*/ 1 h 14"/>
                <a:gd name="T32" fmla="*/ 1 w 69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14"/>
                <a:gd name="T53" fmla="*/ 69 w 6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14">
                  <a:moveTo>
                    <a:pt x="69" y="12"/>
                  </a:moveTo>
                  <a:lnTo>
                    <a:pt x="61" y="12"/>
                  </a:lnTo>
                  <a:lnTo>
                    <a:pt x="50" y="14"/>
                  </a:lnTo>
                  <a:lnTo>
                    <a:pt x="40" y="14"/>
                  </a:lnTo>
                  <a:lnTo>
                    <a:pt x="29" y="14"/>
                  </a:lnTo>
                  <a:lnTo>
                    <a:pt x="18" y="14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1"/>
                  </a:lnTo>
                  <a:lnTo>
                    <a:pt x="7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8" y="6"/>
                  </a:lnTo>
                  <a:lnTo>
                    <a:pt x="50" y="9"/>
                  </a:lnTo>
                  <a:lnTo>
                    <a:pt x="61" y="10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4" name="Freeform 233"/>
            <p:cNvSpPr>
              <a:spLocks/>
            </p:cNvSpPr>
            <p:nvPr/>
          </p:nvSpPr>
          <p:spPr bwMode="auto">
            <a:xfrm>
              <a:off x="470" y="1144"/>
              <a:ext cx="32" cy="12"/>
            </a:xfrm>
            <a:custGeom>
              <a:avLst/>
              <a:gdLst>
                <a:gd name="T0" fmla="*/ 0 w 66"/>
                <a:gd name="T1" fmla="*/ 1 h 23"/>
                <a:gd name="T2" fmla="*/ 0 w 66"/>
                <a:gd name="T3" fmla="*/ 1 h 23"/>
                <a:gd name="T4" fmla="*/ 0 w 66"/>
                <a:gd name="T5" fmla="*/ 1 h 23"/>
                <a:gd name="T6" fmla="*/ 0 w 66"/>
                <a:gd name="T7" fmla="*/ 1 h 23"/>
                <a:gd name="T8" fmla="*/ 0 w 66"/>
                <a:gd name="T9" fmla="*/ 1 h 23"/>
                <a:gd name="T10" fmla="*/ 0 w 66"/>
                <a:gd name="T11" fmla="*/ 1 h 23"/>
                <a:gd name="T12" fmla="*/ 0 w 66"/>
                <a:gd name="T13" fmla="*/ 1 h 23"/>
                <a:gd name="T14" fmla="*/ 0 w 66"/>
                <a:gd name="T15" fmla="*/ 1 h 23"/>
                <a:gd name="T16" fmla="*/ 0 w 66"/>
                <a:gd name="T17" fmla="*/ 1 h 23"/>
                <a:gd name="T18" fmla="*/ 0 w 66"/>
                <a:gd name="T19" fmla="*/ 0 h 23"/>
                <a:gd name="T20" fmla="*/ 0 w 66"/>
                <a:gd name="T21" fmla="*/ 0 h 23"/>
                <a:gd name="T22" fmla="*/ 0 w 66"/>
                <a:gd name="T23" fmla="*/ 1 h 23"/>
                <a:gd name="T24" fmla="*/ 0 w 66"/>
                <a:gd name="T25" fmla="*/ 1 h 23"/>
                <a:gd name="T26" fmla="*/ 0 w 66"/>
                <a:gd name="T27" fmla="*/ 1 h 23"/>
                <a:gd name="T28" fmla="*/ 0 w 66"/>
                <a:gd name="T29" fmla="*/ 1 h 23"/>
                <a:gd name="T30" fmla="*/ 0 w 66"/>
                <a:gd name="T31" fmla="*/ 1 h 23"/>
                <a:gd name="T32" fmla="*/ 0 w 66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23"/>
                  </a:moveTo>
                  <a:lnTo>
                    <a:pt x="60" y="23"/>
                  </a:lnTo>
                  <a:lnTo>
                    <a:pt x="50" y="22"/>
                  </a:lnTo>
                  <a:lnTo>
                    <a:pt x="40" y="20"/>
                  </a:lnTo>
                  <a:lnTo>
                    <a:pt x="29" y="19"/>
                  </a:lnTo>
                  <a:lnTo>
                    <a:pt x="18" y="16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9" y="8"/>
                  </a:lnTo>
                  <a:lnTo>
                    <a:pt x="41" y="12"/>
                  </a:lnTo>
                  <a:lnTo>
                    <a:pt x="52" y="17"/>
                  </a:lnTo>
                  <a:lnTo>
                    <a:pt x="61" y="22"/>
                  </a:lnTo>
                  <a:lnTo>
                    <a:pt x="66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5" name="Freeform 234"/>
            <p:cNvSpPr>
              <a:spLocks/>
            </p:cNvSpPr>
            <p:nvPr/>
          </p:nvSpPr>
          <p:spPr bwMode="auto">
            <a:xfrm>
              <a:off x="454" y="1175"/>
              <a:ext cx="32" cy="7"/>
            </a:xfrm>
            <a:custGeom>
              <a:avLst/>
              <a:gdLst>
                <a:gd name="T0" fmla="*/ 1 w 64"/>
                <a:gd name="T1" fmla="*/ 1 h 14"/>
                <a:gd name="T2" fmla="*/ 1 w 64"/>
                <a:gd name="T3" fmla="*/ 1 h 14"/>
                <a:gd name="T4" fmla="*/ 1 w 64"/>
                <a:gd name="T5" fmla="*/ 1 h 14"/>
                <a:gd name="T6" fmla="*/ 1 w 64"/>
                <a:gd name="T7" fmla="*/ 1 h 14"/>
                <a:gd name="T8" fmla="*/ 1 w 64"/>
                <a:gd name="T9" fmla="*/ 1 h 14"/>
                <a:gd name="T10" fmla="*/ 1 w 64"/>
                <a:gd name="T11" fmla="*/ 1 h 14"/>
                <a:gd name="T12" fmla="*/ 1 w 64"/>
                <a:gd name="T13" fmla="*/ 1 h 14"/>
                <a:gd name="T14" fmla="*/ 1 w 64"/>
                <a:gd name="T15" fmla="*/ 1 h 14"/>
                <a:gd name="T16" fmla="*/ 0 w 64"/>
                <a:gd name="T17" fmla="*/ 1 h 14"/>
                <a:gd name="T18" fmla="*/ 0 w 64"/>
                <a:gd name="T19" fmla="*/ 1 h 14"/>
                <a:gd name="T20" fmla="*/ 1 w 64"/>
                <a:gd name="T21" fmla="*/ 0 h 14"/>
                <a:gd name="T22" fmla="*/ 1 w 64"/>
                <a:gd name="T23" fmla="*/ 0 h 14"/>
                <a:gd name="T24" fmla="*/ 1 w 64"/>
                <a:gd name="T25" fmla="*/ 1 h 14"/>
                <a:gd name="T26" fmla="*/ 1 w 64"/>
                <a:gd name="T27" fmla="*/ 1 h 14"/>
                <a:gd name="T28" fmla="*/ 1 w 64"/>
                <a:gd name="T29" fmla="*/ 1 h 14"/>
                <a:gd name="T30" fmla="*/ 1 w 64"/>
                <a:gd name="T31" fmla="*/ 1 h 14"/>
                <a:gd name="T32" fmla="*/ 1 w 64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14"/>
                <a:gd name="T53" fmla="*/ 64 w 6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14">
                  <a:moveTo>
                    <a:pt x="64" y="6"/>
                  </a:moveTo>
                  <a:lnTo>
                    <a:pt x="61" y="10"/>
                  </a:lnTo>
                  <a:lnTo>
                    <a:pt x="54" y="11"/>
                  </a:lnTo>
                  <a:lnTo>
                    <a:pt x="45" y="14"/>
                  </a:lnTo>
                  <a:lnTo>
                    <a:pt x="35" y="14"/>
                  </a:lnTo>
                  <a:lnTo>
                    <a:pt x="22" y="14"/>
                  </a:lnTo>
                  <a:lnTo>
                    <a:pt x="13" y="13"/>
                  </a:lnTo>
                  <a:lnTo>
                    <a:pt x="4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35" y="3"/>
                  </a:lnTo>
                  <a:lnTo>
                    <a:pt x="45" y="5"/>
                  </a:lnTo>
                  <a:lnTo>
                    <a:pt x="56" y="6"/>
                  </a:lnTo>
                  <a:lnTo>
                    <a:pt x="6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6" name="Freeform 235"/>
            <p:cNvSpPr>
              <a:spLocks/>
            </p:cNvSpPr>
            <p:nvPr/>
          </p:nvSpPr>
          <p:spPr bwMode="auto">
            <a:xfrm>
              <a:off x="445" y="1191"/>
              <a:ext cx="38" cy="10"/>
            </a:xfrm>
            <a:custGeom>
              <a:avLst/>
              <a:gdLst>
                <a:gd name="T0" fmla="*/ 1 w 75"/>
                <a:gd name="T1" fmla="*/ 0 h 22"/>
                <a:gd name="T2" fmla="*/ 1 w 75"/>
                <a:gd name="T3" fmla="*/ 0 h 22"/>
                <a:gd name="T4" fmla="*/ 1 w 75"/>
                <a:gd name="T5" fmla="*/ 0 h 22"/>
                <a:gd name="T6" fmla="*/ 1 w 75"/>
                <a:gd name="T7" fmla="*/ 0 h 22"/>
                <a:gd name="T8" fmla="*/ 1 w 75"/>
                <a:gd name="T9" fmla="*/ 0 h 22"/>
                <a:gd name="T10" fmla="*/ 1 w 75"/>
                <a:gd name="T11" fmla="*/ 0 h 22"/>
                <a:gd name="T12" fmla="*/ 1 w 75"/>
                <a:gd name="T13" fmla="*/ 0 h 22"/>
                <a:gd name="T14" fmla="*/ 1 w 75"/>
                <a:gd name="T15" fmla="*/ 0 h 22"/>
                <a:gd name="T16" fmla="*/ 0 w 75"/>
                <a:gd name="T17" fmla="*/ 0 h 22"/>
                <a:gd name="T18" fmla="*/ 1 w 75"/>
                <a:gd name="T19" fmla="*/ 0 h 22"/>
                <a:gd name="T20" fmla="*/ 1 w 75"/>
                <a:gd name="T21" fmla="*/ 0 h 22"/>
                <a:gd name="T22" fmla="*/ 1 w 75"/>
                <a:gd name="T23" fmla="*/ 0 h 22"/>
                <a:gd name="T24" fmla="*/ 1 w 75"/>
                <a:gd name="T25" fmla="*/ 0 h 22"/>
                <a:gd name="T26" fmla="*/ 1 w 75"/>
                <a:gd name="T27" fmla="*/ 0 h 22"/>
                <a:gd name="T28" fmla="*/ 1 w 75"/>
                <a:gd name="T29" fmla="*/ 0 h 22"/>
                <a:gd name="T30" fmla="*/ 1 w 75"/>
                <a:gd name="T31" fmla="*/ 0 h 22"/>
                <a:gd name="T32" fmla="*/ 1 w 75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22"/>
                <a:gd name="T53" fmla="*/ 75 w 7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22">
                  <a:moveTo>
                    <a:pt x="75" y="0"/>
                  </a:moveTo>
                  <a:lnTo>
                    <a:pt x="67" y="5"/>
                  </a:lnTo>
                  <a:lnTo>
                    <a:pt x="57" y="10"/>
                  </a:lnTo>
                  <a:lnTo>
                    <a:pt x="44" y="14"/>
                  </a:lnTo>
                  <a:lnTo>
                    <a:pt x="34" y="19"/>
                  </a:lnTo>
                  <a:lnTo>
                    <a:pt x="22" y="22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9" y="10"/>
                  </a:lnTo>
                  <a:lnTo>
                    <a:pt x="19" y="7"/>
                  </a:lnTo>
                  <a:lnTo>
                    <a:pt x="31" y="5"/>
                  </a:lnTo>
                  <a:lnTo>
                    <a:pt x="44" y="5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7" name="Freeform 236"/>
            <p:cNvSpPr>
              <a:spLocks/>
            </p:cNvSpPr>
            <p:nvPr/>
          </p:nvSpPr>
          <p:spPr bwMode="auto">
            <a:xfrm>
              <a:off x="436" y="1208"/>
              <a:ext cx="40" cy="13"/>
            </a:xfrm>
            <a:custGeom>
              <a:avLst/>
              <a:gdLst>
                <a:gd name="T0" fmla="*/ 0 w 81"/>
                <a:gd name="T1" fmla="*/ 0 h 26"/>
                <a:gd name="T2" fmla="*/ 0 w 81"/>
                <a:gd name="T3" fmla="*/ 1 h 26"/>
                <a:gd name="T4" fmla="*/ 0 w 81"/>
                <a:gd name="T5" fmla="*/ 1 h 26"/>
                <a:gd name="T6" fmla="*/ 0 w 81"/>
                <a:gd name="T7" fmla="*/ 1 h 26"/>
                <a:gd name="T8" fmla="*/ 0 w 81"/>
                <a:gd name="T9" fmla="*/ 1 h 26"/>
                <a:gd name="T10" fmla="*/ 0 w 81"/>
                <a:gd name="T11" fmla="*/ 1 h 26"/>
                <a:gd name="T12" fmla="*/ 0 w 81"/>
                <a:gd name="T13" fmla="*/ 1 h 26"/>
                <a:gd name="T14" fmla="*/ 0 w 81"/>
                <a:gd name="T15" fmla="*/ 1 h 26"/>
                <a:gd name="T16" fmla="*/ 0 w 81"/>
                <a:gd name="T17" fmla="*/ 1 h 26"/>
                <a:gd name="T18" fmla="*/ 0 w 81"/>
                <a:gd name="T19" fmla="*/ 1 h 26"/>
                <a:gd name="T20" fmla="*/ 0 w 81"/>
                <a:gd name="T21" fmla="*/ 1 h 26"/>
                <a:gd name="T22" fmla="*/ 0 w 81"/>
                <a:gd name="T23" fmla="*/ 1 h 26"/>
                <a:gd name="T24" fmla="*/ 0 w 81"/>
                <a:gd name="T25" fmla="*/ 1 h 26"/>
                <a:gd name="T26" fmla="*/ 0 w 81"/>
                <a:gd name="T27" fmla="*/ 1 h 26"/>
                <a:gd name="T28" fmla="*/ 0 w 81"/>
                <a:gd name="T29" fmla="*/ 1 h 26"/>
                <a:gd name="T30" fmla="*/ 0 w 81"/>
                <a:gd name="T31" fmla="*/ 1 h 26"/>
                <a:gd name="T32" fmla="*/ 0 w 81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26"/>
                <a:gd name="T53" fmla="*/ 81 w 8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26">
                  <a:moveTo>
                    <a:pt x="81" y="0"/>
                  </a:moveTo>
                  <a:lnTo>
                    <a:pt x="73" y="3"/>
                  </a:lnTo>
                  <a:lnTo>
                    <a:pt x="62" y="9"/>
                  </a:lnTo>
                  <a:lnTo>
                    <a:pt x="49" y="14"/>
                  </a:lnTo>
                  <a:lnTo>
                    <a:pt x="35" y="20"/>
                  </a:lnTo>
                  <a:lnTo>
                    <a:pt x="21" y="23"/>
                  </a:lnTo>
                  <a:lnTo>
                    <a:pt x="11" y="26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8" y="6"/>
                  </a:lnTo>
                  <a:lnTo>
                    <a:pt x="52" y="5"/>
                  </a:lnTo>
                  <a:lnTo>
                    <a:pt x="64" y="3"/>
                  </a:lnTo>
                  <a:lnTo>
                    <a:pt x="75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8" name="Freeform 237"/>
            <p:cNvSpPr>
              <a:spLocks/>
            </p:cNvSpPr>
            <p:nvPr/>
          </p:nvSpPr>
          <p:spPr bwMode="auto">
            <a:xfrm>
              <a:off x="433" y="1238"/>
              <a:ext cx="43" cy="23"/>
            </a:xfrm>
            <a:custGeom>
              <a:avLst/>
              <a:gdLst>
                <a:gd name="T0" fmla="*/ 0 w 87"/>
                <a:gd name="T1" fmla="*/ 0 h 46"/>
                <a:gd name="T2" fmla="*/ 0 w 87"/>
                <a:gd name="T3" fmla="*/ 1 h 46"/>
                <a:gd name="T4" fmla="*/ 0 w 87"/>
                <a:gd name="T5" fmla="*/ 1 h 46"/>
                <a:gd name="T6" fmla="*/ 0 w 87"/>
                <a:gd name="T7" fmla="*/ 1 h 46"/>
                <a:gd name="T8" fmla="*/ 0 w 87"/>
                <a:gd name="T9" fmla="*/ 1 h 46"/>
                <a:gd name="T10" fmla="*/ 0 w 87"/>
                <a:gd name="T11" fmla="*/ 1 h 46"/>
                <a:gd name="T12" fmla="*/ 0 w 87"/>
                <a:gd name="T13" fmla="*/ 1 h 46"/>
                <a:gd name="T14" fmla="*/ 0 w 87"/>
                <a:gd name="T15" fmla="*/ 1 h 46"/>
                <a:gd name="T16" fmla="*/ 0 w 87"/>
                <a:gd name="T17" fmla="*/ 1 h 46"/>
                <a:gd name="T18" fmla="*/ 0 w 87"/>
                <a:gd name="T19" fmla="*/ 1 h 46"/>
                <a:gd name="T20" fmla="*/ 0 w 87"/>
                <a:gd name="T21" fmla="*/ 1 h 46"/>
                <a:gd name="T22" fmla="*/ 0 w 87"/>
                <a:gd name="T23" fmla="*/ 1 h 46"/>
                <a:gd name="T24" fmla="*/ 0 w 87"/>
                <a:gd name="T25" fmla="*/ 1 h 46"/>
                <a:gd name="T26" fmla="*/ 0 w 87"/>
                <a:gd name="T27" fmla="*/ 1 h 46"/>
                <a:gd name="T28" fmla="*/ 0 w 87"/>
                <a:gd name="T29" fmla="*/ 1 h 46"/>
                <a:gd name="T30" fmla="*/ 0 w 87"/>
                <a:gd name="T31" fmla="*/ 1 h 46"/>
                <a:gd name="T32" fmla="*/ 0 w 87"/>
                <a:gd name="T33" fmla="*/ 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46"/>
                <a:gd name="T53" fmla="*/ 87 w 8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46">
                  <a:moveTo>
                    <a:pt x="87" y="0"/>
                  </a:moveTo>
                  <a:lnTo>
                    <a:pt x="79" y="8"/>
                  </a:lnTo>
                  <a:lnTo>
                    <a:pt x="67" y="17"/>
                  </a:lnTo>
                  <a:lnTo>
                    <a:pt x="55" y="25"/>
                  </a:lnTo>
                  <a:lnTo>
                    <a:pt x="39" y="32"/>
                  </a:lnTo>
                  <a:lnTo>
                    <a:pt x="26" y="40"/>
                  </a:lnTo>
                  <a:lnTo>
                    <a:pt x="14" y="44"/>
                  </a:lnTo>
                  <a:lnTo>
                    <a:pt x="4" y="46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10" y="34"/>
                  </a:lnTo>
                  <a:lnTo>
                    <a:pt x="23" y="28"/>
                  </a:lnTo>
                  <a:lnTo>
                    <a:pt x="38" y="22"/>
                  </a:lnTo>
                  <a:lnTo>
                    <a:pt x="55" y="17"/>
                  </a:lnTo>
                  <a:lnTo>
                    <a:pt x="68" y="11"/>
                  </a:lnTo>
                  <a:lnTo>
                    <a:pt x="81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29" name="Freeform 238"/>
            <p:cNvSpPr>
              <a:spLocks/>
            </p:cNvSpPr>
            <p:nvPr/>
          </p:nvSpPr>
          <p:spPr bwMode="auto">
            <a:xfrm>
              <a:off x="440" y="1273"/>
              <a:ext cx="40" cy="26"/>
            </a:xfrm>
            <a:custGeom>
              <a:avLst/>
              <a:gdLst>
                <a:gd name="T0" fmla="*/ 1 w 80"/>
                <a:gd name="T1" fmla="*/ 0 h 52"/>
                <a:gd name="T2" fmla="*/ 1 w 80"/>
                <a:gd name="T3" fmla="*/ 1 h 52"/>
                <a:gd name="T4" fmla="*/ 1 w 80"/>
                <a:gd name="T5" fmla="*/ 1 h 52"/>
                <a:gd name="T6" fmla="*/ 1 w 80"/>
                <a:gd name="T7" fmla="*/ 1 h 52"/>
                <a:gd name="T8" fmla="*/ 1 w 80"/>
                <a:gd name="T9" fmla="*/ 1 h 52"/>
                <a:gd name="T10" fmla="*/ 1 w 80"/>
                <a:gd name="T11" fmla="*/ 1 h 52"/>
                <a:gd name="T12" fmla="*/ 1 w 80"/>
                <a:gd name="T13" fmla="*/ 1 h 52"/>
                <a:gd name="T14" fmla="*/ 1 w 80"/>
                <a:gd name="T15" fmla="*/ 1 h 52"/>
                <a:gd name="T16" fmla="*/ 0 w 80"/>
                <a:gd name="T17" fmla="*/ 1 h 52"/>
                <a:gd name="T18" fmla="*/ 1 w 80"/>
                <a:gd name="T19" fmla="*/ 1 h 52"/>
                <a:gd name="T20" fmla="*/ 1 w 80"/>
                <a:gd name="T21" fmla="*/ 1 h 52"/>
                <a:gd name="T22" fmla="*/ 1 w 80"/>
                <a:gd name="T23" fmla="*/ 1 h 52"/>
                <a:gd name="T24" fmla="*/ 1 w 80"/>
                <a:gd name="T25" fmla="*/ 1 h 52"/>
                <a:gd name="T26" fmla="*/ 1 w 80"/>
                <a:gd name="T27" fmla="*/ 1 h 52"/>
                <a:gd name="T28" fmla="*/ 1 w 80"/>
                <a:gd name="T29" fmla="*/ 1 h 52"/>
                <a:gd name="T30" fmla="*/ 1 w 80"/>
                <a:gd name="T31" fmla="*/ 1 h 52"/>
                <a:gd name="T32" fmla="*/ 1 w 80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2"/>
                <a:gd name="T53" fmla="*/ 80 w 80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2">
                  <a:moveTo>
                    <a:pt x="80" y="0"/>
                  </a:moveTo>
                  <a:lnTo>
                    <a:pt x="74" y="7"/>
                  </a:lnTo>
                  <a:lnTo>
                    <a:pt x="64" y="16"/>
                  </a:lnTo>
                  <a:lnTo>
                    <a:pt x="51" y="25"/>
                  </a:lnTo>
                  <a:lnTo>
                    <a:pt x="38" y="34"/>
                  </a:lnTo>
                  <a:lnTo>
                    <a:pt x="24" y="43"/>
                  </a:lnTo>
                  <a:lnTo>
                    <a:pt x="13" y="49"/>
                  </a:lnTo>
                  <a:lnTo>
                    <a:pt x="4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36" y="22"/>
                  </a:lnTo>
                  <a:lnTo>
                    <a:pt x="50" y="16"/>
                  </a:lnTo>
                  <a:lnTo>
                    <a:pt x="64" y="10"/>
                  </a:lnTo>
                  <a:lnTo>
                    <a:pt x="74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0" name="Freeform 239"/>
            <p:cNvSpPr>
              <a:spLocks/>
            </p:cNvSpPr>
            <p:nvPr/>
          </p:nvSpPr>
          <p:spPr bwMode="auto">
            <a:xfrm>
              <a:off x="438" y="1223"/>
              <a:ext cx="37" cy="22"/>
            </a:xfrm>
            <a:custGeom>
              <a:avLst/>
              <a:gdLst>
                <a:gd name="T0" fmla="*/ 1 w 74"/>
                <a:gd name="T1" fmla="*/ 0 h 44"/>
                <a:gd name="T2" fmla="*/ 1 w 74"/>
                <a:gd name="T3" fmla="*/ 1 h 44"/>
                <a:gd name="T4" fmla="*/ 1 w 74"/>
                <a:gd name="T5" fmla="*/ 1 h 44"/>
                <a:gd name="T6" fmla="*/ 1 w 74"/>
                <a:gd name="T7" fmla="*/ 1 h 44"/>
                <a:gd name="T8" fmla="*/ 1 w 74"/>
                <a:gd name="T9" fmla="*/ 1 h 44"/>
                <a:gd name="T10" fmla="*/ 1 w 74"/>
                <a:gd name="T11" fmla="*/ 1 h 44"/>
                <a:gd name="T12" fmla="*/ 1 w 74"/>
                <a:gd name="T13" fmla="*/ 1 h 44"/>
                <a:gd name="T14" fmla="*/ 1 w 74"/>
                <a:gd name="T15" fmla="*/ 1 h 44"/>
                <a:gd name="T16" fmla="*/ 0 w 74"/>
                <a:gd name="T17" fmla="*/ 1 h 44"/>
                <a:gd name="T18" fmla="*/ 1 w 74"/>
                <a:gd name="T19" fmla="*/ 1 h 44"/>
                <a:gd name="T20" fmla="*/ 1 w 74"/>
                <a:gd name="T21" fmla="*/ 1 h 44"/>
                <a:gd name="T22" fmla="*/ 1 w 74"/>
                <a:gd name="T23" fmla="*/ 1 h 44"/>
                <a:gd name="T24" fmla="*/ 1 w 74"/>
                <a:gd name="T25" fmla="*/ 1 h 44"/>
                <a:gd name="T26" fmla="*/ 1 w 74"/>
                <a:gd name="T27" fmla="*/ 1 h 44"/>
                <a:gd name="T28" fmla="*/ 1 w 74"/>
                <a:gd name="T29" fmla="*/ 1 h 44"/>
                <a:gd name="T30" fmla="*/ 1 w 74"/>
                <a:gd name="T31" fmla="*/ 1 h 44"/>
                <a:gd name="T32" fmla="*/ 1 w 74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4"/>
                <a:gd name="T53" fmla="*/ 74 w 74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4">
                  <a:moveTo>
                    <a:pt x="74" y="0"/>
                  </a:moveTo>
                  <a:lnTo>
                    <a:pt x="68" y="6"/>
                  </a:lnTo>
                  <a:lnTo>
                    <a:pt x="57" y="13"/>
                  </a:lnTo>
                  <a:lnTo>
                    <a:pt x="46" y="21"/>
                  </a:lnTo>
                  <a:lnTo>
                    <a:pt x="33" y="30"/>
                  </a:lnTo>
                  <a:lnTo>
                    <a:pt x="22" y="38"/>
                  </a:lnTo>
                  <a:lnTo>
                    <a:pt x="11" y="42"/>
                  </a:lnTo>
                  <a:lnTo>
                    <a:pt x="4" y="44"/>
                  </a:lnTo>
                  <a:lnTo>
                    <a:pt x="0" y="41"/>
                  </a:lnTo>
                  <a:lnTo>
                    <a:pt x="4" y="35"/>
                  </a:lnTo>
                  <a:lnTo>
                    <a:pt x="10" y="29"/>
                  </a:lnTo>
                  <a:lnTo>
                    <a:pt x="20" y="23"/>
                  </a:lnTo>
                  <a:lnTo>
                    <a:pt x="34" y="16"/>
                  </a:lnTo>
                  <a:lnTo>
                    <a:pt x="46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1" name="Freeform 240"/>
            <p:cNvSpPr>
              <a:spLocks/>
            </p:cNvSpPr>
            <p:nvPr/>
          </p:nvSpPr>
          <p:spPr bwMode="auto">
            <a:xfrm>
              <a:off x="472" y="1224"/>
              <a:ext cx="53" cy="34"/>
            </a:xfrm>
            <a:custGeom>
              <a:avLst/>
              <a:gdLst>
                <a:gd name="T0" fmla="*/ 1 w 106"/>
                <a:gd name="T1" fmla="*/ 1 h 67"/>
                <a:gd name="T2" fmla="*/ 1 w 106"/>
                <a:gd name="T3" fmla="*/ 1 h 67"/>
                <a:gd name="T4" fmla="*/ 1 w 106"/>
                <a:gd name="T5" fmla="*/ 1 h 67"/>
                <a:gd name="T6" fmla="*/ 1 w 106"/>
                <a:gd name="T7" fmla="*/ 1 h 67"/>
                <a:gd name="T8" fmla="*/ 1 w 106"/>
                <a:gd name="T9" fmla="*/ 1 h 67"/>
                <a:gd name="T10" fmla="*/ 1 w 106"/>
                <a:gd name="T11" fmla="*/ 1 h 67"/>
                <a:gd name="T12" fmla="*/ 1 w 106"/>
                <a:gd name="T13" fmla="*/ 1 h 67"/>
                <a:gd name="T14" fmla="*/ 1 w 106"/>
                <a:gd name="T15" fmla="*/ 1 h 67"/>
                <a:gd name="T16" fmla="*/ 0 w 106"/>
                <a:gd name="T17" fmla="*/ 0 h 67"/>
                <a:gd name="T18" fmla="*/ 1 w 106"/>
                <a:gd name="T19" fmla="*/ 1 h 67"/>
                <a:gd name="T20" fmla="*/ 1 w 106"/>
                <a:gd name="T21" fmla="*/ 1 h 67"/>
                <a:gd name="T22" fmla="*/ 1 w 106"/>
                <a:gd name="T23" fmla="*/ 1 h 67"/>
                <a:gd name="T24" fmla="*/ 1 w 106"/>
                <a:gd name="T25" fmla="*/ 1 h 67"/>
                <a:gd name="T26" fmla="*/ 1 w 106"/>
                <a:gd name="T27" fmla="*/ 1 h 67"/>
                <a:gd name="T28" fmla="*/ 1 w 106"/>
                <a:gd name="T29" fmla="*/ 1 h 67"/>
                <a:gd name="T30" fmla="*/ 1 w 106"/>
                <a:gd name="T31" fmla="*/ 1 h 67"/>
                <a:gd name="T32" fmla="*/ 1 w 106"/>
                <a:gd name="T33" fmla="*/ 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"/>
                <a:gd name="T52" fmla="*/ 0 h 67"/>
                <a:gd name="T53" fmla="*/ 106 w 10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" h="67">
                  <a:moveTo>
                    <a:pt x="106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19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7" y="44"/>
                  </a:lnTo>
                  <a:lnTo>
                    <a:pt x="93" y="53"/>
                  </a:lnTo>
                  <a:lnTo>
                    <a:pt x="103" y="6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2" name="Freeform 241"/>
            <p:cNvSpPr>
              <a:spLocks/>
            </p:cNvSpPr>
            <p:nvPr/>
          </p:nvSpPr>
          <p:spPr bwMode="auto">
            <a:xfrm>
              <a:off x="474" y="1252"/>
              <a:ext cx="42" cy="29"/>
            </a:xfrm>
            <a:custGeom>
              <a:avLst/>
              <a:gdLst>
                <a:gd name="T0" fmla="*/ 1 w 84"/>
                <a:gd name="T1" fmla="*/ 1 h 58"/>
                <a:gd name="T2" fmla="*/ 1 w 84"/>
                <a:gd name="T3" fmla="*/ 1 h 58"/>
                <a:gd name="T4" fmla="*/ 1 w 84"/>
                <a:gd name="T5" fmla="*/ 1 h 58"/>
                <a:gd name="T6" fmla="*/ 1 w 84"/>
                <a:gd name="T7" fmla="*/ 1 h 58"/>
                <a:gd name="T8" fmla="*/ 1 w 84"/>
                <a:gd name="T9" fmla="*/ 1 h 58"/>
                <a:gd name="T10" fmla="*/ 1 w 84"/>
                <a:gd name="T11" fmla="*/ 1 h 58"/>
                <a:gd name="T12" fmla="*/ 1 w 84"/>
                <a:gd name="T13" fmla="*/ 1 h 58"/>
                <a:gd name="T14" fmla="*/ 1 w 84"/>
                <a:gd name="T15" fmla="*/ 1 h 58"/>
                <a:gd name="T16" fmla="*/ 0 w 84"/>
                <a:gd name="T17" fmla="*/ 0 h 58"/>
                <a:gd name="T18" fmla="*/ 1 w 84"/>
                <a:gd name="T19" fmla="*/ 1 h 58"/>
                <a:gd name="T20" fmla="*/ 1 w 84"/>
                <a:gd name="T21" fmla="*/ 1 h 58"/>
                <a:gd name="T22" fmla="*/ 1 w 84"/>
                <a:gd name="T23" fmla="*/ 1 h 58"/>
                <a:gd name="T24" fmla="*/ 1 w 84"/>
                <a:gd name="T25" fmla="*/ 1 h 58"/>
                <a:gd name="T26" fmla="*/ 1 w 84"/>
                <a:gd name="T27" fmla="*/ 1 h 58"/>
                <a:gd name="T28" fmla="*/ 1 w 84"/>
                <a:gd name="T29" fmla="*/ 1 h 58"/>
                <a:gd name="T30" fmla="*/ 1 w 84"/>
                <a:gd name="T31" fmla="*/ 1 h 58"/>
                <a:gd name="T32" fmla="*/ 1 w 84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58"/>
                <a:gd name="T53" fmla="*/ 84 w 84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58">
                  <a:moveTo>
                    <a:pt x="84" y="58"/>
                  </a:moveTo>
                  <a:lnTo>
                    <a:pt x="80" y="58"/>
                  </a:lnTo>
                  <a:lnTo>
                    <a:pt x="72" y="56"/>
                  </a:lnTo>
                  <a:lnTo>
                    <a:pt x="60" y="52"/>
                  </a:lnTo>
                  <a:lnTo>
                    <a:pt x="46" y="44"/>
                  </a:lnTo>
                  <a:lnTo>
                    <a:pt x="32" y="35"/>
                  </a:lnTo>
                  <a:lnTo>
                    <a:pt x="19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2" y="15"/>
                  </a:lnTo>
                  <a:lnTo>
                    <a:pt x="37" y="24"/>
                  </a:lnTo>
                  <a:lnTo>
                    <a:pt x="51" y="33"/>
                  </a:lnTo>
                  <a:lnTo>
                    <a:pt x="64" y="41"/>
                  </a:lnTo>
                  <a:lnTo>
                    <a:pt x="75" y="49"/>
                  </a:lnTo>
                  <a:lnTo>
                    <a:pt x="83" y="55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3" name="Freeform 242"/>
            <p:cNvSpPr>
              <a:spLocks/>
            </p:cNvSpPr>
            <p:nvPr/>
          </p:nvSpPr>
          <p:spPr bwMode="auto">
            <a:xfrm>
              <a:off x="437" y="1256"/>
              <a:ext cx="40" cy="26"/>
            </a:xfrm>
            <a:custGeom>
              <a:avLst/>
              <a:gdLst>
                <a:gd name="T0" fmla="*/ 1 w 79"/>
                <a:gd name="T1" fmla="*/ 0 h 52"/>
                <a:gd name="T2" fmla="*/ 1 w 79"/>
                <a:gd name="T3" fmla="*/ 1 h 52"/>
                <a:gd name="T4" fmla="*/ 1 w 79"/>
                <a:gd name="T5" fmla="*/ 1 h 52"/>
                <a:gd name="T6" fmla="*/ 1 w 79"/>
                <a:gd name="T7" fmla="*/ 1 h 52"/>
                <a:gd name="T8" fmla="*/ 1 w 79"/>
                <a:gd name="T9" fmla="*/ 1 h 52"/>
                <a:gd name="T10" fmla="*/ 1 w 79"/>
                <a:gd name="T11" fmla="*/ 1 h 52"/>
                <a:gd name="T12" fmla="*/ 1 w 79"/>
                <a:gd name="T13" fmla="*/ 1 h 52"/>
                <a:gd name="T14" fmla="*/ 1 w 79"/>
                <a:gd name="T15" fmla="*/ 1 h 52"/>
                <a:gd name="T16" fmla="*/ 0 w 79"/>
                <a:gd name="T17" fmla="*/ 1 h 52"/>
                <a:gd name="T18" fmla="*/ 1 w 79"/>
                <a:gd name="T19" fmla="*/ 1 h 52"/>
                <a:gd name="T20" fmla="*/ 1 w 79"/>
                <a:gd name="T21" fmla="*/ 1 h 52"/>
                <a:gd name="T22" fmla="*/ 1 w 79"/>
                <a:gd name="T23" fmla="*/ 1 h 52"/>
                <a:gd name="T24" fmla="*/ 1 w 79"/>
                <a:gd name="T25" fmla="*/ 1 h 52"/>
                <a:gd name="T26" fmla="*/ 1 w 79"/>
                <a:gd name="T27" fmla="*/ 1 h 52"/>
                <a:gd name="T28" fmla="*/ 1 w 79"/>
                <a:gd name="T29" fmla="*/ 1 h 52"/>
                <a:gd name="T30" fmla="*/ 1 w 79"/>
                <a:gd name="T31" fmla="*/ 1 h 52"/>
                <a:gd name="T32" fmla="*/ 1 w 79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2"/>
                <a:gd name="T53" fmla="*/ 79 w 7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2">
                  <a:moveTo>
                    <a:pt x="79" y="0"/>
                  </a:moveTo>
                  <a:lnTo>
                    <a:pt x="73" y="6"/>
                  </a:lnTo>
                  <a:lnTo>
                    <a:pt x="63" y="16"/>
                  </a:lnTo>
                  <a:lnTo>
                    <a:pt x="50" y="25"/>
                  </a:lnTo>
                  <a:lnTo>
                    <a:pt x="38" y="35"/>
                  </a:lnTo>
                  <a:lnTo>
                    <a:pt x="24" y="43"/>
                  </a:lnTo>
                  <a:lnTo>
                    <a:pt x="14" y="49"/>
                  </a:lnTo>
                  <a:lnTo>
                    <a:pt x="5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8" y="37"/>
                  </a:lnTo>
                  <a:lnTo>
                    <a:pt x="20" y="31"/>
                  </a:lnTo>
                  <a:lnTo>
                    <a:pt x="35" y="23"/>
                  </a:lnTo>
                  <a:lnTo>
                    <a:pt x="49" y="16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4" name="Freeform 243"/>
            <p:cNvSpPr>
              <a:spLocks/>
            </p:cNvSpPr>
            <p:nvPr/>
          </p:nvSpPr>
          <p:spPr bwMode="auto">
            <a:xfrm>
              <a:off x="529" y="1286"/>
              <a:ext cx="32" cy="133"/>
            </a:xfrm>
            <a:custGeom>
              <a:avLst/>
              <a:gdLst>
                <a:gd name="T0" fmla="*/ 1 w 64"/>
                <a:gd name="T1" fmla="*/ 0 h 266"/>
                <a:gd name="T2" fmla="*/ 1 w 64"/>
                <a:gd name="T3" fmla="*/ 0 h 266"/>
                <a:gd name="T4" fmla="*/ 1 w 64"/>
                <a:gd name="T5" fmla="*/ 1 h 266"/>
                <a:gd name="T6" fmla="*/ 1 w 64"/>
                <a:gd name="T7" fmla="*/ 1 h 266"/>
                <a:gd name="T8" fmla="*/ 1 w 64"/>
                <a:gd name="T9" fmla="*/ 1 h 266"/>
                <a:gd name="T10" fmla="*/ 1 w 64"/>
                <a:gd name="T11" fmla="*/ 1 h 266"/>
                <a:gd name="T12" fmla="*/ 1 w 64"/>
                <a:gd name="T13" fmla="*/ 1 h 266"/>
                <a:gd name="T14" fmla="*/ 1 w 64"/>
                <a:gd name="T15" fmla="*/ 1 h 266"/>
                <a:gd name="T16" fmla="*/ 1 w 64"/>
                <a:gd name="T17" fmla="*/ 1 h 266"/>
                <a:gd name="T18" fmla="*/ 1 w 64"/>
                <a:gd name="T19" fmla="*/ 1 h 266"/>
                <a:gd name="T20" fmla="*/ 1 w 64"/>
                <a:gd name="T21" fmla="*/ 1 h 266"/>
                <a:gd name="T22" fmla="*/ 1 w 64"/>
                <a:gd name="T23" fmla="*/ 1 h 266"/>
                <a:gd name="T24" fmla="*/ 1 w 64"/>
                <a:gd name="T25" fmla="*/ 1 h 266"/>
                <a:gd name="T26" fmla="*/ 1 w 64"/>
                <a:gd name="T27" fmla="*/ 1 h 266"/>
                <a:gd name="T28" fmla="*/ 1 w 64"/>
                <a:gd name="T29" fmla="*/ 1 h 266"/>
                <a:gd name="T30" fmla="*/ 1 w 64"/>
                <a:gd name="T31" fmla="*/ 1 h 266"/>
                <a:gd name="T32" fmla="*/ 0 w 64"/>
                <a:gd name="T33" fmla="*/ 1 h 266"/>
                <a:gd name="T34" fmla="*/ 1 w 64"/>
                <a:gd name="T35" fmla="*/ 1 h 266"/>
                <a:gd name="T36" fmla="*/ 1 w 64"/>
                <a:gd name="T37" fmla="*/ 1 h 266"/>
                <a:gd name="T38" fmla="*/ 1 w 64"/>
                <a:gd name="T39" fmla="*/ 1 h 266"/>
                <a:gd name="T40" fmla="*/ 1 w 64"/>
                <a:gd name="T41" fmla="*/ 0 h 2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6"/>
                <a:gd name="T65" fmla="*/ 64 w 64"/>
                <a:gd name="T66" fmla="*/ 266 h 2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6">
                  <a:moveTo>
                    <a:pt x="58" y="0"/>
                  </a:moveTo>
                  <a:lnTo>
                    <a:pt x="60" y="0"/>
                  </a:lnTo>
                  <a:lnTo>
                    <a:pt x="63" y="2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38" y="39"/>
                  </a:lnTo>
                  <a:lnTo>
                    <a:pt x="21" y="74"/>
                  </a:lnTo>
                  <a:lnTo>
                    <a:pt x="14" y="110"/>
                  </a:lnTo>
                  <a:lnTo>
                    <a:pt x="11" y="146"/>
                  </a:lnTo>
                  <a:lnTo>
                    <a:pt x="14" y="181"/>
                  </a:lnTo>
                  <a:lnTo>
                    <a:pt x="18" y="213"/>
                  </a:lnTo>
                  <a:lnTo>
                    <a:pt x="26" y="242"/>
                  </a:lnTo>
                  <a:lnTo>
                    <a:pt x="32" y="266"/>
                  </a:lnTo>
                  <a:lnTo>
                    <a:pt x="18" y="249"/>
                  </a:lnTo>
                  <a:lnTo>
                    <a:pt x="8" y="222"/>
                  </a:lnTo>
                  <a:lnTo>
                    <a:pt x="2" y="184"/>
                  </a:lnTo>
                  <a:lnTo>
                    <a:pt x="0" y="142"/>
                  </a:lnTo>
                  <a:lnTo>
                    <a:pt x="5" y="100"/>
                  </a:lnTo>
                  <a:lnTo>
                    <a:pt x="15" y="58"/>
                  </a:lnTo>
                  <a:lnTo>
                    <a:pt x="32" y="2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5" name="Freeform 244"/>
            <p:cNvSpPr>
              <a:spLocks/>
            </p:cNvSpPr>
            <p:nvPr/>
          </p:nvSpPr>
          <p:spPr bwMode="auto">
            <a:xfrm>
              <a:off x="536" y="1401"/>
              <a:ext cx="29" cy="17"/>
            </a:xfrm>
            <a:custGeom>
              <a:avLst/>
              <a:gdLst>
                <a:gd name="T0" fmla="*/ 0 w 58"/>
                <a:gd name="T1" fmla="*/ 0 h 33"/>
                <a:gd name="T2" fmla="*/ 1 w 58"/>
                <a:gd name="T3" fmla="*/ 1 h 33"/>
                <a:gd name="T4" fmla="*/ 1 w 58"/>
                <a:gd name="T5" fmla="*/ 1 h 33"/>
                <a:gd name="T6" fmla="*/ 1 w 58"/>
                <a:gd name="T7" fmla="*/ 1 h 33"/>
                <a:gd name="T8" fmla="*/ 1 w 58"/>
                <a:gd name="T9" fmla="*/ 1 h 33"/>
                <a:gd name="T10" fmla="*/ 1 w 58"/>
                <a:gd name="T11" fmla="*/ 1 h 33"/>
                <a:gd name="T12" fmla="*/ 1 w 58"/>
                <a:gd name="T13" fmla="*/ 1 h 33"/>
                <a:gd name="T14" fmla="*/ 1 w 58"/>
                <a:gd name="T15" fmla="*/ 1 h 33"/>
                <a:gd name="T16" fmla="*/ 1 w 58"/>
                <a:gd name="T17" fmla="*/ 1 h 33"/>
                <a:gd name="T18" fmla="*/ 1 w 58"/>
                <a:gd name="T19" fmla="*/ 1 h 33"/>
                <a:gd name="T20" fmla="*/ 1 w 58"/>
                <a:gd name="T21" fmla="*/ 1 h 33"/>
                <a:gd name="T22" fmla="*/ 1 w 58"/>
                <a:gd name="T23" fmla="*/ 1 h 33"/>
                <a:gd name="T24" fmla="*/ 1 w 58"/>
                <a:gd name="T25" fmla="*/ 1 h 33"/>
                <a:gd name="T26" fmla="*/ 1 w 58"/>
                <a:gd name="T27" fmla="*/ 1 h 33"/>
                <a:gd name="T28" fmla="*/ 1 w 58"/>
                <a:gd name="T29" fmla="*/ 1 h 33"/>
                <a:gd name="T30" fmla="*/ 1 w 58"/>
                <a:gd name="T31" fmla="*/ 1 h 33"/>
                <a:gd name="T32" fmla="*/ 0 w 58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3"/>
                <a:gd name="T53" fmla="*/ 58 w 5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3">
                  <a:moveTo>
                    <a:pt x="0" y="0"/>
                  </a:moveTo>
                  <a:lnTo>
                    <a:pt x="6" y="6"/>
                  </a:lnTo>
                  <a:lnTo>
                    <a:pt x="14" y="13"/>
                  </a:lnTo>
                  <a:lnTo>
                    <a:pt x="23" y="19"/>
                  </a:lnTo>
                  <a:lnTo>
                    <a:pt x="33" y="24"/>
                  </a:lnTo>
                  <a:lnTo>
                    <a:pt x="41" y="29"/>
                  </a:lnTo>
                  <a:lnTo>
                    <a:pt x="49" y="32"/>
                  </a:lnTo>
                  <a:lnTo>
                    <a:pt x="55" y="33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3" y="26"/>
                  </a:lnTo>
                  <a:lnTo>
                    <a:pt x="47" y="22"/>
                  </a:lnTo>
                  <a:lnTo>
                    <a:pt x="38" y="18"/>
                  </a:lnTo>
                  <a:lnTo>
                    <a:pt x="29" y="15"/>
                  </a:lnTo>
                  <a:lnTo>
                    <a:pt x="18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6" name="Freeform 245"/>
            <p:cNvSpPr>
              <a:spLocks/>
            </p:cNvSpPr>
            <p:nvPr/>
          </p:nvSpPr>
          <p:spPr bwMode="auto">
            <a:xfrm>
              <a:off x="534" y="1389"/>
              <a:ext cx="31" cy="19"/>
            </a:xfrm>
            <a:custGeom>
              <a:avLst/>
              <a:gdLst>
                <a:gd name="T0" fmla="*/ 0 w 63"/>
                <a:gd name="T1" fmla="*/ 1 h 38"/>
                <a:gd name="T2" fmla="*/ 0 w 63"/>
                <a:gd name="T3" fmla="*/ 1 h 38"/>
                <a:gd name="T4" fmla="*/ 0 w 63"/>
                <a:gd name="T5" fmla="*/ 1 h 38"/>
                <a:gd name="T6" fmla="*/ 0 w 63"/>
                <a:gd name="T7" fmla="*/ 1 h 38"/>
                <a:gd name="T8" fmla="*/ 0 w 63"/>
                <a:gd name="T9" fmla="*/ 1 h 38"/>
                <a:gd name="T10" fmla="*/ 0 w 63"/>
                <a:gd name="T11" fmla="*/ 1 h 38"/>
                <a:gd name="T12" fmla="*/ 0 w 63"/>
                <a:gd name="T13" fmla="*/ 1 h 38"/>
                <a:gd name="T14" fmla="*/ 0 w 63"/>
                <a:gd name="T15" fmla="*/ 1 h 38"/>
                <a:gd name="T16" fmla="*/ 0 w 63"/>
                <a:gd name="T17" fmla="*/ 0 h 38"/>
                <a:gd name="T18" fmla="*/ 0 w 63"/>
                <a:gd name="T19" fmla="*/ 1 h 38"/>
                <a:gd name="T20" fmla="*/ 0 w 63"/>
                <a:gd name="T21" fmla="*/ 1 h 38"/>
                <a:gd name="T22" fmla="*/ 0 w 63"/>
                <a:gd name="T23" fmla="*/ 1 h 38"/>
                <a:gd name="T24" fmla="*/ 0 w 63"/>
                <a:gd name="T25" fmla="*/ 1 h 38"/>
                <a:gd name="T26" fmla="*/ 0 w 63"/>
                <a:gd name="T27" fmla="*/ 1 h 38"/>
                <a:gd name="T28" fmla="*/ 0 w 63"/>
                <a:gd name="T29" fmla="*/ 1 h 38"/>
                <a:gd name="T30" fmla="*/ 0 w 63"/>
                <a:gd name="T31" fmla="*/ 1 h 38"/>
                <a:gd name="T32" fmla="*/ 0 w 63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38"/>
                <a:gd name="T53" fmla="*/ 63 w 63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38">
                  <a:moveTo>
                    <a:pt x="63" y="36"/>
                  </a:moveTo>
                  <a:lnTo>
                    <a:pt x="60" y="38"/>
                  </a:lnTo>
                  <a:lnTo>
                    <a:pt x="55" y="36"/>
                  </a:lnTo>
                  <a:lnTo>
                    <a:pt x="46" y="35"/>
                  </a:lnTo>
                  <a:lnTo>
                    <a:pt x="37" y="30"/>
                  </a:lnTo>
                  <a:lnTo>
                    <a:pt x="26" y="24"/>
                  </a:lnTo>
                  <a:lnTo>
                    <a:pt x="16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7" y="9"/>
                  </a:lnTo>
                  <a:lnTo>
                    <a:pt x="28" y="15"/>
                  </a:lnTo>
                  <a:lnTo>
                    <a:pt x="38" y="19"/>
                  </a:lnTo>
                  <a:lnTo>
                    <a:pt x="49" y="26"/>
                  </a:lnTo>
                  <a:lnTo>
                    <a:pt x="57" y="30"/>
                  </a:lnTo>
                  <a:lnTo>
                    <a:pt x="61" y="33"/>
                  </a:lnTo>
                  <a:lnTo>
                    <a:pt x="63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7" name="Freeform 246"/>
            <p:cNvSpPr>
              <a:spLocks/>
            </p:cNvSpPr>
            <p:nvPr/>
          </p:nvSpPr>
          <p:spPr bwMode="auto">
            <a:xfrm>
              <a:off x="531" y="1363"/>
              <a:ext cx="41" cy="26"/>
            </a:xfrm>
            <a:custGeom>
              <a:avLst/>
              <a:gdLst>
                <a:gd name="T0" fmla="*/ 0 w 83"/>
                <a:gd name="T1" fmla="*/ 1 h 52"/>
                <a:gd name="T2" fmla="*/ 0 w 83"/>
                <a:gd name="T3" fmla="*/ 1 h 52"/>
                <a:gd name="T4" fmla="*/ 0 w 83"/>
                <a:gd name="T5" fmla="*/ 1 h 52"/>
                <a:gd name="T6" fmla="*/ 0 w 83"/>
                <a:gd name="T7" fmla="*/ 1 h 52"/>
                <a:gd name="T8" fmla="*/ 0 w 83"/>
                <a:gd name="T9" fmla="*/ 1 h 52"/>
                <a:gd name="T10" fmla="*/ 0 w 83"/>
                <a:gd name="T11" fmla="*/ 1 h 52"/>
                <a:gd name="T12" fmla="*/ 0 w 83"/>
                <a:gd name="T13" fmla="*/ 1 h 52"/>
                <a:gd name="T14" fmla="*/ 0 w 83"/>
                <a:gd name="T15" fmla="*/ 1 h 52"/>
                <a:gd name="T16" fmla="*/ 0 w 83"/>
                <a:gd name="T17" fmla="*/ 0 h 52"/>
                <a:gd name="T18" fmla="*/ 0 w 83"/>
                <a:gd name="T19" fmla="*/ 1 h 52"/>
                <a:gd name="T20" fmla="*/ 0 w 83"/>
                <a:gd name="T21" fmla="*/ 1 h 52"/>
                <a:gd name="T22" fmla="*/ 0 w 83"/>
                <a:gd name="T23" fmla="*/ 1 h 52"/>
                <a:gd name="T24" fmla="*/ 0 w 83"/>
                <a:gd name="T25" fmla="*/ 1 h 52"/>
                <a:gd name="T26" fmla="*/ 0 w 83"/>
                <a:gd name="T27" fmla="*/ 1 h 52"/>
                <a:gd name="T28" fmla="*/ 0 w 83"/>
                <a:gd name="T29" fmla="*/ 1 h 52"/>
                <a:gd name="T30" fmla="*/ 0 w 83"/>
                <a:gd name="T31" fmla="*/ 1 h 52"/>
                <a:gd name="T32" fmla="*/ 0 w 83"/>
                <a:gd name="T33" fmla="*/ 1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2"/>
                <a:gd name="T53" fmla="*/ 83 w 83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2">
                  <a:moveTo>
                    <a:pt x="83" y="51"/>
                  </a:moveTo>
                  <a:lnTo>
                    <a:pt x="78" y="52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44" y="38"/>
                  </a:lnTo>
                  <a:lnTo>
                    <a:pt x="31" y="31"/>
                  </a:lnTo>
                  <a:lnTo>
                    <a:pt x="17" y="22"/>
                  </a:lnTo>
                  <a:lnTo>
                    <a:pt x="6" y="11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1"/>
                  </a:lnTo>
                  <a:lnTo>
                    <a:pt x="32" y="18"/>
                  </a:lnTo>
                  <a:lnTo>
                    <a:pt x="46" y="26"/>
                  </a:lnTo>
                  <a:lnTo>
                    <a:pt x="61" y="34"/>
                  </a:lnTo>
                  <a:lnTo>
                    <a:pt x="73" y="41"/>
                  </a:lnTo>
                  <a:lnTo>
                    <a:pt x="81" y="46"/>
                  </a:lnTo>
                  <a:lnTo>
                    <a:pt x="83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8" name="Freeform 247"/>
            <p:cNvSpPr>
              <a:spLocks/>
            </p:cNvSpPr>
            <p:nvPr/>
          </p:nvSpPr>
          <p:spPr bwMode="auto">
            <a:xfrm>
              <a:off x="533" y="1338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7"/>
                  </a:moveTo>
                  <a:lnTo>
                    <a:pt x="85" y="58"/>
                  </a:lnTo>
                  <a:lnTo>
                    <a:pt x="75" y="55"/>
                  </a:lnTo>
                  <a:lnTo>
                    <a:pt x="61" y="49"/>
                  </a:lnTo>
                  <a:lnTo>
                    <a:pt x="46" y="40"/>
                  </a:lnTo>
                  <a:lnTo>
                    <a:pt x="30" y="31"/>
                  </a:lnTo>
                  <a:lnTo>
                    <a:pt x="17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5"/>
                  </a:lnTo>
                  <a:lnTo>
                    <a:pt x="18" y="11"/>
                  </a:lnTo>
                  <a:lnTo>
                    <a:pt x="33" y="19"/>
                  </a:lnTo>
                  <a:lnTo>
                    <a:pt x="50" y="28"/>
                  </a:lnTo>
                  <a:lnTo>
                    <a:pt x="65" y="38"/>
                  </a:lnTo>
                  <a:lnTo>
                    <a:pt x="78" y="46"/>
                  </a:lnTo>
                  <a:lnTo>
                    <a:pt x="87" y="52"/>
                  </a:lnTo>
                  <a:lnTo>
                    <a:pt x="90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39" name="Freeform 248"/>
            <p:cNvSpPr>
              <a:spLocks/>
            </p:cNvSpPr>
            <p:nvPr/>
          </p:nvSpPr>
          <p:spPr bwMode="auto">
            <a:xfrm>
              <a:off x="537" y="1322"/>
              <a:ext cx="36" cy="31"/>
            </a:xfrm>
            <a:custGeom>
              <a:avLst/>
              <a:gdLst>
                <a:gd name="T0" fmla="*/ 0 w 74"/>
                <a:gd name="T1" fmla="*/ 1 h 61"/>
                <a:gd name="T2" fmla="*/ 0 w 74"/>
                <a:gd name="T3" fmla="*/ 1 h 61"/>
                <a:gd name="T4" fmla="*/ 0 w 74"/>
                <a:gd name="T5" fmla="*/ 1 h 61"/>
                <a:gd name="T6" fmla="*/ 0 w 74"/>
                <a:gd name="T7" fmla="*/ 1 h 61"/>
                <a:gd name="T8" fmla="*/ 0 w 74"/>
                <a:gd name="T9" fmla="*/ 1 h 61"/>
                <a:gd name="T10" fmla="*/ 0 w 74"/>
                <a:gd name="T11" fmla="*/ 1 h 61"/>
                <a:gd name="T12" fmla="*/ 0 w 74"/>
                <a:gd name="T13" fmla="*/ 1 h 61"/>
                <a:gd name="T14" fmla="*/ 0 w 74"/>
                <a:gd name="T15" fmla="*/ 1 h 61"/>
                <a:gd name="T16" fmla="*/ 0 w 74"/>
                <a:gd name="T17" fmla="*/ 0 h 61"/>
                <a:gd name="T18" fmla="*/ 0 w 74"/>
                <a:gd name="T19" fmla="*/ 1 h 61"/>
                <a:gd name="T20" fmla="*/ 0 w 74"/>
                <a:gd name="T21" fmla="*/ 1 h 61"/>
                <a:gd name="T22" fmla="*/ 0 w 74"/>
                <a:gd name="T23" fmla="*/ 1 h 61"/>
                <a:gd name="T24" fmla="*/ 0 w 74"/>
                <a:gd name="T25" fmla="*/ 1 h 61"/>
                <a:gd name="T26" fmla="*/ 0 w 74"/>
                <a:gd name="T27" fmla="*/ 1 h 61"/>
                <a:gd name="T28" fmla="*/ 0 w 74"/>
                <a:gd name="T29" fmla="*/ 1 h 61"/>
                <a:gd name="T30" fmla="*/ 0 w 74"/>
                <a:gd name="T31" fmla="*/ 1 h 61"/>
                <a:gd name="T32" fmla="*/ 0 w 74"/>
                <a:gd name="T33" fmla="*/ 1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61"/>
                <a:gd name="T53" fmla="*/ 74 w 74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61">
                  <a:moveTo>
                    <a:pt x="74" y="61"/>
                  </a:moveTo>
                  <a:lnTo>
                    <a:pt x="69" y="61"/>
                  </a:lnTo>
                  <a:lnTo>
                    <a:pt x="61" y="57"/>
                  </a:lnTo>
                  <a:lnTo>
                    <a:pt x="49" y="49"/>
                  </a:lnTo>
                  <a:lnTo>
                    <a:pt x="37" y="40"/>
                  </a:lnTo>
                  <a:lnTo>
                    <a:pt x="23" y="29"/>
                  </a:lnTo>
                  <a:lnTo>
                    <a:pt x="13" y="19"/>
                  </a:lnTo>
                  <a:lnTo>
                    <a:pt x="3" y="8"/>
                  </a:lnTo>
                  <a:lnTo>
                    <a:pt x="0" y="0"/>
                  </a:lnTo>
                  <a:lnTo>
                    <a:pt x="8" y="5"/>
                  </a:lnTo>
                  <a:lnTo>
                    <a:pt x="19" y="12"/>
                  </a:lnTo>
                  <a:lnTo>
                    <a:pt x="31" y="22"/>
                  </a:lnTo>
                  <a:lnTo>
                    <a:pt x="45" y="31"/>
                  </a:lnTo>
                  <a:lnTo>
                    <a:pt x="57" y="41"/>
                  </a:lnTo>
                  <a:lnTo>
                    <a:pt x="68" y="49"/>
                  </a:lnTo>
                  <a:lnTo>
                    <a:pt x="74" y="57"/>
                  </a:lnTo>
                  <a:lnTo>
                    <a:pt x="74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0" name="Freeform 249"/>
            <p:cNvSpPr>
              <a:spLocks/>
            </p:cNvSpPr>
            <p:nvPr/>
          </p:nvSpPr>
          <p:spPr bwMode="auto">
            <a:xfrm>
              <a:off x="542" y="1310"/>
              <a:ext cx="30" cy="25"/>
            </a:xfrm>
            <a:custGeom>
              <a:avLst/>
              <a:gdLst>
                <a:gd name="T0" fmla="*/ 1 w 60"/>
                <a:gd name="T1" fmla="*/ 1 h 50"/>
                <a:gd name="T2" fmla="*/ 1 w 60"/>
                <a:gd name="T3" fmla="*/ 1 h 50"/>
                <a:gd name="T4" fmla="*/ 1 w 60"/>
                <a:gd name="T5" fmla="*/ 1 h 50"/>
                <a:gd name="T6" fmla="*/ 1 w 60"/>
                <a:gd name="T7" fmla="*/ 1 h 50"/>
                <a:gd name="T8" fmla="*/ 1 w 60"/>
                <a:gd name="T9" fmla="*/ 1 h 50"/>
                <a:gd name="T10" fmla="*/ 1 w 60"/>
                <a:gd name="T11" fmla="*/ 1 h 50"/>
                <a:gd name="T12" fmla="*/ 1 w 60"/>
                <a:gd name="T13" fmla="*/ 1 h 50"/>
                <a:gd name="T14" fmla="*/ 1 w 60"/>
                <a:gd name="T15" fmla="*/ 1 h 50"/>
                <a:gd name="T16" fmla="*/ 0 w 60"/>
                <a:gd name="T17" fmla="*/ 0 h 50"/>
                <a:gd name="T18" fmla="*/ 1 w 60"/>
                <a:gd name="T19" fmla="*/ 1 h 50"/>
                <a:gd name="T20" fmla="*/ 1 w 60"/>
                <a:gd name="T21" fmla="*/ 1 h 50"/>
                <a:gd name="T22" fmla="*/ 1 w 60"/>
                <a:gd name="T23" fmla="*/ 1 h 50"/>
                <a:gd name="T24" fmla="*/ 1 w 60"/>
                <a:gd name="T25" fmla="*/ 1 h 50"/>
                <a:gd name="T26" fmla="*/ 1 w 60"/>
                <a:gd name="T27" fmla="*/ 1 h 50"/>
                <a:gd name="T28" fmla="*/ 1 w 60"/>
                <a:gd name="T29" fmla="*/ 1 h 50"/>
                <a:gd name="T30" fmla="*/ 1 w 60"/>
                <a:gd name="T31" fmla="*/ 1 h 50"/>
                <a:gd name="T32" fmla="*/ 1 w 60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50"/>
                <a:gd name="T53" fmla="*/ 60 w 6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50">
                  <a:moveTo>
                    <a:pt x="60" y="50"/>
                  </a:moveTo>
                  <a:lnTo>
                    <a:pt x="57" y="50"/>
                  </a:lnTo>
                  <a:lnTo>
                    <a:pt x="49" y="49"/>
                  </a:lnTo>
                  <a:lnTo>
                    <a:pt x="40" y="44"/>
                  </a:lnTo>
                  <a:lnTo>
                    <a:pt x="31" y="38"/>
                  </a:lnTo>
                  <a:lnTo>
                    <a:pt x="20" y="29"/>
                  </a:lnTo>
                  <a:lnTo>
                    <a:pt x="11" y="20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20"/>
                  </a:lnTo>
                  <a:lnTo>
                    <a:pt x="37" y="27"/>
                  </a:lnTo>
                  <a:lnTo>
                    <a:pt x="46" y="35"/>
                  </a:lnTo>
                  <a:lnTo>
                    <a:pt x="55" y="43"/>
                  </a:lnTo>
                  <a:lnTo>
                    <a:pt x="60" y="47"/>
                  </a:lnTo>
                  <a:lnTo>
                    <a:pt x="6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1" name="Freeform 250"/>
            <p:cNvSpPr>
              <a:spLocks/>
            </p:cNvSpPr>
            <p:nvPr/>
          </p:nvSpPr>
          <p:spPr bwMode="auto">
            <a:xfrm>
              <a:off x="550" y="1298"/>
              <a:ext cx="22" cy="22"/>
            </a:xfrm>
            <a:custGeom>
              <a:avLst/>
              <a:gdLst>
                <a:gd name="T0" fmla="*/ 1 w 43"/>
                <a:gd name="T1" fmla="*/ 0 h 45"/>
                <a:gd name="T2" fmla="*/ 1 w 43"/>
                <a:gd name="T3" fmla="*/ 0 h 45"/>
                <a:gd name="T4" fmla="*/ 1 w 43"/>
                <a:gd name="T5" fmla="*/ 0 h 45"/>
                <a:gd name="T6" fmla="*/ 1 w 43"/>
                <a:gd name="T7" fmla="*/ 0 h 45"/>
                <a:gd name="T8" fmla="*/ 1 w 43"/>
                <a:gd name="T9" fmla="*/ 0 h 45"/>
                <a:gd name="T10" fmla="*/ 1 w 43"/>
                <a:gd name="T11" fmla="*/ 0 h 45"/>
                <a:gd name="T12" fmla="*/ 1 w 43"/>
                <a:gd name="T13" fmla="*/ 0 h 45"/>
                <a:gd name="T14" fmla="*/ 1 w 43"/>
                <a:gd name="T15" fmla="*/ 0 h 45"/>
                <a:gd name="T16" fmla="*/ 0 w 43"/>
                <a:gd name="T17" fmla="*/ 0 h 45"/>
                <a:gd name="T18" fmla="*/ 1 w 43"/>
                <a:gd name="T19" fmla="*/ 0 h 45"/>
                <a:gd name="T20" fmla="*/ 1 w 43"/>
                <a:gd name="T21" fmla="*/ 0 h 45"/>
                <a:gd name="T22" fmla="*/ 1 w 43"/>
                <a:gd name="T23" fmla="*/ 0 h 45"/>
                <a:gd name="T24" fmla="*/ 1 w 43"/>
                <a:gd name="T25" fmla="*/ 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5"/>
                <a:gd name="T41" fmla="*/ 43 w 43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5">
                  <a:moveTo>
                    <a:pt x="43" y="45"/>
                  </a:moveTo>
                  <a:lnTo>
                    <a:pt x="40" y="45"/>
                  </a:lnTo>
                  <a:lnTo>
                    <a:pt x="33" y="42"/>
                  </a:lnTo>
                  <a:lnTo>
                    <a:pt x="26" y="35"/>
                  </a:lnTo>
                  <a:lnTo>
                    <a:pt x="18" y="28"/>
                  </a:lnTo>
                  <a:lnTo>
                    <a:pt x="11" y="20"/>
                  </a:lnTo>
                  <a:lnTo>
                    <a:pt x="4" y="13"/>
                  </a:lnTo>
                  <a:lnTo>
                    <a:pt x="1" y="5"/>
                  </a:lnTo>
                  <a:lnTo>
                    <a:pt x="0" y="0"/>
                  </a:lnTo>
                  <a:lnTo>
                    <a:pt x="11" y="9"/>
                  </a:lnTo>
                  <a:lnTo>
                    <a:pt x="24" y="23"/>
                  </a:lnTo>
                  <a:lnTo>
                    <a:pt x="36" y="35"/>
                  </a:lnTo>
                  <a:lnTo>
                    <a:pt x="4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2" name="Freeform 251"/>
            <p:cNvSpPr>
              <a:spLocks/>
            </p:cNvSpPr>
            <p:nvPr/>
          </p:nvSpPr>
          <p:spPr bwMode="auto">
            <a:xfrm>
              <a:off x="556" y="1290"/>
              <a:ext cx="13" cy="15"/>
            </a:xfrm>
            <a:custGeom>
              <a:avLst/>
              <a:gdLst>
                <a:gd name="T0" fmla="*/ 1 w 25"/>
                <a:gd name="T1" fmla="*/ 1 h 29"/>
                <a:gd name="T2" fmla="*/ 1 w 25"/>
                <a:gd name="T3" fmla="*/ 1 h 29"/>
                <a:gd name="T4" fmla="*/ 1 w 25"/>
                <a:gd name="T5" fmla="*/ 1 h 29"/>
                <a:gd name="T6" fmla="*/ 0 w 25"/>
                <a:gd name="T7" fmla="*/ 1 h 29"/>
                <a:gd name="T8" fmla="*/ 0 w 25"/>
                <a:gd name="T9" fmla="*/ 0 h 29"/>
                <a:gd name="T10" fmla="*/ 1 w 25"/>
                <a:gd name="T11" fmla="*/ 1 h 29"/>
                <a:gd name="T12" fmla="*/ 1 w 25"/>
                <a:gd name="T13" fmla="*/ 1 h 29"/>
                <a:gd name="T14" fmla="*/ 1 w 25"/>
                <a:gd name="T15" fmla="*/ 1 h 29"/>
                <a:gd name="T16" fmla="*/ 1 w 25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9"/>
                <a:gd name="T29" fmla="*/ 25 w 25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9">
                  <a:moveTo>
                    <a:pt x="25" y="29"/>
                  </a:moveTo>
                  <a:lnTo>
                    <a:pt x="18" y="28"/>
                  </a:lnTo>
                  <a:lnTo>
                    <a:pt x="9" y="2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11"/>
                  </a:lnTo>
                  <a:lnTo>
                    <a:pt x="18" y="18"/>
                  </a:lnTo>
                  <a:lnTo>
                    <a:pt x="25" y="24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3" name="Freeform 252"/>
            <p:cNvSpPr>
              <a:spLocks/>
            </p:cNvSpPr>
            <p:nvPr/>
          </p:nvSpPr>
          <p:spPr bwMode="auto">
            <a:xfrm>
              <a:off x="541" y="1411"/>
              <a:ext cx="19" cy="17"/>
            </a:xfrm>
            <a:custGeom>
              <a:avLst/>
              <a:gdLst>
                <a:gd name="T0" fmla="*/ 0 w 36"/>
                <a:gd name="T1" fmla="*/ 0 h 34"/>
                <a:gd name="T2" fmla="*/ 1 w 36"/>
                <a:gd name="T3" fmla="*/ 1 h 34"/>
                <a:gd name="T4" fmla="*/ 1 w 36"/>
                <a:gd name="T5" fmla="*/ 1 h 34"/>
                <a:gd name="T6" fmla="*/ 1 w 36"/>
                <a:gd name="T7" fmla="*/ 1 h 34"/>
                <a:gd name="T8" fmla="*/ 1 w 36"/>
                <a:gd name="T9" fmla="*/ 1 h 34"/>
                <a:gd name="T10" fmla="*/ 1 w 36"/>
                <a:gd name="T11" fmla="*/ 1 h 34"/>
                <a:gd name="T12" fmla="*/ 1 w 36"/>
                <a:gd name="T13" fmla="*/ 1 h 34"/>
                <a:gd name="T14" fmla="*/ 1 w 36"/>
                <a:gd name="T15" fmla="*/ 1 h 34"/>
                <a:gd name="T16" fmla="*/ 0 w 3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4"/>
                <a:gd name="T29" fmla="*/ 36 w 3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4">
                  <a:moveTo>
                    <a:pt x="0" y="0"/>
                  </a:moveTo>
                  <a:lnTo>
                    <a:pt x="9" y="5"/>
                  </a:lnTo>
                  <a:lnTo>
                    <a:pt x="22" y="14"/>
                  </a:lnTo>
                  <a:lnTo>
                    <a:pt x="35" y="24"/>
                  </a:lnTo>
                  <a:lnTo>
                    <a:pt x="36" y="34"/>
                  </a:lnTo>
                  <a:lnTo>
                    <a:pt x="29" y="32"/>
                  </a:lnTo>
                  <a:lnTo>
                    <a:pt x="18" y="23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4" name="Freeform 253"/>
            <p:cNvSpPr>
              <a:spLocks/>
            </p:cNvSpPr>
            <p:nvPr/>
          </p:nvSpPr>
          <p:spPr bwMode="auto">
            <a:xfrm>
              <a:off x="531" y="1411"/>
              <a:ext cx="10" cy="20"/>
            </a:xfrm>
            <a:custGeom>
              <a:avLst/>
              <a:gdLst>
                <a:gd name="T0" fmla="*/ 1 w 18"/>
                <a:gd name="T1" fmla="*/ 0 h 40"/>
                <a:gd name="T2" fmla="*/ 1 w 18"/>
                <a:gd name="T3" fmla="*/ 1 h 40"/>
                <a:gd name="T4" fmla="*/ 1 w 18"/>
                <a:gd name="T5" fmla="*/ 1 h 40"/>
                <a:gd name="T6" fmla="*/ 0 w 18"/>
                <a:gd name="T7" fmla="*/ 1 h 40"/>
                <a:gd name="T8" fmla="*/ 1 w 18"/>
                <a:gd name="T9" fmla="*/ 1 h 40"/>
                <a:gd name="T10" fmla="*/ 1 w 18"/>
                <a:gd name="T11" fmla="*/ 1 h 40"/>
                <a:gd name="T12" fmla="*/ 1 w 18"/>
                <a:gd name="T13" fmla="*/ 1 h 40"/>
                <a:gd name="T14" fmla="*/ 1 w 18"/>
                <a:gd name="T15" fmla="*/ 1 h 40"/>
                <a:gd name="T16" fmla="*/ 1 w 18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40"/>
                <a:gd name="T29" fmla="*/ 18 w 1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40">
                  <a:moveTo>
                    <a:pt x="18" y="0"/>
                  </a:moveTo>
                  <a:lnTo>
                    <a:pt x="13" y="8"/>
                  </a:lnTo>
                  <a:lnTo>
                    <a:pt x="6" y="20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7" y="37"/>
                  </a:lnTo>
                  <a:lnTo>
                    <a:pt x="12" y="26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5" name="Freeform 254"/>
            <p:cNvSpPr>
              <a:spLocks/>
            </p:cNvSpPr>
            <p:nvPr/>
          </p:nvSpPr>
          <p:spPr bwMode="auto">
            <a:xfrm>
              <a:off x="543" y="1415"/>
              <a:ext cx="5" cy="22"/>
            </a:xfrm>
            <a:custGeom>
              <a:avLst/>
              <a:gdLst>
                <a:gd name="T0" fmla="*/ 0 w 10"/>
                <a:gd name="T1" fmla="*/ 0 h 44"/>
                <a:gd name="T2" fmla="*/ 0 w 10"/>
                <a:gd name="T3" fmla="*/ 1 h 44"/>
                <a:gd name="T4" fmla="*/ 0 w 10"/>
                <a:gd name="T5" fmla="*/ 1 h 44"/>
                <a:gd name="T6" fmla="*/ 1 w 10"/>
                <a:gd name="T7" fmla="*/ 1 h 44"/>
                <a:gd name="T8" fmla="*/ 1 w 10"/>
                <a:gd name="T9" fmla="*/ 1 h 44"/>
                <a:gd name="T10" fmla="*/ 1 w 10"/>
                <a:gd name="T11" fmla="*/ 1 h 44"/>
                <a:gd name="T12" fmla="*/ 1 w 10"/>
                <a:gd name="T13" fmla="*/ 1 h 44"/>
                <a:gd name="T14" fmla="*/ 1 w 10"/>
                <a:gd name="T15" fmla="*/ 1 h 44"/>
                <a:gd name="T16" fmla="*/ 0 w 10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4"/>
                <a:gd name="T29" fmla="*/ 10 w 10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4">
                  <a:moveTo>
                    <a:pt x="0" y="0"/>
                  </a:moveTo>
                  <a:lnTo>
                    <a:pt x="0" y="7"/>
                  </a:lnTo>
                  <a:lnTo>
                    <a:pt x="0" y="22"/>
                  </a:lnTo>
                  <a:lnTo>
                    <a:pt x="1" y="38"/>
                  </a:lnTo>
                  <a:lnTo>
                    <a:pt x="6" y="44"/>
                  </a:lnTo>
                  <a:lnTo>
                    <a:pt x="10" y="38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6" name="Freeform 255"/>
            <p:cNvSpPr>
              <a:spLocks/>
            </p:cNvSpPr>
            <p:nvPr/>
          </p:nvSpPr>
          <p:spPr bwMode="auto">
            <a:xfrm>
              <a:off x="521" y="1404"/>
              <a:ext cx="16" cy="20"/>
            </a:xfrm>
            <a:custGeom>
              <a:avLst/>
              <a:gdLst>
                <a:gd name="T0" fmla="*/ 0 w 34"/>
                <a:gd name="T1" fmla="*/ 0 h 39"/>
                <a:gd name="T2" fmla="*/ 0 w 34"/>
                <a:gd name="T3" fmla="*/ 1 h 39"/>
                <a:gd name="T4" fmla="*/ 0 w 34"/>
                <a:gd name="T5" fmla="*/ 1 h 39"/>
                <a:gd name="T6" fmla="*/ 0 w 34"/>
                <a:gd name="T7" fmla="*/ 1 h 39"/>
                <a:gd name="T8" fmla="*/ 0 w 34"/>
                <a:gd name="T9" fmla="*/ 1 h 39"/>
                <a:gd name="T10" fmla="*/ 0 w 34"/>
                <a:gd name="T11" fmla="*/ 1 h 39"/>
                <a:gd name="T12" fmla="*/ 0 w 34"/>
                <a:gd name="T13" fmla="*/ 1 h 39"/>
                <a:gd name="T14" fmla="*/ 0 w 34"/>
                <a:gd name="T15" fmla="*/ 1 h 39"/>
                <a:gd name="T16" fmla="*/ 0 w 34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39"/>
                <a:gd name="T29" fmla="*/ 34 w 34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39">
                  <a:moveTo>
                    <a:pt x="34" y="0"/>
                  </a:moveTo>
                  <a:lnTo>
                    <a:pt x="26" y="12"/>
                  </a:lnTo>
                  <a:lnTo>
                    <a:pt x="17" y="27"/>
                  </a:lnTo>
                  <a:lnTo>
                    <a:pt x="8" y="38"/>
                  </a:lnTo>
                  <a:lnTo>
                    <a:pt x="0" y="39"/>
                  </a:lnTo>
                  <a:lnTo>
                    <a:pt x="2" y="32"/>
                  </a:lnTo>
                  <a:lnTo>
                    <a:pt x="13" y="20"/>
                  </a:lnTo>
                  <a:lnTo>
                    <a:pt x="25" y="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7" name="Freeform 256"/>
            <p:cNvSpPr>
              <a:spLocks/>
            </p:cNvSpPr>
            <p:nvPr/>
          </p:nvSpPr>
          <p:spPr bwMode="auto">
            <a:xfrm>
              <a:off x="523" y="1294"/>
              <a:ext cx="29" cy="6"/>
            </a:xfrm>
            <a:custGeom>
              <a:avLst/>
              <a:gdLst>
                <a:gd name="T0" fmla="*/ 1 w 58"/>
                <a:gd name="T1" fmla="*/ 1 h 12"/>
                <a:gd name="T2" fmla="*/ 1 w 58"/>
                <a:gd name="T3" fmla="*/ 1 h 12"/>
                <a:gd name="T4" fmla="*/ 1 w 58"/>
                <a:gd name="T5" fmla="*/ 1 h 12"/>
                <a:gd name="T6" fmla="*/ 1 w 58"/>
                <a:gd name="T7" fmla="*/ 1 h 12"/>
                <a:gd name="T8" fmla="*/ 1 w 58"/>
                <a:gd name="T9" fmla="*/ 1 h 12"/>
                <a:gd name="T10" fmla="*/ 1 w 58"/>
                <a:gd name="T11" fmla="*/ 1 h 12"/>
                <a:gd name="T12" fmla="*/ 1 w 58"/>
                <a:gd name="T13" fmla="*/ 1 h 12"/>
                <a:gd name="T14" fmla="*/ 1 w 58"/>
                <a:gd name="T15" fmla="*/ 1 h 12"/>
                <a:gd name="T16" fmla="*/ 0 w 58"/>
                <a:gd name="T17" fmla="*/ 1 h 12"/>
                <a:gd name="T18" fmla="*/ 1 w 58"/>
                <a:gd name="T19" fmla="*/ 1 h 12"/>
                <a:gd name="T20" fmla="*/ 1 w 58"/>
                <a:gd name="T21" fmla="*/ 0 h 12"/>
                <a:gd name="T22" fmla="*/ 1 w 58"/>
                <a:gd name="T23" fmla="*/ 0 h 12"/>
                <a:gd name="T24" fmla="*/ 1 w 58"/>
                <a:gd name="T25" fmla="*/ 1 h 12"/>
                <a:gd name="T26" fmla="*/ 1 w 58"/>
                <a:gd name="T27" fmla="*/ 1 h 12"/>
                <a:gd name="T28" fmla="*/ 1 w 58"/>
                <a:gd name="T29" fmla="*/ 1 h 12"/>
                <a:gd name="T30" fmla="*/ 1 w 58"/>
                <a:gd name="T31" fmla="*/ 1 h 12"/>
                <a:gd name="T32" fmla="*/ 1 w 58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2"/>
                <a:gd name="T53" fmla="*/ 58 w 5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2">
                  <a:moveTo>
                    <a:pt x="58" y="10"/>
                  </a:moveTo>
                  <a:lnTo>
                    <a:pt x="52" y="10"/>
                  </a:lnTo>
                  <a:lnTo>
                    <a:pt x="43" y="12"/>
                  </a:lnTo>
                  <a:lnTo>
                    <a:pt x="33" y="12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8" y="10"/>
                  </a:lnTo>
                  <a:lnTo>
                    <a:pt x="3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3" y="3"/>
                  </a:lnTo>
                  <a:lnTo>
                    <a:pt x="32" y="4"/>
                  </a:lnTo>
                  <a:lnTo>
                    <a:pt x="43" y="7"/>
                  </a:lnTo>
                  <a:lnTo>
                    <a:pt x="50" y="9"/>
                  </a:lnTo>
                  <a:lnTo>
                    <a:pt x="58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8" name="Freeform 257"/>
            <p:cNvSpPr>
              <a:spLocks/>
            </p:cNvSpPr>
            <p:nvPr/>
          </p:nvSpPr>
          <p:spPr bwMode="auto">
            <a:xfrm>
              <a:off x="528" y="1282"/>
              <a:ext cx="28" cy="10"/>
            </a:xfrm>
            <a:custGeom>
              <a:avLst/>
              <a:gdLst>
                <a:gd name="T0" fmla="*/ 0 w 57"/>
                <a:gd name="T1" fmla="*/ 1 h 20"/>
                <a:gd name="T2" fmla="*/ 0 w 57"/>
                <a:gd name="T3" fmla="*/ 1 h 20"/>
                <a:gd name="T4" fmla="*/ 0 w 57"/>
                <a:gd name="T5" fmla="*/ 1 h 20"/>
                <a:gd name="T6" fmla="*/ 0 w 57"/>
                <a:gd name="T7" fmla="*/ 1 h 20"/>
                <a:gd name="T8" fmla="*/ 0 w 57"/>
                <a:gd name="T9" fmla="*/ 1 h 20"/>
                <a:gd name="T10" fmla="*/ 0 w 57"/>
                <a:gd name="T11" fmla="*/ 1 h 20"/>
                <a:gd name="T12" fmla="*/ 0 w 57"/>
                <a:gd name="T13" fmla="*/ 1 h 20"/>
                <a:gd name="T14" fmla="*/ 0 w 57"/>
                <a:gd name="T15" fmla="*/ 1 h 20"/>
                <a:gd name="T16" fmla="*/ 0 w 57"/>
                <a:gd name="T17" fmla="*/ 1 h 20"/>
                <a:gd name="T18" fmla="*/ 0 w 57"/>
                <a:gd name="T19" fmla="*/ 0 h 20"/>
                <a:gd name="T20" fmla="*/ 0 w 57"/>
                <a:gd name="T21" fmla="*/ 0 h 20"/>
                <a:gd name="T22" fmla="*/ 0 w 57"/>
                <a:gd name="T23" fmla="*/ 1 h 20"/>
                <a:gd name="T24" fmla="*/ 0 w 57"/>
                <a:gd name="T25" fmla="*/ 1 h 20"/>
                <a:gd name="T26" fmla="*/ 0 w 57"/>
                <a:gd name="T27" fmla="*/ 1 h 20"/>
                <a:gd name="T28" fmla="*/ 0 w 57"/>
                <a:gd name="T29" fmla="*/ 1 h 20"/>
                <a:gd name="T30" fmla="*/ 0 w 57"/>
                <a:gd name="T31" fmla="*/ 1 h 20"/>
                <a:gd name="T32" fmla="*/ 0 w 57"/>
                <a:gd name="T33" fmla="*/ 1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20"/>
                <a:gd name="T53" fmla="*/ 57 w 57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20">
                  <a:moveTo>
                    <a:pt x="57" y="20"/>
                  </a:moveTo>
                  <a:lnTo>
                    <a:pt x="50" y="20"/>
                  </a:lnTo>
                  <a:lnTo>
                    <a:pt x="43" y="18"/>
                  </a:lnTo>
                  <a:lnTo>
                    <a:pt x="34" y="17"/>
                  </a:lnTo>
                  <a:lnTo>
                    <a:pt x="24" y="15"/>
                  </a:lnTo>
                  <a:lnTo>
                    <a:pt x="15" y="14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5" y="10"/>
                  </a:lnTo>
                  <a:lnTo>
                    <a:pt x="44" y="14"/>
                  </a:lnTo>
                  <a:lnTo>
                    <a:pt x="52" y="18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49" name="Freeform 258"/>
            <p:cNvSpPr>
              <a:spLocks/>
            </p:cNvSpPr>
            <p:nvPr/>
          </p:nvSpPr>
          <p:spPr bwMode="auto">
            <a:xfrm>
              <a:off x="515" y="1308"/>
              <a:ext cx="27" cy="6"/>
            </a:xfrm>
            <a:custGeom>
              <a:avLst/>
              <a:gdLst>
                <a:gd name="T0" fmla="*/ 1 w 53"/>
                <a:gd name="T1" fmla="*/ 1 h 12"/>
                <a:gd name="T2" fmla="*/ 1 w 53"/>
                <a:gd name="T3" fmla="*/ 1 h 12"/>
                <a:gd name="T4" fmla="*/ 1 w 53"/>
                <a:gd name="T5" fmla="*/ 1 h 12"/>
                <a:gd name="T6" fmla="*/ 1 w 53"/>
                <a:gd name="T7" fmla="*/ 1 h 12"/>
                <a:gd name="T8" fmla="*/ 1 w 53"/>
                <a:gd name="T9" fmla="*/ 1 h 12"/>
                <a:gd name="T10" fmla="*/ 1 w 53"/>
                <a:gd name="T11" fmla="*/ 1 h 12"/>
                <a:gd name="T12" fmla="*/ 1 w 53"/>
                <a:gd name="T13" fmla="*/ 1 h 12"/>
                <a:gd name="T14" fmla="*/ 1 w 53"/>
                <a:gd name="T15" fmla="*/ 1 h 12"/>
                <a:gd name="T16" fmla="*/ 0 w 53"/>
                <a:gd name="T17" fmla="*/ 1 h 12"/>
                <a:gd name="T18" fmla="*/ 0 w 53"/>
                <a:gd name="T19" fmla="*/ 1 h 12"/>
                <a:gd name="T20" fmla="*/ 1 w 53"/>
                <a:gd name="T21" fmla="*/ 0 h 12"/>
                <a:gd name="T22" fmla="*/ 1 w 53"/>
                <a:gd name="T23" fmla="*/ 0 h 12"/>
                <a:gd name="T24" fmla="*/ 1 w 53"/>
                <a:gd name="T25" fmla="*/ 1 h 12"/>
                <a:gd name="T26" fmla="*/ 1 w 53"/>
                <a:gd name="T27" fmla="*/ 1 h 12"/>
                <a:gd name="T28" fmla="*/ 1 w 53"/>
                <a:gd name="T29" fmla="*/ 1 h 12"/>
                <a:gd name="T30" fmla="*/ 1 w 53"/>
                <a:gd name="T31" fmla="*/ 1 h 12"/>
                <a:gd name="T32" fmla="*/ 1 w 53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2"/>
                <a:gd name="T53" fmla="*/ 53 w 53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2">
                  <a:moveTo>
                    <a:pt x="53" y="4"/>
                  </a:moveTo>
                  <a:lnTo>
                    <a:pt x="52" y="7"/>
                  </a:lnTo>
                  <a:lnTo>
                    <a:pt x="45" y="9"/>
                  </a:lnTo>
                  <a:lnTo>
                    <a:pt x="38" y="10"/>
                  </a:lnTo>
                  <a:lnTo>
                    <a:pt x="2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3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1"/>
                  </a:lnTo>
                  <a:lnTo>
                    <a:pt x="27" y="3"/>
                  </a:lnTo>
                  <a:lnTo>
                    <a:pt x="38" y="3"/>
                  </a:lnTo>
                  <a:lnTo>
                    <a:pt x="45" y="4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0" name="Freeform 259"/>
            <p:cNvSpPr>
              <a:spLocks/>
            </p:cNvSpPr>
            <p:nvPr/>
          </p:nvSpPr>
          <p:spPr bwMode="auto">
            <a:xfrm>
              <a:off x="508" y="1321"/>
              <a:ext cx="31" cy="10"/>
            </a:xfrm>
            <a:custGeom>
              <a:avLst/>
              <a:gdLst>
                <a:gd name="T0" fmla="*/ 0 w 63"/>
                <a:gd name="T1" fmla="*/ 0 h 20"/>
                <a:gd name="T2" fmla="*/ 0 w 63"/>
                <a:gd name="T3" fmla="*/ 1 h 20"/>
                <a:gd name="T4" fmla="*/ 0 w 63"/>
                <a:gd name="T5" fmla="*/ 1 h 20"/>
                <a:gd name="T6" fmla="*/ 0 w 63"/>
                <a:gd name="T7" fmla="*/ 1 h 20"/>
                <a:gd name="T8" fmla="*/ 0 w 63"/>
                <a:gd name="T9" fmla="*/ 1 h 20"/>
                <a:gd name="T10" fmla="*/ 0 w 63"/>
                <a:gd name="T11" fmla="*/ 1 h 20"/>
                <a:gd name="T12" fmla="*/ 0 w 63"/>
                <a:gd name="T13" fmla="*/ 1 h 20"/>
                <a:gd name="T14" fmla="*/ 0 w 63"/>
                <a:gd name="T15" fmla="*/ 1 h 20"/>
                <a:gd name="T16" fmla="*/ 0 w 63"/>
                <a:gd name="T17" fmla="*/ 1 h 20"/>
                <a:gd name="T18" fmla="*/ 0 w 63"/>
                <a:gd name="T19" fmla="*/ 1 h 20"/>
                <a:gd name="T20" fmla="*/ 0 w 63"/>
                <a:gd name="T21" fmla="*/ 1 h 20"/>
                <a:gd name="T22" fmla="*/ 0 w 63"/>
                <a:gd name="T23" fmla="*/ 1 h 20"/>
                <a:gd name="T24" fmla="*/ 0 w 63"/>
                <a:gd name="T25" fmla="*/ 1 h 20"/>
                <a:gd name="T26" fmla="*/ 0 w 63"/>
                <a:gd name="T27" fmla="*/ 1 h 20"/>
                <a:gd name="T28" fmla="*/ 0 w 63"/>
                <a:gd name="T29" fmla="*/ 1 h 20"/>
                <a:gd name="T30" fmla="*/ 0 w 63"/>
                <a:gd name="T31" fmla="*/ 1 h 20"/>
                <a:gd name="T32" fmla="*/ 0 w 63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20"/>
                <a:gd name="T53" fmla="*/ 63 w 63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20">
                  <a:moveTo>
                    <a:pt x="63" y="0"/>
                  </a:moveTo>
                  <a:lnTo>
                    <a:pt x="55" y="4"/>
                  </a:lnTo>
                  <a:lnTo>
                    <a:pt x="48" y="9"/>
                  </a:lnTo>
                  <a:lnTo>
                    <a:pt x="37" y="12"/>
                  </a:lnTo>
                  <a:lnTo>
                    <a:pt x="26" y="16"/>
                  </a:lnTo>
                  <a:lnTo>
                    <a:pt x="17" y="18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7"/>
                  </a:lnTo>
                  <a:lnTo>
                    <a:pt x="16" y="6"/>
                  </a:lnTo>
                  <a:lnTo>
                    <a:pt x="26" y="4"/>
                  </a:lnTo>
                  <a:lnTo>
                    <a:pt x="37" y="4"/>
                  </a:lnTo>
                  <a:lnTo>
                    <a:pt x="48" y="3"/>
                  </a:lnTo>
                  <a:lnTo>
                    <a:pt x="57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1" name="Freeform 260"/>
            <p:cNvSpPr>
              <a:spLocks/>
            </p:cNvSpPr>
            <p:nvPr/>
          </p:nvSpPr>
          <p:spPr bwMode="auto">
            <a:xfrm>
              <a:off x="499" y="1336"/>
              <a:ext cx="35" cy="11"/>
            </a:xfrm>
            <a:custGeom>
              <a:avLst/>
              <a:gdLst>
                <a:gd name="T0" fmla="*/ 1 w 68"/>
                <a:gd name="T1" fmla="*/ 0 h 23"/>
                <a:gd name="T2" fmla="*/ 1 w 68"/>
                <a:gd name="T3" fmla="*/ 0 h 23"/>
                <a:gd name="T4" fmla="*/ 1 w 68"/>
                <a:gd name="T5" fmla="*/ 0 h 23"/>
                <a:gd name="T6" fmla="*/ 1 w 68"/>
                <a:gd name="T7" fmla="*/ 0 h 23"/>
                <a:gd name="T8" fmla="*/ 1 w 68"/>
                <a:gd name="T9" fmla="*/ 0 h 23"/>
                <a:gd name="T10" fmla="*/ 1 w 68"/>
                <a:gd name="T11" fmla="*/ 0 h 23"/>
                <a:gd name="T12" fmla="*/ 1 w 68"/>
                <a:gd name="T13" fmla="*/ 0 h 23"/>
                <a:gd name="T14" fmla="*/ 1 w 68"/>
                <a:gd name="T15" fmla="*/ 0 h 23"/>
                <a:gd name="T16" fmla="*/ 0 w 68"/>
                <a:gd name="T17" fmla="*/ 0 h 23"/>
                <a:gd name="T18" fmla="*/ 1 w 68"/>
                <a:gd name="T19" fmla="*/ 0 h 23"/>
                <a:gd name="T20" fmla="*/ 1 w 68"/>
                <a:gd name="T21" fmla="*/ 0 h 23"/>
                <a:gd name="T22" fmla="*/ 1 w 68"/>
                <a:gd name="T23" fmla="*/ 0 h 23"/>
                <a:gd name="T24" fmla="*/ 1 w 68"/>
                <a:gd name="T25" fmla="*/ 0 h 23"/>
                <a:gd name="T26" fmla="*/ 1 w 68"/>
                <a:gd name="T27" fmla="*/ 0 h 23"/>
                <a:gd name="T28" fmla="*/ 1 w 68"/>
                <a:gd name="T29" fmla="*/ 0 h 23"/>
                <a:gd name="T30" fmla="*/ 1 w 68"/>
                <a:gd name="T31" fmla="*/ 0 h 23"/>
                <a:gd name="T32" fmla="*/ 1 w 68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23"/>
                <a:gd name="T53" fmla="*/ 68 w 6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23">
                  <a:moveTo>
                    <a:pt x="68" y="0"/>
                  </a:moveTo>
                  <a:lnTo>
                    <a:pt x="62" y="3"/>
                  </a:lnTo>
                  <a:lnTo>
                    <a:pt x="51" y="7"/>
                  </a:lnTo>
                  <a:lnTo>
                    <a:pt x="41" y="12"/>
                  </a:lnTo>
                  <a:lnTo>
                    <a:pt x="29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10" y="10"/>
                  </a:lnTo>
                  <a:lnTo>
                    <a:pt x="19" y="7"/>
                  </a:lnTo>
                  <a:lnTo>
                    <a:pt x="32" y="6"/>
                  </a:lnTo>
                  <a:lnTo>
                    <a:pt x="44" y="4"/>
                  </a:lnTo>
                  <a:lnTo>
                    <a:pt x="55" y="3"/>
                  </a:lnTo>
                  <a:lnTo>
                    <a:pt x="6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2" name="Freeform 261"/>
            <p:cNvSpPr>
              <a:spLocks/>
            </p:cNvSpPr>
            <p:nvPr/>
          </p:nvSpPr>
          <p:spPr bwMode="auto">
            <a:xfrm>
              <a:off x="497" y="1363"/>
              <a:ext cx="37" cy="18"/>
            </a:xfrm>
            <a:custGeom>
              <a:avLst/>
              <a:gdLst>
                <a:gd name="T0" fmla="*/ 1 w 73"/>
                <a:gd name="T1" fmla="*/ 0 h 37"/>
                <a:gd name="T2" fmla="*/ 1 w 73"/>
                <a:gd name="T3" fmla="*/ 0 h 37"/>
                <a:gd name="T4" fmla="*/ 1 w 73"/>
                <a:gd name="T5" fmla="*/ 0 h 37"/>
                <a:gd name="T6" fmla="*/ 1 w 73"/>
                <a:gd name="T7" fmla="*/ 0 h 37"/>
                <a:gd name="T8" fmla="*/ 1 w 73"/>
                <a:gd name="T9" fmla="*/ 0 h 37"/>
                <a:gd name="T10" fmla="*/ 1 w 73"/>
                <a:gd name="T11" fmla="*/ 0 h 37"/>
                <a:gd name="T12" fmla="*/ 1 w 73"/>
                <a:gd name="T13" fmla="*/ 0 h 37"/>
                <a:gd name="T14" fmla="*/ 1 w 73"/>
                <a:gd name="T15" fmla="*/ 0 h 37"/>
                <a:gd name="T16" fmla="*/ 0 w 73"/>
                <a:gd name="T17" fmla="*/ 0 h 37"/>
                <a:gd name="T18" fmla="*/ 1 w 73"/>
                <a:gd name="T19" fmla="*/ 0 h 37"/>
                <a:gd name="T20" fmla="*/ 1 w 73"/>
                <a:gd name="T21" fmla="*/ 0 h 37"/>
                <a:gd name="T22" fmla="*/ 1 w 73"/>
                <a:gd name="T23" fmla="*/ 0 h 37"/>
                <a:gd name="T24" fmla="*/ 1 w 73"/>
                <a:gd name="T25" fmla="*/ 0 h 37"/>
                <a:gd name="T26" fmla="*/ 1 w 73"/>
                <a:gd name="T27" fmla="*/ 0 h 37"/>
                <a:gd name="T28" fmla="*/ 1 w 73"/>
                <a:gd name="T29" fmla="*/ 0 h 37"/>
                <a:gd name="T30" fmla="*/ 1 w 73"/>
                <a:gd name="T31" fmla="*/ 0 h 37"/>
                <a:gd name="T32" fmla="*/ 1 w 73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37"/>
                <a:gd name="T53" fmla="*/ 73 w 73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37">
                  <a:moveTo>
                    <a:pt x="73" y="0"/>
                  </a:moveTo>
                  <a:lnTo>
                    <a:pt x="66" y="6"/>
                  </a:lnTo>
                  <a:lnTo>
                    <a:pt x="56" y="14"/>
                  </a:lnTo>
                  <a:lnTo>
                    <a:pt x="46" y="22"/>
                  </a:lnTo>
                  <a:lnTo>
                    <a:pt x="34" y="28"/>
                  </a:lnTo>
                  <a:lnTo>
                    <a:pt x="21" y="32"/>
                  </a:lnTo>
                  <a:lnTo>
                    <a:pt x="12" y="37"/>
                  </a:lnTo>
                  <a:lnTo>
                    <a:pt x="5" y="37"/>
                  </a:lnTo>
                  <a:lnTo>
                    <a:pt x="0" y="35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20" y="22"/>
                  </a:lnTo>
                  <a:lnTo>
                    <a:pt x="32" y="17"/>
                  </a:lnTo>
                  <a:lnTo>
                    <a:pt x="46" y="14"/>
                  </a:lnTo>
                  <a:lnTo>
                    <a:pt x="58" y="9"/>
                  </a:lnTo>
                  <a:lnTo>
                    <a:pt x="67" y="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3" name="Freeform 262"/>
            <p:cNvSpPr>
              <a:spLocks/>
            </p:cNvSpPr>
            <p:nvPr/>
          </p:nvSpPr>
          <p:spPr bwMode="auto">
            <a:xfrm>
              <a:off x="503" y="1392"/>
              <a:ext cx="34" cy="22"/>
            </a:xfrm>
            <a:custGeom>
              <a:avLst/>
              <a:gdLst>
                <a:gd name="T0" fmla="*/ 1 w 67"/>
                <a:gd name="T1" fmla="*/ 0 h 45"/>
                <a:gd name="T2" fmla="*/ 1 w 67"/>
                <a:gd name="T3" fmla="*/ 0 h 45"/>
                <a:gd name="T4" fmla="*/ 1 w 67"/>
                <a:gd name="T5" fmla="*/ 0 h 45"/>
                <a:gd name="T6" fmla="*/ 1 w 67"/>
                <a:gd name="T7" fmla="*/ 0 h 45"/>
                <a:gd name="T8" fmla="*/ 1 w 67"/>
                <a:gd name="T9" fmla="*/ 0 h 45"/>
                <a:gd name="T10" fmla="*/ 1 w 67"/>
                <a:gd name="T11" fmla="*/ 0 h 45"/>
                <a:gd name="T12" fmla="*/ 1 w 67"/>
                <a:gd name="T13" fmla="*/ 0 h 45"/>
                <a:gd name="T14" fmla="*/ 1 w 67"/>
                <a:gd name="T15" fmla="*/ 0 h 45"/>
                <a:gd name="T16" fmla="*/ 0 w 67"/>
                <a:gd name="T17" fmla="*/ 0 h 45"/>
                <a:gd name="T18" fmla="*/ 1 w 67"/>
                <a:gd name="T19" fmla="*/ 0 h 45"/>
                <a:gd name="T20" fmla="*/ 1 w 67"/>
                <a:gd name="T21" fmla="*/ 0 h 45"/>
                <a:gd name="T22" fmla="*/ 1 w 67"/>
                <a:gd name="T23" fmla="*/ 0 h 45"/>
                <a:gd name="T24" fmla="*/ 1 w 67"/>
                <a:gd name="T25" fmla="*/ 0 h 45"/>
                <a:gd name="T26" fmla="*/ 1 w 67"/>
                <a:gd name="T27" fmla="*/ 0 h 45"/>
                <a:gd name="T28" fmla="*/ 1 w 67"/>
                <a:gd name="T29" fmla="*/ 0 h 45"/>
                <a:gd name="T30" fmla="*/ 1 w 67"/>
                <a:gd name="T31" fmla="*/ 0 h 45"/>
                <a:gd name="T32" fmla="*/ 1 w 67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5"/>
                <a:gd name="T53" fmla="*/ 67 w 6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5">
                  <a:moveTo>
                    <a:pt x="67" y="0"/>
                  </a:moveTo>
                  <a:lnTo>
                    <a:pt x="63" y="6"/>
                  </a:lnTo>
                  <a:lnTo>
                    <a:pt x="54" y="14"/>
                  </a:lnTo>
                  <a:lnTo>
                    <a:pt x="43" y="22"/>
                  </a:lnTo>
                  <a:lnTo>
                    <a:pt x="32" y="31"/>
                  </a:lnTo>
                  <a:lnTo>
                    <a:pt x="22" y="37"/>
                  </a:lnTo>
                  <a:lnTo>
                    <a:pt x="11" y="43"/>
                  </a:lnTo>
                  <a:lnTo>
                    <a:pt x="5" y="45"/>
                  </a:lnTo>
                  <a:lnTo>
                    <a:pt x="0" y="43"/>
                  </a:lnTo>
                  <a:lnTo>
                    <a:pt x="2" y="38"/>
                  </a:lnTo>
                  <a:lnTo>
                    <a:pt x="8" y="32"/>
                  </a:lnTo>
                  <a:lnTo>
                    <a:pt x="17" y="26"/>
                  </a:lnTo>
                  <a:lnTo>
                    <a:pt x="29" y="20"/>
                  </a:lnTo>
                  <a:lnTo>
                    <a:pt x="43" y="14"/>
                  </a:lnTo>
                  <a:lnTo>
                    <a:pt x="54" y="8"/>
                  </a:lnTo>
                  <a:lnTo>
                    <a:pt x="63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4" name="Freeform 263"/>
            <p:cNvSpPr>
              <a:spLocks/>
            </p:cNvSpPr>
            <p:nvPr/>
          </p:nvSpPr>
          <p:spPr bwMode="auto">
            <a:xfrm>
              <a:off x="502" y="1349"/>
              <a:ext cx="30" cy="19"/>
            </a:xfrm>
            <a:custGeom>
              <a:avLst/>
              <a:gdLst>
                <a:gd name="T0" fmla="*/ 0 w 61"/>
                <a:gd name="T1" fmla="*/ 0 h 38"/>
                <a:gd name="T2" fmla="*/ 0 w 61"/>
                <a:gd name="T3" fmla="*/ 1 h 38"/>
                <a:gd name="T4" fmla="*/ 0 w 61"/>
                <a:gd name="T5" fmla="*/ 1 h 38"/>
                <a:gd name="T6" fmla="*/ 0 w 61"/>
                <a:gd name="T7" fmla="*/ 1 h 38"/>
                <a:gd name="T8" fmla="*/ 0 w 61"/>
                <a:gd name="T9" fmla="*/ 1 h 38"/>
                <a:gd name="T10" fmla="*/ 0 w 61"/>
                <a:gd name="T11" fmla="*/ 1 h 38"/>
                <a:gd name="T12" fmla="*/ 0 w 61"/>
                <a:gd name="T13" fmla="*/ 1 h 38"/>
                <a:gd name="T14" fmla="*/ 0 w 61"/>
                <a:gd name="T15" fmla="*/ 1 h 38"/>
                <a:gd name="T16" fmla="*/ 0 w 61"/>
                <a:gd name="T17" fmla="*/ 1 h 38"/>
                <a:gd name="T18" fmla="*/ 0 w 61"/>
                <a:gd name="T19" fmla="*/ 1 h 38"/>
                <a:gd name="T20" fmla="*/ 0 w 61"/>
                <a:gd name="T21" fmla="*/ 1 h 38"/>
                <a:gd name="T22" fmla="*/ 0 w 61"/>
                <a:gd name="T23" fmla="*/ 1 h 38"/>
                <a:gd name="T24" fmla="*/ 0 w 61"/>
                <a:gd name="T25" fmla="*/ 1 h 38"/>
                <a:gd name="T26" fmla="*/ 0 w 61"/>
                <a:gd name="T27" fmla="*/ 1 h 38"/>
                <a:gd name="T28" fmla="*/ 0 w 61"/>
                <a:gd name="T29" fmla="*/ 1 h 38"/>
                <a:gd name="T30" fmla="*/ 0 w 61"/>
                <a:gd name="T31" fmla="*/ 1 h 38"/>
                <a:gd name="T32" fmla="*/ 0 w 61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8"/>
                <a:gd name="T53" fmla="*/ 61 w 61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8">
                  <a:moveTo>
                    <a:pt x="61" y="0"/>
                  </a:moveTo>
                  <a:lnTo>
                    <a:pt x="57" y="4"/>
                  </a:lnTo>
                  <a:lnTo>
                    <a:pt x="47" y="10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9" y="36"/>
                  </a:lnTo>
                  <a:lnTo>
                    <a:pt x="3" y="38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7" y="20"/>
                  </a:lnTo>
                  <a:lnTo>
                    <a:pt x="28" y="15"/>
                  </a:lnTo>
                  <a:lnTo>
                    <a:pt x="38" y="10"/>
                  </a:lnTo>
                  <a:lnTo>
                    <a:pt x="49" y="6"/>
                  </a:lnTo>
                  <a:lnTo>
                    <a:pt x="57" y="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5" name="Freeform 264"/>
            <p:cNvSpPr>
              <a:spLocks/>
            </p:cNvSpPr>
            <p:nvPr/>
          </p:nvSpPr>
          <p:spPr bwMode="auto">
            <a:xfrm>
              <a:off x="530" y="1350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6"/>
                  </a:moveTo>
                  <a:lnTo>
                    <a:pt x="85" y="58"/>
                  </a:lnTo>
                  <a:lnTo>
                    <a:pt x="74" y="55"/>
                  </a:lnTo>
                  <a:lnTo>
                    <a:pt x="61" y="49"/>
                  </a:lnTo>
                  <a:lnTo>
                    <a:pt x="45" y="41"/>
                  </a:lnTo>
                  <a:lnTo>
                    <a:pt x="30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4"/>
                  </a:lnTo>
                  <a:lnTo>
                    <a:pt x="18" y="10"/>
                  </a:lnTo>
                  <a:lnTo>
                    <a:pt x="33" y="18"/>
                  </a:lnTo>
                  <a:lnTo>
                    <a:pt x="50" y="27"/>
                  </a:lnTo>
                  <a:lnTo>
                    <a:pt x="65" y="38"/>
                  </a:lnTo>
                  <a:lnTo>
                    <a:pt x="79" y="46"/>
                  </a:lnTo>
                  <a:lnTo>
                    <a:pt x="87" y="52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6" name="Freeform 265"/>
            <p:cNvSpPr>
              <a:spLocks/>
            </p:cNvSpPr>
            <p:nvPr/>
          </p:nvSpPr>
          <p:spPr bwMode="auto">
            <a:xfrm>
              <a:off x="532" y="1374"/>
              <a:ext cx="35" cy="24"/>
            </a:xfrm>
            <a:custGeom>
              <a:avLst/>
              <a:gdLst>
                <a:gd name="T0" fmla="*/ 1 w 70"/>
                <a:gd name="T1" fmla="*/ 0 h 49"/>
                <a:gd name="T2" fmla="*/ 1 w 70"/>
                <a:gd name="T3" fmla="*/ 0 h 49"/>
                <a:gd name="T4" fmla="*/ 1 w 70"/>
                <a:gd name="T5" fmla="*/ 0 h 49"/>
                <a:gd name="T6" fmla="*/ 1 w 70"/>
                <a:gd name="T7" fmla="*/ 0 h 49"/>
                <a:gd name="T8" fmla="*/ 1 w 70"/>
                <a:gd name="T9" fmla="*/ 0 h 49"/>
                <a:gd name="T10" fmla="*/ 1 w 70"/>
                <a:gd name="T11" fmla="*/ 0 h 49"/>
                <a:gd name="T12" fmla="*/ 1 w 70"/>
                <a:gd name="T13" fmla="*/ 0 h 49"/>
                <a:gd name="T14" fmla="*/ 1 w 70"/>
                <a:gd name="T15" fmla="*/ 0 h 49"/>
                <a:gd name="T16" fmla="*/ 0 w 70"/>
                <a:gd name="T17" fmla="*/ 0 h 49"/>
                <a:gd name="T18" fmla="*/ 1 w 70"/>
                <a:gd name="T19" fmla="*/ 0 h 49"/>
                <a:gd name="T20" fmla="*/ 1 w 70"/>
                <a:gd name="T21" fmla="*/ 0 h 49"/>
                <a:gd name="T22" fmla="*/ 1 w 70"/>
                <a:gd name="T23" fmla="*/ 0 h 49"/>
                <a:gd name="T24" fmla="*/ 1 w 70"/>
                <a:gd name="T25" fmla="*/ 0 h 49"/>
                <a:gd name="T26" fmla="*/ 1 w 70"/>
                <a:gd name="T27" fmla="*/ 0 h 49"/>
                <a:gd name="T28" fmla="*/ 1 w 70"/>
                <a:gd name="T29" fmla="*/ 0 h 49"/>
                <a:gd name="T30" fmla="*/ 1 w 70"/>
                <a:gd name="T31" fmla="*/ 0 h 49"/>
                <a:gd name="T32" fmla="*/ 1 w 7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49"/>
                <a:gd name="T53" fmla="*/ 70 w 70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49">
                  <a:moveTo>
                    <a:pt x="70" y="49"/>
                  </a:moveTo>
                  <a:lnTo>
                    <a:pt x="67" y="49"/>
                  </a:lnTo>
                  <a:lnTo>
                    <a:pt x="60" y="47"/>
                  </a:lnTo>
                  <a:lnTo>
                    <a:pt x="49" y="43"/>
                  </a:lnTo>
                  <a:lnTo>
                    <a:pt x="38" y="37"/>
                  </a:lnTo>
                  <a:lnTo>
                    <a:pt x="26" y="29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9" y="12"/>
                  </a:lnTo>
                  <a:lnTo>
                    <a:pt x="29" y="20"/>
                  </a:lnTo>
                  <a:lnTo>
                    <a:pt x="43" y="28"/>
                  </a:lnTo>
                  <a:lnTo>
                    <a:pt x="54" y="35"/>
                  </a:lnTo>
                  <a:lnTo>
                    <a:pt x="63" y="41"/>
                  </a:lnTo>
                  <a:lnTo>
                    <a:pt x="69" y="46"/>
                  </a:lnTo>
                  <a:lnTo>
                    <a:pt x="7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7" name="Freeform 266"/>
            <p:cNvSpPr>
              <a:spLocks/>
            </p:cNvSpPr>
            <p:nvPr/>
          </p:nvSpPr>
          <p:spPr bwMode="auto">
            <a:xfrm>
              <a:off x="500" y="1377"/>
              <a:ext cx="34" cy="21"/>
            </a:xfrm>
            <a:custGeom>
              <a:avLst/>
              <a:gdLst>
                <a:gd name="T0" fmla="*/ 0 w 69"/>
                <a:gd name="T1" fmla="*/ 0 h 43"/>
                <a:gd name="T2" fmla="*/ 0 w 69"/>
                <a:gd name="T3" fmla="*/ 0 h 43"/>
                <a:gd name="T4" fmla="*/ 0 w 69"/>
                <a:gd name="T5" fmla="*/ 0 h 43"/>
                <a:gd name="T6" fmla="*/ 0 w 69"/>
                <a:gd name="T7" fmla="*/ 0 h 43"/>
                <a:gd name="T8" fmla="*/ 0 w 69"/>
                <a:gd name="T9" fmla="*/ 0 h 43"/>
                <a:gd name="T10" fmla="*/ 0 w 69"/>
                <a:gd name="T11" fmla="*/ 0 h 43"/>
                <a:gd name="T12" fmla="*/ 0 w 69"/>
                <a:gd name="T13" fmla="*/ 0 h 43"/>
                <a:gd name="T14" fmla="*/ 0 w 69"/>
                <a:gd name="T15" fmla="*/ 0 h 43"/>
                <a:gd name="T16" fmla="*/ 0 w 69"/>
                <a:gd name="T17" fmla="*/ 0 h 43"/>
                <a:gd name="T18" fmla="*/ 0 w 69"/>
                <a:gd name="T19" fmla="*/ 0 h 43"/>
                <a:gd name="T20" fmla="*/ 0 w 69"/>
                <a:gd name="T21" fmla="*/ 0 h 43"/>
                <a:gd name="T22" fmla="*/ 0 w 69"/>
                <a:gd name="T23" fmla="*/ 0 h 43"/>
                <a:gd name="T24" fmla="*/ 0 w 69"/>
                <a:gd name="T25" fmla="*/ 0 h 43"/>
                <a:gd name="T26" fmla="*/ 0 w 69"/>
                <a:gd name="T27" fmla="*/ 0 h 43"/>
                <a:gd name="T28" fmla="*/ 0 w 69"/>
                <a:gd name="T29" fmla="*/ 0 h 43"/>
                <a:gd name="T30" fmla="*/ 0 w 69"/>
                <a:gd name="T31" fmla="*/ 0 h 43"/>
                <a:gd name="T32" fmla="*/ 0 w 69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43"/>
                <a:gd name="T53" fmla="*/ 69 w 69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43">
                  <a:moveTo>
                    <a:pt x="69" y="0"/>
                  </a:moveTo>
                  <a:lnTo>
                    <a:pt x="64" y="6"/>
                  </a:lnTo>
                  <a:lnTo>
                    <a:pt x="55" y="14"/>
                  </a:lnTo>
                  <a:lnTo>
                    <a:pt x="44" y="22"/>
                  </a:lnTo>
                  <a:lnTo>
                    <a:pt x="34" y="29"/>
                  </a:lnTo>
                  <a:lnTo>
                    <a:pt x="21" y="37"/>
                  </a:lnTo>
                  <a:lnTo>
                    <a:pt x="12" y="41"/>
                  </a:lnTo>
                  <a:lnTo>
                    <a:pt x="5" y="43"/>
                  </a:lnTo>
                  <a:lnTo>
                    <a:pt x="0" y="41"/>
                  </a:lnTo>
                  <a:lnTo>
                    <a:pt x="2" y="37"/>
                  </a:lnTo>
                  <a:lnTo>
                    <a:pt x="8" y="32"/>
                  </a:lnTo>
                  <a:lnTo>
                    <a:pt x="18" y="26"/>
                  </a:lnTo>
                  <a:lnTo>
                    <a:pt x="31" y="20"/>
                  </a:lnTo>
                  <a:lnTo>
                    <a:pt x="44" y="14"/>
                  </a:lnTo>
                  <a:lnTo>
                    <a:pt x="55" y="8"/>
                  </a:lnTo>
                  <a:lnTo>
                    <a:pt x="64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8" name="Freeform 267"/>
            <p:cNvSpPr>
              <a:spLocks/>
            </p:cNvSpPr>
            <p:nvPr/>
          </p:nvSpPr>
          <p:spPr bwMode="auto">
            <a:xfrm>
              <a:off x="382" y="396"/>
              <a:ext cx="336" cy="333"/>
            </a:xfrm>
            <a:custGeom>
              <a:avLst/>
              <a:gdLst>
                <a:gd name="T0" fmla="*/ 0 w 673"/>
                <a:gd name="T1" fmla="*/ 1 h 664"/>
                <a:gd name="T2" fmla="*/ 0 w 673"/>
                <a:gd name="T3" fmla="*/ 1 h 664"/>
                <a:gd name="T4" fmla="*/ 0 w 673"/>
                <a:gd name="T5" fmla="*/ 1 h 664"/>
                <a:gd name="T6" fmla="*/ 0 w 673"/>
                <a:gd name="T7" fmla="*/ 1 h 664"/>
                <a:gd name="T8" fmla="*/ 0 w 673"/>
                <a:gd name="T9" fmla="*/ 1 h 664"/>
                <a:gd name="T10" fmla="*/ 0 w 673"/>
                <a:gd name="T11" fmla="*/ 1 h 664"/>
                <a:gd name="T12" fmla="*/ 0 w 673"/>
                <a:gd name="T13" fmla="*/ 1 h 664"/>
                <a:gd name="T14" fmla="*/ 0 w 673"/>
                <a:gd name="T15" fmla="*/ 1 h 664"/>
                <a:gd name="T16" fmla="*/ 0 w 673"/>
                <a:gd name="T17" fmla="*/ 1 h 664"/>
                <a:gd name="T18" fmla="*/ 0 w 673"/>
                <a:gd name="T19" fmla="*/ 1 h 664"/>
                <a:gd name="T20" fmla="*/ 0 w 673"/>
                <a:gd name="T21" fmla="*/ 1 h 664"/>
                <a:gd name="T22" fmla="*/ 0 w 673"/>
                <a:gd name="T23" fmla="*/ 1 h 664"/>
                <a:gd name="T24" fmla="*/ 0 w 673"/>
                <a:gd name="T25" fmla="*/ 1 h 664"/>
                <a:gd name="T26" fmla="*/ 0 w 673"/>
                <a:gd name="T27" fmla="*/ 1 h 664"/>
                <a:gd name="T28" fmla="*/ 0 w 673"/>
                <a:gd name="T29" fmla="*/ 1 h 664"/>
                <a:gd name="T30" fmla="*/ 0 w 673"/>
                <a:gd name="T31" fmla="*/ 1 h 664"/>
                <a:gd name="T32" fmla="*/ 0 w 673"/>
                <a:gd name="T33" fmla="*/ 1 h 664"/>
                <a:gd name="T34" fmla="*/ 0 w 673"/>
                <a:gd name="T35" fmla="*/ 1 h 664"/>
                <a:gd name="T36" fmla="*/ 0 w 673"/>
                <a:gd name="T37" fmla="*/ 1 h 664"/>
                <a:gd name="T38" fmla="*/ 0 w 673"/>
                <a:gd name="T39" fmla="*/ 1 h 664"/>
                <a:gd name="T40" fmla="*/ 0 w 673"/>
                <a:gd name="T41" fmla="*/ 1 h 664"/>
                <a:gd name="T42" fmla="*/ 0 w 673"/>
                <a:gd name="T43" fmla="*/ 1 h 664"/>
                <a:gd name="T44" fmla="*/ 0 w 673"/>
                <a:gd name="T45" fmla="*/ 1 h 664"/>
                <a:gd name="T46" fmla="*/ 0 w 673"/>
                <a:gd name="T47" fmla="*/ 1 h 664"/>
                <a:gd name="T48" fmla="*/ 0 w 673"/>
                <a:gd name="T49" fmla="*/ 1 h 664"/>
                <a:gd name="T50" fmla="*/ 0 w 673"/>
                <a:gd name="T51" fmla="*/ 1 h 664"/>
                <a:gd name="T52" fmla="*/ 0 w 673"/>
                <a:gd name="T53" fmla="*/ 1 h 664"/>
                <a:gd name="T54" fmla="*/ 0 w 673"/>
                <a:gd name="T55" fmla="*/ 1 h 664"/>
                <a:gd name="T56" fmla="*/ 0 w 673"/>
                <a:gd name="T57" fmla="*/ 1 h 664"/>
                <a:gd name="T58" fmla="*/ 0 w 673"/>
                <a:gd name="T59" fmla="*/ 1 h 664"/>
                <a:gd name="T60" fmla="*/ 0 w 673"/>
                <a:gd name="T61" fmla="*/ 1 h 664"/>
                <a:gd name="T62" fmla="*/ 0 w 673"/>
                <a:gd name="T63" fmla="*/ 1 h 664"/>
                <a:gd name="T64" fmla="*/ 0 w 673"/>
                <a:gd name="T65" fmla="*/ 1 h 664"/>
                <a:gd name="T66" fmla="*/ 0 w 673"/>
                <a:gd name="T67" fmla="*/ 1 h 664"/>
                <a:gd name="T68" fmla="*/ 0 w 673"/>
                <a:gd name="T69" fmla="*/ 1 h 664"/>
                <a:gd name="T70" fmla="*/ 0 w 673"/>
                <a:gd name="T71" fmla="*/ 1 h 664"/>
                <a:gd name="T72" fmla="*/ 0 w 673"/>
                <a:gd name="T73" fmla="*/ 1 h 664"/>
                <a:gd name="T74" fmla="*/ 0 w 673"/>
                <a:gd name="T75" fmla="*/ 1 h 664"/>
                <a:gd name="T76" fmla="*/ 0 w 673"/>
                <a:gd name="T77" fmla="*/ 1 h 664"/>
                <a:gd name="T78" fmla="*/ 0 w 673"/>
                <a:gd name="T79" fmla="*/ 1 h 664"/>
                <a:gd name="T80" fmla="*/ 0 w 673"/>
                <a:gd name="T81" fmla="*/ 1 h 664"/>
                <a:gd name="T82" fmla="*/ 0 w 673"/>
                <a:gd name="T83" fmla="*/ 1 h 664"/>
                <a:gd name="T84" fmla="*/ 0 w 673"/>
                <a:gd name="T85" fmla="*/ 1 h 664"/>
                <a:gd name="T86" fmla="*/ 0 w 673"/>
                <a:gd name="T87" fmla="*/ 1 h 664"/>
                <a:gd name="T88" fmla="*/ 0 w 673"/>
                <a:gd name="T89" fmla="*/ 1 h 664"/>
                <a:gd name="T90" fmla="*/ 0 w 673"/>
                <a:gd name="T91" fmla="*/ 1 h 664"/>
                <a:gd name="T92" fmla="*/ 0 w 673"/>
                <a:gd name="T93" fmla="*/ 1 h 664"/>
                <a:gd name="T94" fmla="*/ 0 w 673"/>
                <a:gd name="T95" fmla="*/ 1 h 664"/>
                <a:gd name="T96" fmla="*/ 0 w 673"/>
                <a:gd name="T97" fmla="*/ 1 h 664"/>
                <a:gd name="T98" fmla="*/ 0 w 673"/>
                <a:gd name="T99" fmla="*/ 1 h 664"/>
                <a:gd name="T100" fmla="*/ 0 w 673"/>
                <a:gd name="T101" fmla="*/ 1 h 664"/>
                <a:gd name="T102" fmla="*/ 0 w 673"/>
                <a:gd name="T103" fmla="*/ 1 h 664"/>
                <a:gd name="T104" fmla="*/ 0 w 673"/>
                <a:gd name="T105" fmla="*/ 1 h 6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3"/>
                <a:gd name="T160" fmla="*/ 0 h 664"/>
                <a:gd name="T161" fmla="*/ 673 w 673"/>
                <a:gd name="T162" fmla="*/ 664 h 6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3" h="664">
                  <a:moveTo>
                    <a:pt x="293" y="243"/>
                  </a:moveTo>
                  <a:lnTo>
                    <a:pt x="291" y="220"/>
                  </a:lnTo>
                  <a:lnTo>
                    <a:pt x="285" y="197"/>
                  </a:lnTo>
                  <a:lnTo>
                    <a:pt x="277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0"/>
                  </a:lnTo>
                  <a:lnTo>
                    <a:pt x="219" y="108"/>
                  </a:lnTo>
                  <a:lnTo>
                    <a:pt x="203" y="102"/>
                  </a:lnTo>
                  <a:lnTo>
                    <a:pt x="184" y="97"/>
                  </a:lnTo>
                  <a:lnTo>
                    <a:pt x="163" y="93"/>
                  </a:lnTo>
                  <a:lnTo>
                    <a:pt x="140" y="88"/>
                  </a:lnTo>
                  <a:lnTo>
                    <a:pt x="117" y="84"/>
                  </a:lnTo>
                  <a:lnTo>
                    <a:pt x="96" y="79"/>
                  </a:lnTo>
                  <a:lnTo>
                    <a:pt x="77" y="75"/>
                  </a:lnTo>
                  <a:lnTo>
                    <a:pt x="62" y="70"/>
                  </a:lnTo>
                  <a:lnTo>
                    <a:pt x="53" y="65"/>
                  </a:lnTo>
                  <a:lnTo>
                    <a:pt x="44" y="59"/>
                  </a:lnTo>
                  <a:lnTo>
                    <a:pt x="38" y="58"/>
                  </a:lnTo>
                  <a:lnTo>
                    <a:pt x="38" y="62"/>
                  </a:lnTo>
                  <a:lnTo>
                    <a:pt x="44" y="70"/>
                  </a:lnTo>
                  <a:lnTo>
                    <a:pt x="53" y="84"/>
                  </a:lnTo>
                  <a:lnTo>
                    <a:pt x="58" y="104"/>
                  </a:lnTo>
                  <a:lnTo>
                    <a:pt x="62" y="128"/>
                  </a:lnTo>
                  <a:lnTo>
                    <a:pt x="65" y="152"/>
                  </a:lnTo>
                  <a:lnTo>
                    <a:pt x="68" y="166"/>
                  </a:lnTo>
                  <a:lnTo>
                    <a:pt x="74" y="181"/>
                  </a:lnTo>
                  <a:lnTo>
                    <a:pt x="83" y="198"/>
                  </a:lnTo>
                  <a:lnTo>
                    <a:pt x="94" y="215"/>
                  </a:lnTo>
                  <a:lnTo>
                    <a:pt x="106" y="232"/>
                  </a:lnTo>
                  <a:lnTo>
                    <a:pt x="122" y="247"/>
                  </a:lnTo>
                  <a:lnTo>
                    <a:pt x="137" y="259"/>
                  </a:lnTo>
                  <a:lnTo>
                    <a:pt x="155" y="269"/>
                  </a:lnTo>
                  <a:lnTo>
                    <a:pt x="172" y="275"/>
                  </a:lnTo>
                  <a:lnTo>
                    <a:pt x="187" y="281"/>
                  </a:lnTo>
                  <a:lnTo>
                    <a:pt x="203" y="285"/>
                  </a:lnTo>
                  <a:lnTo>
                    <a:pt x="216" y="291"/>
                  </a:lnTo>
                  <a:lnTo>
                    <a:pt x="228" y="298"/>
                  </a:lnTo>
                  <a:lnTo>
                    <a:pt x="239" y="305"/>
                  </a:lnTo>
                  <a:lnTo>
                    <a:pt x="250" y="316"/>
                  </a:lnTo>
                  <a:lnTo>
                    <a:pt x="259" y="330"/>
                  </a:lnTo>
                  <a:lnTo>
                    <a:pt x="250" y="333"/>
                  </a:lnTo>
                  <a:lnTo>
                    <a:pt x="239" y="333"/>
                  </a:lnTo>
                  <a:lnTo>
                    <a:pt x="232" y="331"/>
                  </a:lnTo>
                  <a:lnTo>
                    <a:pt x="222" y="328"/>
                  </a:lnTo>
                  <a:lnTo>
                    <a:pt x="213" y="327"/>
                  </a:lnTo>
                  <a:lnTo>
                    <a:pt x="206" y="324"/>
                  </a:lnTo>
                  <a:lnTo>
                    <a:pt x="195" y="321"/>
                  </a:lnTo>
                  <a:lnTo>
                    <a:pt x="186" y="319"/>
                  </a:lnTo>
                  <a:lnTo>
                    <a:pt x="170" y="317"/>
                  </a:lnTo>
                  <a:lnTo>
                    <a:pt x="157" y="321"/>
                  </a:lnTo>
                  <a:lnTo>
                    <a:pt x="141" y="325"/>
                  </a:lnTo>
                  <a:lnTo>
                    <a:pt x="128" y="331"/>
                  </a:lnTo>
                  <a:lnTo>
                    <a:pt x="114" y="339"/>
                  </a:lnTo>
                  <a:lnTo>
                    <a:pt x="102" y="350"/>
                  </a:lnTo>
                  <a:lnTo>
                    <a:pt x="93" y="362"/>
                  </a:lnTo>
                  <a:lnTo>
                    <a:pt x="83" y="374"/>
                  </a:lnTo>
                  <a:lnTo>
                    <a:pt x="76" y="386"/>
                  </a:lnTo>
                  <a:lnTo>
                    <a:pt x="67" y="398"/>
                  </a:lnTo>
                  <a:lnTo>
                    <a:pt x="56" y="409"/>
                  </a:lnTo>
                  <a:lnTo>
                    <a:pt x="45" y="418"/>
                  </a:lnTo>
                  <a:lnTo>
                    <a:pt x="36" y="426"/>
                  </a:lnTo>
                  <a:lnTo>
                    <a:pt x="25" y="432"/>
                  </a:lnTo>
                  <a:lnTo>
                    <a:pt x="18" y="438"/>
                  </a:lnTo>
                  <a:lnTo>
                    <a:pt x="10" y="441"/>
                  </a:lnTo>
                  <a:lnTo>
                    <a:pt x="3" y="446"/>
                  </a:lnTo>
                  <a:lnTo>
                    <a:pt x="0" y="450"/>
                  </a:lnTo>
                  <a:lnTo>
                    <a:pt x="4" y="453"/>
                  </a:lnTo>
                  <a:lnTo>
                    <a:pt x="13" y="461"/>
                  </a:lnTo>
                  <a:lnTo>
                    <a:pt x="16" y="463"/>
                  </a:lnTo>
                  <a:lnTo>
                    <a:pt x="22" y="466"/>
                  </a:lnTo>
                  <a:lnTo>
                    <a:pt x="29" y="469"/>
                  </a:lnTo>
                  <a:lnTo>
                    <a:pt x="38" y="473"/>
                  </a:lnTo>
                  <a:lnTo>
                    <a:pt x="45" y="476"/>
                  </a:lnTo>
                  <a:lnTo>
                    <a:pt x="56" y="481"/>
                  </a:lnTo>
                  <a:lnTo>
                    <a:pt x="67" y="484"/>
                  </a:lnTo>
                  <a:lnTo>
                    <a:pt x="79" y="487"/>
                  </a:lnTo>
                  <a:lnTo>
                    <a:pt x="97" y="490"/>
                  </a:lnTo>
                  <a:lnTo>
                    <a:pt x="117" y="492"/>
                  </a:lnTo>
                  <a:lnTo>
                    <a:pt x="138" y="492"/>
                  </a:lnTo>
                  <a:lnTo>
                    <a:pt x="158" y="489"/>
                  </a:lnTo>
                  <a:lnTo>
                    <a:pt x="178" y="481"/>
                  </a:lnTo>
                  <a:lnTo>
                    <a:pt x="198" y="470"/>
                  </a:lnTo>
                  <a:lnTo>
                    <a:pt x="216" y="455"/>
                  </a:lnTo>
                  <a:lnTo>
                    <a:pt x="232" y="435"/>
                  </a:lnTo>
                  <a:lnTo>
                    <a:pt x="236" y="427"/>
                  </a:lnTo>
                  <a:lnTo>
                    <a:pt x="241" y="418"/>
                  </a:lnTo>
                  <a:lnTo>
                    <a:pt x="244" y="411"/>
                  </a:lnTo>
                  <a:lnTo>
                    <a:pt x="248" y="401"/>
                  </a:lnTo>
                  <a:lnTo>
                    <a:pt x="253" y="389"/>
                  </a:lnTo>
                  <a:lnTo>
                    <a:pt x="257" y="377"/>
                  </a:lnTo>
                  <a:lnTo>
                    <a:pt x="262" y="368"/>
                  </a:lnTo>
                  <a:lnTo>
                    <a:pt x="268" y="360"/>
                  </a:lnTo>
                  <a:lnTo>
                    <a:pt x="274" y="353"/>
                  </a:lnTo>
                  <a:lnTo>
                    <a:pt x="280" y="348"/>
                  </a:lnTo>
                  <a:lnTo>
                    <a:pt x="288" y="345"/>
                  </a:lnTo>
                  <a:lnTo>
                    <a:pt x="296" y="343"/>
                  </a:lnTo>
                  <a:lnTo>
                    <a:pt x="296" y="353"/>
                  </a:lnTo>
                  <a:lnTo>
                    <a:pt x="296" y="360"/>
                  </a:lnTo>
                  <a:lnTo>
                    <a:pt x="299" y="366"/>
                  </a:lnTo>
                  <a:lnTo>
                    <a:pt x="302" y="372"/>
                  </a:lnTo>
                  <a:lnTo>
                    <a:pt x="300" y="389"/>
                  </a:lnTo>
                  <a:lnTo>
                    <a:pt x="296" y="403"/>
                  </a:lnTo>
                  <a:lnTo>
                    <a:pt x="285" y="415"/>
                  </a:lnTo>
                  <a:lnTo>
                    <a:pt x="270" y="424"/>
                  </a:lnTo>
                  <a:lnTo>
                    <a:pt x="259" y="429"/>
                  </a:lnTo>
                  <a:lnTo>
                    <a:pt x="250" y="434"/>
                  </a:lnTo>
                  <a:lnTo>
                    <a:pt x="241" y="441"/>
                  </a:lnTo>
                  <a:lnTo>
                    <a:pt x="232" y="449"/>
                  </a:lnTo>
                  <a:lnTo>
                    <a:pt x="221" y="460"/>
                  </a:lnTo>
                  <a:lnTo>
                    <a:pt x="212" y="472"/>
                  </a:lnTo>
                  <a:lnTo>
                    <a:pt x="204" y="485"/>
                  </a:lnTo>
                  <a:lnTo>
                    <a:pt x="198" y="501"/>
                  </a:lnTo>
                  <a:lnTo>
                    <a:pt x="193" y="515"/>
                  </a:lnTo>
                  <a:lnTo>
                    <a:pt x="190" y="531"/>
                  </a:lnTo>
                  <a:lnTo>
                    <a:pt x="189" y="547"/>
                  </a:lnTo>
                  <a:lnTo>
                    <a:pt x="190" y="562"/>
                  </a:lnTo>
                  <a:lnTo>
                    <a:pt x="192" y="573"/>
                  </a:lnTo>
                  <a:lnTo>
                    <a:pt x="193" y="582"/>
                  </a:lnTo>
                  <a:lnTo>
                    <a:pt x="195" y="591"/>
                  </a:lnTo>
                  <a:lnTo>
                    <a:pt x="195" y="599"/>
                  </a:lnTo>
                  <a:lnTo>
                    <a:pt x="196" y="618"/>
                  </a:lnTo>
                  <a:lnTo>
                    <a:pt x="195" y="634"/>
                  </a:lnTo>
                  <a:lnTo>
                    <a:pt x="192" y="646"/>
                  </a:lnTo>
                  <a:lnTo>
                    <a:pt x="187" y="654"/>
                  </a:lnTo>
                  <a:lnTo>
                    <a:pt x="183" y="661"/>
                  </a:lnTo>
                  <a:lnTo>
                    <a:pt x="186" y="664"/>
                  </a:lnTo>
                  <a:lnTo>
                    <a:pt x="193" y="664"/>
                  </a:lnTo>
                  <a:lnTo>
                    <a:pt x="203" y="663"/>
                  </a:lnTo>
                  <a:lnTo>
                    <a:pt x="247" y="655"/>
                  </a:lnTo>
                  <a:lnTo>
                    <a:pt x="286" y="638"/>
                  </a:lnTo>
                  <a:lnTo>
                    <a:pt x="317" y="614"/>
                  </a:lnTo>
                  <a:lnTo>
                    <a:pt x="341" y="583"/>
                  </a:lnTo>
                  <a:lnTo>
                    <a:pt x="357" y="548"/>
                  </a:lnTo>
                  <a:lnTo>
                    <a:pt x="363" y="511"/>
                  </a:lnTo>
                  <a:lnTo>
                    <a:pt x="361" y="475"/>
                  </a:lnTo>
                  <a:lnTo>
                    <a:pt x="351" y="438"/>
                  </a:lnTo>
                  <a:lnTo>
                    <a:pt x="343" y="421"/>
                  </a:lnTo>
                  <a:lnTo>
                    <a:pt x="335" y="408"/>
                  </a:lnTo>
                  <a:lnTo>
                    <a:pt x="331" y="398"/>
                  </a:lnTo>
                  <a:lnTo>
                    <a:pt x="328" y="388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8" y="380"/>
                  </a:lnTo>
                  <a:lnTo>
                    <a:pt x="351" y="377"/>
                  </a:lnTo>
                  <a:lnTo>
                    <a:pt x="361" y="388"/>
                  </a:lnTo>
                  <a:lnTo>
                    <a:pt x="367" y="406"/>
                  </a:lnTo>
                  <a:lnTo>
                    <a:pt x="372" y="426"/>
                  </a:lnTo>
                  <a:lnTo>
                    <a:pt x="375" y="447"/>
                  </a:lnTo>
                  <a:lnTo>
                    <a:pt x="377" y="463"/>
                  </a:lnTo>
                  <a:lnTo>
                    <a:pt x="380" y="478"/>
                  </a:lnTo>
                  <a:lnTo>
                    <a:pt x="384" y="492"/>
                  </a:lnTo>
                  <a:lnTo>
                    <a:pt x="390" y="505"/>
                  </a:lnTo>
                  <a:lnTo>
                    <a:pt x="399" y="519"/>
                  </a:lnTo>
                  <a:lnTo>
                    <a:pt x="412" y="531"/>
                  </a:lnTo>
                  <a:lnTo>
                    <a:pt x="427" y="542"/>
                  </a:lnTo>
                  <a:lnTo>
                    <a:pt x="445" y="551"/>
                  </a:lnTo>
                  <a:lnTo>
                    <a:pt x="467" y="559"/>
                  </a:lnTo>
                  <a:lnTo>
                    <a:pt x="486" y="566"/>
                  </a:lnTo>
                  <a:lnTo>
                    <a:pt x="506" y="574"/>
                  </a:lnTo>
                  <a:lnTo>
                    <a:pt x="523" y="582"/>
                  </a:lnTo>
                  <a:lnTo>
                    <a:pt x="538" y="591"/>
                  </a:lnTo>
                  <a:lnTo>
                    <a:pt x="552" y="600"/>
                  </a:lnTo>
                  <a:lnTo>
                    <a:pt x="563" y="612"/>
                  </a:lnTo>
                  <a:lnTo>
                    <a:pt x="572" y="626"/>
                  </a:lnTo>
                  <a:lnTo>
                    <a:pt x="577" y="605"/>
                  </a:lnTo>
                  <a:lnTo>
                    <a:pt x="580" y="577"/>
                  </a:lnTo>
                  <a:lnTo>
                    <a:pt x="581" y="545"/>
                  </a:lnTo>
                  <a:lnTo>
                    <a:pt x="578" y="510"/>
                  </a:lnTo>
                  <a:lnTo>
                    <a:pt x="570" y="476"/>
                  </a:lnTo>
                  <a:lnTo>
                    <a:pt x="555" y="447"/>
                  </a:lnTo>
                  <a:lnTo>
                    <a:pt x="532" y="424"/>
                  </a:lnTo>
                  <a:lnTo>
                    <a:pt x="500" y="409"/>
                  </a:lnTo>
                  <a:lnTo>
                    <a:pt x="490" y="406"/>
                  </a:lnTo>
                  <a:lnTo>
                    <a:pt x="479" y="405"/>
                  </a:lnTo>
                  <a:lnTo>
                    <a:pt x="468" y="401"/>
                  </a:lnTo>
                  <a:lnTo>
                    <a:pt x="459" y="400"/>
                  </a:lnTo>
                  <a:lnTo>
                    <a:pt x="450" y="397"/>
                  </a:lnTo>
                  <a:lnTo>
                    <a:pt x="442" y="395"/>
                  </a:lnTo>
                  <a:lnTo>
                    <a:pt x="436" y="394"/>
                  </a:lnTo>
                  <a:lnTo>
                    <a:pt x="432" y="392"/>
                  </a:lnTo>
                  <a:lnTo>
                    <a:pt x="435" y="388"/>
                  </a:lnTo>
                  <a:lnTo>
                    <a:pt x="439" y="382"/>
                  </a:lnTo>
                  <a:lnTo>
                    <a:pt x="442" y="376"/>
                  </a:lnTo>
                  <a:lnTo>
                    <a:pt x="444" y="371"/>
                  </a:lnTo>
                  <a:lnTo>
                    <a:pt x="467" y="382"/>
                  </a:lnTo>
                  <a:lnTo>
                    <a:pt x="490" y="391"/>
                  </a:lnTo>
                  <a:lnTo>
                    <a:pt x="511" y="397"/>
                  </a:lnTo>
                  <a:lnTo>
                    <a:pt x="532" y="400"/>
                  </a:lnTo>
                  <a:lnTo>
                    <a:pt x="552" y="401"/>
                  </a:lnTo>
                  <a:lnTo>
                    <a:pt x="570" y="401"/>
                  </a:lnTo>
                  <a:lnTo>
                    <a:pt x="587" y="398"/>
                  </a:lnTo>
                  <a:lnTo>
                    <a:pt x="602" y="394"/>
                  </a:lnTo>
                  <a:lnTo>
                    <a:pt x="616" y="388"/>
                  </a:lnTo>
                  <a:lnTo>
                    <a:pt x="627" y="383"/>
                  </a:lnTo>
                  <a:lnTo>
                    <a:pt x="638" y="379"/>
                  </a:lnTo>
                  <a:lnTo>
                    <a:pt x="647" y="376"/>
                  </a:lnTo>
                  <a:lnTo>
                    <a:pt x="654" y="372"/>
                  </a:lnTo>
                  <a:lnTo>
                    <a:pt x="660" y="371"/>
                  </a:lnTo>
                  <a:lnTo>
                    <a:pt x="667" y="371"/>
                  </a:lnTo>
                  <a:lnTo>
                    <a:pt x="673" y="371"/>
                  </a:lnTo>
                  <a:lnTo>
                    <a:pt x="659" y="365"/>
                  </a:lnTo>
                  <a:lnTo>
                    <a:pt x="647" y="359"/>
                  </a:lnTo>
                  <a:lnTo>
                    <a:pt x="635" y="350"/>
                  </a:lnTo>
                  <a:lnTo>
                    <a:pt x="624" y="340"/>
                  </a:lnTo>
                  <a:lnTo>
                    <a:pt x="615" y="331"/>
                  </a:lnTo>
                  <a:lnTo>
                    <a:pt x="606" y="321"/>
                  </a:lnTo>
                  <a:lnTo>
                    <a:pt x="596" y="308"/>
                  </a:lnTo>
                  <a:lnTo>
                    <a:pt x="589" y="296"/>
                  </a:lnTo>
                  <a:lnTo>
                    <a:pt x="578" y="284"/>
                  </a:lnTo>
                  <a:lnTo>
                    <a:pt x="564" y="272"/>
                  </a:lnTo>
                  <a:lnTo>
                    <a:pt x="546" y="261"/>
                  </a:lnTo>
                  <a:lnTo>
                    <a:pt x="528" y="253"/>
                  </a:lnTo>
                  <a:lnTo>
                    <a:pt x="506" y="249"/>
                  </a:lnTo>
                  <a:lnTo>
                    <a:pt x="486" y="247"/>
                  </a:lnTo>
                  <a:lnTo>
                    <a:pt x="468" y="250"/>
                  </a:lnTo>
                  <a:lnTo>
                    <a:pt x="453" y="256"/>
                  </a:lnTo>
                  <a:lnTo>
                    <a:pt x="444" y="262"/>
                  </a:lnTo>
                  <a:lnTo>
                    <a:pt x="435" y="269"/>
                  </a:lnTo>
                  <a:lnTo>
                    <a:pt x="427" y="272"/>
                  </a:lnTo>
                  <a:lnTo>
                    <a:pt x="421" y="276"/>
                  </a:lnTo>
                  <a:lnTo>
                    <a:pt x="415" y="278"/>
                  </a:lnTo>
                  <a:lnTo>
                    <a:pt x="410" y="281"/>
                  </a:lnTo>
                  <a:lnTo>
                    <a:pt x="406" y="281"/>
                  </a:lnTo>
                  <a:lnTo>
                    <a:pt x="402" y="282"/>
                  </a:lnTo>
                  <a:lnTo>
                    <a:pt x="404" y="278"/>
                  </a:lnTo>
                  <a:lnTo>
                    <a:pt x="404" y="270"/>
                  </a:lnTo>
                  <a:lnTo>
                    <a:pt x="402" y="262"/>
                  </a:lnTo>
                  <a:lnTo>
                    <a:pt x="399" y="258"/>
                  </a:lnTo>
                  <a:lnTo>
                    <a:pt x="406" y="255"/>
                  </a:lnTo>
                  <a:lnTo>
                    <a:pt x="410" y="252"/>
                  </a:lnTo>
                  <a:lnTo>
                    <a:pt x="416" y="250"/>
                  </a:lnTo>
                  <a:lnTo>
                    <a:pt x="422" y="249"/>
                  </a:lnTo>
                  <a:lnTo>
                    <a:pt x="427" y="249"/>
                  </a:lnTo>
                  <a:lnTo>
                    <a:pt x="433" y="247"/>
                  </a:lnTo>
                  <a:lnTo>
                    <a:pt x="439" y="246"/>
                  </a:lnTo>
                  <a:lnTo>
                    <a:pt x="445" y="243"/>
                  </a:lnTo>
                  <a:lnTo>
                    <a:pt x="461" y="230"/>
                  </a:lnTo>
                  <a:lnTo>
                    <a:pt x="473" y="214"/>
                  </a:lnTo>
                  <a:lnTo>
                    <a:pt x="483" y="194"/>
                  </a:lnTo>
                  <a:lnTo>
                    <a:pt x="491" y="171"/>
                  </a:lnTo>
                  <a:lnTo>
                    <a:pt x="497" y="148"/>
                  </a:lnTo>
                  <a:lnTo>
                    <a:pt x="499" y="125"/>
                  </a:lnTo>
                  <a:lnTo>
                    <a:pt x="497" y="107"/>
                  </a:lnTo>
                  <a:lnTo>
                    <a:pt x="491" y="91"/>
                  </a:lnTo>
                  <a:lnTo>
                    <a:pt x="482" y="68"/>
                  </a:lnTo>
                  <a:lnTo>
                    <a:pt x="477" y="42"/>
                  </a:lnTo>
                  <a:lnTo>
                    <a:pt x="476" y="18"/>
                  </a:lnTo>
                  <a:lnTo>
                    <a:pt x="477" y="0"/>
                  </a:lnTo>
                  <a:lnTo>
                    <a:pt x="467" y="13"/>
                  </a:lnTo>
                  <a:lnTo>
                    <a:pt x="456" y="27"/>
                  </a:lnTo>
                  <a:lnTo>
                    <a:pt x="445" y="39"/>
                  </a:lnTo>
                  <a:lnTo>
                    <a:pt x="435" y="49"/>
                  </a:lnTo>
                  <a:lnTo>
                    <a:pt x="422" y="58"/>
                  </a:lnTo>
                  <a:lnTo>
                    <a:pt x="412" y="64"/>
                  </a:lnTo>
                  <a:lnTo>
                    <a:pt x="401" y="70"/>
                  </a:lnTo>
                  <a:lnTo>
                    <a:pt x="392" y="73"/>
                  </a:lnTo>
                  <a:lnTo>
                    <a:pt x="372" y="81"/>
                  </a:lnTo>
                  <a:lnTo>
                    <a:pt x="354" y="94"/>
                  </a:lnTo>
                  <a:lnTo>
                    <a:pt x="338" y="113"/>
                  </a:lnTo>
                  <a:lnTo>
                    <a:pt x="325" y="134"/>
                  </a:lnTo>
                  <a:lnTo>
                    <a:pt x="314" y="159"/>
                  </a:lnTo>
                  <a:lnTo>
                    <a:pt x="309" y="185"/>
                  </a:lnTo>
                  <a:lnTo>
                    <a:pt x="309" y="212"/>
                  </a:lnTo>
                  <a:lnTo>
                    <a:pt x="317" y="241"/>
                  </a:lnTo>
                  <a:lnTo>
                    <a:pt x="312" y="240"/>
                  </a:lnTo>
                  <a:lnTo>
                    <a:pt x="305" y="240"/>
                  </a:lnTo>
                  <a:lnTo>
                    <a:pt x="297" y="240"/>
                  </a:lnTo>
                  <a:lnTo>
                    <a:pt x="293" y="24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59" name="Freeform 268"/>
            <p:cNvSpPr>
              <a:spLocks/>
            </p:cNvSpPr>
            <p:nvPr/>
          </p:nvSpPr>
          <p:spPr bwMode="auto">
            <a:xfrm>
              <a:off x="476" y="373"/>
              <a:ext cx="102" cy="145"/>
            </a:xfrm>
            <a:custGeom>
              <a:avLst/>
              <a:gdLst>
                <a:gd name="T0" fmla="*/ 0 w 205"/>
                <a:gd name="T1" fmla="*/ 1 h 289"/>
                <a:gd name="T2" fmla="*/ 0 w 205"/>
                <a:gd name="T3" fmla="*/ 1 h 289"/>
                <a:gd name="T4" fmla="*/ 0 w 205"/>
                <a:gd name="T5" fmla="*/ 1 h 289"/>
                <a:gd name="T6" fmla="*/ 0 w 205"/>
                <a:gd name="T7" fmla="*/ 1 h 289"/>
                <a:gd name="T8" fmla="*/ 0 w 205"/>
                <a:gd name="T9" fmla="*/ 1 h 289"/>
                <a:gd name="T10" fmla="*/ 0 w 205"/>
                <a:gd name="T11" fmla="*/ 1 h 289"/>
                <a:gd name="T12" fmla="*/ 0 w 205"/>
                <a:gd name="T13" fmla="*/ 1 h 289"/>
                <a:gd name="T14" fmla="*/ 0 w 205"/>
                <a:gd name="T15" fmla="*/ 1 h 289"/>
                <a:gd name="T16" fmla="*/ 0 w 205"/>
                <a:gd name="T17" fmla="*/ 1 h 289"/>
                <a:gd name="T18" fmla="*/ 0 w 205"/>
                <a:gd name="T19" fmla="*/ 1 h 289"/>
                <a:gd name="T20" fmla="*/ 0 w 205"/>
                <a:gd name="T21" fmla="*/ 1 h 289"/>
                <a:gd name="T22" fmla="*/ 0 w 205"/>
                <a:gd name="T23" fmla="*/ 1 h 289"/>
                <a:gd name="T24" fmla="*/ 0 w 205"/>
                <a:gd name="T25" fmla="*/ 1 h 289"/>
                <a:gd name="T26" fmla="*/ 0 w 205"/>
                <a:gd name="T27" fmla="*/ 1 h 289"/>
                <a:gd name="T28" fmla="*/ 0 w 205"/>
                <a:gd name="T29" fmla="*/ 1 h 289"/>
                <a:gd name="T30" fmla="*/ 0 w 205"/>
                <a:gd name="T31" fmla="*/ 1 h 289"/>
                <a:gd name="T32" fmla="*/ 0 w 205"/>
                <a:gd name="T33" fmla="*/ 1 h 289"/>
                <a:gd name="T34" fmla="*/ 0 w 205"/>
                <a:gd name="T35" fmla="*/ 1 h 289"/>
                <a:gd name="T36" fmla="*/ 0 w 205"/>
                <a:gd name="T37" fmla="*/ 1 h 289"/>
                <a:gd name="T38" fmla="*/ 0 w 205"/>
                <a:gd name="T39" fmla="*/ 1 h 289"/>
                <a:gd name="T40" fmla="*/ 0 w 205"/>
                <a:gd name="T41" fmla="*/ 1 h 289"/>
                <a:gd name="T42" fmla="*/ 0 w 205"/>
                <a:gd name="T43" fmla="*/ 1 h 289"/>
                <a:gd name="T44" fmla="*/ 0 w 205"/>
                <a:gd name="T45" fmla="*/ 1 h 289"/>
                <a:gd name="T46" fmla="*/ 0 w 205"/>
                <a:gd name="T47" fmla="*/ 1 h 289"/>
                <a:gd name="T48" fmla="*/ 0 w 205"/>
                <a:gd name="T49" fmla="*/ 1 h 289"/>
                <a:gd name="T50" fmla="*/ 0 w 205"/>
                <a:gd name="T51" fmla="*/ 1 h 289"/>
                <a:gd name="T52" fmla="*/ 0 w 205"/>
                <a:gd name="T53" fmla="*/ 1 h 289"/>
                <a:gd name="T54" fmla="*/ 0 w 205"/>
                <a:gd name="T55" fmla="*/ 1 h 289"/>
                <a:gd name="T56" fmla="*/ 0 w 205"/>
                <a:gd name="T57" fmla="*/ 1 h 289"/>
                <a:gd name="T58" fmla="*/ 0 w 205"/>
                <a:gd name="T59" fmla="*/ 1 h 289"/>
                <a:gd name="T60" fmla="*/ 0 w 205"/>
                <a:gd name="T61" fmla="*/ 1 h 289"/>
                <a:gd name="T62" fmla="*/ 0 w 205"/>
                <a:gd name="T63" fmla="*/ 1 h 289"/>
                <a:gd name="T64" fmla="*/ 0 w 205"/>
                <a:gd name="T65" fmla="*/ 1 h 289"/>
                <a:gd name="T66" fmla="*/ 0 w 205"/>
                <a:gd name="T67" fmla="*/ 1 h 289"/>
                <a:gd name="T68" fmla="*/ 0 w 205"/>
                <a:gd name="T69" fmla="*/ 1 h 289"/>
                <a:gd name="T70" fmla="*/ 0 w 205"/>
                <a:gd name="T71" fmla="*/ 1 h 289"/>
                <a:gd name="T72" fmla="*/ 0 w 205"/>
                <a:gd name="T73" fmla="*/ 0 h 289"/>
                <a:gd name="T74" fmla="*/ 0 w 205"/>
                <a:gd name="T75" fmla="*/ 1 h 289"/>
                <a:gd name="T76" fmla="*/ 0 w 205"/>
                <a:gd name="T77" fmla="*/ 1 h 289"/>
                <a:gd name="T78" fmla="*/ 0 w 205"/>
                <a:gd name="T79" fmla="*/ 1 h 289"/>
                <a:gd name="T80" fmla="*/ 0 w 205"/>
                <a:gd name="T81" fmla="*/ 1 h 289"/>
                <a:gd name="T82" fmla="*/ 0 w 205"/>
                <a:gd name="T83" fmla="*/ 1 h 289"/>
                <a:gd name="T84" fmla="*/ 0 w 205"/>
                <a:gd name="T85" fmla="*/ 1 h 289"/>
                <a:gd name="T86" fmla="*/ 0 w 205"/>
                <a:gd name="T87" fmla="*/ 1 h 289"/>
                <a:gd name="T88" fmla="*/ 0 w 205"/>
                <a:gd name="T89" fmla="*/ 1 h 289"/>
                <a:gd name="T90" fmla="*/ 0 w 205"/>
                <a:gd name="T91" fmla="*/ 1 h 289"/>
                <a:gd name="T92" fmla="*/ 0 w 205"/>
                <a:gd name="T93" fmla="*/ 1 h 289"/>
                <a:gd name="T94" fmla="*/ 0 w 205"/>
                <a:gd name="T95" fmla="*/ 1 h 289"/>
                <a:gd name="T96" fmla="*/ 0 w 205"/>
                <a:gd name="T97" fmla="*/ 1 h 289"/>
                <a:gd name="T98" fmla="*/ 0 w 205"/>
                <a:gd name="T99" fmla="*/ 1 h 289"/>
                <a:gd name="T100" fmla="*/ 0 w 205"/>
                <a:gd name="T101" fmla="*/ 1 h 289"/>
                <a:gd name="T102" fmla="*/ 0 w 205"/>
                <a:gd name="T103" fmla="*/ 1 h 289"/>
                <a:gd name="T104" fmla="*/ 0 w 205"/>
                <a:gd name="T105" fmla="*/ 1 h 2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5"/>
                <a:gd name="T160" fmla="*/ 0 h 289"/>
                <a:gd name="T161" fmla="*/ 205 w 205"/>
                <a:gd name="T162" fmla="*/ 289 h 2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5" h="289">
                  <a:moveTo>
                    <a:pt x="205" y="119"/>
                  </a:moveTo>
                  <a:lnTo>
                    <a:pt x="193" y="124"/>
                  </a:lnTo>
                  <a:lnTo>
                    <a:pt x="180" y="131"/>
                  </a:lnTo>
                  <a:lnTo>
                    <a:pt x="168" y="140"/>
                  </a:lnTo>
                  <a:lnTo>
                    <a:pt x="156" y="151"/>
                  </a:lnTo>
                  <a:lnTo>
                    <a:pt x="147" y="163"/>
                  </a:lnTo>
                  <a:lnTo>
                    <a:pt x="138" y="179"/>
                  </a:lnTo>
                  <a:lnTo>
                    <a:pt x="130" y="194"/>
                  </a:lnTo>
                  <a:lnTo>
                    <a:pt x="125" y="211"/>
                  </a:lnTo>
                  <a:lnTo>
                    <a:pt x="124" y="217"/>
                  </a:lnTo>
                  <a:lnTo>
                    <a:pt x="124" y="221"/>
                  </a:lnTo>
                  <a:lnTo>
                    <a:pt x="122" y="227"/>
                  </a:lnTo>
                  <a:lnTo>
                    <a:pt x="122" y="234"/>
                  </a:lnTo>
                  <a:lnTo>
                    <a:pt x="122" y="246"/>
                  </a:lnTo>
                  <a:lnTo>
                    <a:pt x="124" y="260"/>
                  </a:lnTo>
                  <a:lnTo>
                    <a:pt x="125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6"/>
                  </a:lnTo>
                  <a:lnTo>
                    <a:pt x="110" y="286"/>
                  </a:lnTo>
                  <a:lnTo>
                    <a:pt x="106" y="289"/>
                  </a:lnTo>
                  <a:lnTo>
                    <a:pt x="104" y="266"/>
                  </a:lnTo>
                  <a:lnTo>
                    <a:pt x="98" y="243"/>
                  </a:lnTo>
                  <a:lnTo>
                    <a:pt x="90" y="221"/>
                  </a:lnTo>
                  <a:lnTo>
                    <a:pt x="78" y="200"/>
                  </a:lnTo>
                  <a:lnTo>
                    <a:pt x="64" y="182"/>
                  </a:lnTo>
                  <a:lnTo>
                    <a:pt x="49" y="166"/>
                  </a:lnTo>
                  <a:lnTo>
                    <a:pt x="32" y="154"/>
                  </a:lnTo>
                  <a:lnTo>
                    <a:pt x="16" y="148"/>
                  </a:lnTo>
                  <a:lnTo>
                    <a:pt x="17" y="134"/>
                  </a:lnTo>
                  <a:lnTo>
                    <a:pt x="17" y="121"/>
                  </a:lnTo>
                  <a:lnTo>
                    <a:pt x="11" y="110"/>
                  </a:lnTo>
                  <a:lnTo>
                    <a:pt x="0" y="102"/>
                  </a:lnTo>
                  <a:lnTo>
                    <a:pt x="12" y="82"/>
                  </a:lnTo>
                  <a:lnTo>
                    <a:pt x="23" y="55"/>
                  </a:lnTo>
                  <a:lnTo>
                    <a:pt x="28" y="24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5" y="40"/>
                  </a:lnTo>
                  <a:lnTo>
                    <a:pt x="90" y="44"/>
                  </a:lnTo>
                  <a:lnTo>
                    <a:pt x="107" y="46"/>
                  </a:lnTo>
                  <a:lnTo>
                    <a:pt x="125" y="44"/>
                  </a:lnTo>
                  <a:lnTo>
                    <a:pt x="125" y="58"/>
                  </a:lnTo>
                  <a:lnTo>
                    <a:pt x="127" y="73"/>
                  </a:lnTo>
                  <a:lnTo>
                    <a:pt x="130" y="88"/>
                  </a:lnTo>
                  <a:lnTo>
                    <a:pt x="136" y="102"/>
                  </a:lnTo>
                  <a:lnTo>
                    <a:pt x="147" y="114"/>
                  </a:lnTo>
                  <a:lnTo>
                    <a:pt x="161" y="121"/>
                  </a:lnTo>
                  <a:lnTo>
                    <a:pt x="180" y="124"/>
                  </a:lnTo>
                  <a:lnTo>
                    <a:pt x="205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0" name="Freeform 269"/>
            <p:cNvSpPr>
              <a:spLocks/>
            </p:cNvSpPr>
            <p:nvPr/>
          </p:nvSpPr>
          <p:spPr bwMode="auto">
            <a:xfrm>
              <a:off x="383" y="614"/>
              <a:ext cx="116" cy="134"/>
            </a:xfrm>
            <a:custGeom>
              <a:avLst/>
              <a:gdLst>
                <a:gd name="T0" fmla="*/ 1 w 230"/>
                <a:gd name="T1" fmla="*/ 0 h 269"/>
                <a:gd name="T2" fmla="*/ 1 w 230"/>
                <a:gd name="T3" fmla="*/ 0 h 269"/>
                <a:gd name="T4" fmla="*/ 1 w 230"/>
                <a:gd name="T5" fmla="*/ 0 h 269"/>
                <a:gd name="T6" fmla="*/ 1 w 230"/>
                <a:gd name="T7" fmla="*/ 0 h 269"/>
                <a:gd name="T8" fmla="*/ 1 w 230"/>
                <a:gd name="T9" fmla="*/ 0 h 269"/>
                <a:gd name="T10" fmla="*/ 1 w 230"/>
                <a:gd name="T11" fmla="*/ 0 h 269"/>
                <a:gd name="T12" fmla="*/ 1 w 230"/>
                <a:gd name="T13" fmla="*/ 0 h 269"/>
                <a:gd name="T14" fmla="*/ 1 w 230"/>
                <a:gd name="T15" fmla="*/ 0 h 269"/>
                <a:gd name="T16" fmla="*/ 1 w 230"/>
                <a:gd name="T17" fmla="*/ 0 h 269"/>
                <a:gd name="T18" fmla="*/ 1 w 230"/>
                <a:gd name="T19" fmla="*/ 0 h 269"/>
                <a:gd name="T20" fmla="*/ 1 w 230"/>
                <a:gd name="T21" fmla="*/ 0 h 269"/>
                <a:gd name="T22" fmla="*/ 1 w 230"/>
                <a:gd name="T23" fmla="*/ 0 h 269"/>
                <a:gd name="T24" fmla="*/ 1 w 230"/>
                <a:gd name="T25" fmla="*/ 0 h 269"/>
                <a:gd name="T26" fmla="*/ 1 w 230"/>
                <a:gd name="T27" fmla="*/ 0 h 269"/>
                <a:gd name="T28" fmla="*/ 1 w 230"/>
                <a:gd name="T29" fmla="*/ 0 h 269"/>
                <a:gd name="T30" fmla="*/ 1 w 230"/>
                <a:gd name="T31" fmla="*/ 0 h 269"/>
                <a:gd name="T32" fmla="*/ 1 w 230"/>
                <a:gd name="T33" fmla="*/ 0 h 269"/>
                <a:gd name="T34" fmla="*/ 1 w 230"/>
                <a:gd name="T35" fmla="*/ 0 h 269"/>
                <a:gd name="T36" fmla="*/ 1 w 230"/>
                <a:gd name="T37" fmla="*/ 0 h 269"/>
                <a:gd name="T38" fmla="*/ 1 w 230"/>
                <a:gd name="T39" fmla="*/ 0 h 269"/>
                <a:gd name="T40" fmla="*/ 1 w 230"/>
                <a:gd name="T41" fmla="*/ 0 h 269"/>
                <a:gd name="T42" fmla="*/ 1 w 230"/>
                <a:gd name="T43" fmla="*/ 0 h 269"/>
                <a:gd name="T44" fmla="*/ 1 w 230"/>
                <a:gd name="T45" fmla="*/ 0 h 269"/>
                <a:gd name="T46" fmla="*/ 1 w 230"/>
                <a:gd name="T47" fmla="*/ 0 h 269"/>
                <a:gd name="T48" fmla="*/ 1 w 230"/>
                <a:gd name="T49" fmla="*/ 0 h 269"/>
                <a:gd name="T50" fmla="*/ 1 w 230"/>
                <a:gd name="T51" fmla="*/ 0 h 269"/>
                <a:gd name="T52" fmla="*/ 1 w 230"/>
                <a:gd name="T53" fmla="*/ 0 h 269"/>
                <a:gd name="T54" fmla="*/ 1 w 230"/>
                <a:gd name="T55" fmla="*/ 0 h 269"/>
                <a:gd name="T56" fmla="*/ 1 w 230"/>
                <a:gd name="T57" fmla="*/ 0 h 269"/>
                <a:gd name="T58" fmla="*/ 1 w 230"/>
                <a:gd name="T59" fmla="*/ 0 h 269"/>
                <a:gd name="T60" fmla="*/ 1 w 230"/>
                <a:gd name="T61" fmla="*/ 0 h 269"/>
                <a:gd name="T62" fmla="*/ 1 w 230"/>
                <a:gd name="T63" fmla="*/ 0 h 269"/>
                <a:gd name="T64" fmla="*/ 1 w 230"/>
                <a:gd name="T65" fmla="*/ 0 h 269"/>
                <a:gd name="T66" fmla="*/ 1 w 230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0"/>
                <a:gd name="T103" fmla="*/ 0 h 269"/>
                <a:gd name="T104" fmla="*/ 230 w 230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0" h="269">
                  <a:moveTo>
                    <a:pt x="76" y="52"/>
                  </a:moveTo>
                  <a:lnTo>
                    <a:pt x="82" y="54"/>
                  </a:lnTo>
                  <a:lnTo>
                    <a:pt x="90" y="55"/>
                  </a:lnTo>
                  <a:lnTo>
                    <a:pt x="96" y="57"/>
                  </a:lnTo>
                  <a:lnTo>
                    <a:pt x="103" y="57"/>
                  </a:lnTo>
                  <a:lnTo>
                    <a:pt x="109" y="57"/>
                  </a:lnTo>
                  <a:lnTo>
                    <a:pt x="117" y="57"/>
                  </a:lnTo>
                  <a:lnTo>
                    <a:pt x="125" y="57"/>
                  </a:lnTo>
                  <a:lnTo>
                    <a:pt x="132" y="57"/>
                  </a:lnTo>
                  <a:lnTo>
                    <a:pt x="140" y="57"/>
                  </a:lnTo>
                  <a:lnTo>
                    <a:pt x="148" y="55"/>
                  </a:lnTo>
                  <a:lnTo>
                    <a:pt x="154" y="54"/>
                  </a:lnTo>
                  <a:lnTo>
                    <a:pt x="161" y="52"/>
                  </a:lnTo>
                  <a:lnTo>
                    <a:pt x="171" y="49"/>
                  </a:lnTo>
                  <a:lnTo>
                    <a:pt x="180" y="44"/>
                  </a:lnTo>
                  <a:lnTo>
                    <a:pt x="189" y="40"/>
                  </a:lnTo>
                  <a:lnTo>
                    <a:pt x="198" y="34"/>
                  </a:lnTo>
                  <a:lnTo>
                    <a:pt x="206" y="28"/>
                  </a:lnTo>
                  <a:lnTo>
                    <a:pt x="213" y="20"/>
                  </a:lnTo>
                  <a:lnTo>
                    <a:pt x="221" y="11"/>
                  </a:lnTo>
                  <a:lnTo>
                    <a:pt x="229" y="0"/>
                  </a:lnTo>
                  <a:lnTo>
                    <a:pt x="230" y="3"/>
                  </a:lnTo>
                  <a:lnTo>
                    <a:pt x="230" y="6"/>
                  </a:lnTo>
                  <a:lnTo>
                    <a:pt x="230" y="11"/>
                  </a:lnTo>
                  <a:lnTo>
                    <a:pt x="229" y="14"/>
                  </a:lnTo>
                  <a:lnTo>
                    <a:pt x="218" y="25"/>
                  </a:lnTo>
                  <a:lnTo>
                    <a:pt x="209" y="37"/>
                  </a:lnTo>
                  <a:lnTo>
                    <a:pt x="201" y="50"/>
                  </a:lnTo>
                  <a:lnTo>
                    <a:pt x="195" y="66"/>
                  </a:lnTo>
                  <a:lnTo>
                    <a:pt x="190" y="80"/>
                  </a:lnTo>
                  <a:lnTo>
                    <a:pt x="187" y="96"/>
                  </a:lnTo>
                  <a:lnTo>
                    <a:pt x="186" y="112"/>
                  </a:lnTo>
                  <a:lnTo>
                    <a:pt x="187" y="127"/>
                  </a:lnTo>
                  <a:lnTo>
                    <a:pt x="189" y="138"/>
                  </a:lnTo>
                  <a:lnTo>
                    <a:pt x="190" y="147"/>
                  </a:lnTo>
                  <a:lnTo>
                    <a:pt x="192" y="156"/>
                  </a:lnTo>
                  <a:lnTo>
                    <a:pt x="192" y="164"/>
                  </a:lnTo>
                  <a:lnTo>
                    <a:pt x="186" y="162"/>
                  </a:lnTo>
                  <a:lnTo>
                    <a:pt x="177" y="165"/>
                  </a:lnTo>
                  <a:lnTo>
                    <a:pt x="167" y="171"/>
                  </a:lnTo>
                  <a:lnTo>
                    <a:pt x="158" y="179"/>
                  </a:lnTo>
                  <a:lnTo>
                    <a:pt x="151" y="191"/>
                  </a:lnTo>
                  <a:lnTo>
                    <a:pt x="145" y="208"/>
                  </a:lnTo>
                  <a:lnTo>
                    <a:pt x="142" y="226"/>
                  </a:lnTo>
                  <a:lnTo>
                    <a:pt x="142" y="249"/>
                  </a:lnTo>
                  <a:lnTo>
                    <a:pt x="132" y="241"/>
                  </a:lnTo>
                  <a:lnTo>
                    <a:pt x="119" y="235"/>
                  </a:lnTo>
                  <a:lnTo>
                    <a:pt x="105" y="234"/>
                  </a:lnTo>
                  <a:lnTo>
                    <a:pt x="88" y="234"/>
                  </a:lnTo>
                  <a:lnTo>
                    <a:pt x="73" y="237"/>
                  </a:lnTo>
                  <a:lnTo>
                    <a:pt x="59" y="243"/>
                  </a:lnTo>
                  <a:lnTo>
                    <a:pt x="47" y="254"/>
                  </a:lnTo>
                  <a:lnTo>
                    <a:pt x="39" y="269"/>
                  </a:lnTo>
                  <a:lnTo>
                    <a:pt x="39" y="240"/>
                  </a:lnTo>
                  <a:lnTo>
                    <a:pt x="33" y="208"/>
                  </a:lnTo>
                  <a:lnTo>
                    <a:pt x="21" y="183"/>
                  </a:lnTo>
                  <a:lnTo>
                    <a:pt x="0" y="171"/>
                  </a:lnTo>
                  <a:lnTo>
                    <a:pt x="13" y="153"/>
                  </a:lnTo>
                  <a:lnTo>
                    <a:pt x="21" y="131"/>
                  </a:lnTo>
                  <a:lnTo>
                    <a:pt x="24" y="110"/>
                  </a:lnTo>
                  <a:lnTo>
                    <a:pt x="19" y="96"/>
                  </a:lnTo>
                  <a:lnTo>
                    <a:pt x="29" y="93"/>
                  </a:lnTo>
                  <a:lnTo>
                    <a:pt x="38" y="90"/>
                  </a:lnTo>
                  <a:lnTo>
                    <a:pt x="45" y="86"/>
                  </a:lnTo>
                  <a:lnTo>
                    <a:pt x="55" y="81"/>
                  </a:lnTo>
                  <a:lnTo>
                    <a:pt x="61" y="75"/>
                  </a:lnTo>
                  <a:lnTo>
                    <a:pt x="68" y="69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1" name="Freeform 270"/>
            <p:cNvSpPr>
              <a:spLocks/>
            </p:cNvSpPr>
            <p:nvPr/>
          </p:nvSpPr>
          <p:spPr bwMode="auto">
            <a:xfrm>
              <a:off x="481" y="389"/>
              <a:ext cx="71" cy="101"/>
            </a:xfrm>
            <a:custGeom>
              <a:avLst/>
              <a:gdLst>
                <a:gd name="T0" fmla="*/ 1 w 142"/>
                <a:gd name="T1" fmla="*/ 1 h 202"/>
                <a:gd name="T2" fmla="*/ 1 w 142"/>
                <a:gd name="T3" fmla="*/ 1 h 202"/>
                <a:gd name="T4" fmla="*/ 1 w 142"/>
                <a:gd name="T5" fmla="*/ 1 h 202"/>
                <a:gd name="T6" fmla="*/ 1 w 142"/>
                <a:gd name="T7" fmla="*/ 1 h 202"/>
                <a:gd name="T8" fmla="*/ 1 w 142"/>
                <a:gd name="T9" fmla="*/ 1 h 202"/>
                <a:gd name="T10" fmla="*/ 1 w 142"/>
                <a:gd name="T11" fmla="*/ 1 h 202"/>
                <a:gd name="T12" fmla="*/ 1 w 142"/>
                <a:gd name="T13" fmla="*/ 1 h 202"/>
                <a:gd name="T14" fmla="*/ 1 w 142"/>
                <a:gd name="T15" fmla="*/ 1 h 202"/>
                <a:gd name="T16" fmla="*/ 1 w 142"/>
                <a:gd name="T17" fmla="*/ 1 h 202"/>
                <a:gd name="T18" fmla="*/ 1 w 142"/>
                <a:gd name="T19" fmla="*/ 1 h 202"/>
                <a:gd name="T20" fmla="*/ 1 w 142"/>
                <a:gd name="T21" fmla="*/ 1 h 202"/>
                <a:gd name="T22" fmla="*/ 1 w 142"/>
                <a:gd name="T23" fmla="*/ 1 h 202"/>
                <a:gd name="T24" fmla="*/ 1 w 142"/>
                <a:gd name="T25" fmla="*/ 1 h 202"/>
                <a:gd name="T26" fmla="*/ 1 w 142"/>
                <a:gd name="T27" fmla="*/ 1 h 202"/>
                <a:gd name="T28" fmla="*/ 1 w 142"/>
                <a:gd name="T29" fmla="*/ 1 h 202"/>
                <a:gd name="T30" fmla="*/ 1 w 142"/>
                <a:gd name="T31" fmla="*/ 1 h 202"/>
                <a:gd name="T32" fmla="*/ 1 w 142"/>
                <a:gd name="T33" fmla="*/ 1 h 202"/>
                <a:gd name="T34" fmla="*/ 1 w 142"/>
                <a:gd name="T35" fmla="*/ 1 h 202"/>
                <a:gd name="T36" fmla="*/ 1 w 142"/>
                <a:gd name="T37" fmla="*/ 1 h 202"/>
                <a:gd name="T38" fmla="*/ 1 w 142"/>
                <a:gd name="T39" fmla="*/ 1 h 202"/>
                <a:gd name="T40" fmla="*/ 1 w 142"/>
                <a:gd name="T41" fmla="*/ 1 h 202"/>
                <a:gd name="T42" fmla="*/ 1 w 142"/>
                <a:gd name="T43" fmla="*/ 1 h 202"/>
                <a:gd name="T44" fmla="*/ 1 w 142"/>
                <a:gd name="T45" fmla="*/ 1 h 202"/>
                <a:gd name="T46" fmla="*/ 1 w 142"/>
                <a:gd name="T47" fmla="*/ 1 h 202"/>
                <a:gd name="T48" fmla="*/ 1 w 142"/>
                <a:gd name="T49" fmla="*/ 1 h 202"/>
                <a:gd name="T50" fmla="*/ 1 w 142"/>
                <a:gd name="T51" fmla="*/ 1 h 202"/>
                <a:gd name="T52" fmla="*/ 1 w 142"/>
                <a:gd name="T53" fmla="*/ 1 h 202"/>
                <a:gd name="T54" fmla="*/ 1 w 142"/>
                <a:gd name="T55" fmla="*/ 1 h 202"/>
                <a:gd name="T56" fmla="*/ 1 w 142"/>
                <a:gd name="T57" fmla="*/ 1 h 202"/>
                <a:gd name="T58" fmla="*/ 1 w 142"/>
                <a:gd name="T59" fmla="*/ 1 h 202"/>
                <a:gd name="T60" fmla="*/ 1 w 142"/>
                <a:gd name="T61" fmla="*/ 1 h 202"/>
                <a:gd name="T62" fmla="*/ 1 w 142"/>
                <a:gd name="T63" fmla="*/ 1 h 202"/>
                <a:gd name="T64" fmla="*/ 1 w 142"/>
                <a:gd name="T65" fmla="*/ 1 h 202"/>
                <a:gd name="T66" fmla="*/ 1 w 142"/>
                <a:gd name="T67" fmla="*/ 1 h 202"/>
                <a:gd name="T68" fmla="*/ 1 w 142"/>
                <a:gd name="T69" fmla="*/ 1 h 202"/>
                <a:gd name="T70" fmla="*/ 1 w 142"/>
                <a:gd name="T71" fmla="*/ 1 h 202"/>
                <a:gd name="T72" fmla="*/ 1 w 142"/>
                <a:gd name="T73" fmla="*/ 1 h 202"/>
                <a:gd name="T74" fmla="*/ 1 w 142"/>
                <a:gd name="T75" fmla="*/ 1 h 202"/>
                <a:gd name="T76" fmla="*/ 1 w 142"/>
                <a:gd name="T77" fmla="*/ 1 h 202"/>
                <a:gd name="T78" fmla="*/ 1 w 142"/>
                <a:gd name="T79" fmla="*/ 1 h 202"/>
                <a:gd name="T80" fmla="*/ 1 w 142"/>
                <a:gd name="T81" fmla="*/ 1 h 202"/>
                <a:gd name="T82" fmla="*/ 1 w 142"/>
                <a:gd name="T83" fmla="*/ 1 h 202"/>
                <a:gd name="T84" fmla="*/ 1 w 142"/>
                <a:gd name="T85" fmla="*/ 1 h 202"/>
                <a:gd name="T86" fmla="*/ 1 w 142"/>
                <a:gd name="T87" fmla="*/ 1 h 202"/>
                <a:gd name="T88" fmla="*/ 1 w 142"/>
                <a:gd name="T89" fmla="*/ 1 h 202"/>
                <a:gd name="T90" fmla="*/ 1 w 142"/>
                <a:gd name="T91" fmla="*/ 1 h 202"/>
                <a:gd name="T92" fmla="*/ 1 w 142"/>
                <a:gd name="T93" fmla="*/ 1 h 202"/>
                <a:gd name="T94" fmla="*/ 1 w 142"/>
                <a:gd name="T95" fmla="*/ 1 h 2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2"/>
                <a:gd name="T145" fmla="*/ 0 h 202"/>
                <a:gd name="T146" fmla="*/ 142 w 142"/>
                <a:gd name="T147" fmla="*/ 202 h 2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2" h="202">
                  <a:moveTo>
                    <a:pt x="114" y="179"/>
                  </a:moveTo>
                  <a:lnTo>
                    <a:pt x="113" y="185"/>
                  </a:lnTo>
                  <a:lnTo>
                    <a:pt x="113" y="189"/>
                  </a:lnTo>
                  <a:lnTo>
                    <a:pt x="111" y="195"/>
                  </a:lnTo>
                  <a:lnTo>
                    <a:pt x="111" y="202"/>
                  </a:lnTo>
                  <a:lnTo>
                    <a:pt x="105" y="191"/>
                  </a:lnTo>
                  <a:lnTo>
                    <a:pt x="99" y="177"/>
                  </a:lnTo>
                  <a:lnTo>
                    <a:pt x="93" y="163"/>
                  </a:lnTo>
                  <a:lnTo>
                    <a:pt x="92" y="154"/>
                  </a:lnTo>
                  <a:lnTo>
                    <a:pt x="87" y="153"/>
                  </a:lnTo>
                  <a:lnTo>
                    <a:pt x="81" y="150"/>
                  </a:lnTo>
                  <a:lnTo>
                    <a:pt x="75" y="147"/>
                  </a:lnTo>
                  <a:lnTo>
                    <a:pt x="67" y="144"/>
                  </a:lnTo>
                  <a:lnTo>
                    <a:pt x="59" y="142"/>
                  </a:lnTo>
                  <a:lnTo>
                    <a:pt x="53" y="139"/>
                  </a:lnTo>
                  <a:lnTo>
                    <a:pt x="46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8" y="134"/>
                  </a:lnTo>
                  <a:lnTo>
                    <a:pt x="37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3"/>
                  </a:lnTo>
                  <a:lnTo>
                    <a:pt x="64" y="134"/>
                  </a:lnTo>
                  <a:lnTo>
                    <a:pt x="72" y="136"/>
                  </a:lnTo>
                  <a:lnTo>
                    <a:pt x="79" y="137"/>
                  </a:lnTo>
                  <a:lnTo>
                    <a:pt x="85" y="137"/>
                  </a:lnTo>
                  <a:lnTo>
                    <a:pt x="88" y="139"/>
                  </a:lnTo>
                  <a:lnTo>
                    <a:pt x="85" y="127"/>
                  </a:lnTo>
                  <a:lnTo>
                    <a:pt x="82" y="118"/>
                  </a:lnTo>
                  <a:lnTo>
                    <a:pt x="78" y="111"/>
                  </a:lnTo>
                  <a:lnTo>
                    <a:pt x="75" y="105"/>
                  </a:lnTo>
                  <a:lnTo>
                    <a:pt x="64" y="101"/>
                  </a:lnTo>
                  <a:lnTo>
                    <a:pt x="53" y="96"/>
                  </a:lnTo>
                  <a:lnTo>
                    <a:pt x="43" y="90"/>
                  </a:lnTo>
                  <a:lnTo>
                    <a:pt x="34" y="86"/>
                  </a:lnTo>
                  <a:lnTo>
                    <a:pt x="24" y="79"/>
                  </a:lnTo>
                  <a:lnTo>
                    <a:pt x="17" y="75"/>
                  </a:lnTo>
                  <a:lnTo>
                    <a:pt x="9" y="72"/>
                  </a:lnTo>
                  <a:lnTo>
                    <a:pt x="5" y="70"/>
                  </a:lnTo>
                  <a:lnTo>
                    <a:pt x="1" y="69"/>
                  </a:lnTo>
                  <a:lnTo>
                    <a:pt x="0" y="66"/>
                  </a:lnTo>
                  <a:lnTo>
                    <a:pt x="1" y="64"/>
                  </a:lnTo>
                  <a:lnTo>
                    <a:pt x="8" y="66"/>
                  </a:lnTo>
                  <a:lnTo>
                    <a:pt x="12" y="69"/>
                  </a:lnTo>
                  <a:lnTo>
                    <a:pt x="20" y="72"/>
                  </a:lnTo>
                  <a:lnTo>
                    <a:pt x="27" y="75"/>
                  </a:lnTo>
                  <a:lnTo>
                    <a:pt x="37" y="79"/>
                  </a:lnTo>
                  <a:lnTo>
                    <a:pt x="46" y="84"/>
                  </a:lnTo>
                  <a:lnTo>
                    <a:pt x="55" y="89"/>
                  </a:lnTo>
                  <a:lnTo>
                    <a:pt x="64" y="92"/>
                  </a:lnTo>
                  <a:lnTo>
                    <a:pt x="72" y="93"/>
                  </a:lnTo>
                  <a:lnTo>
                    <a:pt x="67" y="72"/>
                  </a:lnTo>
                  <a:lnTo>
                    <a:pt x="55" y="46"/>
                  </a:lnTo>
                  <a:lnTo>
                    <a:pt x="43" y="21"/>
                  </a:lnTo>
                  <a:lnTo>
                    <a:pt x="32" y="8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3" y="9"/>
                  </a:lnTo>
                  <a:lnTo>
                    <a:pt x="53" y="24"/>
                  </a:lnTo>
                  <a:lnTo>
                    <a:pt x="66" y="46"/>
                  </a:lnTo>
                  <a:lnTo>
                    <a:pt x="76" y="6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99" y="56"/>
                  </a:lnTo>
                  <a:lnTo>
                    <a:pt x="105" y="40"/>
                  </a:lnTo>
                  <a:lnTo>
                    <a:pt x="107" y="26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10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3"/>
                  </a:lnTo>
                  <a:lnTo>
                    <a:pt x="102" y="84"/>
                  </a:lnTo>
                  <a:lnTo>
                    <a:pt x="88" y="101"/>
                  </a:lnTo>
                  <a:lnTo>
                    <a:pt x="93" y="111"/>
                  </a:lnTo>
                  <a:lnTo>
                    <a:pt x="98" y="122"/>
                  </a:lnTo>
                  <a:lnTo>
                    <a:pt x="99" y="133"/>
                  </a:lnTo>
                  <a:lnTo>
                    <a:pt x="101" y="139"/>
                  </a:lnTo>
                  <a:lnTo>
                    <a:pt x="111" y="133"/>
                  </a:lnTo>
                  <a:lnTo>
                    <a:pt x="121" y="127"/>
                  </a:lnTo>
                  <a:lnTo>
                    <a:pt x="128" y="119"/>
                  </a:lnTo>
                  <a:lnTo>
                    <a:pt x="134" y="108"/>
                  </a:lnTo>
                  <a:lnTo>
                    <a:pt x="137" y="102"/>
                  </a:lnTo>
                  <a:lnTo>
                    <a:pt x="140" y="101"/>
                  </a:lnTo>
                  <a:lnTo>
                    <a:pt x="142" y="104"/>
                  </a:lnTo>
                  <a:lnTo>
                    <a:pt x="142" y="110"/>
                  </a:lnTo>
                  <a:lnTo>
                    <a:pt x="137" y="121"/>
                  </a:lnTo>
                  <a:lnTo>
                    <a:pt x="128" y="134"/>
                  </a:lnTo>
                  <a:lnTo>
                    <a:pt x="116" y="147"/>
                  </a:lnTo>
                  <a:lnTo>
                    <a:pt x="105" y="154"/>
                  </a:lnTo>
                  <a:lnTo>
                    <a:pt x="108" y="160"/>
                  </a:lnTo>
                  <a:lnTo>
                    <a:pt x="110" y="168"/>
                  </a:lnTo>
                  <a:lnTo>
                    <a:pt x="113" y="174"/>
                  </a:lnTo>
                  <a:lnTo>
                    <a:pt x="114" y="179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2" name="Freeform 271"/>
            <p:cNvSpPr>
              <a:spLocks/>
            </p:cNvSpPr>
            <p:nvPr/>
          </p:nvSpPr>
          <p:spPr bwMode="auto">
            <a:xfrm>
              <a:off x="394" y="640"/>
              <a:ext cx="70" cy="91"/>
            </a:xfrm>
            <a:custGeom>
              <a:avLst/>
              <a:gdLst>
                <a:gd name="T0" fmla="*/ 1 w 140"/>
                <a:gd name="T1" fmla="*/ 1 h 182"/>
                <a:gd name="T2" fmla="*/ 1 w 140"/>
                <a:gd name="T3" fmla="*/ 1 h 182"/>
                <a:gd name="T4" fmla="*/ 1 w 140"/>
                <a:gd name="T5" fmla="*/ 1 h 182"/>
                <a:gd name="T6" fmla="*/ 1 w 140"/>
                <a:gd name="T7" fmla="*/ 1 h 182"/>
                <a:gd name="T8" fmla="*/ 1 w 140"/>
                <a:gd name="T9" fmla="*/ 1 h 182"/>
                <a:gd name="T10" fmla="*/ 1 w 140"/>
                <a:gd name="T11" fmla="*/ 1 h 182"/>
                <a:gd name="T12" fmla="*/ 1 w 140"/>
                <a:gd name="T13" fmla="*/ 1 h 182"/>
                <a:gd name="T14" fmla="*/ 1 w 140"/>
                <a:gd name="T15" fmla="*/ 1 h 182"/>
                <a:gd name="T16" fmla="*/ 1 w 140"/>
                <a:gd name="T17" fmla="*/ 1 h 182"/>
                <a:gd name="T18" fmla="*/ 1 w 140"/>
                <a:gd name="T19" fmla="*/ 1 h 182"/>
                <a:gd name="T20" fmla="*/ 1 w 140"/>
                <a:gd name="T21" fmla="*/ 1 h 182"/>
                <a:gd name="T22" fmla="*/ 1 w 140"/>
                <a:gd name="T23" fmla="*/ 1 h 182"/>
                <a:gd name="T24" fmla="*/ 1 w 140"/>
                <a:gd name="T25" fmla="*/ 1 h 182"/>
                <a:gd name="T26" fmla="*/ 1 w 140"/>
                <a:gd name="T27" fmla="*/ 1 h 182"/>
                <a:gd name="T28" fmla="*/ 1 w 140"/>
                <a:gd name="T29" fmla="*/ 1 h 182"/>
                <a:gd name="T30" fmla="*/ 1 w 140"/>
                <a:gd name="T31" fmla="*/ 1 h 182"/>
                <a:gd name="T32" fmla="*/ 1 w 140"/>
                <a:gd name="T33" fmla="*/ 1 h 182"/>
                <a:gd name="T34" fmla="*/ 1 w 140"/>
                <a:gd name="T35" fmla="*/ 1 h 182"/>
                <a:gd name="T36" fmla="*/ 1 w 140"/>
                <a:gd name="T37" fmla="*/ 1 h 182"/>
                <a:gd name="T38" fmla="*/ 1 w 140"/>
                <a:gd name="T39" fmla="*/ 1 h 182"/>
                <a:gd name="T40" fmla="*/ 1 w 140"/>
                <a:gd name="T41" fmla="*/ 1 h 182"/>
                <a:gd name="T42" fmla="*/ 1 w 140"/>
                <a:gd name="T43" fmla="*/ 1 h 182"/>
                <a:gd name="T44" fmla="*/ 1 w 140"/>
                <a:gd name="T45" fmla="*/ 1 h 182"/>
                <a:gd name="T46" fmla="*/ 1 w 140"/>
                <a:gd name="T47" fmla="*/ 1 h 182"/>
                <a:gd name="T48" fmla="*/ 1 w 140"/>
                <a:gd name="T49" fmla="*/ 1 h 182"/>
                <a:gd name="T50" fmla="*/ 1 w 140"/>
                <a:gd name="T51" fmla="*/ 1 h 182"/>
                <a:gd name="T52" fmla="*/ 1 w 140"/>
                <a:gd name="T53" fmla="*/ 1 h 182"/>
                <a:gd name="T54" fmla="*/ 1 w 140"/>
                <a:gd name="T55" fmla="*/ 1 h 182"/>
                <a:gd name="T56" fmla="*/ 1 w 140"/>
                <a:gd name="T57" fmla="*/ 1 h 182"/>
                <a:gd name="T58" fmla="*/ 1 w 140"/>
                <a:gd name="T59" fmla="*/ 1 h 182"/>
                <a:gd name="T60" fmla="*/ 1 w 140"/>
                <a:gd name="T61" fmla="*/ 1 h 182"/>
                <a:gd name="T62" fmla="*/ 1 w 140"/>
                <a:gd name="T63" fmla="*/ 1 h 182"/>
                <a:gd name="T64" fmla="*/ 1 w 140"/>
                <a:gd name="T65" fmla="*/ 1 h 182"/>
                <a:gd name="T66" fmla="*/ 1 w 140"/>
                <a:gd name="T67" fmla="*/ 1 h 182"/>
                <a:gd name="T68" fmla="*/ 1 w 140"/>
                <a:gd name="T69" fmla="*/ 1 h 182"/>
                <a:gd name="T70" fmla="*/ 1 w 140"/>
                <a:gd name="T71" fmla="*/ 1 h 182"/>
                <a:gd name="T72" fmla="*/ 1 w 140"/>
                <a:gd name="T73" fmla="*/ 1 h 182"/>
                <a:gd name="T74" fmla="*/ 1 w 140"/>
                <a:gd name="T75" fmla="*/ 1 h 182"/>
                <a:gd name="T76" fmla="*/ 1 w 140"/>
                <a:gd name="T77" fmla="*/ 1 h 182"/>
                <a:gd name="T78" fmla="*/ 1 w 140"/>
                <a:gd name="T79" fmla="*/ 1 h 182"/>
                <a:gd name="T80" fmla="*/ 1 w 140"/>
                <a:gd name="T81" fmla="*/ 1 h 182"/>
                <a:gd name="T82" fmla="*/ 1 w 140"/>
                <a:gd name="T83" fmla="*/ 1 h 182"/>
                <a:gd name="T84" fmla="*/ 1 w 140"/>
                <a:gd name="T85" fmla="*/ 1 h 182"/>
                <a:gd name="T86" fmla="*/ 1 w 140"/>
                <a:gd name="T87" fmla="*/ 1 h 182"/>
                <a:gd name="T88" fmla="*/ 1 w 140"/>
                <a:gd name="T89" fmla="*/ 1 h 182"/>
                <a:gd name="T90" fmla="*/ 1 w 140"/>
                <a:gd name="T91" fmla="*/ 1 h 182"/>
                <a:gd name="T92" fmla="*/ 1 w 140"/>
                <a:gd name="T93" fmla="*/ 0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0"/>
                <a:gd name="T142" fmla="*/ 0 h 182"/>
                <a:gd name="T143" fmla="*/ 140 w 140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0" h="182">
                  <a:moveTo>
                    <a:pt x="140" y="0"/>
                  </a:moveTo>
                  <a:lnTo>
                    <a:pt x="133" y="2"/>
                  </a:lnTo>
                  <a:lnTo>
                    <a:pt x="127" y="3"/>
                  </a:lnTo>
                  <a:lnTo>
                    <a:pt x="119" y="5"/>
                  </a:lnTo>
                  <a:lnTo>
                    <a:pt x="111" y="5"/>
                  </a:lnTo>
                  <a:lnTo>
                    <a:pt x="110" y="12"/>
                  </a:lnTo>
                  <a:lnTo>
                    <a:pt x="105" y="21"/>
                  </a:lnTo>
                  <a:lnTo>
                    <a:pt x="99" y="29"/>
                  </a:lnTo>
                  <a:lnTo>
                    <a:pt x="92" y="32"/>
                  </a:lnTo>
                  <a:lnTo>
                    <a:pt x="84" y="34"/>
                  </a:lnTo>
                  <a:lnTo>
                    <a:pt x="75" y="34"/>
                  </a:lnTo>
                  <a:lnTo>
                    <a:pt x="66" y="37"/>
                  </a:lnTo>
                  <a:lnTo>
                    <a:pt x="55" y="38"/>
                  </a:lnTo>
                  <a:lnTo>
                    <a:pt x="44" y="41"/>
                  </a:lnTo>
                  <a:lnTo>
                    <a:pt x="35" y="46"/>
                  </a:lnTo>
                  <a:lnTo>
                    <a:pt x="27" y="49"/>
                  </a:lnTo>
                  <a:lnTo>
                    <a:pt x="23" y="53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21" y="57"/>
                  </a:lnTo>
                  <a:lnTo>
                    <a:pt x="26" y="55"/>
                  </a:lnTo>
                  <a:lnTo>
                    <a:pt x="30" y="53"/>
                  </a:lnTo>
                  <a:lnTo>
                    <a:pt x="37" y="50"/>
                  </a:lnTo>
                  <a:lnTo>
                    <a:pt x="44" y="49"/>
                  </a:lnTo>
                  <a:lnTo>
                    <a:pt x="52" y="46"/>
                  </a:lnTo>
                  <a:lnTo>
                    <a:pt x="61" y="44"/>
                  </a:lnTo>
                  <a:lnTo>
                    <a:pt x="70" y="44"/>
                  </a:lnTo>
                  <a:lnTo>
                    <a:pt x="79" y="44"/>
                  </a:lnTo>
                  <a:lnTo>
                    <a:pt x="87" y="46"/>
                  </a:lnTo>
                  <a:lnTo>
                    <a:pt x="81" y="58"/>
                  </a:lnTo>
                  <a:lnTo>
                    <a:pt x="75" y="72"/>
                  </a:lnTo>
                  <a:lnTo>
                    <a:pt x="69" y="84"/>
                  </a:lnTo>
                  <a:lnTo>
                    <a:pt x="63" y="90"/>
                  </a:lnTo>
                  <a:lnTo>
                    <a:pt x="58" y="92"/>
                  </a:lnTo>
                  <a:lnTo>
                    <a:pt x="50" y="95"/>
                  </a:lnTo>
                  <a:lnTo>
                    <a:pt x="43" y="96"/>
                  </a:lnTo>
                  <a:lnTo>
                    <a:pt x="34" y="99"/>
                  </a:lnTo>
                  <a:lnTo>
                    <a:pt x="24" y="101"/>
                  </a:lnTo>
                  <a:lnTo>
                    <a:pt x="17" y="102"/>
                  </a:lnTo>
                  <a:lnTo>
                    <a:pt x="9" y="104"/>
                  </a:lnTo>
                  <a:lnTo>
                    <a:pt x="5" y="105"/>
                  </a:lnTo>
                  <a:lnTo>
                    <a:pt x="1" y="107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08"/>
                  </a:lnTo>
                  <a:lnTo>
                    <a:pt x="12" y="108"/>
                  </a:lnTo>
                  <a:lnTo>
                    <a:pt x="18" y="107"/>
                  </a:lnTo>
                  <a:lnTo>
                    <a:pt x="24" y="107"/>
                  </a:lnTo>
                  <a:lnTo>
                    <a:pt x="32" y="105"/>
                  </a:lnTo>
                  <a:lnTo>
                    <a:pt x="38" y="104"/>
                  </a:lnTo>
                  <a:lnTo>
                    <a:pt x="46" y="104"/>
                  </a:lnTo>
                  <a:lnTo>
                    <a:pt x="53" y="102"/>
                  </a:lnTo>
                  <a:lnTo>
                    <a:pt x="59" y="101"/>
                  </a:lnTo>
                  <a:lnTo>
                    <a:pt x="50" y="113"/>
                  </a:lnTo>
                  <a:lnTo>
                    <a:pt x="41" y="125"/>
                  </a:lnTo>
                  <a:lnTo>
                    <a:pt x="34" y="147"/>
                  </a:lnTo>
                  <a:lnTo>
                    <a:pt x="30" y="182"/>
                  </a:lnTo>
                  <a:lnTo>
                    <a:pt x="38" y="165"/>
                  </a:lnTo>
                  <a:lnTo>
                    <a:pt x="49" y="142"/>
                  </a:lnTo>
                  <a:lnTo>
                    <a:pt x="59" y="121"/>
                  </a:lnTo>
                  <a:lnTo>
                    <a:pt x="70" y="107"/>
                  </a:lnTo>
                  <a:lnTo>
                    <a:pt x="73" y="122"/>
                  </a:lnTo>
                  <a:lnTo>
                    <a:pt x="79" y="139"/>
                  </a:lnTo>
                  <a:lnTo>
                    <a:pt x="87" y="153"/>
                  </a:lnTo>
                  <a:lnTo>
                    <a:pt x="95" y="163"/>
                  </a:lnTo>
                  <a:lnTo>
                    <a:pt x="99" y="168"/>
                  </a:lnTo>
                  <a:lnTo>
                    <a:pt x="99" y="167"/>
                  </a:lnTo>
                  <a:lnTo>
                    <a:pt x="98" y="163"/>
                  </a:lnTo>
                  <a:lnTo>
                    <a:pt x="95" y="159"/>
                  </a:lnTo>
                  <a:lnTo>
                    <a:pt x="88" y="142"/>
                  </a:lnTo>
                  <a:lnTo>
                    <a:pt x="84" y="125"/>
                  </a:lnTo>
                  <a:lnTo>
                    <a:pt x="81" y="110"/>
                  </a:lnTo>
                  <a:lnTo>
                    <a:pt x="81" y="98"/>
                  </a:lnTo>
                  <a:lnTo>
                    <a:pt x="84" y="86"/>
                  </a:lnTo>
                  <a:lnTo>
                    <a:pt x="92" y="70"/>
                  </a:lnTo>
                  <a:lnTo>
                    <a:pt x="99" y="57"/>
                  </a:lnTo>
                  <a:lnTo>
                    <a:pt x="104" y="49"/>
                  </a:lnTo>
                  <a:lnTo>
                    <a:pt x="113" y="58"/>
                  </a:lnTo>
                  <a:lnTo>
                    <a:pt x="124" y="72"/>
                  </a:lnTo>
                  <a:lnTo>
                    <a:pt x="131" y="87"/>
                  </a:lnTo>
                  <a:lnTo>
                    <a:pt x="136" y="108"/>
                  </a:lnTo>
                  <a:lnTo>
                    <a:pt x="136" y="116"/>
                  </a:lnTo>
                  <a:lnTo>
                    <a:pt x="139" y="116"/>
                  </a:lnTo>
                  <a:lnTo>
                    <a:pt x="140" y="112"/>
                  </a:lnTo>
                  <a:lnTo>
                    <a:pt x="140" y="105"/>
                  </a:lnTo>
                  <a:lnTo>
                    <a:pt x="137" y="86"/>
                  </a:lnTo>
                  <a:lnTo>
                    <a:pt x="133" y="64"/>
                  </a:lnTo>
                  <a:lnTo>
                    <a:pt x="125" y="49"/>
                  </a:lnTo>
                  <a:lnTo>
                    <a:pt x="119" y="40"/>
                  </a:lnTo>
                  <a:lnTo>
                    <a:pt x="125" y="31"/>
                  </a:lnTo>
                  <a:lnTo>
                    <a:pt x="131" y="20"/>
                  </a:lnTo>
                  <a:lnTo>
                    <a:pt x="137" y="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3" name="Freeform 272"/>
            <p:cNvSpPr>
              <a:spLocks/>
            </p:cNvSpPr>
            <p:nvPr/>
          </p:nvSpPr>
          <p:spPr bwMode="auto">
            <a:xfrm>
              <a:off x="504" y="516"/>
              <a:ext cx="100" cy="77"/>
            </a:xfrm>
            <a:custGeom>
              <a:avLst/>
              <a:gdLst>
                <a:gd name="T0" fmla="*/ 1 w 200"/>
                <a:gd name="T1" fmla="*/ 1 h 154"/>
                <a:gd name="T2" fmla="*/ 1 w 200"/>
                <a:gd name="T3" fmla="*/ 1 h 154"/>
                <a:gd name="T4" fmla="*/ 1 w 200"/>
                <a:gd name="T5" fmla="*/ 1 h 154"/>
                <a:gd name="T6" fmla="*/ 1 w 200"/>
                <a:gd name="T7" fmla="*/ 1 h 154"/>
                <a:gd name="T8" fmla="*/ 1 w 200"/>
                <a:gd name="T9" fmla="*/ 1 h 154"/>
                <a:gd name="T10" fmla="*/ 1 w 200"/>
                <a:gd name="T11" fmla="*/ 1 h 154"/>
                <a:gd name="T12" fmla="*/ 1 w 200"/>
                <a:gd name="T13" fmla="*/ 1 h 154"/>
                <a:gd name="T14" fmla="*/ 1 w 200"/>
                <a:gd name="T15" fmla="*/ 1 h 154"/>
                <a:gd name="T16" fmla="*/ 1 w 200"/>
                <a:gd name="T17" fmla="*/ 1 h 154"/>
                <a:gd name="T18" fmla="*/ 1 w 200"/>
                <a:gd name="T19" fmla="*/ 1 h 154"/>
                <a:gd name="T20" fmla="*/ 1 w 200"/>
                <a:gd name="T21" fmla="*/ 1 h 154"/>
                <a:gd name="T22" fmla="*/ 1 w 200"/>
                <a:gd name="T23" fmla="*/ 1 h 154"/>
                <a:gd name="T24" fmla="*/ 1 w 200"/>
                <a:gd name="T25" fmla="*/ 1 h 154"/>
                <a:gd name="T26" fmla="*/ 1 w 200"/>
                <a:gd name="T27" fmla="*/ 1 h 154"/>
                <a:gd name="T28" fmla="*/ 1 w 200"/>
                <a:gd name="T29" fmla="*/ 1 h 154"/>
                <a:gd name="T30" fmla="*/ 1 w 200"/>
                <a:gd name="T31" fmla="*/ 1 h 154"/>
                <a:gd name="T32" fmla="*/ 1 w 200"/>
                <a:gd name="T33" fmla="*/ 1 h 154"/>
                <a:gd name="T34" fmla="*/ 1 w 200"/>
                <a:gd name="T35" fmla="*/ 1 h 154"/>
                <a:gd name="T36" fmla="*/ 1 w 200"/>
                <a:gd name="T37" fmla="*/ 1 h 154"/>
                <a:gd name="T38" fmla="*/ 1 w 200"/>
                <a:gd name="T39" fmla="*/ 1 h 154"/>
                <a:gd name="T40" fmla="*/ 1 w 200"/>
                <a:gd name="T41" fmla="*/ 1 h 154"/>
                <a:gd name="T42" fmla="*/ 1 w 200"/>
                <a:gd name="T43" fmla="*/ 1 h 154"/>
                <a:gd name="T44" fmla="*/ 1 w 200"/>
                <a:gd name="T45" fmla="*/ 1 h 154"/>
                <a:gd name="T46" fmla="*/ 1 w 200"/>
                <a:gd name="T47" fmla="*/ 1 h 154"/>
                <a:gd name="T48" fmla="*/ 1 w 200"/>
                <a:gd name="T49" fmla="*/ 1 h 154"/>
                <a:gd name="T50" fmla="*/ 1 w 200"/>
                <a:gd name="T51" fmla="*/ 1 h 154"/>
                <a:gd name="T52" fmla="*/ 1 w 200"/>
                <a:gd name="T53" fmla="*/ 1 h 154"/>
                <a:gd name="T54" fmla="*/ 1 w 200"/>
                <a:gd name="T55" fmla="*/ 1 h 154"/>
                <a:gd name="T56" fmla="*/ 1 w 200"/>
                <a:gd name="T57" fmla="*/ 1 h 154"/>
                <a:gd name="T58" fmla="*/ 1 w 200"/>
                <a:gd name="T59" fmla="*/ 1 h 154"/>
                <a:gd name="T60" fmla="*/ 1 w 200"/>
                <a:gd name="T61" fmla="*/ 1 h 154"/>
                <a:gd name="T62" fmla="*/ 1 w 200"/>
                <a:gd name="T63" fmla="*/ 1 h 154"/>
                <a:gd name="T64" fmla="*/ 1 w 200"/>
                <a:gd name="T65" fmla="*/ 1 h 154"/>
                <a:gd name="T66" fmla="*/ 0 w 200"/>
                <a:gd name="T67" fmla="*/ 1 h 154"/>
                <a:gd name="T68" fmla="*/ 1 w 200"/>
                <a:gd name="T69" fmla="*/ 1 h 154"/>
                <a:gd name="T70" fmla="*/ 1 w 200"/>
                <a:gd name="T71" fmla="*/ 1 h 154"/>
                <a:gd name="T72" fmla="*/ 1 w 200"/>
                <a:gd name="T73" fmla="*/ 1 h 154"/>
                <a:gd name="T74" fmla="*/ 1 w 200"/>
                <a:gd name="T75" fmla="*/ 1 h 154"/>
                <a:gd name="T76" fmla="*/ 1 w 200"/>
                <a:gd name="T77" fmla="*/ 1 h 154"/>
                <a:gd name="T78" fmla="*/ 1 w 200"/>
                <a:gd name="T79" fmla="*/ 0 h 154"/>
                <a:gd name="T80" fmla="*/ 1 w 200"/>
                <a:gd name="T81" fmla="*/ 1 h 154"/>
                <a:gd name="T82" fmla="*/ 1 w 200"/>
                <a:gd name="T83" fmla="*/ 1 h 154"/>
                <a:gd name="T84" fmla="*/ 1 w 200"/>
                <a:gd name="T85" fmla="*/ 1 h 154"/>
                <a:gd name="T86" fmla="*/ 1 w 200"/>
                <a:gd name="T87" fmla="*/ 1 h 154"/>
                <a:gd name="T88" fmla="*/ 1 w 200"/>
                <a:gd name="T89" fmla="*/ 1 h 154"/>
                <a:gd name="T90" fmla="*/ 1 w 200"/>
                <a:gd name="T91" fmla="*/ 1 h 154"/>
                <a:gd name="T92" fmla="*/ 1 w 200"/>
                <a:gd name="T93" fmla="*/ 1 h 15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"/>
                <a:gd name="T142" fmla="*/ 0 h 154"/>
                <a:gd name="T143" fmla="*/ 200 w 200"/>
                <a:gd name="T144" fmla="*/ 154 h 15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" h="154">
                  <a:moveTo>
                    <a:pt x="110" y="15"/>
                  </a:moveTo>
                  <a:lnTo>
                    <a:pt x="113" y="12"/>
                  </a:lnTo>
                  <a:lnTo>
                    <a:pt x="119" y="9"/>
                  </a:lnTo>
                  <a:lnTo>
                    <a:pt x="125" y="7"/>
                  </a:lnTo>
                  <a:lnTo>
                    <a:pt x="133" y="9"/>
                  </a:lnTo>
                  <a:lnTo>
                    <a:pt x="139" y="9"/>
                  </a:lnTo>
                  <a:lnTo>
                    <a:pt x="145" y="10"/>
                  </a:lnTo>
                  <a:lnTo>
                    <a:pt x="151" y="13"/>
                  </a:lnTo>
                  <a:lnTo>
                    <a:pt x="157" y="19"/>
                  </a:lnTo>
                  <a:lnTo>
                    <a:pt x="155" y="18"/>
                  </a:lnTo>
                  <a:lnTo>
                    <a:pt x="158" y="22"/>
                  </a:lnTo>
                  <a:lnTo>
                    <a:pt x="160" y="30"/>
                  </a:lnTo>
                  <a:lnTo>
                    <a:pt x="160" y="38"/>
                  </a:lnTo>
                  <a:lnTo>
                    <a:pt x="158" y="42"/>
                  </a:lnTo>
                  <a:lnTo>
                    <a:pt x="155" y="47"/>
                  </a:lnTo>
                  <a:lnTo>
                    <a:pt x="152" y="53"/>
                  </a:lnTo>
                  <a:lnTo>
                    <a:pt x="143" y="56"/>
                  </a:lnTo>
                  <a:lnTo>
                    <a:pt x="128" y="55"/>
                  </a:lnTo>
                  <a:lnTo>
                    <a:pt x="123" y="58"/>
                  </a:lnTo>
                  <a:lnTo>
                    <a:pt x="120" y="62"/>
                  </a:lnTo>
                  <a:lnTo>
                    <a:pt x="116" y="65"/>
                  </a:lnTo>
                  <a:lnTo>
                    <a:pt x="113" y="67"/>
                  </a:lnTo>
                  <a:lnTo>
                    <a:pt x="114" y="68"/>
                  </a:lnTo>
                  <a:lnTo>
                    <a:pt x="114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6" y="62"/>
                  </a:lnTo>
                  <a:lnTo>
                    <a:pt x="133" y="61"/>
                  </a:lnTo>
                  <a:lnTo>
                    <a:pt x="140" y="62"/>
                  </a:lnTo>
                  <a:lnTo>
                    <a:pt x="145" y="65"/>
                  </a:lnTo>
                  <a:lnTo>
                    <a:pt x="148" y="67"/>
                  </a:lnTo>
                  <a:lnTo>
                    <a:pt x="149" y="70"/>
                  </a:lnTo>
                  <a:lnTo>
                    <a:pt x="152" y="73"/>
                  </a:lnTo>
                  <a:lnTo>
                    <a:pt x="154" y="74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81"/>
                  </a:lnTo>
                  <a:lnTo>
                    <a:pt x="154" y="85"/>
                  </a:lnTo>
                  <a:lnTo>
                    <a:pt x="152" y="88"/>
                  </a:lnTo>
                  <a:lnTo>
                    <a:pt x="151" y="93"/>
                  </a:lnTo>
                  <a:lnTo>
                    <a:pt x="148" y="96"/>
                  </a:lnTo>
                  <a:lnTo>
                    <a:pt x="149" y="97"/>
                  </a:lnTo>
                  <a:lnTo>
                    <a:pt x="151" y="99"/>
                  </a:lnTo>
                  <a:lnTo>
                    <a:pt x="154" y="100"/>
                  </a:lnTo>
                  <a:lnTo>
                    <a:pt x="155" y="102"/>
                  </a:lnTo>
                  <a:lnTo>
                    <a:pt x="165" y="97"/>
                  </a:lnTo>
                  <a:lnTo>
                    <a:pt x="175" y="97"/>
                  </a:lnTo>
                  <a:lnTo>
                    <a:pt x="184" y="100"/>
                  </a:lnTo>
                  <a:lnTo>
                    <a:pt x="192" y="106"/>
                  </a:lnTo>
                  <a:lnTo>
                    <a:pt x="197" y="116"/>
                  </a:lnTo>
                  <a:lnTo>
                    <a:pt x="200" y="126"/>
                  </a:lnTo>
                  <a:lnTo>
                    <a:pt x="197" y="137"/>
                  </a:lnTo>
                  <a:lnTo>
                    <a:pt x="192" y="145"/>
                  </a:lnTo>
                  <a:lnTo>
                    <a:pt x="183" y="151"/>
                  </a:lnTo>
                  <a:lnTo>
                    <a:pt x="174" y="154"/>
                  </a:lnTo>
                  <a:lnTo>
                    <a:pt x="163" y="154"/>
                  </a:lnTo>
                  <a:lnTo>
                    <a:pt x="154" y="149"/>
                  </a:lnTo>
                  <a:lnTo>
                    <a:pt x="148" y="142"/>
                  </a:lnTo>
                  <a:lnTo>
                    <a:pt x="145" y="134"/>
                  </a:lnTo>
                  <a:lnTo>
                    <a:pt x="145" y="126"/>
                  </a:lnTo>
                  <a:lnTo>
                    <a:pt x="146" y="119"/>
                  </a:lnTo>
                  <a:lnTo>
                    <a:pt x="140" y="114"/>
                  </a:lnTo>
                  <a:lnTo>
                    <a:pt x="131" y="108"/>
                  </a:lnTo>
                  <a:lnTo>
                    <a:pt x="120" y="100"/>
                  </a:lnTo>
                  <a:lnTo>
                    <a:pt x="114" y="96"/>
                  </a:lnTo>
                  <a:lnTo>
                    <a:pt x="113" y="94"/>
                  </a:lnTo>
                  <a:lnTo>
                    <a:pt x="111" y="94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6" y="108"/>
                  </a:lnTo>
                  <a:lnTo>
                    <a:pt x="116" y="119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4" y="140"/>
                  </a:lnTo>
                  <a:lnTo>
                    <a:pt x="97" y="143"/>
                  </a:lnTo>
                  <a:lnTo>
                    <a:pt x="90" y="146"/>
                  </a:lnTo>
                  <a:lnTo>
                    <a:pt x="84" y="148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9"/>
                  </a:lnTo>
                  <a:lnTo>
                    <a:pt x="58" y="132"/>
                  </a:lnTo>
                  <a:lnTo>
                    <a:pt x="55" y="126"/>
                  </a:lnTo>
                  <a:lnTo>
                    <a:pt x="52" y="120"/>
                  </a:lnTo>
                  <a:lnTo>
                    <a:pt x="52" y="113"/>
                  </a:lnTo>
                  <a:lnTo>
                    <a:pt x="52" y="103"/>
                  </a:lnTo>
                  <a:lnTo>
                    <a:pt x="55" y="100"/>
                  </a:lnTo>
                  <a:lnTo>
                    <a:pt x="58" y="96"/>
                  </a:lnTo>
                  <a:lnTo>
                    <a:pt x="61" y="93"/>
                  </a:lnTo>
                  <a:lnTo>
                    <a:pt x="65" y="90"/>
                  </a:lnTo>
                  <a:lnTo>
                    <a:pt x="58" y="88"/>
                  </a:lnTo>
                  <a:lnTo>
                    <a:pt x="52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7"/>
                  </a:lnTo>
                  <a:lnTo>
                    <a:pt x="30" y="90"/>
                  </a:lnTo>
                  <a:lnTo>
                    <a:pt x="18" y="88"/>
                  </a:lnTo>
                  <a:lnTo>
                    <a:pt x="10" y="85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5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20" y="36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5" y="16"/>
                  </a:lnTo>
                  <a:lnTo>
                    <a:pt x="39" y="9"/>
                  </a:lnTo>
                  <a:lnTo>
                    <a:pt x="49" y="3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3" y="1"/>
                  </a:lnTo>
                  <a:lnTo>
                    <a:pt x="82" y="6"/>
                  </a:lnTo>
                  <a:lnTo>
                    <a:pt x="87" y="16"/>
                  </a:lnTo>
                  <a:lnTo>
                    <a:pt x="87" y="27"/>
                  </a:lnTo>
                  <a:lnTo>
                    <a:pt x="79" y="36"/>
                  </a:lnTo>
                  <a:lnTo>
                    <a:pt x="85" y="38"/>
                  </a:lnTo>
                  <a:lnTo>
                    <a:pt x="93" y="41"/>
                  </a:lnTo>
                  <a:lnTo>
                    <a:pt x="97" y="48"/>
                  </a:lnTo>
                  <a:lnTo>
                    <a:pt x="99" y="56"/>
                  </a:lnTo>
                  <a:lnTo>
                    <a:pt x="97" y="59"/>
                  </a:lnTo>
                  <a:lnTo>
                    <a:pt x="97" y="61"/>
                  </a:lnTo>
                  <a:lnTo>
                    <a:pt x="97" y="62"/>
                  </a:lnTo>
                  <a:lnTo>
                    <a:pt x="100" y="61"/>
                  </a:lnTo>
                  <a:lnTo>
                    <a:pt x="104" y="58"/>
                  </a:lnTo>
                  <a:lnTo>
                    <a:pt x="107" y="53"/>
                  </a:lnTo>
                  <a:lnTo>
                    <a:pt x="110" y="50"/>
                  </a:lnTo>
                  <a:lnTo>
                    <a:pt x="111" y="45"/>
                  </a:lnTo>
                  <a:lnTo>
                    <a:pt x="108" y="38"/>
                  </a:lnTo>
                  <a:lnTo>
                    <a:pt x="107" y="32"/>
                  </a:lnTo>
                  <a:lnTo>
                    <a:pt x="107" y="24"/>
                  </a:lnTo>
                  <a:lnTo>
                    <a:pt x="110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4" name="Freeform 273"/>
            <p:cNvSpPr>
              <a:spLocks/>
            </p:cNvSpPr>
            <p:nvPr/>
          </p:nvSpPr>
          <p:spPr bwMode="auto">
            <a:xfrm>
              <a:off x="422" y="446"/>
              <a:ext cx="93" cy="91"/>
            </a:xfrm>
            <a:custGeom>
              <a:avLst/>
              <a:gdLst>
                <a:gd name="T0" fmla="*/ 0 w 187"/>
                <a:gd name="T1" fmla="*/ 1 h 182"/>
                <a:gd name="T2" fmla="*/ 0 w 187"/>
                <a:gd name="T3" fmla="*/ 1 h 182"/>
                <a:gd name="T4" fmla="*/ 0 w 187"/>
                <a:gd name="T5" fmla="*/ 1 h 182"/>
                <a:gd name="T6" fmla="*/ 0 w 187"/>
                <a:gd name="T7" fmla="*/ 1 h 182"/>
                <a:gd name="T8" fmla="*/ 0 w 187"/>
                <a:gd name="T9" fmla="*/ 1 h 182"/>
                <a:gd name="T10" fmla="*/ 0 w 187"/>
                <a:gd name="T11" fmla="*/ 1 h 182"/>
                <a:gd name="T12" fmla="*/ 0 w 187"/>
                <a:gd name="T13" fmla="*/ 1 h 182"/>
                <a:gd name="T14" fmla="*/ 0 w 187"/>
                <a:gd name="T15" fmla="*/ 1 h 182"/>
                <a:gd name="T16" fmla="*/ 0 w 187"/>
                <a:gd name="T17" fmla="*/ 1 h 182"/>
                <a:gd name="T18" fmla="*/ 0 w 187"/>
                <a:gd name="T19" fmla="*/ 1 h 182"/>
                <a:gd name="T20" fmla="*/ 0 w 187"/>
                <a:gd name="T21" fmla="*/ 1 h 182"/>
                <a:gd name="T22" fmla="*/ 0 w 187"/>
                <a:gd name="T23" fmla="*/ 1 h 182"/>
                <a:gd name="T24" fmla="*/ 0 w 187"/>
                <a:gd name="T25" fmla="*/ 1 h 182"/>
                <a:gd name="T26" fmla="*/ 0 w 187"/>
                <a:gd name="T27" fmla="*/ 1 h 182"/>
                <a:gd name="T28" fmla="*/ 0 w 187"/>
                <a:gd name="T29" fmla="*/ 1 h 182"/>
                <a:gd name="T30" fmla="*/ 0 w 187"/>
                <a:gd name="T31" fmla="*/ 1 h 182"/>
                <a:gd name="T32" fmla="*/ 0 w 187"/>
                <a:gd name="T33" fmla="*/ 1 h 182"/>
                <a:gd name="T34" fmla="*/ 0 w 187"/>
                <a:gd name="T35" fmla="*/ 1 h 182"/>
                <a:gd name="T36" fmla="*/ 0 w 187"/>
                <a:gd name="T37" fmla="*/ 1 h 182"/>
                <a:gd name="T38" fmla="*/ 0 w 187"/>
                <a:gd name="T39" fmla="*/ 1 h 182"/>
                <a:gd name="T40" fmla="*/ 0 w 187"/>
                <a:gd name="T41" fmla="*/ 1 h 182"/>
                <a:gd name="T42" fmla="*/ 0 w 187"/>
                <a:gd name="T43" fmla="*/ 1 h 182"/>
                <a:gd name="T44" fmla="*/ 0 w 187"/>
                <a:gd name="T45" fmla="*/ 1 h 182"/>
                <a:gd name="T46" fmla="*/ 0 w 187"/>
                <a:gd name="T47" fmla="*/ 1 h 182"/>
                <a:gd name="T48" fmla="*/ 0 w 187"/>
                <a:gd name="T49" fmla="*/ 1 h 182"/>
                <a:gd name="T50" fmla="*/ 0 w 187"/>
                <a:gd name="T51" fmla="*/ 1 h 182"/>
                <a:gd name="T52" fmla="*/ 0 w 187"/>
                <a:gd name="T53" fmla="*/ 1 h 182"/>
                <a:gd name="T54" fmla="*/ 0 w 187"/>
                <a:gd name="T55" fmla="*/ 1 h 182"/>
                <a:gd name="T56" fmla="*/ 0 w 187"/>
                <a:gd name="T57" fmla="*/ 1 h 182"/>
                <a:gd name="T58" fmla="*/ 0 w 187"/>
                <a:gd name="T59" fmla="*/ 1 h 182"/>
                <a:gd name="T60" fmla="*/ 0 w 187"/>
                <a:gd name="T61" fmla="*/ 1 h 182"/>
                <a:gd name="T62" fmla="*/ 0 w 187"/>
                <a:gd name="T63" fmla="*/ 1 h 182"/>
                <a:gd name="T64" fmla="*/ 0 w 187"/>
                <a:gd name="T65" fmla="*/ 1 h 182"/>
                <a:gd name="T66" fmla="*/ 0 w 187"/>
                <a:gd name="T67" fmla="*/ 1 h 182"/>
                <a:gd name="T68" fmla="*/ 0 w 187"/>
                <a:gd name="T69" fmla="*/ 1 h 182"/>
                <a:gd name="T70" fmla="*/ 0 w 187"/>
                <a:gd name="T71" fmla="*/ 1 h 182"/>
                <a:gd name="T72" fmla="*/ 0 w 187"/>
                <a:gd name="T73" fmla="*/ 1 h 182"/>
                <a:gd name="T74" fmla="*/ 0 w 187"/>
                <a:gd name="T75" fmla="*/ 1 h 182"/>
                <a:gd name="T76" fmla="*/ 0 w 187"/>
                <a:gd name="T77" fmla="*/ 1 h 182"/>
                <a:gd name="T78" fmla="*/ 0 w 187"/>
                <a:gd name="T79" fmla="*/ 1 h 182"/>
                <a:gd name="T80" fmla="*/ 0 w 187"/>
                <a:gd name="T81" fmla="*/ 1 h 182"/>
                <a:gd name="T82" fmla="*/ 0 w 187"/>
                <a:gd name="T83" fmla="*/ 1 h 182"/>
                <a:gd name="T84" fmla="*/ 0 w 187"/>
                <a:gd name="T85" fmla="*/ 1 h 182"/>
                <a:gd name="T86" fmla="*/ 0 w 187"/>
                <a:gd name="T87" fmla="*/ 1 h 182"/>
                <a:gd name="T88" fmla="*/ 0 w 187"/>
                <a:gd name="T89" fmla="*/ 1 h 182"/>
                <a:gd name="T90" fmla="*/ 0 w 187"/>
                <a:gd name="T91" fmla="*/ 1 h 182"/>
                <a:gd name="T92" fmla="*/ 0 w 187"/>
                <a:gd name="T93" fmla="*/ 1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"/>
                <a:gd name="T142" fmla="*/ 0 h 182"/>
                <a:gd name="T143" fmla="*/ 187 w 187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" h="182">
                  <a:moveTo>
                    <a:pt x="187" y="176"/>
                  </a:moveTo>
                  <a:lnTo>
                    <a:pt x="184" y="177"/>
                  </a:lnTo>
                  <a:lnTo>
                    <a:pt x="181" y="179"/>
                  </a:lnTo>
                  <a:lnTo>
                    <a:pt x="177" y="180"/>
                  </a:lnTo>
                  <a:lnTo>
                    <a:pt x="176" y="182"/>
                  </a:lnTo>
                  <a:lnTo>
                    <a:pt x="171" y="174"/>
                  </a:lnTo>
                  <a:lnTo>
                    <a:pt x="167" y="170"/>
                  </a:lnTo>
                  <a:lnTo>
                    <a:pt x="161" y="168"/>
                  </a:lnTo>
                  <a:lnTo>
                    <a:pt x="152" y="170"/>
                  </a:lnTo>
                  <a:lnTo>
                    <a:pt x="145" y="171"/>
                  </a:lnTo>
                  <a:lnTo>
                    <a:pt x="139" y="171"/>
                  </a:lnTo>
                  <a:lnTo>
                    <a:pt x="133" y="171"/>
                  </a:lnTo>
                  <a:lnTo>
                    <a:pt x="126" y="171"/>
                  </a:lnTo>
                  <a:lnTo>
                    <a:pt x="118" y="171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103" y="168"/>
                  </a:lnTo>
                  <a:lnTo>
                    <a:pt x="98" y="165"/>
                  </a:lnTo>
                  <a:lnTo>
                    <a:pt x="97" y="162"/>
                  </a:lnTo>
                  <a:lnTo>
                    <a:pt x="98" y="160"/>
                  </a:lnTo>
                  <a:lnTo>
                    <a:pt x="106" y="162"/>
                  </a:lnTo>
                  <a:lnTo>
                    <a:pt x="116" y="162"/>
                  </a:lnTo>
                  <a:lnTo>
                    <a:pt x="129" y="160"/>
                  </a:lnTo>
                  <a:lnTo>
                    <a:pt x="139" y="157"/>
                  </a:lnTo>
                  <a:lnTo>
                    <a:pt x="147" y="154"/>
                  </a:lnTo>
                  <a:lnTo>
                    <a:pt x="139" y="145"/>
                  </a:lnTo>
                  <a:lnTo>
                    <a:pt x="130" y="136"/>
                  </a:lnTo>
                  <a:lnTo>
                    <a:pt x="123" y="128"/>
                  </a:lnTo>
                  <a:lnTo>
                    <a:pt x="118" y="124"/>
                  </a:lnTo>
                  <a:lnTo>
                    <a:pt x="110" y="125"/>
                  </a:lnTo>
                  <a:lnTo>
                    <a:pt x="100" y="127"/>
                  </a:lnTo>
                  <a:lnTo>
                    <a:pt x="89" y="128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57" y="128"/>
                  </a:lnTo>
                  <a:lnTo>
                    <a:pt x="48" y="127"/>
                  </a:lnTo>
                  <a:lnTo>
                    <a:pt x="42" y="124"/>
                  </a:lnTo>
                  <a:lnTo>
                    <a:pt x="37" y="119"/>
                  </a:lnTo>
                  <a:lnTo>
                    <a:pt x="37" y="116"/>
                  </a:lnTo>
                  <a:lnTo>
                    <a:pt x="40" y="116"/>
                  </a:lnTo>
                  <a:lnTo>
                    <a:pt x="46" y="118"/>
                  </a:lnTo>
                  <a:lnTo>
                    <a:pt x="52" y="119"/>
                  </a:lnTo>
                  <a:lnTo>
                    <a:pt x="58" y="119"/>
                  </a:lnTo>
                  <a:lnTo>
                    <a:pt x="66" y="119"/>
                  </a:lnTo>
                  <a:lnTo>
                    <a:pt x="74" y="118"/>
                  </a:lnTo>
                  <a:lnTo>
                    <a:pt x="81" y="116"/>
                  </a:lnTo>
                  <a:lnTo>
                    <a:pt x="89" y="115"/>
                  </a:lnTo>
                  <a:lnTo>
                    <a:pt x="95" y="113"/>
                  </a:lnTo>
                  <a:lnTo>
                    <a:pt x="101" y="110"/>
                  </a:lnTo>
                  <a:lnTo>
                    <a:pt x="97" y="102"/>
                  </a:lnTo>
                  <a:lnTo>
                    <a:pt x="90" y="95"/>
                  </a:lnTo>
                  <a:lnTo>
                    <a:pt x="83" y="89"/>
                  </a:lnTo>
                  <a:lnTo>
                    <a:pt x="75" y="84"/>
                  </a:lnTo>
                  <a:lnTo>
                    <a:pt x="66" y="87"/>
                  </a:lnTo>
                  <a:lnTo>
                    <a:pt x="55" y="89"/>
                  </a:lnTo>
                  <a:lnTo>
                    <a:pt x="43" y="89"/>
                  </a:lnTo>
                  <a:lnTo>
                    <a:pt x="32" y="89"/>
                  </a:lnTo>
                  <a:lnTo>
                    <a:pt x="23" y="86"/>
                  </a:lnTo>
                  <a:lnTo>
                    <a:pt x="14" y="82"/>
                  </a:lnTo>
                  <a:lnTo>
                    <a:pt x="7" y="78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3" y="69"/>
                  </a:lnTo>
                  <a:lnTo>
                    <a:pt x="8" y="72"/>
                  </a:lnTo>
                  <a:lnTo>
                    <a:pt x="13" y="73"/>
                  </a:lnTo>
                  <a:lnTo>
                    <a:pt x="17" y="75"/>
                  </a:lnTo>
                  <a:lnTo>
                    <a:pt x="25" y="76"/>
                  </a:lnTo>
                  <a:lnTo>
                    <a:pt x="32" y="76"/>
                  </a:lnTo>
                  <a:lnTo>
                    <a:pt x="40" y="76"/>
                  </a:lnTo>
                  <a:lnTo>
                    <a:pt x="48" y="76"/>
                  </a:lnTo>
                  <a:lnTo>
                    <a:pt x="55" y="75"/>
                  </a:lnTo>
                  <a:lnTo>
                    <a:pt x="61" y="73"/>
                  </a:lnTo>
                  <a:lnTo>
                    <a:pt x="54" y="66"/>
                  </a:lnTo>
                  <a:lnTo>
                    <a:pt x="46" y="58"/>
                  </a:lnTo>
                  <a:lnTo>
                    <a:pt x="39" y="50"/>
                  </a:lnTo>
                  <a:lnTo>
                    <a:pt x="29" y="41"/>
                  </a:lnTo>
                  <a:lnTo>
                    <a:pt x="22" y="32"/>
                  </a:lnTo>
                  <a:lnTo>
                    <a:pt x="14" y="24"/>
                  </a:lnTo>
                  <a:lnTo>
                    <a:pt x="10" y="17"/>
                  </a:lnTo>
                  <a:lnTo>
                    <a:pt x="5" y="11"/>
                  </a:lnTo>
                  <a:lnTo>
                    <a:pt x="2" y="3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6"/>
                  </a:lnTo>
                  <a:lnTo>
                    <a:pt x="14" y="11"/>
                  </a:lnTo>
                  <a:lnTo>
                    <a:pt x="20" y="17"/>
                  </a:lnTo>
                  <a:lnTo>
                    <a:pt x="28" y="26"/>
                  </a:lnTo>
                  <a:lnTo>
                    <a:pt x="36" y="34"/>
                  </a:lnTo>
                  <a:lnTo>
                    <a:pt x="45" y="43"/>
                  </a:lnTo>
                  <a:lnTo>
                    <a:pt x="52" y="50"/>
                  </a:lnTo>
                  <a:lnTo>
                    <a:pt x="60" y="58"/>
                  </a:lnTo>
                  <a:lnTo>
                    <a:pt x="65" y="61"/>
                  </a:lnTo>
                  <a:lnTo>
                    <a:pt x="69" y="52"/>
                  </a:lnTo>
                  <a:lnTo>
                    <a:pt x="72" y="41"/>
                  </a:lnTo>
                  <a:lnTo>
                    <a:pt x="74" y="31"/>
                  </a:lnTo>
                  <a:lnTo>
                    <a:pt x="72" y="21"/>
                  </a:lnTo>
                  <a:lnTo>
                    <a:pt x="71" y="15"/>
                  </a:lnTo>
                  <a:lnTo>
                    <a:pt x="72" y="11"/>
                  </a:lnTo>
                  <a:lnTo>
                    <a:pt x="74" y="12"/>
                  </a:lnTo>
                  <a:lnTo>
                    <a:pt x="77" y="15"/>
                  </a:lnTo>
                  <a:lnTo>
                    <a:pt x="81" y="32"/>
                  </a:lnTo>
                  <a:lnTo>
                    <a:pt x="84" y="49"/>
                  </a:lnTo>
                  <a:lnTo>
                    <a:pt x="84" y="63"/>
                  </a:lnTo>
                  <a:lnTo>
                    <a:pt x="84" y="70"/>
                  </a:lnTo>
                  <a:lnTo>
                    <a:pt x="92" y="76"/>
                  </a:lnTo>
                  <a:lnTo>
                    <a:pt x="100" y="86"/>
                  </a:lnTo>
                  <a:lnTo>
                    <a:pt x="106" y="93"/>
                  </a:lnTo>
                  <a:lnTo>
                    <a:pt x="112" y="98"/>
                  </a:lnTo>
                  <a:lnTo>
                    <a:pt x="121" y="95"/>
                  </a:lnTo>
                  <a:lnTo>
                    <a:pt x="129" y="86"/>
                  </a:lnTo>
                  <a:lnTo>
                    <a:pt x="133" y="73"/>
                  </a:lnTo>
                  <a:lnTo>
                    <a:pt x="133" y="60"/>
                  </a:lnTo>
                  <a:lnTo>
                    <a:pt x="132" y="49"/>
                  </a:lnTo>
                  <a:lnTo>
                    <a:pt x="133" y="44"/>
                  </a:lnTo>
                  <a:lnTo>
                    <a:pt x="135" y="46"/>
                  </a:lnTo>
                  <a:lnTo>
                    <a:pt x="138" y="52"/>
                  </a:lnTo>
                  <a:lnTo>
                    <a:pt x="141" y="67"/>
                  </a:lnTo>
                  <a:lnTo>
                    <a:pt x="142" y="84"/>
                  </a:lnTo>
                  <a:lnTo>
                    <a:pt x="142" y="101"/>
                  </a:lnTo>
                  <a:lnTo>
                    <a:pt x="136" y="113"/>
                  </a:lnTo>
                  <a:lnTo>
                    <a:pt x="145" y="122"/>
                  </a:lnTo>
                  <a:lnTo>
                    <a:pt x="153" y="130"/>
                  </a:lnTo>
                  <a:lnTo>
                    <a:pt x="158" y="137"/>
                  </a:lnTo>
                  <a:lnTo>
                    <a:pt x="162" y="144"/>
                  </a:lnTo>
                  <a:lnTo>
                    <a:pt x="168" y="139"/>
                  </a:lnTo>
                  <a:lnTo>
                    <a:pt x="171" y="133"/>
                  </a:lnTo>
                  <a:lnTo>
                    <a:pt x="174" y="127"/>
                  </a:lnTo>
                  <a:lnTo>
                    <a:pt x="176" y="122"/>
                  </a:lnTo>
                  <a:lnTo>
                    <a:pt x="177" y="119"/>
                  </a:lnTo>
                  <a:lnTo>
                    <a:pt x="181" y="118"/>
                  </a:lnTo>
                  <a:lnTo>
                    <a:pt x="184" y="119"/>
                  </a:lnTo>
                  <a:lnTo>
                    <a:pt x="185" y="125"/>
                  </a:lnTo>
                  <a:lnTo>
                    <a:pt x="184" y="134"/>
                  </a:lnTo>
                  <a:lnTo>
                    <a:pt x="181" y="142"/>
                  </a:lnTo>
                  <a:lnTo>
                    <a:pt x="177" y="151"/>
                  </a:lnTo>
                  <a:lnTo>
                    <a:pt x="174" y="156"/>
                  </a:lnTo>
                  <a:lnTo>
                    <a:pt x="177" y="160"/>
                  </a:lnTo>
                  <a:lnTo>
                    <a:pt x="181" y="165"/>
                  </a:lnTo>
                  <a:lnTo>
                    <a:pt x="184" y="171"/>
                  </a:lnTo>
                  <a:lnTo>
                    <a:pt x="187" y="17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5" name="Freeform 274"/>
            <p:cNvSpPr>
              <a:spLocks/>
            </p:cNvSpPr>
            <p:nvPr/>
          </p:nvSpPr>
          <p:spPr bwMode="auto">
            <a:xfrm>
              <a:off x="544" y="424"/>
              <a:ext cx="74" cy="100"/>
            </a:xfrm>
            <a:custGeom>
              <a:avLst/>
              <a:gdLst>
                <a:gd name="T0" fmla="*/ 0 w 150"/>
                <a:gd name="T1" fmla="*/ 1 h 200"/>
                <a:gd name="T2" fmla="*/ 0 w 150"/>
                <a:gd name="T3" fmla="*/ 1 h 200"/>
                <a:gd name="T4" fmla="*/ 0 w 150"/>
                <a:gd name="T5" fmla="*/ 1 h 200"/>
                <a:gd name="T6" fmla="*/ 0 w 150"/>
                <a:gd name="T7" fmla="*/ 1 h 200"/>
                <a:gd name="T8" fmla="*/ 0 w 150"/>
                <a:gd name="T9" fmla="*/ 1 h 200"/>
                <a:gd name="T10" fmla="*/ 0 w 150"/>
                <a:gd name="T11" fmla="*/ 1 h 200"/>
                <a:gd name="T12" fmla="*/ 0 w 150"/>
                <a:gd name="T13" fmla="*/ 1 h 200"/>
                <a:gd name="T14" fmla="*/ 0 w 150"/>
                <a:gd name="T15" fmla="*/ 1 h 200"/>
                <a:gd name="T16" fmla="*/ 0 w 150"/>
                <a:gd name="T17" fmla="*/ 1 h 200"/>
                <a:gd name="T18" fmla="*/ 0 w 150"/>
                <a:gd name="T19" fmla="*/ 1 h 200"/>
                <a:gd name="T20" fmla="*/ 0 w 150"/>
                <a:gd name="T21" fmla="*/ 1 h 200"/>
                <a:gd name="T22" fmla="*/ 0 w 150"/>
                <a:gd name="T23" fmla="*/ 1 h 200"/>
                <a:gd name="T24" fmla="*/ 0 w 150"/>
                <a:gd name="T25" fmla="*/ 1 h 200"/>
                <a:gd name="T26" fmla="*/ 0 w 150"/>
                <a:gd name="T27" fmla="*/ 1 h 200"/>
                <a:gd name="T28" fmla="*/ 0 w 150"/>
                <a:gd name="T29" fmla="*/ 1 h 200"/>
                <a:gd name="T30" fmla="*/ 0 w 150"/>
                <a:gd name="T31" fmla="*/ 1 h 200"/>
                <a:gd name="T32" fmla="*/ 0 w 150"/>
                <a:gd name="T33" fmla="*/ 1 h 200"/>
                <a:gd name="T34" fmla="*/ 0 w 150"/>
                <a:gd name="T35" fmla="*/ 1 h 200"/>
                <a:gd name="T36" fmla="*/ 0 w 150"/>
                <a:gd name="T37" fmla="*/ 1 h 200"/>
                <a:gd name="T38" fmla="*/ 0 w 150"/>
                <a:gd name="T39" fmla="*/ 1 h 200"/>
                <a:gd name="T40" fmla="*/ 0 w 150"/>
                <a:gd name="T41" fmla="*/ 1 h 200"/>
                <a:gd name="T42" fmla="*/ 0 w 150"/>
                <a:gd name="T43" fmla="*/ 1 h 200"/>
                <a:gd name="T44" fmla="*/ 0 w 150"/>
                <a:gd name="T45" fmla="*/ 1 h 200"/>
                <a:gd name="T46" fmla="*/ 0 w 150"/>
                <a:gd name="T47" fmla="*/ 1 h 200"/>
                <a:gd name="T48" fmla="*/ 0 w 150"/>
                <a:gd name="T49" fmla="*/ 1 h 200"/>
                <a:gd name="T50" fmla="*/ 0 w 150"/>
                <a:gd name="T51" fmla="*/ 1 h 200"/>
                <a:gd name="T52" fmla="*/ 0 w 150"/>
                <a:gd name="T53" fmla="*/ 1 h 200"/>
                <a:gd name="T54" fmla="*/ 0 w 150"/>
                <a:gd name="T55" fmla="*/ 1 h 200"/>
                <a:gd name="T56" fmla="*/ 0 w 150"/>
                <a:gd name="T57" fmla="*/ 1 h 200"/>
                <a:gd name="T58" fmla="*/ 0 w 150"/>
                <a:gd name="T59" fmla="*/ 1 h 200"/>
                <a:gd name="T60" fmla="*/ 0 w 150"/>
                <a:gd name="T61" fmla="*/ 1 h 200"/>
                <a:gd name="T62" fmla="*/ 0 w 150"/>
                <a:gd name="T63" fmla="*/ 1 h 200"/>
                <a:gd name="T64" fmla="*/ 0 w 150"/>
                <a:gd name="T65" fmla="*/ 1 h 200"/>
                <a:gd name="T66" fmla="*/ 0 w 150"/>
                <a:gd name="T67" fmla="*/ 1 h 200"/>
                <a:gd name="T68" fmla="*/ 0 w 150"/>
                <a:gd name="T69" fmla="*/ 1 h 200"/>
                <a:gd name="T70" fmla="*/ 0 w 150"/>
                <a:gd name="T71" fmla="*/ 1 h 200"/>
                <a:gd name="T72" fmla="*/ 0 w 150"/>
                <a:gd name="T73" fmla="*/ 1 h 200"/>
                <a:gd name="T74" fmla="*/ 0 w 150"/>
                <a:gd name="T75" fmla="*/ 1 h 200"/>
                <a:gd name="T76" fmla="*/ 0 w 150"/>
                <a:gd name="T77" fmla="*/ 1 h 200"/>
                <a:gd name="T78" fmla="*/ 0 w 150"/>
                <a:gd name="T79" fmla="*/ 1 h 200"/>
                <a:gd name="T80" fmla="*/ 0 w 150"/>
                <a:gd name="T81" fmla="*/ 1 h 200"/>
                <a:gd name="T82" fmla="*/ 0 w 150"/>
                <a:gd name="T83" fmla="*/ 1 h 200"/>
                <a:gd name="T84" fmla="*/ 0 w 150"/>
                <a:gd name="T85" fmla="*/ 1 h 200"/>
                <a:gd name="T86" fmla="*/ 0 w 150"/>
                <a:gd name="T87" fmla="*/ 1 h 200"/>
                <a:gd name="T88" fmla="*/ 0 w 150"/>
                <a:gd name="T89" fmla="*/ 1 h 200"/>
                <a:gd name="T90" fmla="*/ 0 w 150"/>
                <a:gd name="T91" fmla="*/ 1 h 200"/>
                <a:gd name="T92" fmla="*/ 0 w 150"/>
                <a:gd name="T93" fmla="*/ 1 h 200"/>
                <a:gd name="T94" fmla="*/ 0 w 150"/>
                <a:gd name="T95" fmla="*/ 1 h 200"/>
                <a:gd name="T96" fmla="*/ 0 w 150"/>
                <a:gd name="T97" fmla="*/ 1 h 200"/>
                <a:gd name="T98" fmla="*/ 0 w 150"/>
                <a:gd name="T99" fmla="*/ 1 h 200"/>
                <a:gd name="T100" fmla="*/ 0 w 150"/>
                <a:gd name="T101" fmla="*/ 1 h 200"/>
                <a:gd name="T102" fmla="*/ 0 w 150"/>
                <a:gd name="T103" fmla="*/ 1 h 200"/>
                <a:gd name="T104" fmla="*/ 0 w 150"/>
                <a:gd name="T105" fmla="*/ 1 h 200"/>
                <a:gd name="T106" fmla="*/ 0 w 150"/>
                <a:gd name="T107" fmla="*/ 1 h 200"/>
                <a:gd name="T108" fmla="*/ 0 w 150"/>
                <a:gd name="T109" fmla="*/ 1 h 200"/>
                <a:gd name="T110" fmla="*/ 0 w 150"/>
                <a:gd name="T111" fmla="*/ 1 h 200"/>
                <a:gd name="T112" fmla="*/ 0 w 150"/>
                <a:gd name="T113" fmla="*/ 1 h 200"/>
                <a:gd name="T114" fmla="*/ 0 w 150"/>
                <a:gd name="T115" fmla="*/ 1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0"/>
                <a:gd name="T175" fmla="*/ 0 h 200"/>
                <a:gd name="T176" fmla="*/ 150 w 150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0" h="200">
                  <a:moveTo>
                    <a:pt x="31" y="200"/>
                  </a:moveTo>
                  <a:lnTo>
                    <a:pt x="20" y="191"/>
                  </a:lnTo>
                  <a:lnTo>
                    <a:pt x="9" y="172"/>
                  </a:lnTo>
                  <a:lnTo>
                    <a:pt x="0" y="151"/>
                  </a:lnTo>
                  <a:lnTo>
                    <a:pt x="0" y="126"/>
                  </a:lnTo>
                  <a:lnTo>
                    <a:pt x="3" y="120"/>
                  </a:lnTo>
                  <a:lnTo>
                    <a:pt x="5" y="120"/>
                  </a:lnTo>
                  <a:lnTo>
                    <a:pt x="8" y="122"/>
                  </a:lnTo>
                  <a:lnTo>
                    <a:pt x="8" y="126"/>
                  </a:lnTo>
                  <a:lnTo>
                    <a:pt x="9" y="143"/>
                  </a:lnTo>
                  <a:lnTo>
                    <a:pt x="14" y="162"/>
                  </a:lnTo>
                  <a:lnTo>
                    <a:pt x="21" y="177"/>
                  </a:lnTo>
                  <a:lnTo>
                    <a:pt x="34" y="188"/>
                  </a:lnTo>
                  <a:lnTo>
                    <a:pt x="38" y="183"/>
                  </a:lnTo>
                  <a:lnTo>
                    <a:pt x="41" y="177"/>
                  </a:lnTo>
                  <a:lnTo>
                    <a:pt x="43" y="172"/>
                  </a:lnTo>
                  <a:lnTo>
                    <a:pt x="46" y="169"/>
                  </a:lnTo>
                  <a:lnTo>
                    <a:pt x="40" y="151"/>
                  </a:lnTo>
                  <a:lnTo>
                    <a:pt x="35" y="130"/>
                  </a:lnTo>
                  <a:lnTo>
                    <a:pt x="32" y="108"/>
                  </a:lnTo>
                  <a:lnTo>
                    <a:pt x="32" y="94"/>
                  </a:lnTo>
                  <a:lnTo>
                    <a:pt x="34" y="87"/>
                  </a:lnTo>
                  <a:lnTo>
                    <a:pt x="37" y="85"/>
                  </a:lnTo>
                  <a:lnTo>
                    <a:pt x="38" y="87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7" y="142"/>
                  </a:lnTo>
                  <a:lnTo>
                    <a:pt x="54" y="152"/>
                  </a:lnTo>
                  <a:lnTo>
                    <a:pt x="60" y="143"/>
                  </a:lnTo>
                  <a:lnTo>
                    <a:pt x="66" y="131"/>
                  </a:lnTo>
                  <a:lnTo>
                    <a:pt x="70" y="119"/>
                  </a:lnTo>
                  <a:lnTo>
                    <a:pt x="73" y="110"/>
                  </a:lnTo>
                  <a:lnTo>
                    <a:pt x="66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3" y="26"/>
                  </a:lnTo>
                  <a:lnTo>
                    <a:pt x="78" y="23"/>
                  </a:lnTo>
                  <a:lnTo>
                    <a:pt x="79" y="23"/>
                  </a:lnTo>
                  <a:lnTo>
                    <a:pt x="81" y="24"/>
                  </a:lnTo>
                  <a:lnTo>
                    <a:pt x="79" y="29"/>
                  </a:lnTo>
                  <a:lnTo>
                    <a:pt x="75" y="47"/>
                  </a:lnTo>
                  <a:lnTo>
                    <a:pt x="73" y="65"/>
                  </a:lnTo>
                  <a:lnTo>
                    <a:pt x="76" y="81"/>
                  </a:lnTo>
                  <a:lnTo>
                    <a:pt x="81" y="91"/>
                  </a:lnTo>
                  <a:lnTo>
                    <a:pt x="90" y="79"/>
                  </a:lnTo>
                  <a:lnTo>
                    <a:pt x="96" y="67"/>
                  </a:lnTo>
                  <a:lnTo>
                    <a:pt x="101" y="56"/>
                  </a:lnTo>
                  <a:lnTo>
                    <a:pt x="102" y="46"/>
                  </a:lnTo>
                  <a:lnTo>
                    <a:pt x="105" y="35"/>
                  </a:lnTo>
                  <a:lnTo>
                    <a:pt x="112" y="23"/>
                  </a:lnTo>
                  <a:lnTo>
                    <a:pt x="118" y="12"/>
                  </a:lnTo>
                  <a:lnTo>
                    <a:pt x="124" y="4"/>
                  </a:lnTo>
                  <a:lnTo>
                    <a:pt x="128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34" y="6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3"/>
                  </a:lnTo>
                  <a:lnTo>
                    <a:pt x="105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4"/>
                  </a:lnTo>
                  <a:lnTo>
                    <a:pt x="101" y="93"/>
                  </a:lnTo>
                  <a:lnTo>
                    <a:pt x="109" y="90"/>
                  </a:lnTo>
                  <a:lnTo>
                    <a:pt x="116" y="87"/>
                  </a:lnTo>
                  <a:lnTo>
                    <a:pt x="124" y="84"/>
                  </a:lnTo>
                  <a:lnTo>
                    <a:pt x="131" y="79"/>
                  </a:lnTo>
                  <a:lnTo>
                    <a:pt x="136" y="75"/>
                  </a:lnTo>
                  <a:lnTo>
                    <a:pt x="141" y="71"/>
                  </a:lnTo>
                  <a:lnTo>
                    <a:pt x="144" y="68"/>
                  </a:lnTo>
                  <a:lnTo>
                    <a:pt x="147" y="65"/>
                  </a:lnTo>
                  <a:lnTo>
                    <a:pt x="150" y="64"/>
                  </a:lnTo>
                  <a:lnTo>
                    <a:pt x="150" y="67"/>
                  </a:lnTo>
                  <a:lnTo>
                    <a:pt x="148" y="71"/>
                  </a:lnTo>
                  <a:lnTo>
                    <a:pt x="142" y="81"/>
                  </a:lnTo>
                  <a:lnTo>
                    <a:pt x="134" y="88"/>
                  </a:lnTo>
                  <a:lnTo>
                    <a:pt x="127" y="94"/>
                  </a:lnTo>
                  <a:lnTo>
                    <a:pt x="119" y="99"/>
                  </a:lnTo>
                  <a:lnTo>
                    <a:pt x="110" y="102"/>
                  </a:lnTo>
                  <a:lnTo>
                    <a:pt x="102" y="105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86" y="119"/>
                  </a:lnTo>
                  <a:lnTo>
                    <a:pt x="76" y="134"/>
                  </a:lnTo>
                  <a:lnTo>
                    <a:pt x="70" y="149"/>
                  </a:lnTo>
                  <a:lnTo>
                    <a:pt x="67" y="160"/>
                  </a:lnTo>
                  <a:lnTo>
                    <a:pt x="73" y="162"/>
                  </a:lnTo>
                  <a:lnTo>
                    <a:pt x="79" y="163"/>
                  </a:lnTo>
                  <a:lnTo>
                    <a:pt x="89" y="163"/>
                  </a:lnTo>
                  <a:lnTo>
                    <a:pt x="96" y="162"/>
                  </a:lnTo>
                  <a:lnTo>
                    <a:pt x="104" y="160"/>
                  </a:lnTo>
                  <a:lnTo>
                    <a:pt x="112" y="157"/>
                  </a:lnTo>
                  <a:lnTo>
                    <a:pt x="118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28" y="146"/>
                  </a:lnTo>
                  <a:lnTo>
                    <a:pt x="124" y="154"/>
                  </a:lnTo>
                  <a:lnTo>
                    <a:pt x="118" y="162"/>
                  </a:lnTo>
                  <a:lnTo>
                    <a:pt x="110" y="168"/>
                  </a:lnTo>
                  <a:lnTo>
                    <a:pt x="101" y="171"/>
                  </a:lnTo>
                  <a:lnTo>
                    <a:pt x="92" y="174"/>
                  </a:lnTo>
                  <a:lnTo>
                    <a:pt x="83" y="175"/>
                  </a:lnTo>
                  <a:lnTo>
                    <a:pt x="73" y="175"/>
                  </a:lnTo>
                  <a:lnTo>
                    <a:pt x="66" y="174"/>
                  </a:lnTo>
                  <a:lnTo>
                    <a:pt x="61" y="178"/>
                  </a:lnTo>
                  <a:lnTo>
                    <a:pt x="58" y="183"/>
                  </a:lnTo>
                  <a:lnTo>
                    <a:pt x="55" y="189"/>
                  </a:lnTo>
                  <a:lnTo>
                    <a:pt x="54" y="194"/>
                  </a:lnTo>
                  <a:lnTo>
                    <a:pt x="46" y="192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275"/>
            <p:cNvSpPr>
              <a:spLocks/>
            </p:cNvSpPr>
            <p:nvPr/>
          </p:nvSpPr>
          <p:spPr bwMode="auto">
            <a:xfrm>
              <a:off x="580" y="536"/>
              <a:ext cx="120" cy="55"/>
            </a:xfrm>
            <a:custGeom>
              <a:avLst/>
              <a:gdLst>
                <a:gd name="T0" fmla="*/ 1 w 240"/>
                <a:gd name="T1" fmla="*/ 1 h 110"/>
                <a:gd name="T2" fmla="*/ 1 w 240"/>
                <a:gd name="T3" fmla="*/ 1 h 110"/>
                <a:gd name="T4" fmla="*/ 1 w 240"/>
                <a:gd name="T5" fmla="*/ 1 h 110"/>
                <a:gd name="T6" fmla="*/ 1 w 240"/>
                <a:gd name="T7" fmla="*/ 1 h 110"/>
                <a:gd name="T8" fmla="*/ 1 w 240"/>
                <a:gd name="T9" fmla="*/ 1 h 110"/>
                <a:gd name="T10" fmla="*/ 1 w 240"/>
                <a:gd name="T11" fmla="*/ 1 h 110"/>
                <a:gd name="T12" fmla="*/ 1 w 240"/>
                <a:gd name="T13" fmla="*/ 1 h 110"/>
                <a:gd name="T14" fmla="*/ 1 w 240"/>
                <a:gd name="T15" fmla="*/ 1 h 110"/>
                <a:gd name="T16" fmla="*/ 1 w 240"/>
                <a:gd name="T17" fmla="*/ 1 h 110"/>
                <a:gd name="T18" fmla="*/ 1 w 240"/>
                <a:gd name="T19" fmla="*/ 1 h 110"/>
                <a:gd name="T20" fmla="*/ 1 w 240"/>
                <a:gd name="T21" fmla="*/ 1 h 110"/>
                <a:gd name="T22" fmla="*/ 1 w 240"/>
                <a:gd name="T23" fmla="*/ 1 h 110"/>
                <a:gd name="T24" fmla="*/ 1 w 240"/>
                <a:gd name="T25" fmla="*/ 1 h 110"/>
                <a:gd name="T26" fmla="*/ 1 w 240"/>
                <a:gd name="T27" fmla="*/ 1 h 110"/>
                <a:gd name="T28" fmla="*/ 1 w 240"/>
                <a:gd name="T29" fmla="*/ 1 h 110"/>
                <a:gd name="T30" fmla="*/ 1 w 240"/>
                <a:gd name="T31" fmla="*/ 1 h 110"/>
                <a:gd name="T32" fmla="*/ 1 w 240"/>
                <a:gd name="T33" fmla="*/ 1 h 110"/>
                <a:gd name="T34" fmla="*/ 1 w 240"/>
                <a:gd name="T35" fmla="*/ 1 h 110"/>
                <a:gd name="T36" fmla="*/ 1 w 240"/>
                <a:gd name="T37" fmla="*/ 1 h 110"/>
                <a:gd name="T38" fmla="*/ 1 w 240"/>
                <a:gd name="T39" fmla="*/ 1 h 110"/>
                <a:gd name="T40" fmla="*/ 1 w 240"/>
                <a:gd name="T41" fmla="*/ 1 h 110"/>
                <a:gd name="T42" fmla="*/ 1 w 240"/>
                <a:gd name="T43" fmla="*/ 1 h 110"/>
                <a:gd name="T44" fmla="*/ 1 w 240"/>
                <a:gd name="T45" fmla="*/ 1 h 110"/>
                <a:gd name="T46" fmla="*/ 1 w 240"/>
                <a:gd name="T47" fmla="*/ 1 h 110"/>
                <a:gd name="T48" fmla="*/ 1 w 240"/>
                <a:gd name="T49" fmla="*/ 1 h 110"/>
                <a:gd name="T50" fmla="*/ 1 w 240"/>
                <a:gd name="T51" fmla="*/ 1 h 110"/>
                <a:gd name="T52" fmla="*/ 1 w 240"/>
                <a:gd name="T53" fmla="*/ 1 h 110"/>
                <a:gd name="T54" fmla="*/ 1 w 240"/>
                <a:gd name="T55" fmla="*/ 1 h 110"/>
                <a:gd name="T56" fmla="*/ 1 w 240"/>
                <a:gd name="T57" fmla="*/ 1 h 110"/>
                <a:gd name="T58" fmla="*/ 1 w 240"/>
                <a:gd name="T59" fmla="*/ 1 h 110"/>
                <a:gd name="T60" fmla="*/ 1 w 240"/>
                <a:gd name="T61" fmla="*/ 1 h 110"/>
                <a:gd name="T62" fmla="*/ 1 w 240"/>
                <a:gd name="T63" fmla="*/ 1 h 110"/>
                <a:gd name="T64" fmla="*/ 1 w 240"/>
                <a:gd name="T65" fmla="*/ 1 h 110"/>
                <a:gd name="T66" fmla="*/ 1 w 240"/>
                <a:gd name="T67" fmla="*/ 1 h 110"/>
                <a:gd name="T68" fmla="*/ 1 w 240"/>
                <a:gd name="T69" fmla="*/ 1 h 110"/>
                <a:gd name="T70" fmla="*/ 1 w 240"/>
                <a:gd name="T71" fmla="*/ 1 h 110"/>
                <a:gd name="T72" fmla="*/ 1 w 240"/>
                <a:gd name="T73" fmla="*/ 1 h 110"/>
                <a:gd name="T74" fmla="*/ 1 w 240"/>
                <a:gd name="T75" fmla="*/ 1 h 110"/>
                <a:gd name="T76" fmla="*/ 1 w 240"/>
                <a:gd name="T77" fmla="*/ 1 h 110"/>
                <a:gd name="T78" fmla="*/ 1 w 240"/>
                <a:gd name="T79" fmla="*/ 1 h 110"/>
                <a:gd name="T80" fmla="*/ 1 w 240"/>
                <a:gd name="T81" fmla="*/ 1 h 110"/>
                <a:gd name="T82" fmla="*/ 1 w 240"/>
                <a:gd name="T83" fmla="*/ 1 h 110"/>
                <a:gd name="T84" fmla="*/ 1 w 240"/>
                <a:gd name="T85" fmla="*/ 1 h 110"/>
                <a:gd name="T86" fmla="*/ 1 w 240"/>
                <a:gd name="T87" fmla="*/ 0 h 110"/>
                <a:gd name="T88" fmla="*/ 1 w 240"/>
                <a:gd name="T89" fmla="*/ 1 h 110"/>
                <a:gd name="T90" fmla="*/ 1 w 240"/>
                <a:gd name="T91" fmla="*/ 1 h 110"/>
                <a:gd name="T92" fmla="*/ 1 w 240"/>
                <a:gd name="T93" fmla="*/ 1 h 110"/>
                <a:gd name="T94" fmla="*/ 1 w 240"/>
                <a:gd name="T95" fmla="*/ 1 h 110"/>
                <a:gd name="T96" fmla="*/ 1 w 240"/>
                <a:gd name="T97" fmla="*/ 1 h 110"/>
                <a:gd name="T98" fmla="*/ 1 w 240"/>
                <a:gd name="T99" fmla="*/ 1 h 110"/>
                <a:gd name="T100" fmla="*/ 1 w 240"/>
                <a:gd name="T101" fmla="*/ 1 h 110"/>
                <a:gd name="T102" fmla="*/ 1 w 240"/>
                <a:gd name="T103" fmla="*/ 1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0"/>
                <a:gd name="T157" fmla="*/ 0 h 110"/>
                <a:gd name="T158" fmla="*/ 240 w 240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0" h="110">
                  <a:moveTo>
                    <a:pt x="0" y="34"/>
                  </a:moveTo>
                  <a:lnTo>
                    <a:pt x="2" y="35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1" y="42"/>
                  </a:lnTo>
                  <a:lnTo>
                    <a:pt x="20" y="42"/>
                  </a:lnTo>
                  <a:lnTo>
                    <a:pt x="31" y="42"/>
                  </a:lnTo>
                  <a:lnTo>
                    <a:pt x="42" y="43"/>
                  </a:lnTo>
                  <a:lnTo>
                    <a:pt x="52" y="45"/>
                  </a:lnTo>
                  <a:lnTo>
                    <a:pt x="60" y="48"/>
                  </a:lnTo>
                  <a:lnTo>
                    <a:pt x="66" y="49"/>
                  </a:lnTo>
                  <a:lnTo>
                    <a:pt x="71" y="52"/>
                  </a:lnTo>
                  <a:lnTo>
                    <a:pt x="75" y="61"/>
                  </a:lnTo>
                  <a:lnTo>
                    <a:pt x="81" y="75"/>
                  </a:lnTo>
                  <a:lnTo>
                    <a:pt x="92" y="89"/>
                  </a:lnTo>
                  <a:lnTo>
                    <a:pt x="106" y="100"/>
                  </a:lnTo>
                  <a:lnTo>
                    <a:pt x="113" y="101"/>
                  </a:lnTo>
                  <a:lnTo>
                    <a:pt x="115" y="100"/>
                  </a:lnTo>
                  <a:lnTo>
                    <a:pt x="113" y="97"/>
                  </a:lnTo>
                  <a:lnTo>
                    <a:pt x="107" y="90"/>
                  </a:lnTo>
                  <a:lnTo>
                    <a:pt x="100" y="81"/>
                  </a:lnTo>
                  <a:lnTo>
                    <a:pt x="95" y="72"/>
                  </a:lnTo>
                  <a:lnTo>
                    <a:pt x="92" y="61"/>
                  </a:lnTo>
                  <a:lnTo>
                    <a:pt x="90" y="54"/>
                  </a:lnTo>
                  <a:lnTo>
                    <a:pt x="101" y="54"/>
                  </a:lnTo>
                  <a:lnTo>
                    <a:pt x="115" y="55"/>
                  </a:lnTo>
                  <a:lnTo>
                    <a:pt x="126" y="58"/>
                  </a:lnTo>
                  <a:lnTo>
                    <a:pt x="135" y="61"/>
                  </a:lnTo>
                  <a:lnTo>
                    <a:pt x="138" y="74"/>
                  </a:lnTo>
                  <a:lnTo>
                    <a:pt x="147" y="86"/>
                  </a:lnTo>
                  <a:lnTo>
                    <a:pt x="159" y="98"/>
                  </a:lnTo>
                  <a:lnTo>
                    <a:pt x="173" y="107"/>
                  </a:lnTo>
                  <a:lnTo>
                    <a:pt x="184" y="110"/>
                  </a:lnTo>
                  <a:lnTo>
                    <a:pt x="191" y="110"/>
                  </a:lnTo>
                  <a:lnTo>
                    <a:pt x="193" y="109"/>
                  </a:lnTo>
                  <a:lnTo>
                    <a:pt x="188" y="104"/>
                  </a:lnTo>
                  <a:lnTo>
                    <a:pt x="173" y="95"/>
                  </a:lnTo>
                  <a:lnTo>
                    <a:pt x="161" y="84"/>
                  </a:lnTo>
                  <a:lnTo>
                    <a:pt x="152" y="75"/>
                  </a:lnTo>
                  <a:lnTo>
                    <a:pt x="148" y="66"/>
                  </a:lnTo>
                  <a:lnTo>
                    <a:pt x="158" y="71"/>
                  </a:lnTo>
                  <a:lnTo>
                    <a:pt x="170" y="75"/>
                  </a:lnTo>
                  <a:lnTo>
                    <a:pt x="182" y="77"/>
                  </a:lnTo>
                  <a:lnTo>
                    <a:pt x="196" y="80"/>
                  </a:lnTo>
                  <a:lnTo>
                    <a:pt x="208" y="81"/>
                  </a:lnTo>
                  <a:lnTo>
                    <a:pt x="219" y="83"/>
                  </a:lnTo>
                  <a:lnTo>
                    <a:pt x="228" y="84"/>
                  </a:lnTo>
                  <a:lnTo>
                    <a:pt x="234" y="84"/>
                  </a:lnTo>
                  <a:lnTo>
                    <a:pt x="239" y="84"/>
                  </a:lnTo>
                  <a:lnTo>
                    <a:pt x="240" y="81"/>
                  </a:lnTo>
                  <a:lnTo>
                    <a:pt x="235" y="78"/>
                  </a:lnTo>
                  <a:lnTo>
                    <a:pt x="229" y="77"/>
                  </a:lnTo>
                  <a:lnTo>
                    <a:pt x="220" y="75"/>
                  </a:lnTo>
                  <a:lnTo>
                    <a:pt x="211" y="74"/>
                  </a:lnTo>
                  <a:lnTo>
                    <a:pt x="199" y="71"/>
                  </a:lnTo>
                  <a:lnTo>
                    <a:pt x="188" y="67"/>
                  </a:lnTo>
                  <a:lnTo>
                    <a:pt x="177" y="63"/>
                  </a:lnTo>
                  <a:lnTo>
                    <a:pt x="167" y="60"/>
                  </a:lnTo>
                  <a:lnTo>
                    <a:pt x="161" y="57"/>
                  </a:lnTo>
                  <a:lnTo>
                    <a:pt x="156" y="55"/>
                  </a:lnTo>
                  <a:lnTo>
                    <a:pt x="164" y="48"/>
                  </a:lnTo>
                  <a:lnTo>
                    <a:pt x="171" y="43"/>
                  </a:lnTo>
                  <a:lnTo>
                    <a:pt x="179" y="40"/>
                  </a:lnTo>
                  <a:lnTo>
                    <a:pt x="187" y="38"/>
                  </a:lnTo>
                  <a:lnTo>
                    <a:pt x="193" y="37"/>
                  </a:lnTo>
                  <a:lnTo>
                    <a:pt x="194" y="35"/>
                  </a:lnTo>
                  <a:lnTo>
                    <a:pt x="191" y="32"/>
                  </a:lnTo>
                  <a:lnTo>
                    <a:pt x="184" y="29"/>
                  </a:lnTo>
                  <a:lnTo>
                    <a:pt x="174" y="29"/>
                  </a:lnTo>
                  <a:lnTo>
                    <a:pt x="162" y="34"/>
                  </a:lnTo>
                  <a:lnTo>
                    <a:pt x="152" y="40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2" y="46"/>
                  </a:lnTo>
                  <a:lnTo>
                    <a:pt x="124" y="45"/>
                  </a:lnTo>
                  <a:lnTo>
                    <a:pt x="116" y="45"/>
                  </a:lnTo>
                  <a:lnTo>
                    <a:pt x="110" y="43"/>
                  </a:lnTo>
                  <a:lnTo>
                    <a:pt x="104" y="43"/>
                  </a:lnTo>
                  <a:lnTo>
                    <a:pt x="100" y="43"/>
                  </a:lnTo>
                  <a:lnTo>
                    <a:pt x="97" y="43"/>
                  </a:lnTo>
                  <a:lnTo>
                    <a:pt x="95" y="34"/>
                  </a:lnTo>
                  <a:lnTo>
                    <a:pt x="98" y="23"/>
                  </a:lnTo>
                  <a:lnTo>
                    <a:pt x="106" y="14"/>
                  </a:lnTo>
                  <a:lnTo>
                    <a:pt x="116" y="8"/>
                  </a:lnTo>
                  <a:lnTo>
                    <a:pt x="124" y="3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16" y="0"/>
                  </a:lnTo>
                  <a:lnTo>
                    <a:pt x="112" y="2"/>
                  </a:lnTo>
                  <a:lnTo>
                    <a:pt x="106" y="5"/>
                  </a:lnTo>
                  <a:lnTo>
                    <a:pt x="98" y="9"/>
                  </a:lnTo>
                  <a:lnTo>
                    <a:pt x="92" y="14"/>
                  </a:lnTo>
                  <a:lnTo>
                    <a:pt x="84" y="20"/>
                  </a:lnTo>
                  <a:lnTo>
                    <a:pt x="78" y="25"/>
                  </a:lnTo>
                  <a:lnTo>
                    <a:pt x="74" y="29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5" y="32"/>
                  </a:lnTo>
                  <a:lnTo>
                    <a:pt x="46" y="32"/>
                  </a:lnTo>
                  <a:lnTo>
                    <a:pt x="36" y="32"/>
                  </a:lnTo>
                  <a:lnTo>
                    <a:pt x="25" y="32"/>
                  </a:lnTo>
                  <a:lnTo>
                    <a:pt x="14" y="32"/>
                  </a:lnTo>
                  <a:lnTo>
                    <a:pt x="6" y="3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Freeform 276"/>
            <p:cNvSpPr>
              <a:spLocks/>
            </p:cNvSpPr>
            <p:nvPr/>
          </p:nvSpPr>
          <p:spPr bwMode="auto">
            <a:xfrm>
              <a:off x="568" y="585"/>
              <a:ext cx="98" cy="112"/>
            </a:xfrm>
            <a:custGeom>
              <a:avLst/>
              <a:gdLst>
                <a:gd name="T0" fmla="*/ 1 w 195"/>
                <a:gd name="T1" fmla="*/ 1 h 223"/>
                <a:gd name="T2" fmla="*/ 1 w 195"/>
                <a:gd name="T3" fmla="*/ 1 h 223"/>
                <a:gd name="T4" fmla="*/ 1 w 195"/>
                <a:gd name="T5" fmla="*/ 1 h 223"/>
                <a:gd name="T6" fmla="*/ 1 w 195"/>
                <a:gd name="T7" fmla="*/ 1 h 223"/>
                <a:gd name="T8" fmla="*/ 1 w 195"/>
                <a:gd name="T9" fmla="*/ 1 h 223"/>
                <a:gd name="T10" fmla="*/ 1 w 195"/>
                <a:gd name="T11" fmla="*/ 1 h 223"/>
                <a:gd name="T12" fmla="*/ 1 w 195"/>
                <a:gd name="T13" fmla="*/ 1 h 223"/>
                <a:gd name="T14" fmla="*/ 1 w 195"/>
                <a:gd name="T15" fmla="*/ 1 h 223"/>
                <a:gd name="T16" fmla="*/ 1 w 195"/>
                <a:gd name="T17" fmla="*/ 1 h 223"/>
                <a:gd name="T18" fmla="*/ 1 w 195"/>
                <a:gd name="T19" fmla="*/ 1 h 223"/>
                <a:gd name="T20" fmla="*/ 1 w 195"/>
                <a:gd name="T21" fmla="*/ 1 h 223"/>
                <a:gd name="T22" fmla="*/ 1 w 195"/>
                <a:gd name="T23" fmla="*/ 1 h 223"/>
                <a:gd name="T24" fmla="*/ 1 w 195"/>
                <a:gd name="T25" fmla="*/ 1 h 223"/>
                <a:gd name="T26" fmla="*/ 1 w 195"/>
                <a:gd name="T27" fmla="*/ 1 h 223"/>
                <a:gd name="T28" fmla="*/ 1 w 195"/>
                <a:gd name="T29" fmla="*/ 1 h 223"/>
                <a:gd name="T30" fmla="*/ 1 w 195"/>
                <a:gd name="T31" fmla="*/ 1 h 223"/>
                <a:gd name="T32" fmla="*/ 1 w 195"/>
                <a:gd name="T33" fmla="*/ 1 h 223"/>
                <a:gd name="T34" fmla="*/ 1 w 195"/>
                <a:gd name="T35" fmla="*/ 1 h 223"/>
                <a:gd name="T36" fmla="*/ 1 w 195"/>
                <a:gd name="T37" fmla="*/ 1 h 223"/>
                <a:gd name="T38" fmla="*/ 1 w 195"/>
                <a:gd name="T39" fmla="*/ 1 h 223"/>
                <a:gd name="T40" fmla="*/ 1 w 195"/>
                <a:gd name="T41" fmla="*/ 1 h 223"/>
                <a:gd name="T42" fmla="*/ 1 w 195"/>
                <a:gd name="T43" fmla="*/ 1 h 223"/>
                <a:gd name="T44" fmla="*/ 1 w 195"/>
                <a:gd name="T45" fmla="*/ 1 h 223"/>
                <a:gd name="T46" fmla="*/ 1 w 195"/>
                <a:gd name="T47" fmla="*/ 1 h 223"/>
                <a:gd name="T48" fmla="*/ 1 w 195"/>
                <a:gd name="T49" fmla="*/ 1 h 223"/>
                <a:gd name="T50" fmla="*/ 1 w 195"/>
                <a:gd name="T51" fmla="*/ 1 h 223"/>
                <a:gd name="T52" fmla="*/ 1 w 195"/>
                <a:gd name="T53" fmla="*/ 1 h 223"/>
                <a:gd name="T54" fmla="*/ 1 w 195"/>
                <a:gd name="T55" fmla="*/ 1 h 223"/>
                <a:gd name="T56" fmla="*/ 1 w 195"/>
                <a:gd name="T57" fmla="*/ 1 h 223"/>
                <a:gd name="T58" fmla="*/ 1 w 195"/>
                <a:gd name="T59" fmla="*/ 1 h 223"/>
                <a:gd name="T60" fmla="*/ 1 w 195"/>
                <a:gd name="T61" fmla="*/ 1 h 223"/>
                <a:gd name="T62" fmla="*/ 1 w 195"/>
                <a:gd name="T63" fmla="*/ 1 h 223"/>
                <a:gd name="T64" fmla="*/ 1 w 195"/>
                <a:gd name="T65" fmla="*/ 1 h 223"/>
                <a:gd name="T66" fmla="*/ 1 w 195"/>
                <a:gd name="T67" fmla="*/ 1 h 223"/>
                <a:gd name="T68" fmla="*/ 1 w 195"/>
                <a:gd name="T69" fmla="*/ 1 h 223"/>
                <a:gd name="T70" fmla="*/ 1 w 195"/>
                <a:gd name="T71" fmla="*/ 1 h 223"/>
                <a:gd name="T72" fmla="*/ 1 w 195"/>
                <a:gd name="T73" fmla="*/ 1 h 223"/>
                <a:gd name="T74" fmla="*/ 1 w 195"/>
                <a:gd name="T75" fmla="*/ 1 h 223"/>
                <a:gd name="T76" fmla="*/ 1 w 195"/>
                <a:gd name="T77" fmla="*/ 1 h 223"/>
                <a:gd name="T78" fmla="*/ 1 w 195"/>
                <a:gd name="T79" fmla="*/ 1 h 223"/>
                <a:gd name="T80" fmla="*/ 1 w 195"/>
                <a:gd name="T81" fmla="*/ 1 h 223"/>
                <a:gd name="T82" fmla="*/ 1 w 195"/>
                <a:gd name="T83" fmla="*/ 1 h 223"/>
                <a:gd name="T84" fmla="*/ 1 w 195"/>
                <a:gd name="T85" fmla="*/ 1 h 223"/>
                <a:gd name="T86" fmla="*/ 1 w 195"/>
                <a:gd name="T87" fmla="*/ 1 h 223"/>
                <a:gd name="T88" fmla="*/ 1 w 195"/>
                <a:gd name="T89" fmla="*/ 1 h 223"/>
                <a:gd name="T90" fmla="*/ 1 w 195"/>
                <a:gd name="T91" fmla="*/ 1 h 223"/>
                <a:gd name="T92" fmla="*/ 1 w 195"/>
                <a:gd name="T93" fmla="*/ 1 h 223"/>
                <a:gd name="T94" fmla="*/ 1 w 195"/>
                <a:gd name="T95" fmla="*/ 0 h 2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5"/>
                <a:gd name="T145" fmla="*/ 0 h 223"/>
                <a:gd name="T146" fmla="*/ 195 w 195"/>
                <a:gd name="T147" fmla="*/ 223 h 2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5" h="223">
                  <a:moveTo>
                    <a:pt x="0" y="0"/>
                  </a:moveTo>
                  <a:lnTo>
                    <a:pt x="8" y="6"/>
                  </a:lnTo>
                  <a:lnTo>
                    <a:pt x="17" y="17"/>
                  </a:lnTo>
                  <a:lnTo>
                    <a:pt x="26" y="29"/>
                  </a:lnTo>
                  <a:lnTo>
                    <a:pt x="32" y="35"/>
                  </a:lnTo>
                  <a:lnTo>
                    <a:pt x="27" y="52"/>
                  </a:lnTo>
                  <a:lnTo>
                    <a:pt x="27" y="76"/>
                  </a:lnTo>
                  <a:lnTo>
                    <a:pt x="29" y="101"/>
                  </a:lnTo>
                  <a:lnTo>
                    <a:pt x="37" y="118"/>
                  </a:lnTo>
                  <a:lnTo>
                    <a:pt x="35" y="98"/>
                  </a:lnTo>
                  <a:lnTo>
                    <a:pt x="37" y="78"/>
                  </a:lnTo>
                  <a:lnTo>
                    <a:pt x="40" y="60"/>
                  </a:lnTo>
                  <a:lnTo>
                    <a:pt x="46" y="49"/>
                  </a:lnTo>
                  <a:lnTo>
                    <a:pt x="49" y="46"/>
                  </a:lnTo>
                  <a:lnTo>
                    <a:pt x="52" y="47"/>
                  </a:lnTo>
                  <a:lnTo>
                    <a:pt x="53" y="50"/>
                  </a:lnTo>
                  <a:lnTo>
                    <a:pt x="56" y="55"/>
                  </a:lnTo>
                  <a:lnTo>
                    <a:pt x="64" y="63"/>
                  </a:lnTo>
                  <a:lnTo>
                    <a:pt x="73" y="73"/>
                  </a:lnTo>
                  <a:lnTo>
                    <a:pt x="82" y="84"/>
                  </a:lnTo>
                  <a:lnTo>
                    <a:pt x="89" y="92"/>
                  </a:lnTo>
                  <a:lnTo>
                    <a:pt x="85" y="110"/>
                  </a:lnTo>
                  <a:lnTo>
                    <a:pt x="82" y="131"/>
                  </a:lnTo>
                  <a:lnTo>
                    <a:pt x="85" y="151"/>
                  </a:lnTo>
                  <a:lnTo>
                    <a:pt x="98" y="168"/>
                  </a:lnTo>
                  <a:lnTo>
                    <a:pt x="95" y="148"/>
                  </a:lnTo>
                  <a:lnTo>
                    <a:pt x="95" y="128"/>
                  </a:lnTo>
                  <a:lnTo>
                    <a:pt x="98" y="112"/>
                  </a:lnTo>
                  <a:lnTo>
                    <a:pt x="105" y="101"/>
                  </a:lnTo>
                  <a:lnTo>
                    <a:pt x="113" y="108"/>
                  </a:lnTo>
                  <a:lnTo>
                    <a:pt x="124" y="119"/>
                  </a:lnTo>
                  <a:lnTo>
                    <a:pt x="134" y="136"/>
                  </a:lnTo>
                  <a:lnTo>
                    <a:pt x="148" y="153"/>
                  </a:lnTo>
                  <a:lnTo>
                    <a:pt x="160" y="171"/>
                  </a:lnTo>
                  <a:lnTo>
                    <a:pt x="172" y="188"/>
                  </a:lnTo>
                  <a:lnTo>
                    <a:pt x="182" y="203"/>
                  </a:lnTo>
                  <a:lnTo>
                    <a:pt x="188" y="214"/>
                  </a:lnTo>
                  <a:lnTo>
                    <a:pt x="192" y="222"/>
                  </a:lnTo>
                  <a:lnTo>
                    <a:pt x="195" y="223"/>
                  </a:lnTo>
                  <a:lnTo>
                    <a:pt x="195" y="218"/>
                  </a:lnTo>
                  <a:lnTo>
                    <a:pt x="194" y="211"/>
                  </a:lnTo>
                  <a:lnTo>
                    <a:pt x="189" y="202"/>
                  </a:lnTo>
                  <a:lnTo>
                    <a:pt x="182" y="188"/>
                  </a:lnTo>
                  <a:lnTo>
                    <a:pt x="171" y="170"/>
                  </a:lnTo>
                  <a:lnTo>
                    <a:pt x="160" y="151"/>
                  </a:lnTo>
                  <a:lnTo>
                    <a:pt x="147" y="133"/>
                  </a:lnTo>
                  <a:lnTo>
                    <a:pt x="136" y="116"/>
                  </a:lnTo>
                  <a:lnTo>
                    <a:pt x="125" y="104"/>
                  </a:lnTo>
                  <a:lnTo>
                    <a:pt x="118" y="96"/>
                  </a:lnTo>
                  <a:lnTo>
                    <a:pt x="122" y="93"/>
                  </a:lnTo>
                  <a:lnTo>
                    <a:pt x="128" y="89"/>
                  </a:lnTo>
                  <a:lnTo>
                    <a:pt x="134" y="87"/>
                  </a:lnTo>
                  <a:lnTo>
                    <a:pt x="140" y="86"/>
                  </a:lnTo>
                  <a:lnTo>
                    <a:pt x="145" y="84"/>
                  </a:lnTo>
                  <a:lnTo>
                    <a:pt x="151" y="84"/>
                  </a:lnTo>
                  <a:lnTo>
                    <a:pt x="157" y="86"/>
                  </a:lnTo>
                  <a:lnTo>
                    <a:pt x="163" y="89"/>
                  </a:lnTo>
                  <a:lnTo>
                    <a:pt x="172" y="93"/>
                  </a:lnTo>
                  <a:lnTo>
                    <a:pt x="177" y="95"/>
                  </a:lnTo>
                  <a:lnTo>
                    <a:pt x="177" y="93"/>
                  </a:lnTo>
                  <a:lnTo>
                    <a:pt x="174" y="87"/>
                  </a:lnTo>
                  <a:lnTo>
                    <a:pt x="169" y="83"/>
                  </a:lnTo>
                  <a:lnTo>
                    <a:pt x="162" y="79"/>
                  </a:lnTo>
                  <a:lnTo>
                    <a:pt x="153" y="76"/>
                  </a:lnTo>
                  <a:lnTo>
                    <a:pt x="143" y="75"/>
                  </a:lnTo>
                  <a:lnTo>
                    <a:pt x="133" y="75"/>
                  </a:lnTo>
                  <a:lnTo>
                    <a:pt x="122" y="76"/>
                  </a:lnTo>
                  <a:lnTo>
                    <a:pt x="114" y="78"/>
                  </a:lnTo>
                  <a:lnTo>
                    <a:pt x="107" y="83"/>
                  </a:lnTo>
                  <a:lnTo>
                    <a:pt x="96" y="73"/>
                  </a:lnTo>
                  <a:lnTo>
                    <a:pt x="85" y="6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76" y="43"/>
                  </a:lnTo>
                  <a:lnTo>
                    <a:pt x="87" y="41"/>
                  </a:lnTo>
                  <a:lnTo>
                    <a:pt x="99" y="40"/>
                  </a:lnTo>
                  <a:lnTo>
                    <a:pt x="110" y="41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3" y="38"/>
                  </a:lnTo>
                  <a:lnTo>
                    <a:pt x="107" y="37"/>
                  </a:lnTo>
                  <a:lnTo>
                    <a:pt x="102" y="37"/>
                  </a:lnTo>
                  <a:lnTo>
                    <a:pt x="96" y="35"/>
                  </a:lnTo>
                  <a:lnTo>
                    <a:pt x="89" y="34"/>
                  </a:lnTo>
                  <a:lnTo>
                    <a:pt x="81" y="34"/>
                  </a:lnTo>
                  <a:lnTo>
                    <a:pt x="73" y="32"/>
                  </a:lnTo>
                  <a:lnTo>
                    <a:pt x="67" y="32"/>
                  </a:lnTo>
                  <a:lnTo>
                    <a:pt x="60" y="32"/>
                  </a:lnTo>
                  <a:lnTo>
                    <a:pt x="55" y="32"/>
                  </a:lnTo>
                  <a:lnTo>
                    <a:pt x="49" y="31"/>
                  </a:lnTo>
                  <a:lnTo>
                    <a:pt x="41" y="26"/>
                  </a:lnTo>
                  <a:lnTo>
                    <a:pt x="34" y="20"/>
                  </a:lnTo>
                  <a:lnTo>
                    <a:pt x="26" y="14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Freeform 277"/>
            <p:cNvSpPr>
              <a:spLocks/>
            </p:cNvSpPr>
            <p:nvPr/>
          </p:nvSpPr>
          <p:spPr bwMode="auto">
            <a:xfrm>
              <a:off x="484" y="595"/>
              <a:ext cx="73" cy="129"/>
            </a:xfrm>
            <a:custGeom>
              <a:avLst/>
              <a:gdLst>
                <a:gd name="T0" fmla="*/ 0 w 147"/>
                <a:gd name="T1" fmla="*/ 1 h 258"/>
                <a:gd name="T2" fmla="*/ 0 w 147"/>
                <a:gd name="T3" fmla="*/ 1 h 258"/>
                <a:gd name="T4" fmla="*/ 0 w 147"/>
                <a:gd name="T5" fmla="*/ 1 h 258"/>
                <a:gd name="T6" fmla="*/ 0 w 147"/>
                <a:gd name="T7" fmla="*/ 1 h 258"/>
                <a:gd name="T8" fmla="*/ 0 w 147"/>
                <a:gd name="T9" fmla="*/ 1 h 258"/>
                <a:gd name="T10" fmla="*/ 0 w 147"/>
                <a:gd name="T11" fmla="*/ 1 h 258"/>
                <a:gd name="T12" fmla="*/ 0 w 147"/>
                <a:gd name="T13" fmla="*/ 1 h 258"/>
                <a:gd name="T14" fmla="*/ 0 w 147"/>
                <a:gd name="T15" fmla="*/ 1 h 258"/>
                <a:gd name="T16" fmla="*/ 0 w 147"/>
                <a:gd name="T17" fmla="*/ 1 h 258"/>
                <a:gd name="T18" fmla="*/ 0 w 147"/>
                <a:gd name="T19" fmla="*/ 1 h 258"/>
                <a:gd name="T20" fmla="*/ 0 w 147"/>
                <a:gd name="T21" fmla="*/ 1 h 258"/>
                <a:gd name="T22" fmla="*/ 0 w 147"/>
                <a:gd name="T23" fmla="*/ 1 h 258"/>
                <a:gd name="T24" fmla="*/ 0 w 147"/>
                <a:gd name="T25" fmla="*/ 1 h 258"/>
                <a:gd name="T26" fmla="*/ 0 w 147"/>
                <a:gd name="T27" fmla="*/ 1 h 258"/>
                <a:gd name="T28" fmla="*/ 0 w 147"/>
                <a:gd name="T29" fmla="*/ 1 h 258"/>
                <a:gd name="T30" fmla="*/ 0 w 147"/>
                <a:gd name="T31" fmla="*/ 1 h 258"/>
                <a:gd name="T32" fmla="*/ 0 w 147"/>
                <a:gd name="T33" fmla="*/ 1 h 258"/>
                <a:gd name="T34" fmla="*/ 0 w 147"/>
                <a:gd name="T35" fmla="*/ 1 h 258"/>
                <a:gd name="T36" fmla="*/ 0 w 147"/>
                <a:gd name="T37" fmla="*/ 1 h 258"/>
                <a:gd name="T38" fmla="*/ 0 w 147"/>
                <a:gd name="T39" fmla="*/ 1 h 258"/>
                <a:gd name="T40" fmla="*/ 0 w 147"/>
                <a:gd name="T41" fmla="*/ 1 h 258"/>
                <a:gd name="T42" fmla="*/ 0 w 147"/>
                <a:gd name="T43" fmla="*/ 1 h 258"/>
                <a:gd name="T44" fmla="*/ 0 w 147"/>
                <a:gd name="T45" fmla="*/ 1 h 258"/>
                <a:gd name="T46" fmla="*/ 0 w 147"/>
                <a:gd name="T47" fmla="*/ 1 h 258"/>
                <a:gd name="T48" fmla="*/ 0 w 147"/>
                <a:gd name="T49" fmla="*/ 1 h 258"/>
                <a:gd name="T50" fmla="*/ 0 w 147"/>
                <a:gd name="T51" fmla="*/ 1 h 258"/>
                <a:gd name="T52" fmla="*/ 0 w 147"/>
                <a:gd name="T53" fmla="*/ 1 h 258"/>
                <a:gd name="T54" fmla="*/ 0 w 147"/>
                <a:gd name="T55" fmla="*/ 1 h 258"/>
                <a:gd name="T56" fmla="*/ 0 w 147"/>
                <a:gd name="T57" fmla="*/ 1 h 258"/>
                <a:gd name="T58" fmla="*/ 0 w 147"/>
                <a:gd name="T59" fmla="*/ 1 h 258"/>
                <a:gd name="T60" fmla="*/ 0 w 147"/>
                <a:gd name="T61" fmla="*/ 1 h 258"/>
                <a:gd name="T62" fmla="*/ 0 w 147"/>
                <a:gd name="T63" fmla="*/ 1 h 258"/>
                <a:gd name="T64" fmla="*/ 0 w 147"/>
                <a:gd name="T65" fmla="*/ 1 h 258"/>
                <a:gd name="T66" fmla="*/ 0 w 147"/>
                <a:gd name="T67" fmla="*/ 1 h 258"/>
                <a:gd name="T68" fmla="*/ 0 w 147"/>
                <a:gd name="T69" fmla="*/ 1 h 258"/>
                <a:gd name="T70" fmla="*/ 0 w 147"/>
                <a:gd name="T71" fmla="*/ 1 h 258"/>
                <a:gd name="T72" fmla="*/ 0 w 147"/>
                <a:gd name="T73" fmla="*/ 1 h 258"/>
                <a:gd name="T74" fmla="*/ 0 w 147"/>
                <a:gd name="T75" fmla="*/ 1 h 258"/>
                <a:gd name="T76" fmla="*/ 0 w 147"/>
                <a:gd name="T77" fmla="*/ 1 h 258"/>
                <a:gd name="T78" fmla="*/ 0 w 147"/>
                <a:gd name="T79" fmla="*/ 1 h 258"/>
                <a:gd name="T80" fmla="*/ 0 w 147"/>
                <a:gd name="T81" fmla="*/ 1 h 258"/>
                <a:gd name="T82" fmla="*/ 0 w 147"/>
                <a:gd name="T83" fmla="*/ 1 h 258"/>
                <a:gd name="T84" fmla="*/ 0 w 147"/>
                <a:gd name="T85" fmla="*/ 1 h 258"/>
                <a:gd name="T86" fmla="*/ 0 w 147"/>
                <a:gd name="T87" fmla="*/ 1 h 258"/>
                <a:gd name="T88" fmla="*/ 0 w 147"/>
                <a:gd name="T89" fmla="*/ 1 h 258"/>
                <a:gd name="T90" fmla="*/ 0 w 147"/>
                <a:gd name="T91" fmla="*/ 1 h 258"/>
                <a:gd name="T92" fmla="*/ 0 w 147"/>
                <a:gd name="T93" fmla="*/ 1 h 258"/>
                <a:gd name="T94" fmla="*/ 0 w 147"/>
                <a:gd name="T95" fmla="*/ 1 h 258"/>
                <a:gd name="T96" fmla="*/ 0 w 147"/>
                <a:gd name="T97" fmla="*/ 0 h 2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258"/>
                <a:gd name="T149" fmla="*/ 147 w 147"/>
                <a:gd name="T150" fmla="*/ 258 h 2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258">
                  <a:moveTo>
                    <a:pt x="98" y="12"/>
                  </a:moveTo>
                  <a:lnTo>
                    <a:pt x="98" y="23"/>
                  </a:lnTo>
                  <a:lnTo>
                    <a:pt x="96" y="32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0" y="52"/>
                  </a:lnTo>
                  <a:lnTo>
                    <a:pt x="60" y="58"/>
                  </a:lnTo>
                  <a:lnTo>
                    <a:pt x="47" y="64"/>
                  </a:lnTo>
                  <a:lnTo>
                    <a:pt x="35" y="70"/>
                  </a:lnTo>
                  <a:lnTo>
                    <a:pt x="26" y="76"/>
                  </a:lnTo>
                  <a:lnTo>
                    <a:pt x="18" y="84"/>
                  </a:lnTo>
                  <a:lnTo>
                    <a:pt x="15" y="90"/>
                  </a:lnTo>
                  <a:lnTo>
                    <a:pt x="15" y="95"/>
                  </a:lnTo>
                  <a:lnTo>
                    <a:pt x="17" y="96"/>
                  </a:lnTo>
                  <a:lnTo>
                    <a:pt x="18" y="95"/>
                  </a:lnTo>
                  <a:lnTo>
                    <a:pt x="23" y="92"/>
                  </a:lnTo>
                  <a:lnTo>
                    <a:pt x="28" y="87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3"/>
                  </a:lnTo>
                  <a:lnTo>
                    <a:pt x="57" y="69"/>
                  </a:lnTo>
                  <a:lnTo>
                    <a:pt x="66" y="67"/>
                  </a:lnTo>
                  <a:lnTo>
                    <a:pt x="75" y="64"/>
                  </a:lnTo>
                  <a:lnTo>
                    <a:pt x="82" y="64"/>
                  </a:lnTo>
                  <a:lnTo>
                    <a:pt x="81" y="78"/>
                  </a:lnTo>
                  <a:lnTo>
                    <a:pt x="78" y="90"/>
                  </a:lnTo>
                  <a:lnTo>
                    <a:pt x="73" y="99"/>
                  </a:lnTo>
                  <a:lnTo>
                    <a:pt x="70" y="107"/>
                  </a:lnTo>
                  <a:lnTo>
                    <a:pt x="60" y="108"/>
                  </a:lnTo>
                  <a:lnTo>
                    <a:pt x="47" y="113"/>
                  </a:lnTo>
                  <a:lnTo>
                    <a:pt x="38" y="116"/>
                  </a:lnTo>
                  <a:lnTo>
                    <a:pt x="29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1" y="142"/>
                  </a:lnTo>
                  <a:lnTo>
                    <a:pt x="9" y="150"/>
                  </a:lnTo>
                  <a:lnTo>
                    <a:pt x="9" y="154"/>
                  </a:lnTo>
                  <a:lnTo>
                    <a:pt x="11" y="156"/>
                  </a:lnTo>
                  <a:lnTo>
                    <a:pt x="14" y="153"/>
                  </a:lnTo>
                  <a:lnTo>
                    <a:pt x="15" y="148"/>
                  </a:lnTo>
                  <a:lnTo>
                    <a:pt x="18" y="143"/>
                  </a:lnTo>
                  <a:lnTo>
                    <a:pt x="23" y="139"/>
                  </a:lnTo>
                  <a:lnTo>
                    <a:pt x="31" y="134"/>
                  </a:lnTo>
                  <a:lnTo>
                    <a:pt x="38" y="130"/>
                  </a:lnTo>
                  <a:lnTo>
                    <a:pt x="47" y="125"/>
                  </a:lnTo>
                  <a:lnTo>
                    <a:pt x="57" y="122"/>
                  </a:lnTo>
                  <a:lnTo>
                    <a:pt x="64" y="121"/>
                  </a:lnTo>
                  <a:lnTo>
                    <a:pt x="72" y="119"/>
                  </a:lnTo>
                  <a:lnTo>
                    <a:pt x="72" y="134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1" y="165"/>
                  </a:lnTo>
                  <a:lnTo>
                    <a:pt x="52" y="168"/>
                  </a:lnTo>
                  <a:lnTo>
                    <a:pt x="43" y="171"/>
                  </a:lnTo>
                  <a:lnTo>
                    <a:pt x="35" y="176"/>
                  </a:lnTo>
                  <a:lnTo>
                    <a:pt x="28" y="180"/>
                  </a:lnTo>
                  <a:lnTo>
                    <a:pt x="21" y="186"/>
                  </a:lnTo>
                  <a:lnTo>
                    <a:pt x="17" y="192"/>
                  </a:lnTo>
                  <a:lnTo>
                    <a:pt x="14" y="200"/>
                  </a:lnTo>
                  <a:lnTo>
                    <a:pt x="12" y="208"/>
                  </a:lnTo>
                  <a:lnTo>
                    <a:pt x="23" y="197"/>
                  </a:lnTo>
                  <a:lnTo>
                    <a:pt x="35" y="186"/>
                  </a:lnTo>
                  <a:lnTo>
                    <a:pt x="47" y="179"/>
                  </a:lnTo>
                  <a:lnTo>
                    <a:pt x="57" y="176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7" y="203"/>
                  </a:lnTo>
                  <a:lnTo>
                    <a:pt x="41" y="215"/>
                  </a:lnTo>
                  <a:lnTo>
                    <a:pt x="32" y="226"/>
                  </a:lnTo>
                  <a:lnTo>
                    <a:pt x="24" y="237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3"/>
                  </a:lnTo>
                  <a:lnTo>
                    <a:pt x="0" y="257"/>
                  </a:lnTo>
                  <a:lnTo>
                    <a:pt x="2" y="258"/>
                  </a:lnTo>
                  <a:lnTo>
                    <a:pt x="8" y="257"/>
                  </a:lnTo>
                  <a:lnTo>
                    <a:pt x="14" y="253"/>
                  </a:lnTo>
                  <a:lnTo>
                    <a:pt x="21" y="249"/>
                  </a:lnTo>
                  <a:lnTo>
                    <a:pt x="31" y="241"/>
                  </a:lnTo>
                  <a:lnTo>
                    <a:pt x="40" y="231"/>
                  </a:lnTo>
                  <a:lnTo>
                    <a:pt x="49" y="220"/>
                  </a:lnTo>
                  <a:lnTo>
                    <a:pt x="58" y="206"/>
                  </a:lnTo>
                  <a:lnTo>
                    <a:pt x="64" y="191"/>
                  </a:lnTo>
                  <a:lnTo>
                    <a:pt x="69" y="176"/>
                  </a:lnTo>
                  <a:lnTo>
                    <a:pt x="79" y="179"/>
                  </a:lnTo>
                  <a:lnTo>
                    <a:pt x="89" y="186"/>
                  </a:lnTo>
                  <a:lnTo>
                    <a:pt x="95" y="197"/>
                  </a:lnTo>
                  <a:lnTo>
                    <a:pt x="95" y="206"/>
                  </a:lnTo>
                  <a:lnTo>
                    <a:pt x="92" y="215"/>
                  </a:lnTo>
                  <a:lnTo>
                    <a:pt x="92" y="221"/>
                  </a:lnTo>
                  <a:lnTo>
                    <a:pt x="93" y="223"/>
                  </a:lnTo>
                  <a:lnTo>
                    <a:pt x="98" y="218"/>
                  </a:lnTo>
                  <a:lnTo>
                    <a:pt x="101" y="214"/>
                  </a:lnTo>
                  <a:lnTo>
                    <a:pt x="104" y="209"/>
                  </a:lnTo>
                  <a:lnTo>
                    <a:pt x="104" y="205"/>
                  </a:lnTo>
                  <a:lnTo>
                    <a:pt x="102" y="198"/>
                  </a:lnTo>
                  <a:lnTo>
                    <a:pt x="98" y="188"/>
                  </a:lnTo>
                  <a:lnTo>
                    <a:pt x="92" y="177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4" y="153"/>
                  </a:lnTo>
                  <a:lnTo>
                    <a:pt x="86" y="139"/>
                  </a:lnTo>
                  <a:lnTo>
                    <a:pt x="89" y="125"/>
                  </a:lnTo>
                  <a:lnTo>
                    <a:pt x="89" y="116"/>
                  </a:lnTo>
                  <a:lnTo>
                    <a:pt x="90" y="111"/>
                  </a:lnTo>
                  <a:lnTo>
                    <a:pt x="92" y="111"/>
                  </a:lnTo>
                  <a:lnTo>
                    <a:pt x="96" y="113"/>
                  </a:lnTo>
                  <a:lnTo>
                    <a:pt x="104" y="116"/>
                  </a:lnTo>
                  <a:lnTo>
                    <a:pt x="113" y="122"/>
                  </a:lnTo>
                  <a:lnTo>
                    <a:pt x="121" y="130"/>
                  </a:lnTo>
                  <a:lnTo>
                    <a:pt x="128" y="142"/>
                  </a:lnTo>
                  <a:lnTo>
                    <a:pt x="131" y="159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7" y="165"/>
                  </a:lnTo>
                  <a:lnTo>
                    <a:pt x="137" y="157"/>
                  </a:lnTo>
                  <a:lnTo>
                    <a:pt x="137" y="151"/>
                  </a:lnTo>
                  <a:lnTo>
                    <a:pt x="136" y="143"/>
                  </a:lnTo>
                  <a:lnTo>
                    <a:pt x="133" y="133"/>
                  </a:lnTo>
                  <a:lnTo>
                    <a:pt x="128" y="124"/>
                  </a:lnTo>
                  <a:lnTo>
                    <a:pt x="122" y="114"/>
                  </a:lnTo>
                  <a:lnTo>
                    <a:pt x="113" y="107"/>
                  </a:lnTo>
                  <a:lnTo>
                    <a:pt x="104" y="99"/>
                  </a:lnTo>
                  <a:lnTo>
                    <a:pt x="92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3"/>
                  </a:lnTo>
                  <a:lnTo>
                    <a:pt x="113" y="66"/>
                  </a:lnTo>
                  <a:lnTo>
                    <a:pt x="127" y="70"/>
                  </a:lnTo>
                  <a:lnTo>
                    <a:pt x="136" y="79"/>
                  </a:lnTo>
                  <a:lnTo>
                    <a:pt x="142" y="93"/>
                  </a:lnTo>
                  <a:lnTo>
                    <a:pt x="144" y="99"/>
                  </a:lnTo>
                  <a:lnTo>
                    <a:pt x="145" y="101"/>
                  </a:lnTo>
                  <a:lnTo>
                    <a:pt x="147" y="98"/>
                  </a:lnTo>
                  <a:lnTo>
                    <a:pt x="147" y="90"/>
                  </a:lnTo>
                  <a:lnTo>
                    <a:pt x="142" y="78"/>
                  </a:lnTo>
                  <a:lnTo>
                    <a:pt x="133" y="64"/>
                  </a:lnTo>
                  <a:lnTo>
                    <a:pt x="121" y="52"/>
                  </a:lnTo>
                  <a:lnTo>
                    <a:pt x="108" y="47"/>
                  </a:lnTo>
                  <a:lnTo>
                    <a:pt x="108" y="35"/>
                  </a:lnTo>
                  <a:lnTo>
                    <a:pt x="108" y="24"/>
                  </a:lnTo>
                  <a:lnTo>
                    <a:pt x="108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99" y="6"/>
                  </a:lnTo>
                  <a:lnTo>
                    <a:pt x="98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Freeform 278"/>
            <p:cNvSpPr>
              <a:spLocks/>
            </p:cNvSpPr>
            <p:nvPr/>
          </p:nvSpPr>
          <p:spPr bwMode="auto">
            <a:xfrm>
              <a:off x="403" y="565"/>
              <a:ext cx="118" cy="67"/>
            </a:xfrm>
            <a:custGeom>
              <a:avLst/>
              <a:gdLst>
                <a:gd name="T0" fmla="*/ 1 w 235"/>
                <a:gd name="T1" fmla="*/ 1 h 133"/>
                <a:gd name="T2" fmla="*/ 1 w 235"/>
                <a:gd name="T3" fmla="*/ 1 h 133"/>
                <a:gd name="T4" fmla="*/ 1 w 235"/>
                <a:gd name="T5" fmla="*/ 1 h 133"/>
                <a:gd name="T6" fmla="*/ 1 w 235"/>
                <a:gd name="T7" fmla="*/ 1 h 133"/>
                <a:gd name="T8" fmla="*/ 1 w 235"/>
                <a:gd name="T9" fmla="*/ 1 h 133"/>
                <a:gd name="T10" fmla="*/ 1 w 235"/>
                <a:gd name="T11" fmla="*/ 1 h 133"/>
                <a:gd name="T12" fmla="*/ 1 w 235"/>
                <a:gd name="T13" fmla="*/ 1 h 133"/>
                <a:gd name="T14" fmla="*/ 1 w 235"/>
                <a:gd name="T15" fmla="*/ 1 h 133"/>
                <a:gd name="T16" fmla="*/ 1 w 235"/>
                <a:gd name="T17" fmla="*/ 1 h 133"/>
                <a:gd name="T18" fmla="*/ 1 w 235"/>
                <a:gd name="T19" fmla="*/ 1 h 133"/>
                <a:gd name="T20" fmla="*/ 1 w 235"/>
                <a:gd name="T21" fmla="*/ 1 h 133"/>
                <a:gd name="T22" fmla="*/ 1 w 235"/>
                <a:gd name="T23" fmla="*/ 1 h 133"/>
                <a:gd name="T24" fmla="*/ 1 w 235"/>
                <a:gd name="T25" fmla="*/ 1 h 133"/>
                <a:gd name="T26" fmla="*/ 1 w 235"/>
                <a:gd name="T27" fmla="*/ 1 h 133"/>
                <a:gd name="T28" fmla="*/ 1 w 235"/>
                <a:gd name="T29" fmla="*/ 1 h 133"/>
                <a:gd name="T30" fmla="*/ 1 w 235"/>
                <a:gd name="T31" fmla="*/ 1 h 133"/>
                <a:gd name="T32" fmla="*/ 1 w 235"/>
                <a:gd name="T33" fmla="*/ 1 h 133"/>
                <a:gd name="T34" fmla="*/ 1 w 235"/>
                <a:gd name="T35" fmla="*/ 1 h 133"/>
                <a:gd name="T36" fmla="*/ 1 w 235"/>
                <a:gd name="T37" fmla="*/ 1 h 133"/>
                <a:gd name="T38" fmla="*/ 1 w 235"/>
                <a:gd name="T39" fmla="*/ 1 h 133"/>
                <a:gd name="T40" fmla="*/ 1 w 235"/>
                <a:gd name="T41" fmla="*/ 1 h 133"/>
                <a:gd name="T42" fmla="*/ 1 w 235"/>
                <a:gd name="T43" fmla="*/ 1 h 133"/>
                <a:gd name="T44" fmla="*/ 1 w 235"/>
                <a:gd name="T45" fmla="*/ 1 h 133"/>
                <a:gd name="T46" fmla="*/ 1 w 235"/>
                <a:gd name="T47" fmla="*/ 1 h 133"/>
                <a:gd name="T48" fmla="*/ 1 w 235"/>
                <a:gd name="T49" fmla="*/ 1 h 133"/>
                <a:gd name="T50" fmla="*/ 1 w 235"/>
                <a:gd name="T51" fmla="*/ 1 h 133"/>
                <a:gd name="T52" fmla="*/ 1 w 235"/>
                <a:gd name="T53" fmla="*/ 1 h 133"/>
                <a:gd name="T54" fmla="*/ 1 w 235"/>
                <a:gd name="T55" fmla="*/ 1 h 133"/>
                <a:gd name="T56" fmla="*/ 1 w 235"/>
                <a:gd name="T57" fmla="*/ 1 h 133"/>
                <a:gd name="T58" fmla="*/ 1 w 235"/>
                <a:gd name="T59" fmla="*/ 1 h 133"/>
                <a:gd name="T60" fmla="*/ 1 w 235"/>
                <a:gd name="T61" fmla="*/ 1 h 133"/>
                <a:gd name="T62" fmla="*/ 1 w 235"/>
                <a:gd name="T63" fmla="*/ 1 h 133"/>
                <a:gd name="T64" fmla="*/ 1 w 235"/>
                <a:gd name="T65" fmla="*/ 1 h 133"/>
                <a:gd name="T66" fmla="*/ 1 w 235"/>
                <a:gd name="T67" fmla="*/ 1 h 133"/>
                <a:gd name="T68" fmla="*/ 1 w 235"/>
                <a:gd name="T69" fmla="*/ 1 h 133"/>
                <a:gd name="T70" fmla="*/ 1 w 235"/>
                <a:gd name="T71" fmla="*/ 1 h 133"/>
                <a:gd name="T72" fmla="*/ 1 w 235"/>
                <a:gd name="T73" fmla="*/ 1 h 133"/>
                <a:gd name="T74" fmla="*/ 1 w 235"/>
                <a:gd name="T75" fmla="*/ 1 h 133"/>
                <a:gd name="T76" fmla="*/ 1 w 235"/>
                <a:gd name="T77" fmla="*/ 1 h 133"/>
                <a:gd name="T78" fmla="*/ 1 w 235"/>
                <a:gd name="T79" fmla="*/ 1 h 133"/>
                <a:gd name="T80" fmla="*/ 1 w 235"/>
                <a:gd name="T81" fmla="*/ 1 h 133"/>
                <a:gd name="T82" fmla="*/ 1 w 235"/>
                <a:gd name="T83" fmla="*/ 1 h 133"/>
                <a:gd name="T84" fmla="*/ 1 w 235"/>
                <a:gd name="T85" fmla="*/ 1 h 133"/>
                <a:gd name="T86" fmla="*/ 1 w 235"/>
                <a:gd name="T87" fmla="*/ 1 h 133"/>
                <a:gd name="T88" fmla="*/ 1 w 235"/>
                <a:gd name="T89" fmla="*/ 1 h 133"/>
                <a:gd name="T90" fmla="*/ 1 w 235"/>
                <a:gd name="T91" fmla="*/ 1 h 133"/>
                <a:gd name="T92" fmla="*/ 1 w 235"/>
                <a:gd name="T93" fmla="*/ 1 h 133"/>
                <a:gd name="T94" fmla="*/ 1 w 235"/>
                <a:gd name="T95" fmla="*/ 1 h 133"/>
                <a:gd name="T96" fmla="*/ 1 w 235"/>
                <a:gd name="T97" fmla="*/ 1 h 133"/>
                <a:gd name="T98" fmla="*/ 1 w 235"/>
                <a:gd name="T99" fmla="*/ 1 h 133"/>
                <a:gd name="T100" fmla="*/ 1 w 235"/>
                <a:gd name="T101" fmla="*/ 0 h 133"/>
                <a:gd name="T102" fmla="*/ 1 w 235"/>
                <a:gd name="T103" fmla="*/ 1 h 1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5"/>
                <a:gd name="T157" fmla="*/ 0 h 133"/>
                <a:gd name="T158" fmla="*/ 235 w 235"/>
                <a:gd name="T159" fmla="*/ 133 h 1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5" h="133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2" y="14"/>
                  </a:lnTo>
                  <a:lnTo>
                    <a:pt x="170" y="19"/>
                  </a:lnTo>
                  <a:lnTo>
                    <a:pt x="159" y="25"/>
                  </a:lnTo>
                  <a:lnTo>
                    <a:pt x="150" y="29"/>
                  </a:lnTo>
                  <a:lnTo>
                    <a:pt x="142" y="32"/>
                  </a:lnTo>
                  <a:lnTo>
                    <a:pt x="139" y="35"/>
                  </a:lnTo>
                  <a:lnTo>
                    <a:pt x="135" y="32"/>
                  </a:lnTo>
                  <a:lnTo>
                    <a:pt x="128" y="28"/>
                  </a:lnTo>
                  <a:lnTo>
                    <a:pt x="121" y="26"/>
                  </a:lnTo>
                  <a:lnTo>
                    <a:pt x="113" y="23"/>
                  </a:lnTo>
                  <a:lnTo>
                    <a:pt x="104" y="23"/>
                  </a:lnTo>
                  <a:lnTo>
                    <a:pt x="96" y="22"/>
                  </a:lnTo>
                  <a:lnTo>
                    <a:pt x="89" y="23"/>
                  </a:lnTo>
                  <a:lnTo>
                    <a:pt x="81" y="25"/>
                  </a:lnTo>
                  <a:lnTo>
                    <a:pt x="77" y="28"/>
                  </a:lnTo>
                  <a:lnTo>
                    <a:pt x="78" y="29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6" y="31"/>
                  </a:lnTo>
                  <a:lnTo>
                    <a:pt x="110" y="35"/>
                  </a:lnTo>
                  <a:lnTo>
                    <a:pt x="121" y="42"/>
                  </a:lnTo>
                  <a:lnTo>
                    <a:pt x="128" y="46"/>
                  </a:lnTo>
                  <a:lnTo>
                    <a:pt x="124" y="52"/>
                  </a:lnTo>
                  <a:lnTo>
                    <a:pt x="118" y="58"/>
                  </a:lnTo>
                  <a:lnTo>
                    <a:pt x="110" y="64"/>
                  </a:lnTo>
                  <a:lnTo>
                    <a:pt x="106" y="68"/>
                  </a:lnTo>
                  <a:lnTo>
                    <a:pt x="96" y="66"/>
                  </a:lnTo>
                  <a:lnTo>
                    <a:pt x="87" y="64"/>
                  </a:lnTo>
                  <a:lnTo>
                    <a:pt x="77" y="63"/>
                  </a:lnTo>
                  <a:lnTo>
                    <a:pt x="66" y="61"/>
                  </a:lnTo>
                  <a:lnTo>
                    <a:pt x="55" y="60"/>
                  </a:lnTo>
                  <a:lnTo>
                    <a:pt x="46" y="60"/>
                  </a:lnTo>
                  <a:lnTo>
                    <a:pt x="38" y="61"/>
                  </a:lnTo>
                  <a:lnTo>
                    <a:pt x="32" y="63"/>
                  </a:lnTo>
                  <a:lnTo>
                    <a:pt x="38" y="63"/>
                  </a:lnTo>
                  <a:lnTo>
                    <a:pt x="45" y="64"/>
                  </a:lnTo>
                  <a:lnTo>
                    <a:pt x="52" y="66"/>
                  </a:lnTo>
                  <a:lnTo>
                    <a:pt x="60" y="68"/>
                  </a:lnTo>
                  <a:lnTo>
                    <a:pt x="67" y="69"/>
                  </a:lnTo>
                  <a:lnTo>
                    <a:pt x="75" y="71"/>
                  </a:lnTo>
                  <a:lnTo>
                    <a:pt x="81" y="74"/>
                  </a:lnTo>
                  <a:lnTo>
                    <a:pt x="87" y="77"/>
                  </a:lnTo>
                  <a:lnTo>
                    <a:pt x="80" y="84"/>
                  </a:lnTo>
                  <a:lnTo>
                    <a:pt x="70" y="90"/>
                  </a:lnTo>
                  <a:lnTo>
                    <a:pt x="60" y="97"/>
                  </a:lnTo>
                  <a:lnTo>
                    <a:pt x="49" y="101"/>
                  </a:lnTo>
                  <a:lnTo>
                    <a:pt x="38" y="104"/>
                  </a:lnTo>
                  <a:lnTo>
                    <a:pt x="26" y="106"/>
                  </a:lnTo>
                  <a:lnTo>
                    <a:pt x="17" y="107"/>
                  </a:lnTo>
                  <a:lnTo>
                    <a:pt x="9" y="107"/>
                  </a:lnTo>
                  <a:lnTo>
                    <a:pt x="3" y="107"/>
                  </a:lnTo>
                  <a:lnTo>
                    <a:pt x="0" y="109"/>
                  </a:lnTo>
                  <a:lnTo>
                    <a:pt x="2" y="110"/>
                  </a:lnTo>
                  <a:lnTo>
                    <a:pt x="8" y="112"/>
                  </a:lnTo>
                  <a:lnTo>
                    <a:pt x="16" y="112"/>
                  </a:lnTo>
                  <a:lnTo>
                    <a:pt x="25" y="112"/>
                  </a:lnTo>
                  <a:lnTo>
                    <a:pt x="37" y="110"/>
                  </a:lnTo>
                  <a:lnTo>
                    <a:pt x="49" y="109"/>
                  </a:lnTo>
                  <a:lnTo>
                    <a:pt x="63" y="106"/>
                  </a:lnTo>
                  <a:lnTo>
                    <a:pt x="75" y="101"/>
                  </a:lnTo>
                  <a:lnTo>
                    <a:pt x="87" y="95"/>
                  </a:lnTo>
                  <a:lnTo>
                    <a:pt x="98" y="87"/>
                  </a:lnTo>
                  <a:lnTo>
                    <a:pt x="104" y="97"/>
                  </a:lnTo>
                  <a:lnTo>
                    <a:pt x="106" y="107"/>
                  </a:lnTo>
                  <a:lnTo>
                    <a:pt x="103" y="118"/>
                  </a:lnTo>
                  <a:lnTo>
                    <a:pt x="96" y="129"/>
                  </a:lnTo>
                  <a:lnTo>
                    <a:pt x="93" y="132"/>
                  </a:lnTo>
                  <a:lnTo>
                    <a:pt x="93" y="133"/>
                  </a:lnTo>
                  <a:lnTo>
                    <a:pt x="98" y="133"/>
                  </a:lnTo>
                  <a:lnTo>
                    <a:pt x="103" y="130"/>
                  </a:lnTo>
                  <a:lnTo>
                    <a:pt x="109" y="124"/>
                  </a:lnTo>
                  <a:lnTo>
                    <a:pt x="113" y="112"/>
                  </a:lnTo>
                  <a:lnTo>
                    <a:pt x="115" y="98"/>
                  </a:lnTo>
                  <a:lnTo>
                    <a:pt x="113" y="84"/>
                  </a:lnTo>
                  <a:lnTo>
                    <a:pt x="124" y="74"/>
                  </a:lnTo>
                  <a:lnTo>
                    <a:pt x="135" y="61"/>
                  </a:lnTo>
                  <a:lnTo>
                    <a:pt x="145" y="52"/>
                  </a:lnTo>
                  <a:lnTo>
                    <a:pt x="157" y="48"/>
                  </a:lnTo>
                  <a:lnTo>
                    <a:pt x="164" y="57"/>
                  </a:lnTo>
                  <a:lnTo>
                    <a:pt x="167" y="69"/>
                  </a:lnTo>
                  <a:lnTo>
                    <a:pt x="167" y="84"/>
                  </a:lnTo>
                  <a:lnTo>
                    <a:pt x="164" y="97"/>
                  </a:lnTo>
                  <a:lnTo>
                    <a:pt x="162" y="101"/>
                  </a:lnTo>
                  <a:lnTo>
                    <a:pt x="164" y="103"/>
                  </a:lnTo>
                  <a:lnTo>
                    <a:pt x="167" y="103"/>
                  </a:lnTo>
                  <a:lnTo>
                    <a:pt x="170" y="98"/>
                  </a:lnTo>
                  <a:lnTo>
                    <a:pt x="174" y="87"/>
                  </a:lnTo>
                  <a:lnTo>
                    <a:pt x="177" y="74"/>
                  </a:lnTo>
                  <a:lnTo>
                    <a:pt x="176" y="57"/>
                  </a:lnTo>
                  <a:lnTo>
                    <a:pt x="171" y="40"/>
                  </a:lnTo>
                  <a:lnTo>
                    <a:pt x="176" y="35"/>
                  </a:lnTo>
                  <a:lnTo>
                    <a:pt x="183" y="31"/>
                  </a:lnTo>
                  <a:lnTo>
                    <a:pt x="191" y="25"/>
                  </a:lnTo>
                  <a:lnTo>
                    <a:pt x="202" y="19"/>
                  </a:lnTo>
                  <a:lnTo>
                    <a:pt x="212" y="13"/>
                  </a:lnTo>
                  <a:lnTo>
                    <a:pt x="222" y="8"/>
                  </a:lnTo>
                  <a:lnTo>
                    <a:pt x="229" y="5"/>
                  </a:lnTo>
                  <a:lnTo>
                    <a:pt x="235" y="2"/>
                  </a:lnTo>
                  <a:lnTo>
                    <a:pt x="231" y="0"/>
                  </a:lnTo>
                  <a:lnTo>
                    <a:pt x="223" y="2"/>
                  </a:lnTo>
                  <a:lnTo>
                    <a:pt x="214" y="3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279"/>
            <p:cNvSpPr>
              <a:spLocks/>
            </p:cNvSpPr>
            <p:nvPr/>
          </p:nvSpPr>
          <p:spPr bwMode="auto">
            <a:xfrm>
              <a:off x="566" y="528"/>
              <a:ext cx="11" cy="12"/>
            </a:xfrm>
            <a:custGeom>
              <a:avLst/>
              <a:gdLst>
                <a:gd name="T0" fmla="*/ 1 w 21"/>
                <a:gd name="T1" fmla="*/ 1 h 23"/>
                <a:gd name="T2" fmla="*/ 1 w 21"/>
                <a:gd name="T3" fmla="*/ 0 h 23"/>
                <a:gd name="T4" fmla="*/ 1 w 21"/>
                <a:gd name="T5" fmla="*/ 0 h 23"/>
                <a:gd name="T6" fmla="*/ 1 w 21"/>
                <a:gd name="T7" fmla="*/ 1 h 23"/>
                <a:gd name="T8" fmla="*/ 1 w 21"/>
                <a:gd name="T9" fmla="*/ 1 h 23"/>
                <a:gd name="T10" fmla="*/ 1 w 21"/>
                <a:gd name="T11" fmla="*/ 1 h 23"/>
                <a:gd name="T12" fmla="*/ 1 w 21"/>
                <a:gd name="T13" fmla="*/ 1 h 23"/>
                <a:gd name="T14" fmla="*/ 1 w 21"/>
                <a:gd name="T15" fmla="*/ 1 h 23"/>
                <a:gd name="T16" fmla="*/ 1 w 21"/>
                <a:gd name="T17" fmla="*/ 1 h 23"/>
                <a:gd name="T18" fmla="*/ 1 w 21"/>
                <a:gd name="T19" fmla="*/ 1 h 23"/>
                <a:gd name="T20" fmla="*/ 1 w 21"/>
                <a:gd name="T21" fmla="*/ 1 h 23"/>
                <a:gd name="T22" fmla="*/ 1 w 21"/>
                <a:gd name="T23" fmla="*/ 1 h 23"/>
                <a:gd name="T24" fmla="*/ 1 w 21"/>
                <a:gd name="T25" fmla="*/ 1 h 23"/>
                <a:gd name="T26" fmla="*/ 1 w 21"/>
                <a:gd name="T27" fmla="*/ 1 h 23"/>
                <a:gd name="T28" fmla="*/ 0 w 21"/>
                <a:gd name="T29" fmla="*/ 1 h 23"/>
                <a:gd name="T30" fmla="*/ 0 w 21"/>
                <a:gd name="T31" fmla="*/ 1 h 23"/>
                <a:gd name="T32" fmla="*/ 1 w 21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3"/>
                <a:gd name="T53" fmla="*/ 21 w 21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3">
                  <a:moveTo>
                    <a:pt x="3" y="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0" y="18"/>
                  </a:lnTo>
                  <a:lnTo>
                    <a:pt x="18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8" y="21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280"/>
            <p:cNvSpPr>
              <a:spLocks/>
            </p:cNvSpPr>
            <p:nvPr/>
          </p:nvSpPr>
          <p:spPr bwMode="auto">
            <a:xfrm>
              <a:off x="564" y="555"/>
              <a:ext cx="9" cy="8"/>
            </a:xfrm>
            <a:custGeom>
              <a:avLst/>
              <a:gdLst>
                <a:gd name="T0" fmla="*/ 0 w 19"/>
                <a:gd name="T1" fmla="*/ 1 h 16"/>
                <a:gd name="T2" fmla="*/ 0 w 19"/>
                <a:gd name="T3" fmla="*/ 0 h 16"/>
                <a:gd name="T4" fmla="*/ 0 w 19"/>
                <a:gd name="T5" fmla="*/ 0 h 16"/>
                <a:gd name="T6" fmla="*/ 0 w 19"/>
                <a:gd name="T7" fmla="*/ 1 h 16"/>
                <a:gd name="T8" fmla="*/ 0 w 19"/>
                <a:gd name="T9" fmla="*/ 1 h 16"/>
                <a:gd name="T10" fmla="*/ 0 w 19"/>
                <a:gd name="T11" fmla="*/ 1 h 16"/>
                <a:gd name="T12" fmla="*/ 0 w 19"/>
                <a:gd name="T13" fmla="*/ 1 h 16"/>
                <a:gd name="T14" fmla="*/ 0 w 19"/>
                <a:gd name="T15" fmla="*/ 1 h 16"/>
                <a:gd name="T16" fmla="*/ 0 w 19"/>
                <a:gd name="T17" fmla="*/ 1 h 16"/>
                <a:gd name="T18" fmla="*/ 0 w 19"/>
                <a:gd name="T19" fmla="*/ 1 h 16"/>
                <a:gd name="T20" fmla="*/ 0 w 19"/>
                <a:gd name="T21" fmla="*/ 1 h 16"/>
                <a:gd name="T22" fmla="*/ 0 w 19"/>
                <a:gd name="T23" fmla="*/ 1 h 16"/>
                <a:gd name="T24" fmla="*/ 0 w 19"/>
                <a:gd name="T25" fmla="*/ 1 h 16"/>
                <a:gd name="T26" fmla="*/ 0 w 19"/>
                <a:gd name="T27" fmla="*/ 1 h 16"/>
                <a:gd name="T28" fmla="*/ 0 w 19"/>
                <a:gd name="T29" fmla="*/ 1 h 16"/>
                <a:gd name="T30" fmla="*/ 0 w 19"/>
                <a:gd name="T31" fmla="*/ 1 h 16"/>
                <a:gd name="T32" fmla="*/ 0 w 19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6"/>
                <a:gd name="T53" fmla="*/ 19 w 19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6">
                  <a:moveTo>
                    <a:pt x="2" y="2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7" y="11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281"/>
            <p:cNvSpPr>
              <a:spLocks/>
            </p:cNvSpPr>
            <p:nvPr/>
          </p:nvSpPr>
          <p:spPr bwMode="auto">
            <a:xfrm>
              <a:off x="584" y="574"/>
              <a:ext cx="12" cy="11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0 w 24"/>
                <a:gd name="T29" fmla="*/ 0 h 23"/>
                <a:gd name="T30" fmla="*/ 0 w 24"/>
                <a:gd name="T31" fmla="*/ 0 h 23"/>
                <a:gd name="T32" fmla="*/ 1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3" y="6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1" y="18"/>
                  </a:lnTo>
                  <a:lnTo>
                    <a:pt x="18" y="22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282"/>
            <p:cNvSpPr>
              <a:spLocks/>
            </p:cNvSpPr>
            <p:nvPr/>
          </p:nvSpPr>
          <p:spPr bwMode="auto">
            <a:xfrm>
              <a:off x="539" y="569"/>
              <a:ext cx="14" cy="13"/>
            </a:xfrm>
            <a:custGeom>
              <a:avLst/>
              <a:gdLst>
                <a:gd name="T0" fmla="*/ 1 w 27"/>
                <a:gd name="T1" fmla="*/ 0 h 26"/>
                <a:gd name="T2" fmla="*/ 1 w 27"/>
                <a:gd name="T3" fmla="*/ 1 h 26"/>
                <a:gd name="T4" fmla="*/ 1 w 27"/>
                <a:gd name="T5" fmla="*/ 1 h 26"/>
                <a:gd name="T6" fmla="*/ 1 w 27"/>
                <a:gd name="T7" fmla="*/ 1 h 26"/>
                <a:gd name="T8" fmla="*/ 1 w 27"/>
                <a:gd name="T9" fmla="*/ 1 h 26"/>
                <a:gd name="T10" fmla="*/ 1 w 27"/>
                <a:gd name="T11" fmla="*/ 1 h 26"/>
                <a:gd name="T12" fmla="*/ 1 w 27"/>
                <a:gd name="T13" fmla="*/ 1 h 26"/>
                <a:gd name="T14" fmla="*/ 1 w 27"/>
                <a:gd name="T15" fmla="*/ 1 h 26"/>
                <a:gd name="T16" fmla="*/ 1 w 27"/>
                <a:gd name="T17" fmla="*/ 1 h 26"/>
                <a:gd name="T18" fmla="*/ 1 w 27"/>
                <a:gd name="T19" fmla="*/ 1 h 26"/>
                <a:gd name="T20" fmla="*/ 1 w 27"/>
                <a:gd name="T21" fmla="*/ 1 h 26"/>
                <a:gd name="T22" fmla="*/ 1 w 27"/>
                <a:gd name="T23" fmla="*/ 1 h 26"/>
                <a:gd name="T24" fmla="*/ 0 w 27"/>
                <a:gd name="T25" fmla="*/ 1 h 26"/>
                <a:gd name="T26" fmla="*/ 1 w 27"/>
                <a:gd name="T27" fmla="*/ 1 h 26"/>
                <a:gd name="T28" fmla="*/ 1 w 27"/>
                <a:gd name="T29" fmla="*/ 1 h 26"/>
                <a:gd name="T30" fmla="*/ 1 w 27"/>
                <a:gd name="T31" fmla="*/ 1 h 26"/>
                <a:gd name="T32" fmla="*/ 1 w 27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14" y="0"/>
                  </a:moveTo>
                  <a:lnTo>
                    <a:pt x="20" y="1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6" y="18"/>
                  </a:lnTo>
                  <a:lnTo>
                    <a:pt x="24" y="23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5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Freeform 283"/>
            <p:cNvSpPr>
              <a:spLocks/>
            </p:cNvSpPr>
            <p:nvPr/>
          </p:nvSpPr>
          <p:spPr bwMode="auto">
            <a:xfrm>
              <a:off x="532" y="541"/>
              <a:ext cx="14" cy="12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1 w 28"/>
                <a:gd name="T5" fmla="*/ 0 h 25"/>
                <a:gd name="T6" fmla="*/ 1 w 28"/>
                <a:gd name="T7" fmla="*/ 0 h 25"/>
                <a:gd name="T8" fmla="*/ 1 w 28"/>
                <a:gd name="T9" fmla="*/ 0 h 25"/>
                <a:gd name="T10" fmla="*/ 1 w 28"/>
                <a:gd name="T11" fmla="*/ 0 h 25"/>
                <a:gd name="T12" fmla="*/ 1 w 28"/>
                <a:gd name="T13" fmla="*/ 0 h 25"/>
                <a:gd name="T14" fmla="*/ 1 w 28"/>
                <a:gd name="T15" fmla="*/ 0 h 25"/>
                <a:gd name="T16" fmla="*/ 1 w 28"/>
                <a:gd name="T17" fmla="*/ 0 h 25"/>
                <a:gd name="T18" fmla="*/ 1 w 28"/>
                <a:gd name="T19" fmla="*/ 0 h 25"/>
                <a:gd name="T20" fmla="*/ 1 w 28"/>
                <a:gd name="T21" fmla="*/ 0 h 25"/>
                <a:gd name="T22" fmla="*/ 1 w 28"/>
                <a:gd name="T23" fmla="*/ 0 h 25"/>
                <a:gd name="T24" fmla="*/ 1 w 28"/>
                <a:gd name="T25" fmla="*/ 0 h 25"/>
                <a:gd name="T26" fmla="*/ 1 w 28"/>
                <a:gd name="T27" fmla="*/ 0 h 25"/>
                <a:gd name="T28" fmla="*/ 1 w 28"/>
                <a:gd name="T29" fmla="*/ 0 h 25"/>
                <a:gd name="T30" fmla="*/ 1 w 28"/>
                <a:gd name="T31" fmla="*/ 0 h 25"/>
                <a:gd name="T32" fmla="*/ 0 w 28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5"/>
                <a:gd name="T53" fmla="*/ 28 w 28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5">
                  <a:moveTo>
                    <a:pt x="0" y="14"/>
                  </a:moveTo>
                  <a:lnTo>
                    <a:pt x="0" y="8"/>
                  </a:lnTo>
                  <a:lnTo>
                    <a:pt x="3" y="3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8" y="8"/>
                  </a:lnTo>
                  <a:lnTo>
                    <a:pt x="28" y="13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3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Freeform 284"/>
            <p:cNvSpPr>
              <a:spLocks/>
            </p:cNvSpPr>
            <p:nvPr/>
          </p:nvSpPr>
          <p:spPr bwMode="auto">
            <a:xfrm>
              <a:off x="512" y="540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285"/>
            <p:cNvSpPr>
              <a:spLocks/>
            </p:cNvSpPr>
            <p:nvPr/>
          </p:nvSpPr>
          <p:spPr bwMode="auto">
            <a:xfrm>
              <a:off x="528" y="521"/>
              <a:ext cx="13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Freeform 286"/>
            <p:cNvSpPr>
              <a:spLocks/>
            </p:cNvSpPr>
            <p:nvPr/>
          </p:nvSpPr>
          <p:spPr bwMode="auto">
            <a:xfrm>
              <a:off x="764" y="518"/>
              <a:ext cx="87" cy="88"/>
            </a:xfrm>
            <a:custGeom>
              <a:avLst/>
              <a:gdLst>
                <a:gd name="T0" fmla="*/ 1 w 174"/>
                <a:gd name="T1" fmla="*/ 0 h 177"/>
                <a:gd name="T2" fmla="*/ 1 w 174"/>
                <a:gd name="T3" fmla="*/ 0 h 177"/>
                <a:gd name="T4" fmla="*/ 1 w 174"/>
                <a:gd name="T5" fmla="*/ 0 h 177"/>
                <a:gd name="T6" fmla="*/ 1 w 174"/>
                <a:gd name="T7" fmla="*/ 0 h 177"/>
                <a:gd name="T8" fmla="*/ 1 w 174"/>
                <a:gd name="T9" fmla="*/ 0 h 177"/>
                <a:gd name="T10" fmla="*/ 1 w 174"/>
                <a:gd name="T11" fmla="*/ 0 h 177"/>
                <a:gd name="T12" fmla="*/ 1 w 174"/>
                <a:gd name="T13" fmla="*/ 0 h 177"/>
                <a:gd name="T14" fmla="*/ 1 w 174"/>
                <a:gd name="T15" fmla="*/ 0 h 177"/>
                <a:gd name="T16" fmla="*/ 1 w 174"/>
                <a:gd name="T17" fmla="*/ 0 h 177"/>
                <a:gd name="T18" fmla="*/ 1 w 174"/>
                <a:gd name="T19" fmla="*/ 0 h 177"/>
                <a:gd name="T20" fmla="*/ 1 w 174"/>
                <a:gd name="T21" fmla="*/ 0 h 177"/>
                <a:gd name="T22" fmla="*/ 1 w 174"/>
                <a:gd name="T23" fmla="*/ 0 h 177"/>
                <a:gd name="T24" fmla="*/ 1 w 174"/>
                <a:gd name="T25" fmla="*/ 0 h 177"/>
                <a:gd name="T26" fmla="*/ 1 w 174"/>
                <a:gd name="T27" fmla="*/ 0 h 177"/>
                <a:gd name="T28" fmla="*/ 1 w 174"/>
                <a:gd name="T29" fmla="*/ 0 h 177"/>
                <a:gd name="T30" fmla="*/ 1 w 174"/>
                <a:gd name="T31" fmla="*/ 0 h 177"/>
                <a:gd name="T32" fmla="*/ 1 w 174"/>
                <a:gd name="T33" fmla="*/ 0 h 177"/>
                <a:gd name="T34" fmla="*/ 1 w 174"/>
                <a:gd name="T35" fmla="*/ 0 h 177"/>
                <a:gd name="T36" fmla="*/ 1 w 174"/>
                <a:gd name="T37" fmla="*/ 0 h 177"/>
                <a:gd name="T38" fmla="*/ 1 w 174"/>
                <a:gd name="T39" fmla="*/ 0 h 177"/>
                <a:gd name="T40" fmla="*/ 1 w 174"/>
                <a:gd name="T41" fmla="*/ 0 h 177"/>
                <a:gd name="T42" fmla="*/ 1 w 174"/>
                <a:gd name="T43" fmla="*/ 0 h 177"/>
                <a:gd name="T44" fmla="*/ 1 w 174"/>
                <a:gd name="T45" fmla="*/ 0 h 177"/>
                <a:gd name="T46" fmla="*/ 1 w 174"/>
                <a:gd name="T47" fmla="*/ 0 h 177"/>
                <a:gd name="T48" fmla="*/ 1 w 174"/>
                <a:gd name="T49" fmla="*/ 0 h 177"/>
                <a:gd name="T50" fmla="*/ 1 w 174"/>
                <a:gd name="T51" fmla="*/ 0 h 177"/>
                <a:gd name="T52" fmla="*/ 1 w 174"/>
                <a:gd name="T53" fmla="*/ 0 h 177"/>
                <a:gd name="T54" fmla="*/ 1 w 174"/>
                <a:gd name="T55" fmla="*/ 0 h 177"/>
                <a:gd name="T56" fmla="*/ 1 w 174"/>
                <a:gd name="T57" fmla="*/ 0 h 177"/>
                <a:gd name="T58" fmla="*/ 1 w 174"/>
                <a:gd name="T59" fmla="*/ 0 h 177"/>
                <a:gd name="T60" fmla="*/ 1 w 174"/>
                <a:gd name="T61" fmla="*/ 0 h 177"/>
                <a:gd name="T62" fmla="*/ 1 w 174"/>
                <a:gd name="T63" fmla="*/ 0 h 177"/>
                <a:gd name="T64" fmla="*/ 1 w 174"/>
                <a:gd name="T65" fmla="*/ 0 h 177"/>
                <a:gd name="T66" fmla="*/ 1 w 174"/>
                <a:gd name="T67" fmla="*/ 0 h 177"/>
                <a:gd name="T68" fmla="*/ 1 w 174"/>
                <a:gd name="T69" fmla="*/ 0 h 177"/>
                <a:gd name="T70" fmla="*/ 1 w 174"/>
                <a:gd name="T71" fmla="*/ 0 h 177"/>
                <a:gd name="T72" fmla="*/ 1 w 174"/>
                <a:gd name="T73" fmla="*/ 0 h 177"/>
                <a:gd name="T74" fmla="*/ 1 w 174"/>
                <a:gd name="T75" fmla="*/ 0 h 177"/>
                <a:gd name="T76" fmla="*/ 1 w 174"/>
                <a:gd name="T77" fmla="*/ 0 h 177"/>
                <a:gd name="T78" fmla="*/ 1 w 174"/>
                <a:gd name="T79" fmla="*/ 0 h 177"/>
                <a:gd name="T80" fmla="*/ 1 w 174"/>
                <a:gd name="T81" fmla="*/ 0 h 177"/>
                <a:gd name="T82" fmla="*/ 1 w 174"/>
                <a:gd name="T83" fmla="*/ 0 h 177"/>
                <a:gd name="T84" fmla="*/ 1 w 174"/>
                <a:gd name="T85" fmla="*/ 0 h 177"/>
                <a:gd name="T86" fmla="*/ 1 w 174"/>
                <a:gd name="T87" fmla="*/ 0 h 177"/>
                <a:gd name="T88" fmla="*/ 1 w 174"/>
                <a:gd name="T89" fmla="*/ 0 h 177"/>
                <a:gd name="T90" fmla="*/ 1 w 174"/>
                <a:gd name="T91" fmla="*/ 0 h 177"/>
                <a:gd name="T92" fmla="*/ 1 w 174"/>
                <a:gd name="T93" fmla="*/ 0 h 177"/>
                <a:gd name="T94" fmla="*/ 1 w 174"/>
                <a:gd name="T95" fmla="*/ 0 h 177"/>
                <a:gd name="T96" fmla="*/ 1 w 174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4"/>
                <a:gd name="T148" fmla="*/ 0 h 177"/>
                <a:gd name="T149" fmla="*/ 174 w 174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4" h="177">
                  <a:moveTo>
                    <a:pt x="43" y="39"/>
                  </a:moveTo>
                  <a:lnTo>
                    <a:pt x="31" y="42"/>
                  </a:lnTo>
                  <a:lnTo>
                    <a:pt x="19" y="50"/>
                  </a:lnTo>
                  <a:lnTo>
                    <a:pt x="14" y="64"/>
                  </a:lnTo>
                  <a:lnTo>
                    <a:pt x="22" y="82"/>
                  </a:lnTo>
                  <a:lnTo>
                    <a:pt x="28" y="85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2"/>
                  </a:lnTo>
                  <a:lnTo>
                    <a:pt x="48" y="87"/>
                  </a:lnTo>
                  <a:lnTo>
                    <a:pt x="52" y="90"/>
                  </a:lnTo>
                  <a:lnTo>
                    <a:pt x="57" y="94"/>
                  </a:lnTo>
                  <a:lnTo>
                    <a:pt x="60" y="99"/>
                  </a:lnTo>
                  <a:lnTo>
                    <a:pt x="61" y="102"/>
                  </a:lnTo>
                  <a:lnTo>
                    <a:pt x="61" y="103"/>
                  </a:lnTo>
                  <a:lnTo>
                    <a:pt x="58" y="103"/>
                  </a:lnTo>
                  <a:lnTo>
                    <a:pt x="52" y="102"/>
                  </a:lnTo>
                  <a:lnTo>
                    <a:pt x="46" y="100"/>
                  </a:lnTo>
                  <a:lnTo>
                    <a:pt x="41" y="100"/>
                  </a:lnTo>
                  <a:lnTo>
                    <a:pt x="38" y="99"/>
                  </a:lnTo>
                  <a:lnTo>
                    <a:pt x="37" y="97"/>
                  </a:lnTo>
                  <a:lnTo>
                    <a:pt x="35" y="94"/>
                  </a:lnTo>
                  <a:lnTo>
                    <a:pt x="31" y="91"/>
                  </a:lnTo>
                  <a:lnTo>
                    <a:pt x="25" y="90"/>
                  </a:lnTo>
                  <a:lnTo>
                    <a:pt x="17" y="90"/>
                  </a:lnTo>
                  <a:lnTo>
                    <a:pt x="9" y="93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17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5" y="129"/>
                  </a:lnTo>
                  <a:lnTo>
                    <a:pt x="6" y="133"/>
                  </a:lnTo>
                  <a:lnTo>
                    <a:pt x="16" y="137"/>
                  </a:lnTo>
                  <a:lnTo>
                    <a:pt x="26" y="137"/>
                  </a:lnTo>
                  <a:lnTo>
                    <a:pt x="35" y="136"/>
                  </a:lnTo>
                  <a:lnTo>
                    <a:pt x="41" y="131"/>
                  </a:lnTo>
                  <a:lnTo>
                    <a:pt x="46" y="128"/>
                  </a:lnTo>
                  <a:lnTo>
                    <a:pt x="51" y="128"/>
                  </a:lnTo>
                  <a:lnTo>
                    <a:pt x="55" y="128"/>
                  </a:lnTo>
                  <a:lnTo>
                    <a:pt x="60" y="129"/>
                  </a:lnTo>
                  <a:lnTo>
                    <a:pt x="51" y="137"/>
                  </a:lnTo>
                  <a:lnTo>
                    <a:pt x="43" y="149"/>
                  </a:lnTo>
                  <a:lnTo>
                    <a:pt x="38" y="162"/>
                  </a:lnTo>
                  <a:lnTo>
                    <a:pt x="41" y="171"/>
                  </a:lnTo>
                  <a:lnTo>
                    <a:pt x="51" y="175"/>
                  </a:lnTo>
                  <a:lnTo>
                    <a:pt x="61" y="177"/>
                  </a:lnTo>
                  <a:lnTo>
                    <a:pt x="70" y="174"/>
                  </a:lnTo>
                  <a:lnTo>
                    <a:pt x="78" y="168"/>
                  </a:lnTo>
                  <a:lnTo>
                    <a:pt x="81" y="158"/>
                  </a:lnTo>
                  <a:lnTo>
                    <a:pt x="83" y="149"/>
                  </a:lnTo>
                  <a:lnTo>
                    <a:pt x="80" y="142"/>
                  </a:lnTo>
                  <a:lnTo>
                    <a:pt x="77" y="134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7" y="125"/>
                  </a:lnTo>
                  <a:lnTo>
                    <a:pt x="80" y="123"/>
                  </a:lnTo>
                  <a:lnTo>
                    <a:pt x="81" y="125"/>
                  </a:lnTo>
                  <a:lnTo>
                    <a:pt x="83" y="128"/>
                  </a:lnTo>
                  <a:lnTo>
                    <a:pt x="84" y="133"/>
                  </a:lnTo>
                  <a:lnTo>
                    <a:pt x="86" y="139"/>
                  </a:lnTo>
                  <a:lnTo>
                    <a:pt x="87" y="145"/>
                  </a:lnTo>
                  <a:lnTo>
                    <a:pt x="93" y="151"/>
                  </a:lnTo>
                  <a:lnTo>
                    <a:pt x="101" y="151"/>
                  </a:lnTo>
                  <a:lnTo>
                    <a:pt x="113" y="145"/>
                  </a:lnTo>
                  <a:lnTo>
                    <a:pt x="118" y="149"/>
                  </a:lnTo>
                  <a:lnTo>
                    <a:pt x="124" y="152"/>
                  </a:lnTo>
                  <a:lnTo>
                    <a:pt x="132" y="155"/>
                  </a:lnTo>
                  <a:lnTo>
                    <a:pt x="139" y="155"/>
                  </a:lnTo>
                  <a:lnTo>
                    <a:pt x="145" y="154"/>
                  </a:lnTo>
                  <a:lnTo>
                    <a:pt x="153" y="151"/>
                  </a:lnTo>
                  <a:lnTo>
                    <a:pt x="159" y="143"/>
                  </a:lnTo>
                  <a:lnTo>
                    <a:pt x="164" y="134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2" y="129"/>
                  </a:lnTo>
                  <a:lnTo>
                    <a:pt x="162" y="128"/>
                  </a:lnTo>
                  <a:lnTo>
                    <a:pt x="159" y="123"/>
                  </a:lnTo>
                  <a:lnTo>
                    <a:pt x="154" y="117"/>
                  </a:lnTo>
                  <a:lnTo>
                    <a:pt x="147" y="113"/>
                  </a:lnTo>
                  <a:lnTo>
                    <a:pt x="136" y="113"/>
                  </a:lnTo>
                  <a:lnTo>
                    <a:pt x="130" y="113"/>
                  </a:lnTo>
                  <a:lnTo>
                    <a:pt x="125" y="111"/>
                  </a:lnTo>
                  <a:lnTo>
                    <a:pt x="121" y="108"/>
                  </a:lnTo>
                  <a:lnTo>
                    <a:pt x="118" y="105"/>
                  </a:lnTo>
                  <a:lnTo>
                    <a:pt x="122" y="99"/>
                  </a:lnTo>
                  <a:lnTo>
                    <a:pt x="128" y="91"/>
                  </a:lnTo>
                  <a:lnTo>
                    <a:pt x="133" y="87"/>
                  </a:lnTo>
                  <a:lnTo>
                    <a:pt x="138" y="84"/>
                  </a:lnTo>
                  <a:lnTo>
                    <a:pt x="150" y="84"/>
                  </a:lnTo>
                  <a:lnTo>
                    <a:pt x="159" y="82"/>
                  </a:lnTo>
                  <a:lnTo>
                    <a:pt x="165" y="78"/>
                  </a:lnTo>
                  <a:lnTo>
                    <a:pt x="171" y="71"/>
                  </a:lnTo>
                  <a:lnTo>
                    <a:pt x="174" y="64"/>
                  </a:lnTo>
                  <a:lnTo>
                    <a:pt x="174" y="58"/>
                  </a:lnTo>
                  <a:lnTo>
                    <a:pt x="171" y="50"/>
                  </a:lnTo>
                  <a:lnTo>
                    <a:pt x="168" y="44"/>
                  </a:lnTo>
                  <a:lnTo>
                    <a:pt x="161" y="39"/>
                  </a:lnTo>
                  <a:lnTo>
                    <a:pt x="151" y="38"/>
                  </a:lnTo>
                  <a:lnTo>
                    <a:pt x="142" y="39"/>
                  </a:lnTo>
                  <a:lnTo>
                    <a:pt x="135" y="42"/>
                  </a:lnTo>
                  <a:lnTo>
                    <a:pt x="130" y="48"/>
                  </a:lnTo>
                  <a:lnTo>
                    <a:pt x="128" y="53"/>
                  </a:lnTo>
                  <a:lnTo>
                    <a:pt x="128" y="58"/>
                  </a:lnTo>
                  <a:lnTo>
                    <a:pt x="130" y="62"/>
                  </a:lnTo>
                  <a:lnTo>
                    <a:pt x="124" y="68"/>
                  </a:lnTo>
                  <a:lnTo>
                    <a:pt x="116" y="74"/>
                  </a:lnTo>
                  <a:lnTo>
                    <a:pt x="110" y="79"/>
                  </a:lnTo>
                  <a:lnTo>
                    <a:pt x="107" y="82"/>
                  </a:lnTo>
                  <a:lnTo>
                    <a:pt x="106" y="79"/>
                  </a:lnTo>
                  <a:lnTo>
                    <a:pt x="103" y="78"/>
                  </a:lnTo>
                  <a:lnTo>
                    <a:pt x="99" y="74"/>
                  </a:lnTo>
                  <a:lnTo>
                    <a:pt x="96" y="73"/>
                  </a:lnTo>
                  <a:lnTo>
                    <a:pt x="99" y="67"/>
                  </a:lnTo>
                  <a:lnTo>
                    <a:pt x="103" y="59"/>
                  </a:lnTo>
                  <a:lnTo>
                    <a:pt x="104" y="53"/>
                  </a:lnTo>
                  <a:lnTo>
                    <a:pt x="106" y="47"/>
                  </a:lnTo>
                  <a:lnTo>
                    <a:pt x="113" y="41"/>
                  </a:lnTo>
                  <a:lnTo>
                    <a:pt x="119" y="33"/>
                  </a:lnTo>
                  <a:lnTo>
                    <a:pt x="122" y="26"/>
                  </a:lnTo>
                  <a:lnTo>
                    <a:pt x="122" y="16"/>
                  </a:lnTo>
                  <a:lnTo>
                    <a:pt x="118" y="9"/>
                  </a:lnTo>
                  <a:lnTo>
                    <a:pt x="112" y="3"/>
                  </a:lnTo>
                  <a:lnTo>
                    <a:pt x="103" y="0"/>
                  </a:lnTo>
                  <a:lnTo>
                    <a:pt x="95" y="0"/>
                  </a:lnTo>
                  <a:lnTo>
                    <a:pt x="89" y="1"/>
                  </a:lnTo>
                  <a:lnTo>
                    <a:pt x="84" y="3"/>
                  </a:lnTo>
                  <a:lnTo>
                    <a:pt x="80" y="7"/>
                  </a:lnTo>
                  <a:lnTo>
                    <a:pt x="75" y="10"/>
                  </a:lnTo>
                  <a:lnTo>
                    <a:pt x="72" y="13"/>
                  </a:lnTo>
                  <a:lnTo>
                    <a:pt x="70" y="18"/>
                  </a:lnTo>
                  <a:lnTo>
                    <a:pt x="69" y="21"/>
                  </a:lnTo>
                  <a:lnTo>
                    <a:pt x="69" y="26"/>
                  </a:lnTo>
                  <a:lnTo>
                    <a:pt x="70" y="33"/>
                  </a:lnTo>
                  <a:lnTo>
                    <a:pt x="75" y="38"/>
                  </a:lnTo>
                  <a:lnTo>
                    <a:pt x="80" y="42"/>
                  </a:lnTo>
                  <a:lnTo>
                    <a:pt x="84" y="45"/>
                  </a:lnTo>
                  <a:lnTo>
                    <a:pt x="84" y="53"/>
                  </a:lnTo>
                  <a:lnTo>
                    <a:pt x="84" y="59"/>
                  </a:lnTo>
                  <a:lnTo>
                    <a:pt x="83" y="65"/>
                  </a:lnTo>
                  <a:lnTo>
                    <a:pt x="83" y="70"/>
                  </a:lnTo>
                  <a:lnTo>
                    <a:pt x="80" y="70"/>
                  </a:lnTo>
                  <a:lnTo>
                    <a:pt x="75" y="71"/>
                  </a:lnTo>
                  <a:lnTo>
                    <a:pt x="74" y="73"/>
                  </a:lnTo>
                  <a:lnTo>
                    <a:pt x="72" y="73"/>
                  </a:lnTo>
                  <a:lnTo>
                    <a:pt x="66" y="65"/>
                  </a:lnTo>
                  <a:lnTo>
                    <a:pt x="63" y="53"/>
                  </a:lnTo>
                  <a:lnTo>
                    <a:pt x="55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287"/>
            <p:cNvSpPr>
              <a:spLocks/>
            </p:cNvSpPr>
            <p:nvPr/>
          </p:nvSpPr>
          <p:spPr bwMode="auto">
            <a:xfrm>
              <a:off x="703" y="635"/>
              <a:ext cx="89" cy="155"/>
            </a:xfrm>
            <a:custGeom>
              <a:avLst/>
              <a:gdLst>
                <a:gd name="T0" fmla="*/ 0 w 179"/>
                <a:gd name="T1" fmla="*/ 0 h 312"/>
                <a:gd name="T2" fmla="*/ 0 w 179"/>
                <a:gd name="T3" fmla="*/ 0 h 312"/>
                <a:gd name="T4" fmla="*/ 0 w 179"/>
                <a:gd name="T5" fmla="*/ 0 h 312"/>
                <a:gd name="T6" fmla="*/ 0 w 179"/>
                <a:gd name="T7" fmla="*/ 0 h 312"/>
                <a:gd name="T8" fmla="*/ 0 w 179"/>
                <a:gd name="T9" fmla="*/ 0 h 312"/>
                <a:gd name="T10" fmla="*/ 0 w 179"/>
                <a:gd name="T11" fmla="*/ 0 h 312"/>
                <a:gd name="T12" fmla="*/ 0 w 179"/>
                <a:gd name="T13" fmla="*/ 0 h 312"/>
                <a:gd name="T14" fmla="*/ 0 w 179"/>
                <a:gd name="T15" fmla="*/ 0 h 312"/>
                <a:gd name="T16" fmla="*/ 0 w 179"/>
                <a:gd name="T17" fmla="*/ 0 h 312"/>
                <a:gd name="T18" fmla="*/ 0 w 179"/>
                <a:gd name="T19" fmla="*/ 0 h 312"/>
                <a:gd name="T20" fmla="*/ 0 w 179"/>
                <a:gd name="T21" fmla="*/ 0 h 312"/>
                <a:gd name="T22" fmla="*/ 0 w 179"/>
                <a:gd name="T23" fmla="*/ 0 h 312"/>
                <a:gd name="T24" fmla="*/ 0 w 179"/>
                <a:gd name="T25" fmla="*/ 0 h 312"/>
                <a:gd name="T26" fmla="*/ 0 w 179"/>
                <a:gd name="T27" fmla="*/ 0 h 312"/>
                <a:gd name="T28" fmla="*/ 0 w 179"/>
                <a:gd name="T29" fmla="*/ 0 h 312"/>
                <a:gd name="T30" fmla="*/ 0 w 179"/>
                <a:gd name="T31" fmla="*/ 0 h 312"/>
                <a:gd name="T32" fmla="*/ 0 w 179"/>
                <a:gd name="T33" fmla="*/ 0 h 312"/>
                <a:gd name="T34" fmla="*/ 0 w 179"/>
                <a:gd name="T35" fmla="*/ 0 h 312"/>
                <a:gd name="T36" fmla="*/ 0 w 179"/>
                <a:gd name="T37" fmla="*/ 0 h 312"/>
                <a:gd name="T38" fmla="*/ 0 w 179"/>
                <a:gd name="T39" fmla="*/ 0 h 312"/>
                <a:gd name="T40" fmla="*/ 0 w 179"/>
                <a:gd name="T41" fmla="*/ 0 h 312"/>
                <a:gd name="T42" fmla="*/ 0 w 179"/>
                <a:gd name="T43" fmla="*/ 0 h 312"/>
                <a:gd name="T44" fmla="*/ 0 w 179"/>
                <a:gd name="T45" fmla="*/ 0 h 312"/>
                <a:gd name="T46" fmla="*/ 0 w 179"/>
                <a:gd name="T47" fmla="*/ 0 h 312"/>
                <a:gd name="T48" fmla="*/ 0 w 179"/>
                <a:gd name="T49" fmla="*/ 0 h 312"/>
                <a:gd name="T50" fmla="*/ 0 w 179"/>
                <a:gd name="T51" fmla="*/ 0 h 312"/>
                <a:gd name="T52" fmla="*/ 0 w 179"/>
                <a:gd name="T53" fmla="*/ 0 h 312"/>
                <a:gd name="T54" fmla="*/ 0 w 179"/>
                <a:gd name="T55" fmla="*/ 0 h 312"/>
                <a:gd name="T56" fmla="*/ 0 w 179"/>
                <a:gd name="T57" fmla="*/ 0 h 312"/>
                <a:gd name="T58" fmla="*/ 0 w 179"/>
                <a:gd name="T59" fmla="*/ 0 h 312"/>
                <a:gd name="T60" fmla="*/ 0 w 179"/>
                <a:gd name="T61" fmla="*/ 0 h 312"/>
                <a:gd name="T62" fmla="*/ 0 w 179"/>
                <a:gd name="T63" fmla="*/ 0 h 312"/>
                <a:gd name="T64" fmla="*/ 0 w 179"/>
                <a:gd name="T65" fmla="*/ 0 h 312"/>
                <a:gd name="T66" fmla="*/ 0 w 179"/>
                <a:gd name="T67" fmla="*/ 0 h 312"/>
                <a:gd name="T68" fmla="*/ 0 w 179"/>
                <a:gd name="T69" fmla="*/ 0 h 312"/>
                <a:gd name="T70" fmla="*/ 0 w 179"/>
                <a:gd name="T71" fmla="*/ 0 h 312"/>
                <a:gd name="T72" fmla="*/ 0 w 179"/>
                <a:gd name="T73" fmla="*/ 0 h 312"/>
                <a:gd name="T74" fmla="*/ 0 w 179"/>
                <a:gd name="T75" fmla="*/ 0 h 312"/>
                <a:gd name="T76" fmla="*/ 0 w 179"/>
                <a:gd name="T77" fmla="*/ 0 h 312"/>
                <a:gd name="T78" fmla="*/ 0 w 179"/>
                <a:gd name="T79" fmla="*/ 0 h 312"/>
                <a:gd name="T80" fmla="*/ 0 w 179"/>
                <a:gd name="T81" fmla="*/ 0 h 312"/>
                <a:gd name="T82" fmla="*/ 0 w 179"/>
                <a:gd name="T83" fmla="*/ 0 h 312"/>
                <a:gd name="T84" fmla="*/ 0 w 179"/>
                <a:gd name="T85" fmla="*/ 0 h 312"/>
                <a:gd name="T86" fmla="*/ 0 w 179"/>
                <a:gd name="T87" fmla="*/ 0 h 312"/>
                <a:gd name="T88" fmla="*/ 0 w 179"/>
                <a:gd name="T89" fmla="*/ 0 h 312"/>
                <a:gd name="T90" fmla="*/ 0 w 179"/>
                <a:gd name="T91" fmla="*/ 0 h 312"/>
                <a:gd name="T92" fmla="*/ 0 w 179"/>
                <a:gd name="T93" fmla="*/ 0 h 312"/>
                <a:gd name="T94" fmla="*/ 0 w 179"/>
                <a:gd name="T95" fmla="*/ 0 h 312"/>
                <a:gd name="T96" fmla="*/ 0 w 179"/>
                <a:gd name="T97" fmla="*/ 0 h 312"/>
                <a:gd name="T98" fmla="*/ 0 w 179"/>
                <a:gd name="T99" fmla="*/ 0 h 3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9"/>
                <a:gd name="T151" fmla="*/ 0 h 312"/>
                <a:gd name="T152" fmla="*/ 179 w 179"/>
                <a:gd name="T153" fmla="*/ 312 h 3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9" h="312">
                  <a:moveTo>
                    <a:pt x="177" y="0"/>
                  </a:moveTo>
                  <a:lnTo>
                    <a:pt x="163" y="20"/>
                  </a:lnTo>
                  <a:lnTo>
                    <a:pt x="147" y="37"/>
                  </a:lnTo>
                  <a:lnTo>
                    <a:pt x="128" y="52"/>
                  </a:lnTo>
                  <a:lnTo>
                    <a:pt x="110" y="63"/>
                  </a:lnTo>
                  <a:lnTo>
                    <a:pt x="90" y="71"/>
                  </a:lnTo>
                  <a:lnTo>
                    <a:pt x="70" y="77"/>
                  </a:lnTo>
                  <a:lnTo>
                    <a:pt x="52" y="80"/>
                  </a:lnTo>
                  <a:lnTo>
                    <a:pt x="34" y="80"/>
                  </a:lnTo>
                  <a:lnTo>
                    <a:pt x="34" y="95"/>
                  </a:lnTo>
                  <a:lnTo>
                    <a:pt x="31" y="112"/>
                  </a:lnTo>
                  <a:lnTo>
                    <a:pt x="20" y="130"/>
                  </a:lnTo>
                  <a:lnTo>
                    <a:pt x="0" y="144"/>
                  </a:lnTo>
                  <a:lnTo>
                    <a:pt x="12" y="164"/>
                  </a:lnTo>
                  <a:lnTo>
                    <a:pt x="20" y="188"/>
                  </a:lnTo>
                  <a:lnTo>
                    <a:pt x="22" y="214"/>
                  </a:lnTo>
                  <a:lnTo>
                    <a:pt x="12" y="236"/>
                  </a:lnTo>
                  <a:lnTo>
                    <a:pt x="20" y="239"/>
                  </a:lnTo>
                  <a:lnTo>
                    <a:pt x="29" y="243"/>
                  </a:lnTo>
                  <a:lnTo>
                    <a:pt x="40" y="248"/>
                  </a:lnTo>
                  <a:lnTo>
                    <a:pt x="52" y="255"/>
                  </a:lnTo>
                  <a:lnTo>
                    <a:pt x="63" y="266"/>
                  </a:lnTo>
                  <a:lnTo>
                    <a:pt x="73" y="278"/>
                  </a:lnTo>
                  <a:lnTo>
                    <a:pt x="81" y="294"/>
                  </a:lnTo>
                  <a:lnTo>
                    <a:pt x="87" y="312"/>
                  </a:lnTo>
                  <a:lnTo>
                    <a:pt x="92" y="301"/>
                  </a:lnTo>
                  <a:lnTo>
                    <a:pt x="98" y="289"/>
                  </a:lnTo>
                  <a:lnTo>
                    <a:pt x="105" y="278"/>
                  </a:lnTo>
                  <a:lnTo>
                    <a:pt x="113" y="268"/>
                  </a:lnTo>
                  <a:lnTo>
                    <a:pt x="124" y="257"/>
                  </a:lnTo>
                  <a:lnTo>
                    <a:pt x="136" y="249"/>
                  </a:lnTo>
                  <a:lnTo>
                    <a:pt x="148" y="245"/>
                  </a:lnTo>
                  <a:lnTo>
                    <a:pt x="162" y="242"/>
                  </a:lnTo>
                  <a:lnTo>
                    <a:pt x="156" y="228"/>
                  </a:lnTo>
                  <a:lnTo>
                    <a:pt x="151" y="210"/>
                  </a:lnTo>
                  <a:lnTo>
                    <a:pt x="154" y="191"/>
                  </a:lnTo>
                  <a:lnTo>
                    <a:pt x="167" y="170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3" y="75"/>
                  </a:lnTo>
                  <a:lnTo>
                    <a:pt x="156" y="54"/>
                  </a:lnTo>
                  <a:lnTo>
                    <a:pt x="160" y="42"/>
                  </a:lnTo>
                  <a:lnTo>
                    <a:pt x="167" y="28"/>
                  </a:lnTo>
                  <a:lnTo>
                    <a:pt x="173" y="16"/>
                  </a:lnTo>
                  <a:lnTo>
                    <a:pt x="177" y="9"/>
                  </a:lnTo>
                  <a:lnTo>
                    <a:pt x="179" y="8"/>
                  </a:lnTo>
                  <a:lnTo>
                    <a:pt x="179" y="5"/>
                  </a:lnTo>
                  <a:lnTo>
                    <a:pt x="177" y="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288"/>
            <p:cNvSpPr>
              <a:spLocks/>
            </p:cNvSpPr>
            <p:nvPr/>
          </p:nvSpPr>
          <p:spPr bwMode="auto">
            <a:xfrm>
              <a:off x="931" y="596"/>
              <a:ext cx="168" cy="128"/>
            </a:xfrm>
            <a:custGeom>
              <a:avLst/>
              <a:gdLst>
                <a:gd name="T0" fmla="*/ 1 w 335"/>
                <a:gd name="T1" fmla="*/ 0 h 257"/>
                <a:gd name="T2" fmla="*/ 1 w 335"/>
                <a:gd name="T3" fmla="*/ 0 h 257"/>
                <a:gd name="T4" fmla="*/ 1 w 335"/>
                <a:gd name="T5" fmla="*/ 0 h 257"/>
                <a:gd name="T6" fmla="*/ 1 w 335"/>
                <a:gd name="T7" fmla="*/ 0 h 257"/>
                <a:gd name="T8" fmla="*/ 1 w 335"/>
                <a:gd name="T9" fmla="*/ 0 h 257"/>
                <a:gd name="T10" fmla="*/ 1 w 335"/>
                <a:gd name="T11" fmla="*/ 0 h 257"/>
                <a:gd name="T12" fmla="*/ 1 w 335"/>
                <a:gd name="T13" fmla="*/ 0 h 257"/>
                <a:gd name="T14" fmla="*/ 1 w 335"/>
                <a:gd name="T15" fmla="*/ 0 h 257"/>
                <a:gd name="T16" fmla="*/ 1 w 335"/>
                <a:gd name="T17" fmla="*/ 0 h 257"/>
                <a:gd name="T18" fmla="*/ 1 w 335"/>
                <a:gd name="T19" fmla="*/ 0 h 257"/>
                <a:gd name="T20" fmla="*/ 1 w 335"/>
                <a:gd name="T21" fmla="*/ 0 h 257"/>
                <a:gd name="T22" fmla="*/ 1 w 335"/>
                <a:gd name="T23" fmla="*/ 0 h 257"/>
                <a:gd name="T24" fmla="*/ 0 w 335"/>
                <a:gd name="T25" fmla="*/ 0 h 257"/>
                <a:gd name="T26" fmla="*/ 1 w 335"/>
                <a:gd name="T27" fmla="*/ 0 h 257"/>
                <a:gd name="T28" fmla="*/ 1 w 335"/>
                <a:gd name="T29" fmla="*/ 0 h 257"/>
                <a:gd name="T30" fmla="*/ 1 w 335"/>
                <a:gd name="T31" fmla="*/ 0 h 257"/>
                <a:gd name="T32" fmla="*/ 1 w 335"/>
                <a:gd name="T33" fmla="*/ 0 h 257"/>
                <a:gd name="T34" fmla="*/ 1 w 335"/>
                <a:gd name="T35" fmla="*/ 0 h 257"/>
                <a:gd name="T36" fmla="*/ 1 w 335"/>
                <a:gd name="T37" fmla="*/ 0 h 257"/>
                <a:gd name="T38" fmla="*/ 1 w 335"/>
                <a:gd name="T39" fmla="*/ 0 h 257"/>
                <a:gd name="T40" fmla="*/ 1 w 335"/>
                <a:gd name="T41" fmla="*/ 0 h 257"/>
                <a:gd name="T42" fmla="*/ 1 w 335"/>
                <a:gd name="T43" fmla="*/ 0 h 257"/>
                <a:gd name="T44" fmla="*/ 1 w 335"/>
                <a:gd name="T45" fmla="*/ 0 h 257"/>
                <a:gd name="T46" fmla="*/ 1 w 335"/>
                <a:gd name="T47" fmla="*/ 0 h 257"/>
                <a:gd name="T48" fmla="*/ 1 w 335"/>
                <a:gd name="T49" fmla="*/ 0 h 257"/>
                <a:gd name="T50" fmla="*/ 1 w 335"/>
                <a:gd name="T51" fmla="*/ 0 h 257"/>
                <a:gd name="T52" fmla="*/ 1 w 335"/>
                <a:gd name="T53" fmla="*/ 0 h 257"/>
                <a:gd name="T54" fmla="*/ 1 w 335"/>
                <a:gd name="T55" fmla="*/ 0 h 257"/>
                <a:gd name="T56" fmla="*/ 1 w 335"/>
                <a:gd name="T57" fmla="*/ 0 h 257"/>
                <a:gd name="T58" fmla="*/ 1 w 335"/>
                <a:gd name="T59" fmla="*/ 0 h 257"/>
                <a:gd name="T60" fmla="*/ 1 w 335"/>
                <a:gd name="T61" fmla="*/ 0 h 257"/>
                <a:gd name="T62" fmla="*/ 1 w 335"/>
                <a:gd name="T63" fmla="*/ 0 h 257"/>
                <a:gd name="T64" fmla="*/ 1 w 335"/>
                <a:gd name="T65" fmla="*/ 0 h 257"/>
                <a:gd name="T66" fmla="*/ 1 w 335"/>
                <a:gd name="T67" fmla="*/ 0 h 257"/>
                <a:gd name="T68" fmla="*/ 1 w 335"/>
                <a:gd name="T69" fmla="*/ 0 h 257"/>
                <a:gd name="T70" fmla="*/ 1 w 335"/>
                <a:gd name="T71" fmla="*/ 0 h 257"/>
                <a:gd name="T72" fmla="*/ 1 w 335"/>
                <a:gd name="T73" fmla="*/ 0 h 257"/>
                <a:gd name="T74" fmla="*/ 1 w 335"/>
                <a:gd name="T75" fmla="*/ 0 h 257"/>
                <a:gd name="T76" fmla="*/ 1 w 335"/>
                <a:gd name="T77" fmla="*/ 0 h 257"/>
                <a:gd name="T78" fmla="*/ 1 w 335"/>
                <a:gd name="T79" fmla="*/ 0 h 257"/>
                <a:gd name="T80" fmla="*/ 1 w 335"/>
                <a:gd name="T81" fmla="*/ 0 h 257"/>
                <a:gd name="T82" fmla="*/ 1 w 335"/>
                <a:gd name="T83" fmla="*/ 0 h 257"/>
                <a:gd name="T84" fmla="*/ 1 w 335"/>
                <a:gd name="T85" fmla="*/ 0 h 257"/>
                <a:gd name="T86" fmla="*/ 1 w 335"/>
                <a:gd name="T87" fmla="*/ 0 h 257"/>
                <a:gd name="T88" fmla="*/ 1 w 335"/>
                <a:gd name="T89" fmla="*/ 0 h 257"/>
                <a:gd name="T90" fmla="*/ 1 w 335"/>
                <a:gd name="T91" fmla="*/ 0 h 257"/>
                <a:gd name="T92" fmla="*/ 1 w 335"/>
                <a:gd name="T93" fmla="*/ 0 h 257"/>
                <a:gd name="T94" fmla="*/ 1 w 335"/>
                <a:gd name="T95" fmla="*/ 0 h 257"/>
                <a:gd name="T96" fmla="*/ 1 w 335"/>
                <a:gd name="T97" fmla="*/ 0 h 257"/>
                <a:gd name="T98" fmla="*/ 1 w 335"/>
                <a:gd name="T99" fmla="*/ 0 h 257"/>
                <a:gd name="T100" fmla="*/ 1 w 335"/>
                <a:gd name="T101" fmla="*/ 0 h 257"/>
                <a:gd name="T102" fmla="*/ 1 w 335"/>
                <a:gd name="T103" fmla="*/ 0 h 257"/>
                <a:gd name="T104" fmla="*/ 1 w 335"/>
                <a:gd name="T105" fmla="*/ 0 h 257"/>
                <a:gd name="T106" fmla="*/ 1 w 335"/>
                <a:gd name="T107" fmla="*/ 0 h 257"/>
                <a:gd name="T108" fmla="*/ 1 w 335"/>
                <a:gd name="T109" fmla="*/ 0 h 257"/>
                <a:gd name="T110" fmla="*/ 1 w 335"/>
                <a:gd name="T111" fmla="*/ 0 h 257"/>
                <a:gd name="T112" fmla="*/ 1 w 335"/>
                <a:gd name="T113" fmla="*/ 0 h 257"/>
                <a:gd name="T114" fmla="*/ 1 w 335"/>
                <a:gd name="T115" fmla="*/ 0 h 257"/>
                <a:gd name="T116" fmla="*/ 1 w 335"/>
                <a:gd name="T117" fmla="*/ 0 h 257"/>
                <a:gd name="T118" fmla="*/ 1 w 335"/>
                <a:gd name="T119" fmla="*/ 0 h 257"/>
                <a:gd name="T120" fmla="*/ 1 w 335"/>
                <a:gd name="T121" fmla="*/ 0 h 2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5"/>
                <a:gd name="T184" fmla="*/ 0 h 257"/>
                <a:gd name="T185" fmla="*/ 335 w 335"/>
                <a:gd name="T186" fmla="*/ 257 h 2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5" h="257">
                  <a:moveTo>
                    <a:pt x="152" y="0"/>
                  </a:moveTo>
                  <a:lnTo>
                    <a:pt x="140" y="3"/>
                  </a:lnTo>
                  <a:lnTo>
                    <a:pt x="126" y="10"/>
                  </a:lnTo>
                  <a:lnTo>
                    <a:pt x="109" y="14"/>
                  </a:lnTo>
                  <a:lnTo>
                    <a:pt x="91" y="20"/>
                  </a:lnTo>
                  <a:lnTo>
                    <a:pt x="71" y="26"/>
                  </a:lnTo>
                  <a:lnTo>
                    <a:pt x="53" y="31"/>
                  </a:lnTo>
                  <a:lnTo>
                    <a:pt x="36" y="34"/>
                  </a:lnTo>
                  <a:lnTo>
                    <a:pt x="21" y="36"/>
                  </a:lnTo>
                  <a:lnTo>
                    <a:pt x="15" y="34"/>
                  </a:lnTo>
                  <a:lnTo>
                    <a:pt x="9" y="34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5" y="58"/>
                  </a:lnTo>
                  <a:lnTo>
                    <a:pt x="48" y="77"/>
                  </a:lnTo>
                  <a:lnTo>
                    <a:pt x="62" y="97"/>
                  </a:lnTo>
                  <a:lnTo>
                    <a:pt x="73" y="120"/>
                  </a:lnTo>
                  <a:lnTo>
                    <a:pt x="82" y="144"/>
                  </a:lnTo>
                  <a:lnTo>
                    <a:pt x="88" y="168"/>
                  </a:lnTo>
                  <a:lnTo>
                    <a:pt x="93" y="193"/>
                  </a:lnTo>
                  <a:lnTo>
                    <a:pt x="102" y="193"/>
                  </a:lnTo>
                  <a:lnTo>
                    <a:pt x="113" y="196"/>
                  </a:lnTo>
                  <a:lnTo>
                    <a:pt x="125" y="202"/>
                  </a:lnTo>
                  <a:lnTo>
                    <a:pt x="138" y="208"/>
                  </a:lnTo>
                  <a:lnTo>
                    <a:pt x="151" y="219"/>
                  </a:lnTo>
                  <a:lnTo>
                    <a:pt x="163" y="230"/>
                  </a:lnTo>
                  <a:lnTo>
                    <a:pt x="174" y="243"/>
                  </a:lnTo>
                  <a:lnTo>
                    <a:pt x="181" y="257"/>
                  </a:lnTo>
                  <a:lnTo>
                    <a:pt x="190" y="249"/>
                  </a:lnTo>
                  <a:lnTo>
                    <a:pt x="204" y="242"/>
                  </a:lnTo>
                  <a:lnTo>
                    <a:pt x="219" y="236"/>
                  </a:lnTo>
                  <a:lnTo>
                    <a:pt x="238" y="231"/>
                  </a:lnTo>
                  <a:lnTo>
                    <a:pt x="259" y="230"/>
                  </a:lnTo>
                  <a:lnTo>
                    <a:pt x="283" y="231"/>
                  </a:lnTo>
                  <a:lnTo>
                    <a:pt x="308" y="239"/>
                  </a:lnTo>
                  <a:lnTo>
                    <a:pt x="335" y="249"/>
                  </a:lnTo>
                  <a:lnTo>
                    <a:pt x="328" y="239"/>
                  </a:lnTo>
                  <a:lnTo>
                    <a:pt x="319" y="228"/>
                  </a:lnTo>
                  <a:lnTo>
                    <a:pt x="312" y="214"/>
                  </a:lnTo>
                  <a:lnTo>
                    <a:pt x="306" y="197"/>
                  </a:lnTo>
                  <a:lnTo>
                    <a:pt x="305" y="179"/>
                  </a:lnTo>
                  <a:lnTo>
                    <a:pt x="305" y="159"/>
                  </a:lnTo>
                  <a:lnTo>
                    <a:pt x="311" y="136"/>
                  </a:lnTo>
                  <a:lnTo>
                    <a:pt x="322" y="110"/>
                  </a:lnTo>
                  <a:lnTo>
                    <a:pt x="306" y="107"/>
                  </a:lnTo>
                  <a:lnTo>
                    <a:pt x="290" y="103"/>
                  </a:lnTo>
                  <a:lnTo>
                    <a:pt x="274" y="95"/>
                  </a:lnTo>
                  <a:lnTo>
                    <a:pt x="261" y="86"/>
                  </a:lnTo>
                  <a:lnTo>
                    <a:pt x="248" y="75"/>
                  </a:lnTo>
                  <a:lnTo>
                    <a:pt x="239" y="58"/>
                  </a:lnTo>
                  <a:lnTo>
                    <a:pt x="235" y="40"/>
                  </a:lnTo>
                  <a:lnTo>
                    <a:pt x="233" y="16"/>
                  </a:lnTo>
                  <a:lnTo>
                    <a:pt x="224" y="17"/>
                  </a:lnTo>
                  <a:lnTo>
                    <a:pt x="215" y="20"/>
                  </a:lnTo>
                  <a:lnTo>
                    <a:pt x="206" y="20"/>
                  </a:lnTo>
                  <a:lnTo>
                    <a:pt x="196" y="20"/>
                  </a:lnTo>
                  <a:lnTo>
                    <a:pt x="186" y="19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289"/>
            <p:cNvSpPr>
              <a:spLocks/>
            </p:cNvSpPr>
            <p:nvPr/>
          </p:nvSpPr>
          <p:spPr bwMode="auto">
            <a:xfrm>
              <a:off x="845" y="403"/>
              <a:ext cx="147" cy="182"/>
            </a:xfrm>
            <a:custGeom>
              <a:avLst/>
              <a:gdLst>
                <a:gd name="T0" fmla="*/ 0 w 295"/>
                <a:gd name="T1" fmla="*/ 1 h 364"/>
                <a:gd name="T2" fmla="*/ 0 w 295"/>
                <a:gd name="T3" fmla="*/ 1 h 364"/>
                <a:gd name="T4" fmla="*/ 0 w 295"/>
                <a:gd name="T5" fmla="*/ 1 h 364"/>
                <a:gd name="T6" fmla="*/ 0 w 295"/>
                <a:gd name="T7" fmla="*/ 1 h 364"/>
                <a:gd name="T8" fmla="*/ 0 w 295"/>
                <a:gd name="T9" fmla="*/ 1 h 364"/>
                <a:gd name="T10" fmla="*/ 0 w 295"/>
                <a:gd name="T11" fmla="*/ 1 h 364"/>
                <a:gd name="T12" fmla="*/ 0 w 295"/>
                <a:gd name="T13" fmla="*/ 1 h 364"/>
                <a:gd name="T14" fmla="*/ 0 w 295"/>
                <a:gd name="T15" fmla="*/ 1 h 364"/>
                <a:gd name="T16" fmla="*/ 0 w 295"/>
                <a:gd name="T17" fmla="*/ 1 h 364"/>
                <a:gd name="T18" fmla="*/ 0 w 295"/>
                <a:gd name="T19" fmla="*/ 1 h 364"/>
                <a:gd name="T20" fmla="*/ 0 w 295"/>
                <a:gd name="T21" fmla="*/ 1 h 364"/>
                <a:gd name="T22" fmla="*/ 0 w 295"/>
                <a:gd name="T23" fmla="*/ 1 h 364"/>
                <a:gd name="T24" fmla="*/ 0 w 295"/>
                <a:gd name="T25" fmla="*/ 1 h 364"/>
                <a:gd name="T26" fmla="*/ 0 w 295"/>
                <a:gd name="T27" fmla="*/ 1 h 364"/>
                <a:gd name="T28" fmla="*/ 0 w 295"/>
                <a:gd name="T29" fmla="*/ 1 h 364"/>
                <a:gd name="T30" fmla="*/ 0 w 295"/>
                <a:gd name="T31" fmla="*/ 1 h 364"/>
                <a:gd name="T32" fmla="*/ 0 w 295"/>
                <a:gd name="T33" fmla="*/ 1 h 364"/>
                <a:gd name="T34" fmla="*/ 0 w 295"/>
                <a:gd name="T35" fmla="*/ 1 h 364"/>
                <a:gd name="T36" fmla="*/ 0 w 295"/>
                <a:gd name="T37" fmla="*/ 1 h 364"/>
                <a:gd name="T38" fmla="*/ 0 w 295"/>
                <a:gd name="T39" fmla="*/ 1 h 364"/>
                <a:gd name="T40" fmla="*/ 0 w 295"/>
                <a:gd name="T41" fmla="*/ 1 h 364"/>
                <a:gd name="T42" fmla="*/ 0 w 295"/>
                <a:gd name="T43" fmla="*/ 1 h 364"/>
                <a:gd name="T44" fmla="*/ 0 w 295"/>
                <a:gd name="T45" fmla="*/ 1 h 364"/>
                <a:gd name="T46" fmla="*/ 0 w 295"/>
                <a:gd name="T47" fmla="*/ 1 h 364"/>
                <a:gd name="T48" fmla="*/ 0 w 295"/>
                <a:gd name="T49" fmla="*/ 1 h 364"/>
                <a:gd name="T50" fmla="*/ 0 w 295"/>
                <a:gd name="T51" fmla="*/ 1 h 364"/>
                <a:gd name="T52" fmla="*/ 0 w 295"/>
                <a:gd name="T53" fmla="*/ 1 h 364"/>
                <a:gd name="T54" fmla="*/ 0 w 295"/>
                <a:gd name="T55" fmla="*/ 1 h 364"/>
                <a:gd name="T56" fmla="*/ 0 w 295"/>
                <a:gd name="T57" fmla="*/ 1 h 364"/>
                <a:gd name="T58" fmla="*/ 0 w 295"/>
                <a:gd name="T59" fmla="*/ 1 h 364"/>
                <a:gd name="T60" fmla="*/ 0 w 295"/>
                <a:gd name="T61" fmla="*/ 1 h 364"/>
                <a:gd name="T62" fmla="*/ 0 w 295"/>
                <a:gd name="T63" fmla="*/ 1 h 364"/>
                <a:gd name="T64" fmla="*/ 0 w 295"/>
                <a:gd name="T65" fmla="*/ 1 h 364"/>
                <a:gd name="T66" fmla="*/ 0 w 295"/>
                <a:gd name="T67" fmla="*/ 1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5"/>
                <a:gd name="T103" fmla="*/ 0 h 364"/>
                <a:gd name="T104" fmla="*/ 295 w 295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5" h="364">
                  <a:moveTo>
                    <a:pt x="258" y="176"/>
                  </a:moveTo>
                  <a:lnTo>
                    <a:pt x="249" y="176"/>
                  </a:lnTo>
                  <a:lnTo>
                    <a:pt x="232" y="176"/>
                  </a:lnTo>
                  <a:lnTo>
                    <a:pt x="211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7"/>
                  </a:lnTo>
                  <a:lnTo>
                    <a:pt x="96" y="272"/>
                  </a:lnTo>
                  <a:lnTo>
                    <a:pt x="86" y="303"/>
                  </a:lnTo>
                  <a:lnTo>
                    <a:pt x="76" y="327"/>
                  </a:lnTo>
                  <a:lnTo>
                    <a:pt x="66" y="343"/>
                  </a:lnTo>
                  <a:lnTo>
                    <a:pt x="54" y="350"/>
                  </a:lnTo>
                  <a:lnTo>
                    <a:pt x="46" y="352"/>
                  </a:lnTo>
                  <a:lnTo>
                    <a:pt x="40" y="353"/>
                  </a:lnTo>
                  <a:lnTo>
                    <a:pt x="32" y="355"/>
                  </a:lnTo>
                  <a:lnTo>
                    <a:pt x="24" y="356"/>
                  </a:lnTo>
                  <a:lnTo>
                    <a:pt x="18" y="358"/>
                  </a:lnTo>
                  <a:lnTo>
                    <a:pt x="12" y="359"/>
                  </a:lnTo>
                  <a:lnTo>
                    <a:pt x="6" y="363"/>
                  </a:lnTo>
                  <a:lnTo>
                    <a:pt x="2" y="364"/>
                  </a:lnTo>
                  <a:lnTo>
                    <a:pt x="2" y="363"/>
                  </a:lnTo>
                  <a:lnTo>
                    <a:pt x="2" y="361"/>
                  </a:lnTo>
                  <a:lnTo>
                    <a:pt x="0" y="359"/>
                  </a:lnTo>
                  <a:lnTo>
                    <a:pt x="0" y="358"/>
                  </a:lnTo>
                  <a:lnTo>
                    <a:pt x="24" y="347"/>
                  </a:lnTo>
                  <a:lnTo>
                    <a:pt x="44" y="330"/>
                  </a:lnTo>
                  <a:lnTo>
                    <a:pt x="57" y="311"/>
                  </a:lnTo>
                  <a:lnTo>
                    <a:pt x="66" y="289"/>
                  </a:lnTo>
                  <a:lnTo>
                    <a:pt x="70" y="266"/>
                  </a:lnTo>
                  <a:lnTo>
                    <a:pt x="73" y="246"/>
                  </a:lnTo>
                  <a:lnTo>
                    <a:pt x="73" y="228"/>
                  </a:lnTo>
                  <a:lnTo>
                    <a:pt x="73" y="214"/>
                  </a:lnTo>
                  <a:lnTo>
                    <a:pt x="72" y="202"/>
                  </a:lnTo>
                  <a:lnTo>
                    <a:pt x="70" y="188"/>
                  </a:lnTo>
                  <a:lnTo>
                    <a:pt x="66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3" y="149"/>
                  </a:lnTo>
                  <a:lnTo>
                    <a:pt x="93" y="138"/>
                  </a:lnTo>
                  <a:lnTo>
                    <a:pt x="105" y="126"/>
                  </a:lnTo>
                  <a:lnTo>
                    <a:pt x="115" y="112"/>
                  </a:lnTo>
                  <a:lnTo>
                    <a:pt x="121" y="97"/>
                  </a:lnTo>
                  <a:lnTo>
                    <a:pt x="122" y="81"/>
                  </a:lnTo>
                  <a:lnTo>
                    <a:pt x="118" y="65"/>
                  </a:lnTo>
                  <a:lnTo>
                    <a:pt x="130" y="63"/>
                  </a:lnTo>
                  <a:lnTo>
                    <a:pt x="147" y="59"/>
                  </a:lnTo>
                  <a:lnTo>
                    <a:pt x="163" y="52"/>
                  </a:lnTo>
                  <a:lnTo>
                    <a:pt x="183" y="43"/>
                  </a:lnTo>
                  <a:lnTo>
                    <a:pt x="200" y="34"/>
                  </a:lnTo>
                  <a:lnTo>
                    <a:pt x="217" y="23"/>
                  </a:lnTo>
                  <a:lnTo>
                    <a:pt x="231" y="11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9" y="98"/>
                  </a:lnTo>
                  <a:lnTo>
                    <a:pt x="281" y="110"/>
                  </a:lnTo>
                  <a:lnTo>
                    <a:pt x="295" y="120"/>
                  </a:lnTo>
                  <a:lnTo>
                    <a:pt x="286" y="121"/>
                  </a:lnTo>
                  <a:lnTo>
                    <a:pt x="276" y="124"/>
                  </a:lnTo>
                  <a:lnTo>
                    <a:pt x="267" y="129"/>
                  </a:lnTo>
                  <a:lnTo>
                    <a:pt x="260" y="135"/>
                  </a:lnTo>
                  <a:lnTo>
                    <a:pt x="253" y="143"/>
                  </a:lnTo>
                  <a:lnTo>
                    <a:pt x="252" y="153"/>
                  </a:lnTo>
                  <a:lnTo>
                    <a:pt x="252" y="164"/>
                  </a:lnTo>
                  <a:lnTo>
                    <a:pt x="258" y="17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Freeform 290"/>
            <p:cNvSpPr>
              <a:spLocks/>
            </p:cNvSpPr>
            <p:nvPr/>
          </p:nvSpPr>
          <p:spPr bwMode="auto">
            <a:xfrm>
              <a:off x="797" y="406"/>
              <a:ext cx="87" cy="176"/>
            </a:xfrm>
            <a:custGeom>
              <a:avLst/>
              <a:gdLst>
                <a:gd name="T0" fmla="*/ 1 w 174"/>
                <a:gd name="T1" fmla="*/ 1 h 351"/>
                <a:gd name="T2" fmla="*/ 1 w 174"/>
                <a:gd name="T3" fmla="*/ 1 h 351"/>
                <a:gd name="T4" fmla="*/ 1 w 174"/>
                <a:gd name="T5" fmla="*/ 1 h 351"/>
                <a:gd name="T6" fmla="*/ 1 w 174"/>
                <a:gd name="T7" fmla="*/ 1 h 351"/>
                <a:gd name="T8" fmla="*/ 1 w 174"/>
                <a:gd name="T9" fmla="*/ 1 h 351"/>
                <a:gd name="T10" fmla="*/ 1 w 174"/>
                <a:gd name="T11" fmla="*/ 1 h 351"/>
                <a:gd name="T12" fmla="*/ 1 w 174"/>
                <a:gd name="T13" fmla="*/ 1 h 351"/>
                <a:gd name="T14" fmla="*/ 1 w 174"/>
                <a:gd name="T15" fmla="*/ 1 h 351"/>
                <a:gd name="T16" fmla="*/ 1 w 174"/>
                <a:gd name="T17" fmla="*/ 1 h 351"/>
                <a:gd name="T18" fmla="*/ 1 w 174"/>
                <a:gd name="T19" fmla="*/ 1 h 351"/>
                <a:gd name="T20" fmla="*/ 1 w 174"/>
                <a:gd name="T21" fmla="*/ 1 h 351"/>
                <a:gd name="T22" fmla="*/ 1 w 174"/>
                <a:gd name="T23" fmla="*/ 1 h 351"/>
                <a:gd name="T24" fmla="*/ 1 w 174"/>
                <a:gd name="T25" fmla="*/ 1 h 351"/>
                <a:gd name="T26" fmla="*/ 1 w 174"/>
                <a:gd name="T27" fmla="*/ 1 h 351"/>
                <a:gd name="T28" fmla="*/ 1 w 174"/>
                <a:gd name="T29" fmla="*/ 1 h 351"/>
                <a:gd name="T30" fmla="*/ 1 w 174"/>
                <a:gd name="T31" fmla="*/ 1 h 351"/>
                <a:gd name="T32" fmla="*/ 1 w 174"/>
                <a:gd name="T33" fmla="*/ 1 h 351"/>
                <a:gd name="T34" fmla="*/ 1 w 174"/>
                <a:gd name="T35" fmla="*/ 1 h 351"/>
                <a:gd name="T36" fmla="*/ 1 w 174"/>
                <a:gd name="T37" fmla="*/ 1 h 351"/>
                <a:gd name="T38" fmla="*/ 1 w 174"/>
                <a:gd name="T39" fmla="*/ 1 h 351"/>
                <a:gd name="T40" fmla="*/ 1 w 174"/>
                <a:gd name="T41" fmla="*/ 1 h 351"/>
                <a:gd name="T42" fmla="*/ 1 w 174"/>
                <a:gd name="T43" fmla="*/ 1 h 351"/>
                <a:gd name="T44" fmla="*/ 1 w 174"/>
                <a:gd name="T45" fmla="*/ 1 h 351"/>
                <a:gd name="T46" fmla="*/ 1 w 174"/>
                <a:gd name="T47" fmla="*/ 1 h 351"/>
                <a:gd name="T48" fmla="*/ 1 w 174"/>
                <a:gd name="T49" fmla="*/ 1 h 351"/>
                <a:gd name="T50" fmla="*/ 1 w 174"/>
                <a:gd name="T51" fmla="*/ 1 h 351"/>
                <a:gd name="T52" fmla="*/ 1 w 174"/>
                <a:gd name="T53" fmla="*/ 1 h 351"/>
                <a:gd name="T54" fmla="*/ 1 w 174"/>
                <a:gd name="T55" fmla="*/ 1 h 351"/>
                <a:gd name="T56" fmla="*/ 1 w 174"/>
                <a:gd name="T57" fmla="*/ 1 h 351"/>
                <a:gd name="T58" fmla="*/ 1 w 174"/>
                <a:gd name="T59" fmla="*/ 1 h 351"/>
                <a:gd name="T60" fmla="*/ 1 w 174"/>
                <a:gd name="T61" fmla="*/ 1 h 351"/>
                <a:gd name="T62" fmla="*/ 1 w 174"/>
                <a:gd name="T63" fmla="*/ 1 h 351"/>
                <a:gd name="T64" fmla="*/ 0 w 174"/>
                <a:gd name="T65" fmla="*/ 1 h 351"/>
                <a:gd name="T66" fmla="*/ 1 w 174"/>
                <a:gd name="T67" fmla="*/ 1 h 351"/>
                <a:gd name="T68" fmla="*/ 1 w 174"/>
                <a:gd name="T69" fmla="*/ 1 h 351"/>
                <a:gd name="T70" fmla="*/ 1 w 174"/>
                <a:gd name="T71" fmla="*/ 1 h 351"/>
                <a:gd name="T72" fmla="*/ 1 w 174"/>
                <a:gd name="T73" fmla="*/ 1 h 351"/>
                <a:gd name="T74" fmla="*/ 1 w 174"/>
                <a:gd name="T75" fmla="*/ 0 h 351"/>
                <a:gd name="T76" fmla="*/ 1 w 174"/>
                <a:gd name="T77" fmla="*/ 1 h 351"/>
                <a:gd name="T78" fmla="*/ 1 w 174"/>
                <a:gd name="T79" fmla="*/ 1 h 351"/>
                <a:gd name="T80" fmla="*/ 1 w 174"/>
                <a:gd name="T81" fmla="*/ 1 h 351"/>
                <a:gd name="T82" fmla="*/ 1 w 174"/>
                <a:gd name="T83" fmla="*/ 1 h 351"/>
                <a:gd name="T84" fmla="*/ 1 w 174"/>
                <a:gd name="T85" fmla="*/ 1 h 351"/>
                <a:gd name="T86" fmla="*/ 1 w 174"/>
                <a:gd name="T87" fmla="*/ 1 h 351"/>
                <a:gd name="T88" fmla="*/ 1 w 174"/>
                <a:gd name="T89" fmla="*/ 1 h 351"/>
                <a:gd name="T90" fmla="*/ 1 w 174"/>
                <a:gd name="T91" fmla="*/ 1 h 351"/>
                <a:gd name="T92" fmla="*/ 1 w 174"/>
                <a:gd name="T93" fmla="*/ 1 h 351"/>
                <a:gd name="T94" fmla="*/ 1 w 174"/>
                <a:gd name="T95" fmla="*/ 1 h 3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1"/>
                <a:gd name="T146" fmla="*/ 174 w 174"/>
                <a:gd name="T147" fmla="*/ 351 h 3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1">
                  <a:moveTo>
                    <a:pt x="96" y="351"/>
                  </a:moveTo>
                  <a:lnTo>
                    <a:pt x="93" y="346"/>
                  </a:lnTo>
                  <a:lnTo>
                    <a:pt x="88" y="340"/>
                  </a:lnTo>
                  <a:lnTo>
                    <a:pt x="81" y="336"/>
                  </a:lnTo>
                  <a:lnTo>
                    <a:pt x="70" y="336"/>
                  </a:lnTo>
                  <a:lnTo>
                    <a:pt x="64" y="336"/>
                  </a:lnTo>
                  <a:lnTo>
                    <a:pt x="59" y="334"/>
                  </a:lnTo>
                  <a:lnTo>
                    <a:pt x="55" y="331"/>
                  </a:lnTo>
                  <a:lnTo>
                    <a:pt x="52" y="328"/>
                  </a:lnTo>
                  <a:lnTo>
                    <a:pt x="56" y="322"/>
                  </a:lnTo>
                  <a:lnTo>
                    <a:pt x="62" y="314"/>
                  </a:lnTo>
                  <a:lnTo>
                    <a:pt x="67" y="310"/>
                  </a:lnTo>
                  <a:lnTo>
                    <a:pt x="72" y="307"/>
                  </a:lnTo>
                  <a:lnTo>
                    <a:pt x="84" y="307"/>
                  </a:lnTo>
                  <a:lnTo>
                    <a:pt x="93" y="305"/>
                  </a:lnTo>
                  <a:lnTo>
                    <a:pt x="99" y="301"/>
                  </a:lnTo>
                  <a:lnTo>
                    <a:pt x="105" y="294"/>
                  </a:lnTo>
                  <a:lnTo>
                    <a:pt x="107" y="291"/>
                  </a:lnTo>
                  <a:lnTo>
                    <a:pt x="107" y="287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5" y="273"/>
                  </a:lnTo>
                  <a:lnTo>
                    <a:pt x="104" y="270"/>
                  </a:lnTo>
                  <a:lnTo>
                    <a:pt x="102" y="267"/>
                  </a:lnTo>
                  <a:lnTo>
                    <a:pt x="95" y="262"/>
                  </a:lnTo>
                  <a:lnTo>
                    <a:pt x="85" y="261"/>
                  </a:lnTo>
                  <a:lnTo>
                    <a:pt x="76" y="262"/>
                  </a:lnTo>
                  <a:lnTo>
                    <a:pt x="69" y="265"/>
                  </a:lnTo>
                  <a:lnTo>
                    <a:pt x="64" y="271"/>
                  </a:lnTo>
                  <a:lnTo>
                    <a:pt x="62" y="276"/>
                  </a:lnTo>
                  <a:lnTo>
                    <a:pt x="62" y="281"/>
                  </a:lnTo>
                  <a:lnTo>
                    <a:pt x="64" y="285"/>
                  </a:lnTo>
                  <a:lnTo>
                    <a:pt x="58" y="291"/>
                  </a:lnTo>
                  <a:lnTo>
                    <a:pt x="50" y="297"/>
                  </a:lnTo>
                  <a:lnTo>
                    <a:pt x="44" y="302"/>
                  </a:lnTo>
                  <a:lnTo>
                    <a:pt x="41" y="305"/>
                  </a:lnTo>
                  <a:lnTo>
                    <a:pt x="40" y="302"/>
                  </a:lnTo>
                  <a:lnTo>
                    <a:pt x="37" y="301"/>
                  </a:lnTo>
                  <a:lnTo>
                    <a:pt x="33" y="297"/>
                  </a:lnTo>
                  <a:lnTo>
                    <a:pt x="30" y="296"/>
                  </a:lnTo>
                  <a:lnTo>
                    <a:pt x="33" y="290"/>
                  </a:lnTo>
                  <a:lnTo>
                    <a:pt x="37" y="282"/>
                  </a:lnTo>
                  <a:lnTo>
                    <a:pt x="38" y="276"/>
                  </a:lnTo>
                  <a:lnTo>
                    <a:pt x="40" y="270"/>
                  </a:lnTo>
                  <a:lnTo>
                    <a:pt x="46" y="265"/>
                  </a:lnTo>
                  <a:lnTo>
                    <a:pt x="50" y="261"/>
                  </a:lnTo>
                  <a:lnTo>
                    <a:pt x="55" y="255"/>
                  </a:lnTo>
                  <a:lnTo>
                    <a:pt x="56" y="249"/>
                  </a:lnTo>
                  <a:lnTo>
                    <a:pt x="56" y="246"/>
                  </a:lnTo>
                  <a:lnTo>
                    <a:pt x="56" y="244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3" y="233"/>
                  </a:lnTo>
                  <a:lnTo>
                    <a:pt x="50" y="229"/>
                  </a:lnTo>
                  <a:lnTo>
                    <a:pt x="44" y="22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27" y="223"/>
                  </a:lnTo>
                  <a:lnTo>
                    <a:pt x="23" y="224"/>
                  </a:lnTo>
                  <a:lnTo>
                    <a:pt x="20" y="226"/>
                  </a:lnTo>
                  <a:lnTo>
                    <a:pt x="17" y="227"/>
                  </a:lnTo>
                  <a:lnTo>
                    <a:pt x="14" y="229"/>
                  </a:lnTo>
                  <a:lnTo>
                    <a:pt x="11" y="232"/>
                  </a:lnTo>
                  <a:lnTo>
                    <a:pt x="9" y="233"/>
                  </a:lnTo>
                  <a:lnTo>
                    <a:pt x="0" y="201"/>
                  </a:lnTo>
                  <a:lnTo>
                    <a:pt x="3" y="166"/>
                  </a:lnTo>
                  <a:lnTo>
                    <a:pt x="15" y="132"/>
                  </a:lnTo>
                  <a:lnTo>
                    <a:pt x="37" y="99"/>
                  </a:lnTo>
                  <a:lnTo>
                    <a:pt x="62" y="70"/>
                  </a:lnTo>
                  <a:lnTo>
                    <a:pt x="91" y="44"/>
                  </a:lnTo>
                  <a:lnTo>
                    <a:pt x="122" y="24"/>
                  </a:lnTo>
                  <a:lnTo>
                    <a:pt x="148" y="10"/>
                  </a:lnTo>
                  <a:lnTo>
                    <a:pt x="156" y="6"/>
                  </a:lnTo>
                  <a:lnTo>
                    <a:pt x="166" y="1"/>
                  </a:lnTo>
                  <a:lnTo>
                    <a:pt x="174" y="0"/>
                  </a:lnTo>
                  <a:lnTo>
                    <a:pt x="169" y="6"/>
                  </a:lnTo>
                  <a:lnTo>
                    <a:pt x="159" y="21"/>
                  </a:lnTo>
                  <a:lnTo>
                    <a:pt x="150" y="41"/>
                  </a:lnTo>
                  <a:lnTo>
                    <a:pt x="142" y="61"/>
                  </a:lnTo>
                  <a:lnTo>
                    <a:pt x="140" y="82"/>
                  </a:lnTo>
                  <a:lnTo>
                    <a:pt x="142" y="96"/>
                  </a:lnTo>
                  <a:lnTo>
                    <a:pt x="146" y="111"/>
                  </a:lnTo>
                  <a:lnTo>
                    <a:pt x="151" y="129"/>
                  </a:lnTo>
                  <a:lnTo>
                    <a:pt x="157" y="149"/>
                  </a:lnTo>
                  <a:lnTo>
                    <a:pt x="162" y="166"/>
                  </a:lnTo>
                  <a:lnTo>
                    <a:pt x="166" y="181"/>
                  </a:lnTo>
                  <a:lnTo>
                    <a:pt x="168" y="195"/>
                  </a:lnTo>
                  <a:lnTo>
                    <a:pt x="169" y="207"/>
                  </a:lnTo>
                  <a:lnTo>
                    <a:pt x="169" y="221"/>
                  </a:lnTo>
                  <a:lnTo>
                    <a:pt x="169" y="239"/>
                  </a:lnTo>
                  <a:lnTo>
                    <a:pt x="166" y="259"/>
                  </a:lnTo>
                  <a:lnTo>
                    <a:pt x="162" y="282"/>
                  </a:lnTo>
                  <a:lnTo>
                    <a:pt x="153" y="304"/>
                  </a:lnTo>
                  <a:lnTo>
                    <a:pt x="140" y="323"/>
                  </a:lnTo>
                  <a:lnTo>
                    <a:pt x="120" y="340"/>
                  </a:lnTo>
                  <a:lnTo>
                    <a:pt x="96" y="3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291"/>
            <p:cNvSpPr>
              <a:spLocks/>
            </p:cNvSpPr>
            <p:nvPr/>
          </p:nvSpPr>
          <p:spPr bwMode="auto">
            <a:xfrm>
              <a:off x="660" y="491"/>
              <a:ext cx="425" cy="299"/>
            </a:xfrm>
            <a:custGeom>
              <a:avLst/>
              <a:gdLst>
                <a:gd name="T0" fmla="*/ 1 w 848"/>
                <a:gd name="T1" fmla="*/ 1 h 597"/>
                <a:gd name="T2" fmla="*/ 1 w 848"/>
                <a:gd name="T3" fmla="*/ 1 h 597"/>
                <a:gd name="T4" fmla="*/ 1 w 848"/>
                <a:gd name="T5" fmla="*/ 1 h 597"/>
                <a:gd name="T6" fmla="*/ 1 w 848"/>
                <a:gd name="T7" fmla="*/ 1 h 597"/>
                <a:gd name="T8" fmla="*/ 1 w 848"/>
                <a:gd name="T9" fmla="*/ 1 h 597"/>
                <a:gd name="T10" fmla="*/ 1 w 848"/>
                <a:gd name="T11" fmla="*/ 1 h 597"/>
                <a:gd name="T12" fmla="*/ 1 w 848"/>
                <a:gd name="T13" fmla="*/ 1 h 597"/>
                <a:gd name="T14" fmla="*/ 1 w 848"/>
                <a:gd name="T15" fmla="*/ 1 h 597"/>
                <a:gd name="T16" fmla="*/ 1 w 848"/>
                <a:gd name="T17" fmla="*/ 1 h 597"/>
                <a:gd name="T18" fmla="*/ 1 w 848"/>
                <a:gd name="T19" fmla="*/ 1 h 597"/>
                <a:gd name="T20" fmla="*/ 1 w 848"/>
                <a:gd name="T21" fmla="*/ 1 h 597"/>
                <a:gd name="T22" fmla="*/ 1 w 848"/>
                <a:gd name="T23" fmla="*/ 1 h 597"/>
                <a:gd name="T24" fmla="*/ 0 w 848"/>
                <a:gd name="T25" fmla="*/ 1 h 597"/>
                <a:gd name="T26" fmla="*/ 1 w 848"/>
                <a:gd name="T27" fmla="*/ 1 h 597"/>
                <a:gd name="T28" fmla="*/ 1 w 848"/>
                <a:gd name="T29" fmla="*/ 1 h 597"/>
                <a:gd name="T30" fmla="*/ 1 w 848"/>
                <a:gd name="T31" fmla="*/ 1 h 597"/>
                <a:gd name="T32" fmla="*/ 1 w 848"/>
                <a:gd name="T33" fmla="*/ 1 h 597"/>
                <a:gd name="T34" fmla="*/ 1 w 848"/>
                <a:gd name="T35" fmla="*/ 1 h 597"/>
                <a:gd name="T36" fmla="*/ 1 w 848"/>
                <a:gd name="T37" fmla="*/ 1 h 597"/>
                <a:gd name="T38" fmla="*/ 1 w 848"/>
                <a:gd name="T39" fmla="*/ 1 h 597"/>
                <a:gd name="T40" fmla="*/ 1 w 848"/>
                <a:gd name="T41" fmla="*/ 1 h 597"/>
                <a:gd name="T42" fmla="*/ 1 w 848"/>
                <a:gd name="T43" fmla="*/ 1 h 597"/>
                <a:gd name="T44" fmla="*/ 1 w 848"/>
                <a:gd name="T45" fmla="*/ 1 h 597"/>
                <a:gd name="T46" fmla="*/ 1 w 848"/>
                <a:gd name="T47" fmla="*/ 1 h 597"/>
                <a:gd name="T48" fmla="*/ 1 w 848"/>
                <a:gd name="T49" fmla="*/ 1 h 597"/>
                <a:gd name="T50" fmla="*/ 1 w 848"/>
                <a:gd name="T51" fmla="*/ 1 h 597"/>
                <a:gd name="T52" fmla="*/ 1 w 848"/>
                <a:gd name="T53" fmla="*/ 1 h 597"/>
                <a:gd name="T54" fmla="*/ 1 w 848"/>
                <a:gd name="T55" fmla="*/ 1 h 597"/>
                <a:gd name="T56" fmla="*/ 1 w 848"/>
                <a:gd name="T57" fmla="*/ 1 h 597"/>
                <a:gd name="T58" fmla="*/ 1 w 848"/>
                <a:gd name="T59" fmla="*/ 0 h 597"/>
                <a:gd name="T60" fmla="*/ 1 w 848"/>
                <a:gd name="T61" fmla="*/ 1 h 597"/>
                <a:gd name="T62" fmla="*/ 1 w 848"/>
                <a:gd name="T63" fmla="*/ 1 h 597"/>
                <a:gd name="T64" fmla="*/ 1 w 848"/>
                <a:gd name="T65" fmla="*/ 1 h 597"/>
                <a:gd name="T66" fmla="*/ 1 w 848"/>
                <a:gd name="T67" fmla="*/ 1 h 597"/>
                <a:gd name="T68" fmla="*/ 1 w 848"/>
                <a:gd name="T69" fmla="*/ 1 h 597"/>
                <a:gd name="T70" fmla="*/ 1 w 848"/>
                <a:gd name="T71" fmla="*/ 1 h 597"/>
                <a:gd name="T72" fmla="*/ 1 w 848"/>
                <a:gd name="T73" fmla="*/ 1 h 597"/>
                <a:gd name="T74" fmla="*/ 1 w 848"/>
                <a:gd name="T75" fmla="*/ 1 h 597"/>
                <a:gd name="T76" fmla="*/ 1 w 848"/>
                <a:gd name="T77" fmla="*/ 1 h 597"/>
                <a:gd name="T78" fmla="*/ 1 w 848"/>
                <a:gd name="T79" fmla="*/ 1 h 597"/>
                <a:gd name="T80" fmla="*/ 1 w 848"/>
                <a:gd name="T81" fmla="*/ 1 h 597"/>
                <a:gd name="T82" fmla="*/ 1 w 848"/>
                <a:gd name="T83" fmla="*/ 1 h 597"/>
                <a:gd name="T84" fmla="*/ 1 w 848"/>
                <a:gd name="T85" fmla="*/ 1 h 597"/>
                <a:gd name="T86" fmla="*/ 1 w 848"/>
                <a:gd name="T87" fmla="*/ 1 h 597"/>
                <a:gd name="T88" fmla="*/ 1 w 848"/>
                <a:gd name="T89" fmla="*/ 1 h 597"/>
                <a:gd name="T90" fmla="*/ 1 w 848"/>
                <a:gd name="T91" fmla="*/ 1 h 597"/>
                <a:gd name="T92" fmla="*/ 1 w 848"/>
                <a:gd name="T93" fmla="*/ 1 h 597"/>
                <a:gd name="T94" fmla="*/ 1 w 848"/>
                <a:gd name="T95" fmla="*/ 1 h 597"/>
                <a:gd name="T96" fmla="*/ 1 w 848"/>
                <a:gd name="T97" fmla="*/ 1 h 597"/>
                <a:gd name="T98" fmla="*/ 1 w 848"/>
                <a:gd name="T99" fmla="*/ 1 h 597"/>
                <a:gd name="T100" fmla="*/ 1 w 848"/>
                <a:gd name="T101" fmla="*/ 1 h 597"/>
                <a:gd name="T102" fmla="*/ 1 w 848"/>
                <a:gd name="T103" fmla="*/ 1 h 597"/>
                <a:gd name="T104" fmla="*/ 1 w 848"/>
                <a:gd name="T105" fmla="*/ 1 h 597"/>
                <a:gd name="T106" fmla="*/ 1 w 848"/>
                <a:gd name="T107" fmla="*/ 1 h 597"/>
                <a:gd name="T108" fmla="*/ 1 w 848"/>
                <a:gd name="T109" fmla="*/ 1 h 597"/>
                <a:gd name="T110" fmla="*/ 1 w 848"/>
                <a:gd name="T111" fmla="*/ 1 h 5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8"/>
                <a:gd name="T169" fmla="*/ 0 h 597"/>
                <a:gd name="T170" fmla="*/ 848 w 848"/>
                <a:gd name="T171" fmla="*/ 597 h 5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8" h="597">
                  <a:moveTo>
                    <a:pt x="404" y="353"/>
                  </a:moveTo>
                  <a:lnTo>
                    <a:pt x="413" y="396"/>
                  </a:lnTo>
                  <a:lnTo>
                    <a:pt x="413" y="439"/>
                  </a:lnTo>
                  <a:lnTo>
                    <a:pt x="406" y="478"/>
                  </a:lnTo>
                  <a:lnTo>
                    <a:pt x="392" y="509"/>
                  </a:lnTo>
                  <a:lnTo>
                    <a:pt x="377" y="532"/>
                  </a:lnTo>
                  <a:lnTo>
                    <a:pt x="364" y="553"/>
                  </a:lnTo>
                  <a:lnTo>
                    <a:pt x="355" y="573"/>
                  </a:lnTo>
                  <a:lnTo>
                    <a:pt x="348" y="597"/>
                  </a:lnTo>
                  <a:lnTo>
                    <a:pt x="346" y="590"/>
                  </a:lnTo>
                  <a:lnTo>
                    <a:pt x="342" y="578"/>
                  </a:lnTo>
                  <a:lnTo>
                    <a:pt x="335" y="564"/>
                  </a:lnTo>
                  <a:lnTo>
                    <a:pt x="328" y="550"/>
                  </a:lnTo>
                  <a:lnTo>
                    <a:pt x="319" y="535"/>
                  </a:lnTo>
                  <a:lnTo>
                    <a:pt x="308" y="521"/>
                  </a:lnTo>
                  <a:lnTo>
                    <a:pt x="297" y="507"/>
                  </a:lnTo>
                  <a:lnTo>
                    <a:pt x="287" y="498"/>
                  </a:lnTo>
                  <a:lnTo>
                    <a:pt x="274" y="489"/>
                  </a:lnTo>
                  <a:lnTo>
                    <a:pt x="265" y="478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39" y="423"/>
                  </a:lnTo>
                  <a:lnTo>
                    <a:pt x="236" y="391"/>
                  </a:lnTo>
                  <a:lnTo>
                    <a:pt x="238" y="362"/>
                  </a:lnTo>
                  <a:lnTo>
                    <a:pt x="241" y="341"/>
                  </a:lnTo>
                  <a:lnTo>
                    <a:pt x="245" y="330"/>
                  </a:lnTo>
                  <a:lnTo>
                    <a:pt x="252" y="318"/>
                  </a:lnTo>
                  <a:lnTo>
                    <a:pt x="258" y="306"/>
                  </a:lnTo>
                  <a:lnTo>
                    <a:pt x="267" y="295"/>
                  </a:lnTo>
                  <a:lnTo>
                    <a:pt x="276" y="283"/>
                  </a:lnTo>
                  <a:lnTo>
                    <a:pt x="285" y="269"/>
                  </a:lnTo>
                  <a:lnTo>
                    <a:pt x="293" y="255"/>
                  </a:lnTo>
                  <a:lnTo>
                    <a:pt x="300" y="241"/>
                  </a:lnTo>
                  <a:lnTo>
                    <a:pt x="303" y="232"/>
                  </a:lnTo>
                  <a:lnTo>
                    <a:pt x="305" y="222"/>
                  </a:lnTo>
                  <a:lnTo>
                    <a:pt x="303" y="214"/>
                  </a:lnTo>
                  <a:lnTo>
                    <a:pt x="300" y="212"/>
                  </a:lnTo>
                  <a:lnTo>
                    <a:pt x="293" y="217"/>
                  </a:lnTo>
                  <a:lnTo>
                    <a:pt x="288" y="225"/>
                  </a:lnTo>
                  <a:lnTo>
                    <a:pt x="285" y="234"/>
                  </a:lnTo>
                  <a:lnTo>
                    <a:pt x="282" y="241"/>
                  </a:lnTo>
                  <a:lnTo>
                    <a:pt x="279" y="254"/>
                  </a:lnTo>
                  <a:lnTo>
                    <a:pt x="274" y="266"/>
                  </a:lnTo>
                  <a:lnTo>
                    <a:pt x="268" y="277"/>
                  </a:lnTo>
                  <a:lnTo>
                    <a:pt x="262" y="287"/>
                  </a:lnTo>
                  <a:lnTo>
                    <a:pt x="248" y="307"/>
                  </a:lnTo>
                  <a:lnTo>
                    <a:pt x="232" y="324"/>
                  </a:lnTo>
                  <a:lnTo>
                    <a:pt x="213" y="339"/>
                  </a:lnTo>
                  <a:lnTo>
                    <a:pt x="195" y="350"/>
                  </a:lnTo>
                  <a:lnTo>
                    <a:pt x="175" y="358"/>
                  </a:lnTo>
                  <a:lnTo>
                    <a:pt x="155" y="364"/>
                  </a:lnTo>
                  <a:lnTo>
                    <a:pt x="137" y="367"/>
                  </a:lnTo>
                  <a:lnTo>
                    <a:pt x="119" y="367"/>
                  </a:lnTo>
                  <a:lnTo>
                    <a:pt x="113" y="365"/>
                  </a:lnTo>
                  <a:lnTo>
                    <a:pt x="107" y="364"/>
                  </a:lnTo>
                  <a:lnTo>
                    <a:pt x="100" y="364"/>
                  </a:lnTo>
                  <a:lnTo>
                    <a:pt x="96" y="362"/>
                  </a:lnTo>
                  <a:lnTo>
                    <a:pt x="85" y="358"/>
                  </a:lnTo>
                  <a:lnTo>
                    <a:pt x="74" y="353"/>
                  </a:lnTo>
                  <a:lnTo>
                    <a:pt x="64" y="348"/>
                  </a:lnTo>
                  <a:lnTo>
                    <a:pt x="53" y="342"/>
                  </a:lnTo>
                  <a:lnTo>
                    <a:pt x="42" y="338"/>
                  </a:lnTo>
                  <a:lnTo>
                    <a:pt x="29" y="332"/>
                  </a:lnTo>
                  <a:lnTo>
                    <a:pt x="15" y="326"/>
                  </a:lnTo>
                  <a:lnTo>
                    <a:pt x="0" y="319"/>
                  </a:lnTo>
                  <a:lnTo>
                    <a:pt x="9" y="316"/>
                  </a:lnTo>
                  <a:lnTo>
                    <a:pt x="18" y="313"/>
                  </a:lnTo>
                  <a:lnTo>
                    <a:pt x="30" y="310"/>
                  </a:lnTo>
                  <a:lnTo>
                    <a:pt x="42" y="306"/>
                  </a:lnTo>
                  <a:lnTo>
                    <a:pt x="53" y="300"/>
                  </a:lnTo>
                  <a:lnTo>
                    <a:pt x="64" y="293"/>
                  </a:lnTo>
                  <a:lnTo>
                    <a:pt x="73" y="284"/>
                  </a:lnTo>
                  <a:lnTo>
                    <a:pt x="79" y="275"/>
                  </a:lnTo>
                  <a:lnTo>
                    <a:pt x="88" y="260"/>
                  </a:lnTo>
                  <a:lnTo>
                    <a:pt x="99" y="243"/>
                  </a:lnTo>
                  <a:lnTo>
                    <a:pt x="114" y="226"/>
                  </a:lnTo>
                  <a:lnTo>
                    <a:pt x="131" y="209"/>
                  </a:lnTo>
                  <a:lnTo>
                    <a:pt x="149" y="197"/>
                  </a:lnTo>
                  <a:lnTo>
                    <a:pt x="169" y="188"/>
                  </a:lnTo>
                  <a:lnTo>
                    <a:pt x="192" y="183"/>
                  </a:lnTo>
                  <a:lnTo>
                    <a:pt x="213" y="187"/>
                  </a:lnTo>
                  <a:lnTo>
                    <a:pt x="223" y="191"/>
                  </a:lnTo>
                  <a:lnTo>
                    <a:pt x="233" y="191"/>
                  </a:lnTo>
                  <a:lnTo>
                    <a:pt x="242" y="190"/>
                  </a:lnTo>
                  <a:lnTo>
                    <a:pt x="248" y="185"/>
                  </a:lnTo>
                  <a:lnTo>
                    <a:pt x="253" y="182"/>
                  </a:lnTo>
                  <a:lnTo>
                    <a:pt x="258" y="182"/>
                  </a:lnTo>
                  <a:lnTo>
                    <a:pt x="262" y="182"/>
                  </a:lnTo>
                  <a:lnTo>
                    <a:pt x="267" y="183"/>
                  </a:lnTo>
                  <a:lnTo>
                    <a:pt x="259" y="190"/>
                  </a:lnTo>
                  <a:lnTo>
                    <a:pt x="253" y="199"/>
                  </a:lnTo>
                  <a:lnTo>
                    <a:pt x="247" y="208"/>
                  </a:lnTo>
                  <a:lnTo>
                    <a:pt x="245" y="217"/>
                  </a:lnTo>
                  <a:lnTo>
                    <a:pt x="245" y="219"/>
                  </a:lnTo>
                  <a:lnTo>
                    <a:pt x="247" y="222"/>
                  </a:lnTo>
                  <a:lnTo>
                    <a:pt x="247" y="223"/>
                  </a:lnTo>
                  <a:lnTo>
                    <a:pt x="248" y="225"/>
                  </a:lnTo>
                  <a:lnTo>
                    <a:pt x="250" y="226"/>
                  </a:lnTo>
                  <a:lnTo>
                    <a:pt x="253" y="228"/>
                  </a:lnTo>
                  <a:lnTo>
                    <a:pt x="255" y="228"/>
                  </a:lnTo>
                  <a:lnTo>
                    <a:pt x="256" y="229"/>
                  </a:lnTo>
                  <a:lnTo>
                    <a:pt x="264" y="231"/>
                  </a:lnTo>
                  <a:lnTo>
                    <a:pt x="273" y="229"/>
                  </a:lnTo>
                  <a:lnTo>
                    <a:pt x="279" y="226"/>
                  </a:lnTo>
                  <a:lnTo>
                    <a:pt x="285" y="222"/>
                  </a:lnTo>
                  <a:lnTo>
                    <a:pt x="288" y="212"/>
                  </a:lnTo>
                  <a:lnTo>
                    <a:pt x="290" y="203"/>
                  </a:lnTo>
                  <a:lnTo>
                    <a:pt x="287" y="196"/>
                  </a:lnTo>
                  <a:lnTo>
                    <a:pt x="284" y="188"/>
                  </a:lnTo>
                  <a:lnTo>
                    <a:pt x="281" y="183"/>
                  </a:lnTo>
                  <a:lnTo>
                    <a:pt x="281" y="180"/>
                  </a:lnTo>
                  <a:lnTo>
                    <a:pt x="284" y="179"/>
                  </a:lnTo>
                  <a:lnTo>
                    <a:pt x="287" y="177"/>
                  </a:lnTo>
                  <a:lnTo>
                    <a:pt x="288" y="179"/>
                  </a:lnTo>
                  <a:lnTo>
                    <a:pt x="290" y="182"/>
                  </a:lnTo>
                  <a:lnTo>
                    <a:pt x="291" y="187"/>
                  </a:lnTo>
                  <a:lnTo>
                    <a:pt x="293" y="193"/>
                  </a:lnTo>
                  <a:lnTo>
                    <a:pt x="294" y="199"/>
                  </a:lnTo>
                  <a:lnTo>
                    <a:pt x="300" y="205"/>
                  </a:lnTo>
                  <a:lnTo>
                    <a:pt x="308" y="205"/>
                  </a:lnTo>
                  <a:lnTo>
                    <a:pt x="320" y="199"/>
                  </a:lnTo>
                  <a:lnTo>
                    <a:pt x="325" y="203"/>
                  </a:lnTo>
                  <a:lnTo>
                    <a:pt x="331" y="206"/>
                  </a:lnTo>
                  <a:lnTo>
                    <a:pt x="339" y="209"/>
                  </a:lnTo>
                  <a:lnTo>
                    <a:pt x="346" y="209"/>
                  </a:lnTo>
                  <a:lnTo>
                    <a:pt x="352" y="208"/>
                  </a:lnTo>
                  <a:lnTo>
                    <a:pt x="360" y="205"/>
                  </a:lnTo>
                  <a:lnTo>
                    <a:pt x="366" y="197"/>
                  </a:lnTo>
                  <a:lnTo>
                    <a:pt x="371" y="188"/>
                  </a:lnTo>
                  <a:lnTo>
                    <a:pt x="375" y="187"/>
                  </a:lnTo>
                  <a:lnTo>
                    <a:pt x="381" y="183"/>
                  </a:lnTo>
                  <a:lnTo>
                    <a:pt x="387" y="182"/>
                  </a:lnTo>
                  <a:lnTo>
                    <a:pt x="393" y="180"/>
                  </a:lnTo>
                  <a:lnTo>
                    <a:pt x="401" y="179"/>
                  </a:lnTo>
                  <a:lnTo>
                    <a:pt x="409" y="177"/>
                  </a:lnTo>
                  <a:lnTo>
                    <a:pt x="415" y="176"/>
                  </a:lnTo>
                  <a:lnTo>
                    <a:pt x="423" y="174"/>
                  </a:lnTo>
                  <a:lnTo>
                    <a:pt x="435" y="167"/>
                  </a:lnTo>
                  <a:lnTo>
                    <a:pt x="445" y="151"/>
                  </a:lnTo>
                  <a:lnTo>
                    <a:pt x="455" y="127"/>
                  </a:lnTo>
                  <a:lnTo>
                    <a:pt x="465" y="96"/>
                  </a:lnTo>
                  <a:lnTo>
                    <a:pt x="482" y="61"/>
                  </a:lnTo>
                  <a:lnTo>
                    <a:pt x="505" y="37"/>
                  </a:lnTo>
                  <a:lnTo>
                    <a:pt x="529" y="20"/>
                  </a:lnTo>
                  <a:lnTo>
                    <a:pt x="555" y="9"/>
                  </a:lnTo>
                  <a:lnTo>
                    <a:pt x="580" y="3"/>
                  </a:lnTo>
                  <a:lnTo>
                    <a:pt x="601" y="0"/>
                  </a:lnTo>
                  <a:lnTo>
                    <a:pt x="618" y="0"/>
                  </a:lnTo>
                  <a:lnTo>
                    <a:pt x="627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6" y="3"/>
                  </a:lnTo>
                  <a:lnTo>
                    <a:pt x="670" y="5"/>
                  </a:lnTo>
                  <a:lnTo>
                    <a:pt x="685" y="9"/>
                  </a:lnTo>
                  <a:lnTo>
                    <a:pt x="699" y="12"/>
                  </a:lnTo>
                  <a:lnTo>
                    <a:pt x="714" y="18"/>
                  </a:lnTo>
                  <a:lnTo>
                    <a:pt x="726" y="25"/>
                  </a:lnTo>
                  <a:lnTo>
                    <a:pt x="738" y="31"/>
                  </a:lnTo>
                  <a:lnTo>
                    <a:pt x="752" y="35"/>
                  </a:lnTo>
                  <a:lnTo>
                    <a:pt x="767" y="38"/>
                  </a:lnTo>
                  <a:lnTo>
                    <a:pt x="781" y="41"/>
                  </a:lnTo>
                  <a:lnTo>
                    <a:pt x="796" y="43"/>
                  </a:lnTo>
                  <a:lnTo>
                    <a:pt x="810" y="43"/>
                  </a:lnTo>
                  <a:lnTo>
                    <a:pt x="822" y="43"/>
                  </a:lnTo>
                  <a:lnTo>
                    <a:pt x="835" y="41"/>
                  </a:lnTo>
                  <a:lnTo>
                    <a:pt x="848" y="41"/>
                  </a:lnTo>
                  <a:lnTo>
                    <a:pt x="848" y="46"/>
                  </a:lnTo>
                  <a:lnTo>
                    <a:pt x="842" y="52"/>
                  </a:lnTo>
                  <a:lnTo>
                    <a:pt x="836" y="58"/>
                  </a:lnTo>
                  <a:lnTo>
                    <a:pt x="824" y="75"/>
                  </a:lnTo>
                  <a:lnTo>
                    <a:pt x="809" y="96"/>
                  </a:lnTo>
                  <a:lnTo>
                    <a:pt x="790" y="121"/>
                  </a:lnTo>
                  <a:lnTo>
                    <a:pt x="772" y="144"/>
                  </a:lnTo>
                  <a:lnTo>
                    <a:pt x="752" y="167"/>
                  </a:lnTo>
                  <a:lnTo>
                    <a:pt x="732" y="187"/>
                  </a:lnTo>
                  <a:lnTo>
                    <a:pt x="713" y="202"/>
                  </a:lnTo>
                  <a:lnTo>
                    <a:pt x="694" y="209"/>
                  </a:lnTo>
                  <a:lnTo>
                    <a:pt x="682" y="212"/>
                  </a:lnTo>
                  <a:lnTo>
                    <a:pt x="668" y="219"/>
                  </a:lnTo>
                  <a:lnTo>
                    <a:pt x="651" y="223"/>
                  </a:lnTo>
                  <a:lnTo>
                    <a:pt x="633" y="229"/>
                  </a:lnTo>
                  <a:lnTo>
                    <a:pt x="613" y="235"/>
                  </a:lnTo>
                  <a:lnTo>
                    <a:pt x="595" y="240"/>
                  </a:lnTo>
                  <a:lnTo>
                    <a:pt x="578" y="243"/>
                  </a:lnTo>
                  <a:lnTo>
                    <a:pt x="563" y="245"/>
                  </a:lnTo>
                  <a:lnTo>
                    <a:pt x="549" y="243"/>
                  </a:lnTo>
                  <a:lnTo>
                    <a:pt x="532" y="240"/>
                  </a:lnTo>
                  <a:lnTo>
                    <a:pt x="514" y="235"/>
                  </a:lnTo>
                  <a:lnTo>
                    <a:pt x="497" y="229"/>
                  </a:lnTo>
                  <a:lnTo>
                    <a:pt x="482" y="225"/>
                  </a:lnTo>
                  <a:lnTo>
                    <a:pt x="468" y="219"/>
                  </a:lnTo>
                  <a:lnTo>
                    <a:pt x="458" y="214"/>
                  </a:lnTo>
                  <a:lnTo>
                    <a:pt x="452" y="211"/>
                  </a:lnTo>
                  <a:lnTo>
                    <a:pt x="445" y="206"/>
                  </a:lnTo>
                  <a:lnTo>
                    <a:pt x="439" y="202"/>
                  </a:lnTo>
                  <a:lnTo>
                    <a:pt x="432" y="197"/>
                  </a:lnTo>
                  <a:lnTo>
                    <a:pt x="426" y="193"/>
                  </a:lnTo>
                  <a:lnTo>
                    <a:pt x="421" y="191"/>
                  </a:lnTo>
                  <a:lnTo>
                    <a:pt x="415" y="191"/>
                  </a:lnTo>
                  <a:lnTo>
                    <a:pt x="409" y="193"/>
                  </a:lnTo>
                  <a:lnTo>
                    <a:pt x="401" y="193"/>
                  </a:lnTo>
                  <a:lnTo>
                    <a:pt x="392" y="196"/>
                  </a:lnTo>
                  <a:lnTo>
                    <a:pt x="386" y="197"/>
                  </a:lnTo>
                  <a:lnTo>
                    <a:pt x="380" y="199"/>
                  </a:lnTo>
                  <a:lnTo>
                    <a:pt x="375" y="202"/>
                  </a:lnTo>
                  <a:lnTo>
                    <a:pt x="371" y="206"/>
                  </a:lnTo>
                  <a:lnTo>
                    <a:pt x="369" y="209"/>
                  </a:lnTo>
                  <a:lnTo>
                    <a:pt x="371" y="212"/>
                  </a:lnTo>
                  <a:lnTo>
                    <a:pt x="375" y="216"/>
                  </a:lnTo>
                  <a:lnTo>
                    <a:pt x="378" y="217"/>
                  </a:lnTo>
                  <a:lnTo>
                    <a:pt x="384" y="217"/>
                  </a:lnTo>
                  <a:lnTo>
                    <a:pt x="390" y="217"/>
                  </a:lnTo>
                  <a:lnTo>
                    <a:pt x="398" y="217"/>
                  </a:lnTo>
                  <a:lnTo>
                    <a:pt x="407" y="216"/>
                  </a:lnTo>
                  <a:lnTo>
                    <a:pt x="415" y="216"/>
                  </a:lnTo>
                  <a:lnTo>
                    <a:pt x="424" y="214"/>
                  </a:lnTo>
                  <a:lnTo>
                    <a:pt x="433" y="212"/>
                  </a:lnTo>
                  <a:lnTo>
                    <a:pt x="441" y="211"/>
                  </a:lnTo>
                  <a:lnTo>
                    <a:pt x="450" y="211"/>
                  </a:lnTo>
                  <a:lnTo>
                    <a:pt x="459" y="212"/>
                  </a:lnTo>
                  <a:lnTo>
                    <a:pt x="470" y="214"/>
                  </a:lnTo>
                  <a:lnTo>
                    <a:pt x="484" y="217"/>
                  </a:lnTo>
                  <a:lnTo>
                    <a:pt x="499" y="223"/>
                  </a:lnTo>
                  <a:lnTo>
                    <a:pt x="519" y="231"/>
                  </a:lnTo>
                  <a:lnTo>
                    <a:pt x="542" y="241"/>
                  </a:lnTo>
                  <a:lnTo>
                    <a:pt x="560" y="252"/>
                  </a:lnTo>
                  <a:lnTo>
                    <a:pt x="577" y="267"/>
                  </a:lnTo>
                  <a:lnTo>
                    <a:pt x="590" y="286"/>
                  </a:lnTo>
                  <a:lnTo>
                    <a:pt x="604" y="306"/>
                  </a:lnTo>
                  <a:lnTo>
                    <a:pt x="615" y="329"/>
                  </a:lnTo>
                  <a:lnTo>
                    <a:pt x="624" y="353"/>
                  </a:lnTo>
                  <a:lnTo>
                    <a:pt x="630" y="377"/>
                  </a:lnTo>
                  <a:lnTo>
                    <a:pt x="635" y="402"/>
                  </a:lnTo>
                  <a:lnTo>
                    <a:pt x="636" y="419"/>
                  </a:lnTo>
                  <a:lnTo>
                    <a:pt x="638" y="436"/>
                  </a:lnTo>
                  <a:lnTo>
                    <a:pt x="638" y="451"/>
                  </a:lnTo>
                  <a:lnTo>
                    <a:pt x="636" y="466"/>
                  </a:lnTo>
                  <a:lnTo>
                    <a:pt x="626" y="454"/>
                  </a:lnTo>
                  <a:lnTo>
                    <a:pt x="612" y="445"/>
                  </a:lnTo>
                  <a:lnTo>
                    <a:pt x="593" y="434"/>
                  </a:lnTo>
                  <a:lnTo>
                    <a:pt x="574" y="426"/>
                  </a:lnTo>
                  <a:lnTo>
                    <a:pt x="552" y="420"/>
                  </a:lnTo>
                  <a:lnTo>
                    <a:pt x="531" y="414"/>
                  </a:lnTo>
                  <a:lnTo>
                    <a:pt x="511" y="410"/>
                  </a:lnTo>
                  <a:lnTo>
                    <a:pt x="494" y="406"/>
                  </a:lnTo>
                  <a:lnTo>
                    <a:pt x="484" y="405"/>
                  </a:lnTo>
                  <a:lnTo>
                    <a:pt x="470" y="402"/>
                  </a:lnTo>
                  <a:lnTo>
                    <a:pt x="458" y="399"/>
                  </a:lnTo>
                  <a:lnTo>
                    <a:pt x="444" y="394"/>
                  </a:lnTo>
                  <a:lnTo>
                    <a:pt x="432" y="387"/>
                  </a:lnTo>
                  <a:lnTo>
                    <a:pt x="419" y="377"/>
                  </a:lnTo>
                  <a:lnTo>
                    <a:pt x="410" y="365"/>
                  </a:lnTo>
                  <a:lnTo>
                    <a:pt x="403" y="350"/>
                  </a:lnTo>
                  <a:lnTo>
                    <a:pt x="393" y="327"/>
                  </a:lnTo>
                  <a:lnTo>
                    <a:pt x="383" y="310"/>
                  </a:lnTo>
                  <a:lnTo>
                    <a:pt x="377" y="290"/>
                  </a:lnTo>
                  <a:lnTo>
                    <a:pt x="377" y="263"/>
                  </a:lnTo>
                  <a:lnTo>
                    <a:pt x="377" y="255"/>
                  </a:lnTo>
                  <a:lnTo>
                    <a:pt x="372" y="248"/>
                  </a:lnTo>
                  <a:lnTo>
                    <a:pt x="368" y="240"/>
                  </a:lnTo>
                  <a:lnTo>
                    <a:pt x="360" y="234"/>
                  </a:lnTo>
                  <a:lnTo>
                    <a:pt x="352" y="228"/>
                  </a:lnTo>
                  <a:lnTo>
                    <a:pt x="345" y="223"/>
                  </a:lnTo>
                  <a:lnTo>
                    <a:pt x="339" y="219"/>
                  </a:lnTo>
                  <a:lnTo>
                    <a:pt x="332" y="216"/>
                  </a:lnTo>
                  <a:lnTo>
                    <a:pt x="325" y="212"/>
                  </a:lnTo>
                  <a:lnTo>
                    <a:pt x="319" y="211"/>
                  </a:lnTo>
                  <a:lnTo>
                    <a:pt x="314" y="211"/>
                  </a:lnTo>
                  <a:lnTo>
                    <a:pt x="313" y="216"/>
                  </a:lnTo>
                  <a:lnTo>
                    <a:pt x="314" y="222"/>
                  </a:lnTo>
                  <a:lnTo>
                    <a:pt x="314" y="228"/>
                  </a:lnTo>
                  <a:lnTo>
                    <a:pt x="316" y="235"/>
                  </a:lnTo>
                  <a:lnTo>
                    <a:pt x="319" y="241"/>
                  </a:lnTo>
                  <a:lnTo>
                    <a:pt x="323" y="246"/>
                  </a:lnTo>
                  <a:lnTo>
                    <a:pt x="332" y="254"/>
                  </a:lnTo>
                  <a:lnTo>
                    <a:pt x="343" y="264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4" y="310"/>
                  </a:lnTo>
                  <a:lnTo>
                    <a:pt x="395" y="330"/>
                  </a:lnTo>
                  <a:lnTo>
                    <a:pt x="404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292"/>
            <p:cNvSpPr>
              <a:spLocks/>
            </p:cNvSpPr>
            <p:nvPr/>
          </p:nvSpPr>
          <p:spPr bwMode="auto">
            <a:xfrm>
              <a:off x="667" y="447"/>
              <a:ext cx="128" cy="130"/>
            </a:xfrm>
            <a:custGeom>
              <a:avLst/>
              <a:gdLst>
                <a:gd name="T0" fmla="*/ 1 w 255"/>
                <a:gd name="T1" fmla="*/ 1 h 259"/>
                <a:gd name="T2" fmla="*/ 1 w 255"/>
                <a:gd name="T3" fmla="*/ 1 h 259"/>
                <a:gd name="T4" fmla="*/ 1 w 255"/>
                <a:gd name="T5" fmla="*/ 1 h 259"/>
                <a:gd name="T6" fmla="*/ 1 w 255"/>
                <a:gd name="T7" fmla="*/ 1 h 259"/>
                <a:gd name="T8" fmla="*/ 1 w 255"/>
                <a:gd name="T9" fmla="*/ 1 h 259"/>
                <a:gd name="T10" fmla="*/ 1 w 255"/>
                <a:gd name="T11" fmla="*/ 1 h 259"/>
                <a:gd name="T12" fmla="*/ 1 w 255"/>
                <a:gd name="T13" fmla="*/ 1 h 259"/>
                <a:gd name="T14" fmla="*/ 1 w 255"/>
                <a:gd name="T15" fmla="*/ 1 h 259"/>
                <a:gd name="T16" fmla="*/ 1 w 255"/>
                <a:gd name="T17" fmla="*/ 1 h 259"/>
                <a:gd name="T18" fmla="*/ 1 w 255"/>
                <a:gd name="T19" fmla="*/ 1 h 259"/>
                <a:gd name="T20" fmla="*/ 1 w 255"/>
                <a:gd name="T21" fmla="*/ 1 h 259"/>
                <a:gd name="T22" fmla="*/ 1 w 255"/>
                <a:gd name="T23" fmla="*/ 1 h 259"/>
                <a:gd name="T24" fmla="*/ 1 w 255"/>
                <a:gd name="T25" fmla="*/ 1 h 259"/>
                <a:gd name="T26" fmla="*/ 1 w 255"/>
                <a:gd name="T27" fmla="*/ 1 h 259"/>
                <a:gd name="T28" fmla="*/ 1 w 255"/>
                <a:gd name="T29" fmla="*/ 1 h 259"/>
                <a:gd name="T30" fmla="*/ 1 w 255"/>
                <a:gd name="T31" fmla="*/ 1 h 259"/>
                <a:gd name="T32" fmla="*/ 1 w 255"/>
                <a:gd name="T33" fmla="*/ 1 h 259"/>
                <a:gd name="T34" fmla="*/ 1 w 255"/>
                <a:gd name="T35" fmla="*/ 1 h 259"/>
                <a:gd name="T36" fmla="*/ 1 w 255"/>
                <a:gd name="T37" fmla="*/ 1 h 259"/>
                <a:gd name="T38" fmla="*/ 1 w 255"/>
                <a:gd name="T39" fmla="*/ 1 h 259"/>
                <a:gd name="T40" fmla="*/ 1 w 255"/>
                <a:gd name="T41" fmla="*/ 1 h 259"/>
                <a:gd name="T42" fmla="*/ 1 w 255"/>
                <a:gd name="T43" fmla="*/ 1 h 259"/>
                <a:gd name="T44" fmla="*/ 1 w 255"/>
                <a:gd name="T45" fmla="*/ 1 h 259"/>
                <a:gd name="T46" fmla="*/ 1 w 255"/>
                <a:gd name="T47" fmla="*/ 1 h 259"/>
                <a:gd name="T48" fmla="*/ 1 w 255"/>
                <a:gd name="T49" fmla="*/ 1 h 259"/>
                <a:gd name="T50" fmla="*/ 1 w 255"/>
                <a:gd name="T51" fmla="*/ 1 h 259"/>
                <a:gd name="T52" fmla="*/ 1 w 255"/>
                <a:gd name="T53" fmla="*/ 1 h 259"/>
                <a:gd name="T54" fmla="*/ 1 w 255"/>
                <a:gd name="T55" fmla="*/ 1 h 259"/>
                <a:gd name="T56" fmla="*/ 1 w 255"/>
                <a:gd name="T57" fmla="*/ 1 h 259"/>
                <a:gd name="T58" fmla="*/ 1 w 255"/>
                <a:gd name="T59" fmla="*/ 1 h 259"/>
                <a:gd name="T60" fmla="*/ 1 w 255"/>
                <a:gd name="T61" fmla="*/ 1 h 259"/>
                <a:gd name="T62" fmla="*/ 1 w 255"/>
                <a:gd name="T63" fmla="*/ 1 h 259"/>
                <a:gd name="T64" fmla="*/ 1 w 255"/>
                <a:gd name="T65" fmla="*/ 1 h 259"/>
                <a:gd name="T66" fmla="*/ 1 w 255"/>
                <a:gd name="T67" fmla="*/ 1 h 2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59"/>
                <a:gd name="T104" fmla="*/ 255 w 255"/>
                <a:gd name="T105" fmla="*/ 259 h 2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59">
                  <a:moveTo>
                    <a:pt x="194" y="259"/>
                  </a:moveTo>
                  <a:lnTo>
                    <a:pt x="194" y="250"/>
                  </a:lnTo>
                  <a:lnTo>
                    <a:pt x="197" y="241"/>
                  </a:lnTo>
                  <a:lnTo>
                    <a:pt x="203" y="235"/>
                  </a:lnTo>
                  <a:lnTo>
                    <a:pt x="211" y="232"/>
                  </a:lnTo>
                  <a:lnTo>
                    <a:pt x="219" y="232"/>
                  </a:lnTo>
                  <a:lnTo>
                    <a:pt x="225" y="233"/>
                  </a:lnTo>
                  <a:lnTo>
                    <a:pt x="229" y="236"/>
                  </a:lnTo>
                  <a:lnTo>
                    <a:pt x="231" y="239"/>
                  </a:lnTo>
                  <a:lnTo>
                    <a:pt x="232" y="241"/>
                  </a:lnTo>
                  <a:lnTo>
                    <a:pt x="235" y="242"/>
                  </a:lnTo>
                  <a:lnTo>
                    <a:pt x="240" y="242"/>
                  </a:lnTo>
                  <a:lnTo>
                    <a:pt x="246" y="244"/>
                  </a:lnTo>
                  <a:lnTo>
                    <a:pt x="252" y="245"/>
                  </a:lnTo>
                  <a:lnTo>
                    <a:pt x="255" y="245"/>
                  </a:lnTo>
                  <a:lnTo>
                    <a:pt x="255" y="244"/>
                  </a:lnTo>
                  <a:lnTo>
                    <a:pt x="254" y="241"/>
                  </a:lnTo>
                  <a:lnTo>
                    <a:pt x="251" y="236"/>
                  </a:lnTo>
                  <a:lnTo>
                    <a:pt x="246" y="232"/>
                  </a:lnTo>
                  <a:lnTo>
                    <a:pt x="242" y="229"/>
                  </a:lnTo>
                  <a:lnTo>
                    <a:pt x="237" y="224"/>
                  </a:lnTo>
                  <a:lnTo>
                    <a:pt x="234" y="227"/>
                  </a:lnTo>
                  <a:lnTo>
                    <a:pt x="228" y="229"/>
                  </a:lnTo>
                  <a:lnTo>
                    <a:pt x="222" y="227"/>
                  </a:lnTo>
                  <a:lnTo>
                    <a:pt x="216" y="224"/>
                  </a:lnTo>
                  <a:lnTo>
                    <a:pt x="213" y="218"/>
                  </a:lnTo>
                  <a:lnTo>
                    <a:pt x="210" y="212"/>
                  </a:lnTo>
                  <a:lnTo>
                    <a:pt x="210" y="206"/>
                  </a:lnTo>
                  <a:lnTo>
                    <a:pt x="210" y="201"/>
                  </a:lnTo>
                  <a:lnTo>
                    <a:pt x="210" y="198"/>
                  </a:lnTo>
                  <a:lnTo>
                    <a:pt x="211" y="195"/>
                  </a:lnTo>
                  <a:lnTo>
                    <a:pt x="214" y="194"/>
                  </a:lnTo>
                  <a:lnTo>
                    <a:pt x="216" y="190"/>
                  </a:lnTo>
                  <a:lnTo>
                    <a:pt x="220" y="186"/>
                  </a:lnTo>
                  <a:lnTo>
                    <a:pt x="226" y="183"/>
                  </a:lnTo>
                  <a:lnTo>
                    <a:pt x="232" y="181"/>
                  </a:lnTo>
                  <a:lnTo>
                    <a:pt x="237" y="181"/>
                  </a:lnTo>
                  <a:lnTo>
                    <a:pt x="243" y="155"/>
                  </a:lnTo>
                  <a:lnTo>
                    <a:pt x="242" y="129"/>
                  </a:lnTo>
                  <a:lnTo>
                    <a:pt x="234" y="106"/>
                  </a:lnTo>
                  <a:lnTo>
                    <a:pt x="222" y="84"/>
                  </a:lnTo>
                  <a:lnTo>
                    <a:pt x="202" y="65"/>
                  </a:lnTo>
                  <a:lnTo>
                    <a:pt x="176" y="48"/>
                  </a:lnTo>
                  <a:lnTo>
                    <a:pt x="142" y="36"/>
                  </a:lnTo>
                  <a:lnTo>
                    <a:pt x="104" y="27"/>
                  </a:lnTo>
                  <a:lnTo>
                    <a:pt x="89" y="25"/>
                  </a:lnTo>
                  <a:lnTo>
                    <a:pt x="74" y="21"/>
                  </a:lnTo>
                  <a:lnTo>
                    <a:pt x="58" y="18"/>
                  </a:lnTo>
                  <a:lnTo>
                    <a:pt x="43" y="13"/>
                  </a:lnTo>
                  <a:lnTo>
                    <a:pt x="29" y="10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17" y="27"/>
                  </a:lnTo>
                  <a:lnTo>
                    <a:pt x="25" y="44"/>
                  </a:lnTo>
                  <a:lnTo>
                    <a:pt x="32" y="61"/>
                  </a:lnTo>
                  <a:lnTo>
                    <a:pt x="37" y="79"/>
                  </a:lnTo>
                  <a:lnTo>
                    <a:pt x="42" y="96"/>
                  </a:lnTo>
                  <a:lnTo>
                    <a:pt x="46" y="113"/>
                  </a:lnTo>
                  <a:lnTo>
                    <a:pt x="49" y="128"/>
                  </a:lnTo>
                  <a:lnTo>
                    <a:pt x="54" y="145"/>
                  </a:lnTo>
                  <a:lnTo>
                    <a:pt x="60" y="163"/>
                  </a:lnTo>
                  <a:lnTo>
                    <a:pt x="71" y="184"/>
                  </a:lnTo>
                  <a:lnTo>
                    <a:pt x="86" y="207"/>
                  </a:lnTo>
                  <a:lnTo>
                    <a:pt x="104" y="227"/>
                  </a:lnTo>
                  <a:lnTo>
                    <a:pt x="129" y="244"/>
                  </a:lnTo>
                  <a:lnTo>
                    <a:pt x="158" y="255"/>
                  </a:lnTo>
                  <a:lnTo>
                    <a:pt x="194" y="259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293"/>
            <p:cNvSpPr>
              <a:spLocks/>
            </p:cNvSpPr>
            <p:nvPr/>
          </p:nvSpPr>
          <p:spPr bwMode="auto">
            <a:xfrm>
              <a:off x="805" y="524"/>
              <a:ext cx="13" cy="14"/>
            </a:xfrm>
            <a:custGeom>
              <a:avLst/>
              <a:gdLst>
                <a:gd name="T0" fmla="*/ 0 w 28"/>
                <a:gd name="T1" fmla="*/ 1 h 27"/>
                <a:gd name="T2" fmla="*/ 0 w 28"/>
                <a:gd name="T3" fmla="*/ 1 h 27"/>
                <a:gd name="T4" fmla="*/ 0 w 28"/>
                <a:gd name="T5" fmla="*/ 1 h 27"/>
                <a:gd name="T6" fmla="*/ 0 w 28"/>
                <a:gd name="T7" fmla="*/ 0 h 27"/>
                <a:gd name="T8" fmla="*/ 0 w 28"/>
                <a:gd name="T9" fmla="*/ 0 h 27"/>
                <a:gd name="T10" fmla="*/ 0 w 28"/>
                <a:gd name="T11" fmla="*/ 1 h 27"/>
                <a:gd name="T12" fmla="*/ 0 w 28"/>
                <a:gd name="T13" fmla="*/ 1 h 27"/>
                <a:gd name="T14" fmla="*/ 0 w 28"/>
                <a:gd name="T15" fmla="*/ 1 h 27"/>
                <a:gd name="T16" fmla="*/ 0 w 28"/>
                <a:gd name="T17" fmla="*/ 1 h 27"/>
                <a:gd name="T18" fmla="*/ 0 w 28"/>
                <a:gd name="T19" fmla="*/ 1 h 27"/>
                <a:gd name="T20" fmla="*/ 0 w 28"/>
                <a:gd name="T21" fmla="*/ 1 h 27"/>
                <a:gd name="T22" fmla="*/ 0 w 28"/>
                <a:gd name="T23" fmla="*/ 1 h 27"/>
                <a:gd name="T24" fmla="*/ 0 w 28"/>
                <a:gd name="T25" fmla="*/ 1 h 27"/>
                <a:gd name="T26" fmla="*/ 0 w 28"/>
                <a:gd name="T27" fmla="*/ 1 h 27"/>
                <a:gd name="T28" fmla="*/ 0 w 28"/>
                <a:gd name="T29" fmla="*/ 1 h 27"/>
                <a:gd name="T30" fmla="*/ 0 w 28"/>
                <a:gd name="T31" fmla="*/ 1 h 27"/>
                <a:gd name="T32" fmla="*/ 0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0" y="12"/>
                  </a:moveTo>
                  <a:lnTo>
                    <a:pt x="2" y="6"/>
                  </a:lnTo>
                  <a:lnTo>
                    <a:pt x="5" y="1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294"/>
            <p:cNvSpPr>
              <a:spLocks/>
            </p:cNvSpPr>
            <p:nvPr/>
          </p:nvSpPr>
          <p:spPr bwMode="auto">
            <a:xfrm>
              <a:off x="832" y="542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0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1 w 28"/>
                <a:gd name="T15" fmla="*/ 1 h 30"/>
                <a:gd name="T16" fmla="*/ 1 w 28"/>
                <a:gd name="T17" fmla="*/ 1 h 30"/>
                <a:gd name="T18" fmla="*/ 1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0 w 28"/>
                <a:gd name="T29" fmla="*/ 1 h 30"/>
                <a:gd name="T30" fmla="*/ 0 w 28"/>
                <a:gd name="T31" fmla="*/ 1 h 30"/>
                <a:gd name="T32" fmla="*/ 1 w 28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0"/>
                <a:gd name="T53" fmla="*/ 28 w 2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0">
                  <a:moveTo>
                    <a:pt x="2" y="5"/>
                  </a:move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5" y="30"/>
                  </a:lnTo>
                  <a:lnTo>
                    <a:pt x="8" y="28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295"/>
            <p:cNvSpPr>
              <a:spLocks/>
            </p:cNvSpPr>
            <p:nvPr/>
          </p:nvSpPr>
          <p:spPr bwMode="auto">
            <a:xfrm>
              <a:off x="799" y="560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1 w 28"/>
                <a:gd name="T15" fmla="*/ 0 h 29"/>
                <a:gd name="T16" fmla="*/ 1 w 28"/>
                <a:gd name="T17" fmla="*/ 0 h 29"/>
                <a:gd name="T18" fmla="*/ 1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0 w 28"/>
                <a:gd name="T27" fmla="*/ 0 h 29"/>
                <a:gd name="T28" fmla="*/ 0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4" y="6"/>
                  </a:move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3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6" y="21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4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296"/>
            <p:cNvSpPr>
              <a:spLocks/>
            </p:cNvSpPr>
            <p:nvPr/>
          </p:nvSpPr>
          <p:spPr bwMode="auto">
            <a:xfrm>
              <a:off x="776" y="542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1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0 h 28"/>
                <a:gd name="T30" fmla="*/ 1 w 29"/>
                <a:gd name="T31" fmla="*/ 0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4" y="2"/>
                  </a:moveTo>
                  <a:lnTo>
                    <a:pt x="1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3" y="23"/>
                  </a:lnTo>
                  <a:lnTo>
                    <a:pt x="7" y="26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7" y="8"/>
                  </a:lnTo>
                  <a:lnTo>
                    <a:pt x="23" y="4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Freeform 297"/>
            <p:cNvSpPr>
              <a:spLocks/>
            </p:cNvSpPr>
            <p:nvPr/>
          </p:nvSpPr>
          <p:spPr bwMode="auto">
            <a:xfrm>
              <a:off x="768" y="569"/>
              <a:ext cx="12" cy="12"/>
            </a:xfrm>
            <a:custGeom>
              <a:avLst/>
              <a:gdLst>
                <a:gd name="T0" fmla="*/ 0 w 24"/>
                <a:gd name="T1" fmla="*/ 1 h 24"/>
                <a:gd name="T2" fmla="*/ 0 w 24"/>
                <a:gd name="T3" fmla="*/ 1 h 24"/>
                <a:gd name="T4" fmla="*/ 0 w 24"/>
                <a:gd name="T5" fmla="*/ 1 h 24"/>
                <a:gd name="T6" fmla="*/ 1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1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0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1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Freeform 298"/>
            <p:cNvSpPr>
              <a:spLocks/>
            </p:cNvSpPr>
            <p:nvPr/>
          </p:nvSpPr>
          <p:spPr bwMode="auto">
            <a:xfrm>
              <a:off x="790" y="589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1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8" y="29"/>
                  </a:moveTo>
                  <a:lnTo>
                    <a:pt x="3" y="27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0" name="Freeform 299"/>
            <p:cNvSpPr>
              <a:spLocks/>
            </p:cNvSpPr>
            <p:nvPr/>
          </p:nvSpPr>
          <p:spPr bwMode="auto">
            <a:xfrm>
              <a:off x="810" y="575"/>
              <a:ext cx="13" cy="16"/>
            </a:xfrm>
            <a:custGeom>
              <a:avLst/>
              <a:gdLst>
                <a:gd name="T0" fmla="*/ 1 w 26"/>
                <a:gd name="T1" fmla="*/ 1 h 32"/>
                <a:gd name="T2" fmla="*/ 1 w 26"/>
                <a:gd name="T3" fmla="*/ 1 h 32"/>
                <a:gd name="T4" fmla="*/ 1 w 26"/>
                <a:gd name="T5" fmla="*/ 1 h 32"/>
                <a:gd name="T6" fmla="*/ 1 w 26"/>
                <a:gd name="T7" fmla="*/ 1 h 32"/>
                <a:gd name="T8" fmla="*/ 1 w 26"/>
                <a:gd name="T9" fmla="*/ 0 h 32"/>
                <a:gd name="T10" fmla="*/ 1 w 26"/>
                <a:gd name="T11" fmla="*/ 1 h 32"/>
                <a:gd name="T12" fmla="*/ 1 w 26"/>
                <a:gd name="T13" fmla="*/ 1 h 32"/>
                <a:gd name="T14" fmla="*/ 1 w 26"/>
                <a:gd name="T15" fmla="*/ 1 h 32"/>
                <a:gd name="T16" fmla="*/ 1 w 26"/>
                <a:gd name="T17" fmla="*/ 1 h 32"/>
                <a:gd name="T18" fmla="*/ 1 w 26"/>
                <a:gd name="T19" fmla="*/ 1 h 32"/>
                <a:gd name="T20" fmla="*/ 1 w 26"/>
                <a:gd name="T21" fmla="*/ 1 h 32"/>
                <a:gd name="T22" fmla="*/ 1 w 26"/>
                <a:gd name="T23" fmla="*/ 1 h 32"/>
                <a:gd name="T24" fmla="*/ 1 w 26"/>
                <a:gd name="T25" fmla="*/ 1 h 32"/>
                <a:gd name="T26" fmla="*/ 1 w 26"/>
                <a:gd name="T27" fmla="*/ 1 h 32"/>
                <a:gd name="T28" fmla="*/ 1 w 26"/>
                <a:gd name="T29" fmla="*/ 1 h 32"/>
                <a:gd name="T30" fmla="*/ 0 w 26"/>
                <a:gd name="T31" fmla="*/ 1 h 32"/>
                <a:gd name="T32" fmla="*/ 1 w 26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2"/>
                <a:gd name="T53" fmla="*/ 26 w 26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2">
                  <a:moveTo>
                    <a:pt x="1" y="17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31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1" name="Freeform 300"/>
            <p:cNvSpPr>
              <a:spLocks/>
            </p:cNvSpPr>
            <p:nvPr/>
          </p:nvSpPr>
          <p:spPr bwMode="auto">
            <a:xfrm>
              <a:off x="827" y="579"/>
              <a:ext cx="13" cy="12"/>
            </a:xfrm>
            <a:custGeom>
              <a:avLst/>
              <a:gdLst>
                <a:gd name="T0" fmla="*/ 1 w 26"/>
                <a:gd name="T1" fmla="*/ 1 h 24"/>
                <a:gd name="T2" fmla="*/ 1 w 26"/>
                <a:gd name="T3" fmla="*/ 1 h 24"/>
                <a:gd name="T4" fmla="*/ 1 w 26"/>
                <a:gd name="T5" fmla="*/ 1 h 24"/>
                <a:gd name="T6" fmla="*/ 1 w 26"/>
                <a:gd name="T7" fmla="*/ 1 h 24"/>
                <a:gd name="T8" fmla="*/ 1 w 26"/>
                <a:gd name="T9" fmla="*/ 1 h 24"/>
                <a:gd name="T10" fmla="*/ 1 w 26"/>
                <a:gd name="T11" fmla="*/ 1 h 24"/>
                <a:gd name="T12" fmla="*/ 1 w 26"/>
                <a:gd name="T13" fmla="*/ 1 h 24"/>
                <a:gd name="T14" fmla="*/ 1 w 26"/>
                <a:gd name="T15" fmla="*/ 1 h 24"/>
                <a:gd name="T16" fmla="*/ 1 w 26"/>
                <a:gd name="T17" fmla="*/ 1 h 24"/>
                <a:gd name="T18" fmla="*/ 1 w 26"/>
                <a:gd name="T19" fmla="*/ 1 h 24"/>
                <a:gd name="T20" fmla="*/ 1 w 26"/>
                <a:gd name="T21" fmla="*/ 1 h 24"/>
                <a:gd name="T22" fmla="*/ 0 w 26"/>
                <a:gd name="T23" fmla="*/ 1 h 24"/>
                <a:gd name="T24" fmla="*/ 0 w 26"/>
                <a:gd name="T25" fmla="*/ 1 h 24"/>
                <a:gd name="T26" fmla="*/ 1 w 26"/>
                <a:gd name="T27" fmla="*/ 1 h 24"/>
                <a:gd name="T28" fmla="*/ 1 w 26"/>
                <a:gd name="T29" fmla="*/ 0 h 24"/>
                <a:gd name="T30" fmla="*/ 1 w 26"/>
                <a:gd name="T31" fmla="*/ 0 h 24"/>
                <a:gd name="T32" fmla="*/ 1 w 26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4"/>
                <a:gd name="T53" fmla="*/ 26 w 2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4">
                  <a:moveTo>
                    <a:pt x="20" y="1"/>
                  </a:moveTo>
                  <a:lnTo>
                    <a:pt x="23" y="4"/>
                  </a:lnTo>
                  <a:lnTo>
                    <a:pt x="25" y="7"/>
                  </a:lnTo>
                  <a:lnTo>
                    <a:pt x="26" y="12"/>
                  </a:lnTo>
                  <a:lnTo>
                    <a:pt x="25" y="17"/>
                  </a:lnTo>
                  <a:lnTo>
                    <a:pt x="22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8" y="0"/>
                  </a:lnTo>
                  <a:lnTo>
                    <a:pt x="13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301"/>
            <p:cNvSpPr>
              <a:spLocks/>
            </p:cNvSpPr>
            <p:nvPr/>
          </p:nvSpPr>
          <p:spPr bwMode="auto">
            <a:xfrm>
              <a:off x="680" y="597"/>
              <a:ext cx="109" cy="75"/>
            </a:xfrm>
            <a:custGeom>
              <a:avLst/>
              <a:gdLst>
                <a:gd name="T0" fmla="*/ 1 w 217"/>
                <a:gd name="T1" fmla="*/ 1 h 150"/>
                <a:gd name="T2" fmla="*/ 1 w 217"/>
                <a:gd name="T3" fmla="*/ 1 h 150"/>
                <a:gd name="T4" fmla="*/ 1 w 217"/>
                <a:gd name="T5" fmla="*/ 1 h 150"/>
                <a:gd name="T6" fmla="*/ 1 w 217"/>
                <a:gd name="T7" fmla="*/ 1 h 150"/>
                <a:gd name="T8" fmla="*/ 1 w 217"/>
                <a:gd name="T9" fmla="*/ 1 h 150"/>
                <a:gd name="T10" fmla="*/ 1 w 217"/>
                <a:gd name="T11" fmla="*/ 1 h 150"/>
                <a:gd name="T12" fmla="*/ 1 w 217"/>
                <a:gd name="T13" fmla="*/ 1 h 150"/>
                <a:gd name="T14" fmla="*/ 1 w 217"/>
                <a:gd name="T15" fmla="*/ 1 h 150"/>
                <a:gd name="T16" fmla="*/ 1 w 217"/>
                <a:gd name="T17" fmla="*/ 1 h 150"/>
                <a:gd name="T18" fmla="*/ 1 w 217"/>
                <a:gd name="T19" fmla="*/ 1 h 150"/>
                <a:gd name="T20" fmla="*/ 1 w 217"/>
                <a:gd name="T21" fmla="*/ 1 h 150"/>
                <a:gd name="T22" fmla="*/ 1 w 217"/>
                <a:gd name="T23" fmla="*/ 1 h 150"/>
                <a:gd name="T24" fmla="*/ 1 w 217"/>
                <a:gd name="T25" fmla="*/ 1 h 150"/>
                <a:gd name="T26" fmla="*/ 1 w 217"/>
                <a:gd name="T27" fmla="*/ 1 h 150"/>
                <a:gd name="T28" fmla="*/ 1 w 217"/>
                <a:gd name="T29" fmla="*/ 1 h 150"/>
                <a:gd name="T30" fmla="*/ 1 w 217"/>
                <a:gd name="T31" fmla="*/ 1 h 150"/>
                <a:gd name="T32" fmla="*/ 1 w 217"/>
                <a:gd name="T33" fmla="*/ 1 h 150"/>
                <a:gd name="T34" fmla="*/ 1 w 217"/>
                <a:gd name="T35" fmla="*/ 1 h 150"/>
                <a:gd name="T36" fmla="*/ 1 w 217"/>
                <a:gd name="T37" fmla="*/ 1 h 150"/>
                <a:gd name="T38" fmla="*/ 1 w 217"/>
                <a:gd name="T39" fmla="*/ 1 h 150"/>
                <a:gd name="T40" fmla="*/ 1 w 217"/>
                <a:gd name="T41" fmla="*/ 1 h 150"/>
                <a:gd name="T42" fmla="*/ 1 w 217"/>
                <a:gd name="T43" fmla="*/ 1 h 150"/>
                <a:gd name="T44" fmla="*/ 1 w 217"/>
                <a:gd name="T45" fmla="*/ 1 h 150"/>
                <a:gd name="T46" fmla="*/ 1 w 217"/>
                <a:gd name="T47" fmla="*/ 1 h 150"/>
                <a:gd name="T48" fmla="*/ 1 w 217"/>
                <a:gd name="T49" fmla="*/ 1 h 150"/>
                <a:gd name="T50" fmla="*/ 1 w 217"/>
                <a:gd name="T51" fmla="*/ 1 h 150"/>
                <a:gd name="T52" fmla="*/ 1 w 217"/>
                <a:gd name="T53" fmla="*/ 1 h 150"/>
                <a:gd name="T54" fmla="*/ 1 w 217"/>
                <a:gd name="T55" fmla="*/ 1 h 150"/>
                <a:gd name="T56" fmla="*/ 1 w 217"/>
                <a:gd name="T57" fmla="*/ 1 h 150"/>
                <a:gd name="T58" fmla="*/ 0 w 217"/>
                <a:gd name="T59" fmla="*/ 1 h 150"/>
                <a:gd name="T60" fmla="*/ 1 w 217"/>
                <a:gd name="T61" fmla="*/ 1 h 150"/>
                <a:gd name="T62" fmla="*/ 1 w 217"/>
                <a:gd name="T63" fmla="*/ 1 h 150"/>
                <a:gd name="T64" fmla="*/ 1 w 217"/>
                <a:gd name="T65" fmla="*/ 1 h 150"/>
                <a:gd name="T66" fmla="*/ 1 w 217"/>
                <a:gd name="T67" fmla="*/ 1 h 150"/>
                <a:gd name="T68" fmla="*/ 1 w 217"/>
                <a:gd name="T69" fmla="*/ 1 h 150"/>
                <a:gd name="T70" fmla="*/ 1 w 217"/>
                <a:gd name="T71" fmla="*/ 1 h 150"/>
                <a:gd name="T72" fmla="*/ 1 w 217"/>
                <a:gd name="T73" fmla="*/ 1 h 150"/>
                <a:gd name="T74" fmla="*/ 1 w 217"/>
                <a:gd name="T75" fmla="*/ 1 h 150"/>
                <a:gd name="T76" fmla="*/ 1 w 217"/>
                <a:gd name="T77" fmla="*/ 1 h 150"/>
                <a:gd name="T78" fmla="*/ 1 w 217"/>
                <a:gd name="T79" fmla="*/ 1 h 150"/>
                <a:gd name="T80" fmla="*/ 1 w 217"/>
                <a:gd name="T81" fmla="*/ 1 h 150"/>
                <a:gd name="T82" fmla="*/ 1 w 217"/>
                <a:gd name="T83" fmla="*/ 1 h 150"/>
                <a:gd name="T84" fmla="*/ 1 w 217"/>
                <a:gd name="T85" fmla="*/ 1 h 150"/>
                <a:gd name="T86" fmla="*/ 1 w 217"/>
                <a:gd name="T87" fmla="*/ 1 h 150"/>
                <a:gd name="T88" fmla="*/ 1 w 217"/>
                <a:gd name="T89" fmla="*/ 1 h 150"/>
                <a:gd name="T90" fmla="*/ 1 w 217"/>
                <a:gd name="T91" fmla="*/ 1 h 150"/>
                <a:gd name="T92" fmla="*/ 1 w 217"/>
                <a:gd name="T93" fmla="*/ 1 h 150"/>
                <a:gd name="T94" fmla="*/ 1 w 217"/>
                <a:gd name="T95" fmla="*/ 1 h 150"/>
                <a:gd name="T96" fmla="*/ 1 w 217"/>
                <a:gd name="T97" fmla="*/ 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7"/>
                  </a:moveTo>
                  <a:lnTo>
                    <a:pt x="216" y="16"/>
                  </a:lnTo>
                  <a:lnTo>
                    <a:pt x="214" y="16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8" y="10"/>
                  </a:lnTo>
                  <a:lnTo>
                    <a:pt x="206" y="7"/>
                  </a:lnTo>
                  <a:lnTo>
                    <a:pt x="206" y="5"/>
                  </a:lnTo>
                  <a:lnTo>
                    <a:pt x="203" y="10"/>
                  </a:lnTo>
                  <a:lnTo>
                    <a:pt x="200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1"/>
                  </a:lnTo>
                  <a:lnTo>
                    <a:pt x="159" y="8"/>
                  </a:lnTo>
                  <a:lnTo>
                    <a:pt x="144" y="5"/>
                  </a:lnTo>
                  <a:lnTo>
                    <a:pt x="129" y="2"/>
                  </a:lnTo>
                  <a:lnTo>
                    <a:pt x="113" y="0"/>
                  </a:lnTo>
                  <a:lnTo>
                    <a:pt x="103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7" y="7"/>
                  </a:lnTo>
                  <a:lnTo>
                    <a:pt x="93" y="5"/>
                  </a:lnTo>
                  <a:lnTo>
                    <a:pt x="106" y="5"/>
                  </a:lnTo>
                  <a:lnTo>
                    <a:pt x="118" y="5"/>
                  </a:lnTo>
                  <a:lnTo>
                    <a:pt x="132" y="8"/>
                  </a:lnTo>
                  <a:lnTo>
                    <a:pt x="144" y="11"/>
                  </a:lnTo>
                  <a:lnTo>
                    <a:pt x="156" y="14"/>
                  </a:lnTo>
                  <a:lnTo>
                    <a:pt x="168" y="19"/>
                  </a:lnTo>
                  <a:lnTo>
                    <a:pt x="177" y="22"/>
                  </a:lnTo>
                  <a:lnTo>
                    <a:pt x="184" y="26"/>
                  </a:lnTo>
                  <a:lnTo>
                    <a:pt x="185" y="29"/>
                  </a:lnTo>
                  <a:lnTo>
                    <a:pt x="184" y="31"/>
                  </a:lnTo>
                  <a:lnTo>
                    <a:pt x="180" y="33"/>
                  </a:lnTo>
                  <a:lnTo>
                    <a:pt x="174" y="36"/>
                  </a:lnTo>
                  <a:lnTo>
                    <a:pt x="168" y="39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4" y="46"/>
                  </a:lnTo>
                  <a:lnTo>
                    <a:pt x="135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7" y="34"/>
                  </a:lnTo>
                  <a:lnTo>
                    <a:pt x="84" y="33"/>
                  </a:lnTo>
                  <a:lnTo>
                    <a:pt x="74" y="33"/>
                  </a:lnTo>
                  <a:lnTo>
                    <a:pt x="64" y="36"/>
                  </a:lnTo>
                  <a:lnTo>
                    <a:pt x="58" y="39"/>
                  </a:lnTo>
                  <a:lnTo>
                    <a:pt x="55" y="40"/>
                  </a:lnTo>
                  <a:lnTo>
                    <a:pt x="57" y="42"/>
                  </a:lnTo>
                  <a:lnTo>
                    <a:pt x="63" y="42"/>
                  </a:lnTo>
                  <a:lnTo>
                    <a:pt x="69" y="40"/>
                  </a:lnTo>
                  <a:lnTo>
                    <a:pt x="74" y="40"/>
                  </a:lnTo>
                  <a:lnTo>
                    <a:pt x="80" y="40"/>
                  </a:lnTo>
                  <a:lnTo>
                    <a:pt x="87" y="40"/>
                  </a:lnTo>
                  <a:lnTo>
                    <a:pt x="93" y="42"/>
                  </a:lnTo>
                  <a:lnTo>
                    <a:pt x="100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41" y="54"/>
                  </a:lnTo>
                  <a:lnTo>
                    <a:pt x="144" y="55"/>
                  </a:lnTo>
                  <a:lnTo>
                    <a:pt x="136" y="62"/>
                  </a:lnTo>
                  <a:lnTo>
                    <a:pt x="124" y="66"/>
                  </a:lnTo>
                  <a:lnTo>
                    <a:pt x="112" y="69"/>
                  </a:lnTo>
                  <a:lnTo>
                    <a:pt x="104" y="72"/>
                  </a:lnTo>
                  <a:lnTo>
                    <a:pt x="97" y="72"/>
                  </a:lnTo>
                  <a:lnTo>
                    <a:pt x="86" y="71"/>
                  </a:lnTo>
                  <a:lnTo>
                    <a:pt x="75" y="66"/>
                  </a:lnTo>
                  <a:lnTo>
                    <a:pt x="64" y="63"/>
                  </a:lnTo>
                  <a:lnTo>
                    <a:pt x="55" y="62"/>
                  </a:lnTo>
                  <a:lnTo>
                    <a:pt x="48" y="62"/>
                  </a:lnTo>
                  <a:lnTo>
                    <a:pt x="45" y="63"/>
                  </a:lnTo>
                  <a:lnTo>
                    <a:pt x="48" y="65"/>
                  </a:lnTo>
                  <a:lnTo>
                    <a:pt x="57" y="69"/>
                  </a:lnTo>
                  <a:lnTo>
                    <a:pt x="68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4" y="89"/>
                  </a:lnTo>
                  <a:lnTo>
                    <a:pt x="42" y="92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1" y="101"/>
                  </a:lnTo>
                  <a:lnTo>
                    <a:pt x="5" y="103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9" y="106"/>
                  </a:lnTo>
                  <a:lnTo>
                    <a:pt x="42" y="103"/>
                  </a:lnTo>
                  <a:lnTo>
                    <a:pt x="54" y="100"/>
                  </a:lnTo>
                  <a:lnTo>
                    <a:pt x="66" y="97"/>
                  </a:lnTo>
                  <a:lnTo>
                    <a:pt x="77" y="94"/>
                  </a:lnTo>
                  <a:lnTo>
                    <a:pt x="86" y="91"/>
                  </a:lnTo>
                  <a:lnTo>
                    <a:pt x="92" y="88"/>
                  </a:lnTo>
                  <a:lnTo>
                    <a:pt x="90" y="100"/>
                  </a:lnTo>
                  <a:lnTo>
                    <a:pt x="86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9"/>
                  </a:lnTo>
                  <a:lnTo>
                    <a:pt x="74" y="150"/>
                  </a:lnTo>
                  <a:lnTo>
                    <a:pt x="77" y="150"/>
                  </a:lnTo>
                  <a:lnTo>
                    <a:pt x="81" y="146"/>
                  </a:lnTo>
                  <a:lnTo>
                    <a:pt x="87" y="135"/>
                  </a:lnTo>
                  <a:lnTo>
                    <a:pt x="97" y="117"/>
                  </a:lnTo>
                  <a:lnTo>
                    <a:pt x="104" y="100"/>
                  </a:lnTo>
                  <a:lnTo>
                    <a:pt x="107" y="88"/>
                  </a:lnTo>
                  <a:lnTo>
                    <a:pt x="112" y="86"/>
                  </a:lnTo>
                  <a:lnTo>
                    <a:pt x="118" y="83"/>
                  </a:lnTo>
                  <a:lnTo>
                    <a:pt x="126" y="80"/>
                  </a:lnTo>
                  <a:lnTo>
                    <a:pt x="132" y="77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9"/>
                  </a:lnTo>
                  <a:lnTo>
                    <a:pt x="156" y="68"/>
                  </a:lnTo>
                  <a:lnTo>
                    <a:pt x="156" y="80"/>
                  </a:lnTo>
                  <a:lnTo>
                    <a:pt x="155" y="98"/>
                  </a:lnTo>
                  <a:lnTo>
                    <a:pt x="150" y="117"/>
                  </a:lnTo>
                  <a:lnTo>
                    <a:pt x="147" y="130"/>
                  </a:lnTo>
                  <a:lnTo>
                    <a:pt x="145" y="136"/>
                  </a:lnTo>
                  <a:lnTo>
                    <a:pt x="145" y="139"/>
                  </a:lnTo>
                  <a:lnTo>
                    <a:pt x="147" y="136"/>
                  </a:lnTo>
                  <a:lnTo>
                    <a:pt x="151" y="130"/>
                  </a:lnTo>
                  <a:lnTo>
                    <a:pt x="158" y="117"/>
                  </a:lnTo>
                  <a:lnTo>
                    <a:pt x="164" y="98"/>
                  </a:lnTo>
                  <a:lnTo>
                    <a:pt x="168" y="80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4" y="48"/>
                  </a:lnTo>
                  <a:lnTo>
                    <a:pt x="190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3"/>
                  </a:lnTo>
                  <a:lnTo>
                    <a:pt x="202" y="36"/>
                  </a:lnTo>
                  <a:lnTo>
                    <a:pt x="202" y="42"/>
                  </a:lnTo>
                  <a:lnTo>
                    <a:pt x="200" y="54"/>
                  </a:lnTo>
                  <a:lnTo>
                    <a:pt x="199" y="72"/>
                  </a:lnTo>
                  <a:lnTo>
                    <a:pt x="197" y="92"/>
                  </a:lnTo>
                  <a:lnTo>
                    <a:pt x="196" y="104"/>
                  </a:lnTo>
                  <a:lnTo>
                    <a:pt x="203" y="89"/>
                  </a:lnTo>
                  <a:lnTo>
                    <a:pt x="211" y="65"/>
                  </a:lnTo>
                  <a:lnTo>
                    <a:pt x="216" y="39"/>
                  </a:lnTo>
                  <a:lnTo>
                    <a:pt x="217" y="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302"/>
            <p:cNvSpPr>
              <a:spLocks/>
            </p:cNvSpPr>
            <p:nvPr/>
          </p:nvSpPr>
          <p:spPr bwMode="auto">
            <a:xfrm>
              <a:off x="688" y="465"/>
              <a:ext cx="87" cy="83"/>
            </a:xfrm>
            <a:custGeom>
              <a:avLst/>
              <a:gdLst>
                <a:gd name="T0" fmla="*/ 1 w 174"/>
                <a:gd name="T1" fmla="*/ 1 h 165"/>
                <a:gd name="T2" fmla="*/ 1 w 174"/>
                <a:gd name="T3" fmla="*/ 1 h 165"/>
                <a:gd name="T4" fmla="*/ 1 w 174"/>
                <a:gd name="T5" fmla="*/ 1 h 165"/>
                <a:gd name="T6" fmla="*/ 1 w 174"/>
                <a:gd name="T7" fmla="*/ 1 h 165"/>
                <a:gd name="T8" fmla="*/ 1 w 174"/>
                <a:gd name="T9" fmla="*/ 1 h 165"/>
                <a:gd name="T10" fmla="*/ 1 w 174"/>
                <a:gd name="T11" fmla="*/ 1 h 165"/>
                <a:gd name="T12" fmla="*/ 1 w 174"/>
                <a:gd name="T13" fmla="*/ 1 h 165"/>
                <a:gd name="T14" fmla="*/ 1 w 174"/>
                <a:gd name="T15" fmla="*/ 1 h 165"/>
                <a:gd name="T16" fmla="*/ 1 w 174"/>
                <a:gd name="T17" fmla="*/ 1 h 165"/>
                <a:gd name="T18" fmla="*/ 1 w 174"/>
                <a:gd name="T19" fmla="*/ 1 h 165"/>
                <a:gd name="T20" fmla="*/ 1 w 174"/>
                <a:gd name="T21" fmla="*/ 1 h 165"/>
                <a:gd name="T22" fmla="*/ 1 w 174"/>
                <a:gd name="T23" fmla="*/ 1 h 165"/>
                <a:gd name="T24" fmla="*/ 1 w 174"/>
                <a:gd name="T25" fmla="*/ 1 h 165"/>
                <a:gd name="T26" fmla="*/ 1 w 174"/>
                <a:gd name="T27" fmla="*/ 1 h 165"/>
                <a:gd name="T28" fmla="*/ 1 w 174"/>
                <a:gd name="T29" fmla="*/ 1 h 165"/>
                <a:gd name="T30" fmla="*/ 1 w 174"/>
                <a:gd name="T31" fmla="*/ 1 h 165"/>
                <a:gd name="T32" fmla="*/ 1 w 174"/>
                <a:gd name="T33" fmla="*/ 1 h 165"/>
                <a:gd name="T34" fmla="*/ 1 w 174"/>
                <a:gd name="T35" fmla="*/ 1 h 165"/>
                <a:gd name="T36" fmla="*/ 1 w 174"/>
                <a:gd name="T37" fmla="*/ 1 h 165"/>
                <a:gd name="T38" fmla="*/ 1 w 174"/>
                <a:gd name="T39" fmla="*/ 1 h 165"/>
                <a:gd name="T40" fmla="*/ 1 w 174"/>
                <a:gd name="T41" fmla="*/ 1 h 165"/>
                <a:gd name="T42" fmla="*/ 1 w 174"/>
                <a:gd name="T43" fmla="*/ 1 h 165"/>
                <a:gd name="T44" fmla="*/ 1 w 174"/>
                <a:gd name="T45" fmla="*/ 1 h 165"/>
                <a:gd name="T46" fmla="*/ 1 w 174"/>
                <a:gd name="T47" fmla="*/ 1 h 165"/>
                <a:gd name="T48" fmla="*/ 1 w 174"/>
                <a:gd name="T49" fmla="*/ 1 h 165"/>
                <a:gd name="T50" fmla="*/ 1 w 174"/>
                <a:gd name="T51" fmla="*/ 1 h 165"/>
                <a:gd name="T52" fmla="*/ 1 w 174"/>
                <a:gd name="T53" fmla="*/ 1 h 165"/>
                <a:gd name="T54" fmla="*/ 1 w 174"/>
                <a:gd name="T55" fmla="*/ 1 h 165"/>
                <a:gd name="T56" fmla="*/ 1 w 174"/>
                <a:gd name="T57" fmla="*/ 1 h 165"/>
                <a:gd name="T58" fmla="*/ 1 w 174"/>
                <a:gd name="T59" fmla="*/ 1 h 165"/>
                <a:gd name="T60" fmla="*/ 1 w 174"/>
                <a:gd name="T61" fmla="*/ 1 h 165"/>
                <a:gd name="T62" fmla="*/ 1 w 174"/>
                <a:gd name="T63" fmla="*/ 1 h 165"/>
                <a:gd name="T64" fmla="*/ 1 w 174"/>
                <a:gd name="T65" fmla="*/ 1 h 165"/>
                <a:gd name="T66" fmla="*/ 1 w 174"/>
                <a:gd name="T67" fmla="*/ 1 h 165"/>
                <a:gd name="T68" fmla="*/ 1 w 174"/>
                <a:gd name="T69" fmla="*/ 1 h 165"/>
                <a:gd name="T70" fmla="*/ 1 w 174"/>
                <a:gd name="T71" fmla="*/ 1 h 165"/>
                <a:gd name="T72" fmla="*/ 1 w 174"/>
                <a:gd name="T73" fmla="*/ 1 h 165"/>
                <a:gd name="T74" fmla="*/ 1 w 174"/>
                <a:gd name="T75" fmla="*/ 1 h 165"/>
                <a:gd name="T76" fmla="*/ 1 w 174"/>
                <a:gd name="T77" fmla="*/ 1 h 165"/>
                <a:gd name="T78" fmla="*/ 1 w 174"/>
                <a:gd name="T79" fmla="*/ 1 h 165"/>
                <a:gd name="T80" fmla="*/ 1 w 174"/>
                <a:gd name="T81" fmla="*/ 1 h 165"/>
                <a:gd name="T82" fmla="*/ 1 w 174"/>
                <a:gd name="T83" fmla="*/ 1 h 165"/>
                <a:gd name="T84" fmla="*/ 1 w 174"/>
                <a:gd name="T85" fmla="*/ 1 h 165"/>
                <a:gd name="T86" fmla="*/ 1 w 174"/>
                <a:gd name="T87" fmla="*/ 1 h 165"/>
                <a:gd name="T88" fmla="*/ 1 w 174"/>
                <a:gd name="T89" fmla="*/ 1 h 165"/>
                <a:gd name="T90" fmla="*/ 1 w 174"/>
                <a:gd name="T91" fmla="*/ 1 h 165"/>
                <a:gd name="T92" fmla="*/ 1 w 174"/>
                <a:gd name="T93" fmla="*/ 1 h 165"/>
                <a:gd name="T94" fmla="*/ 1 w 174"/>
                <a:gd name="T95" fmla="*/ 1 h 165"/>
                <a:gd name="T96" fmla="*/ 1 w 174"/>
                <a:gd name="T97" fmla="*/ 1 h 165"/>
                <a:gd name="T98" fmla="*/ 1 w 174"/>
                <a:gd name="T99" fmla="*/ 1 h 165"/>
                <a:gd name="T100" fmla="*/ 1 w 174"/>
                <a:gd name="T101" fmla="*/ 1 h 165"/>
                <a:gd name="T102" fmla="*/ 1 w 174"/>
                <a:gd name="T103" fmla="*/ 1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4"/>
                <a:gd name="T157" fmla="*/ 0 h 165"/>
                <a:gd name="T158" fmla="*/ 174 w 174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4" h="165">
                  <a:moveTo>
                    <a:pt x="168" y="165"/>
                  </a:moveTo>
                  <a:lnTo>
                    <a:pt x="168" y="162"/>
                  </a:lnTo>
                  <a:lnTo>
                    <a:pt x="169" y="159"/>
                  </a:lnTo>
                  <a:lnTo>
                    <a:pt x="172" y="158"/>
                  </a:lnTo>
                  <a:lnTo>
                    <a:pt x="174" y="154"/>
                  </a:lnTo>
                  <a:lnTo>
                    <a:pt x="166" y="148"/>
                  </a:lnTo>
                  <a:lnTo>
                    <a:pt x="160" y="141"/>
                  </a:lnTo>
                  <a:lnTo>
                    <a:pt x="155" y="135"/>
                  </a:lnTo>
                  <a:lnTo>
                    <a:pt x="154" y="129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8" y="77"/>
                  </a:lnTo>
                  <a:lnTo>
                    <a:pt x="145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5"/>
                  </a:lnTo>
                  <a:lnTo>
                    <a:pt x="137" y="61"/>
                  </a:lnTo>
                  <a:lnTo>
                    <a:pt x="139" y="74"/>
                  </a:lnTo>
                  <a:lnTo>
                    <a:pt x="140" y="90"/>
                  </a:lnTo>
                  <a:lnTo>
                    <a:pt x="140" y="107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0" y="107"/>
                  </a:lnTo>
                  <a:lnTo>
                    <a:pt x="111" y="99"/>
                  </a:lnTo>
                  <a:lnTo>
                    <a:pt x="105" y="93"/>
                  </a:lnTo>
                  <a:lnTo>
                    <a:pt x="100" y="83"/>
                  </a:lnTo>
                  <a:lnTo>
                    <a:pt x="96" y="67"/>
                  </a:lnTo>
                  <a:lnTo>
                    <a:pt x="93" y="52"/>
                  </a:lnTo>
                  <a:lnTo>
                    <a:pt x="91" y="40"/>
                  </a:lnTo>
                  <a:lnTo>
                    <a:pt x="91" y="31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6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84" y="9"/>
                  </a:lnTo>
                  <a:lnTo>
                    <a:pt x="85" y="15"/>
                  </a:lnTo>
                  <a:lnTo>
                    <a:pt x="87" y="23"/>
                  </a:lnTo>
                  <a:lnTo>
                    <a:pt x="85" y="31"/>
                  </a:lnTo>
                  <a:lnTo>
                    <a:pt x="84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3"/>
                  </a:lnTo>
                  <a:lnTo>
                    <a:pt x="76" y="72"/>
                  </a:lnTo>
                  <a:lnTo>
                    <a:pt x="64" y="60"/>
                  </a:lnTo>
                  <a:lnTo>
                    <a:pt x="50" y="46"/>
                  </a:lnTo>
                  <a:lnTo>
                    <a:pt x="38" y="32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3" y="31"/>
                  </a:lnTo>
                  <a:lnTo>
                    <a:pt x="35" y="46"/>
                  </a:lnTo>
                  <a:lnTo>
                    <a:pt x="41" y="57"/>
                  </a:lnTo>
                  <a:lnTo>
                    <a:pt x="47" y="66"/>
                  </a:lnTo>
                  <a:lnTo>
                    <a:pt x="59" y="77"/>
                  </a:lnTo>
                  <a:lnTo>
                    <a:pt x="70" y="86"/>
                  </a:lnTo>
                  <a:lnTo>
                    <a:pt x="79" y="92"/>
                  </a:lnTo>
                  <a:lnTo>
                    <a:pt x="70" y="92"/>
                  </a:lnTo>
                  <a:lnTo>
                    <a:pt x="58" y="90"/>
                  </a:lnTo>
                  <a:lnTo>
                    <a:pt x="47" y="87"/>
                  </a:lnTo>
                  <a:lnTo>
                    <a:pt x="39" y="84"/>
                  </a:lnTo>
                  <a:lnTo>
                    <a:pt x="35" y="81"/>
                  </a:lnTo>
                  <a:lnTo>
                    <a:pt x="32" y="81"/>
                  </a:lnTo>
                  <a:lnTo>
                    <a:pt x="29" y="83"/>
                  </a:lnTo>
                  <a:lnTo>
                    <a:pt x="32" y="87"/>
                  </a:lnTo>
                  <a:lnTo>
                    <a:pt x="36" y="90"/>
                  </a:lnTo>
                  <a:lnTo>
                    <a:pt x="44" y="95"/>
                  </a:lnTo>
                  <a:lnTo>
                    <a:pt x="52" y="98"/>
                  </a:lnTo>
                  <a:lnTo>
                    <a:pt x="61" y="103"/>
                  </a:lnTo>
                  <a:lnTo>
                    <a:pt x="71" y="106"/>
                  </a:lnTo>
                  <a:lnTo>
                    <a:pt x="81" y="109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8" y="113"/>
                  </a:lnTo>
                  <a:lnTo>
                    <a:pt x="119" y="119"/>
                  </a:lnTo>
                  <a:lnTo>
                    <a:pt x="128" y="127"/>
                  </a:lnTo>
                  <a:lnTo>
                    <a:pt x="134" y="135"/>
                  </a:lnTo>
                  <a:lnTo>
                    <a:pt x="129" y="136"/>
                  </a:lnTo>
                  <a:lnTo>
                    <a:pt x="123" y="139"/>
                  </a:lnTo>
                  <a:lnTo>
                    <a:pt x="116" y="141"/>
                  </a:lnTo>
                  <a:lnTo>
                    <a:pt x="108" y="142"/>
                  </a:lnTo>
                  <a:lnTo>
                    <a:pt x="100" y="142"/>
                  </a:lnTo>
                  <a:lnTo>
                    <a:pt x="93" y="144"/>
                  </a:lnTo>
                  <a:lnTo>
                    <a:pt x="87" y="144"/>
                  </a:lnTo>
                  <a:lnTo>
                    <a:pt x="81" y="142"/>
                  </a:lnTo>
                  <a:lnTo>
                    <a:pt x="73" y="141"/>
                  </a:lnTo>
                  <a:lnTo>
                    <a:pt x="70" y="142"/>
                  </a:lnTo>
                  <a:lnTo>
                    <a:pt x="71" y="145"/>
                  </a:lnTo>
                  <a:lnTo>
                    <a:pt x="82" y="148"/>
                  </a:lnTo>
                  <a:lnTo>
                    <a:pt x="90" y="150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48"/>
                  </a:lnTo>
                  <a:lnTo>
                    <a:pt x="143" y="148"/>
                  </a:lnTo>
                  <a:lnTo>
                    <a:pt x="148" y="148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4" y="159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303"/>
            <p:cNvSpPr>
              <a:spLocks/>
            </p:cNvSpPr>
            <p:nvPr/>
          </p:nvSpPr>
          <p:spPr bwMode="auto">
            <a:xfrm>
              <a:off x="817" y="433"/>
              <a:ext cx="53" cy="126"/>
            </a:xfrm>
            <a:custGeom>
              <a:avLst/>
              <a:gdLst>
                <a:gd name="T0" fmla="*/ 1 w 106"/>
                <a:gd name="T1" fmla="*/ 1 h 252"/>
                <a:gd name="T2" fmla="*/ 1 w 106"/>
                <a:gd name="T3" fmla="*/ 1 h 252"/>
                <a:gd name="T4" fmla="*/ 1 w 106"/>
                <a:gd name="T5" fmla="*/ 1 h 252"/>
                <a:gd name="T6" fmla="*/ 1 w 106"/>
                <a:gd name="T7" fmla="*/ 1 h 252"/>
                <a:gd name="T8" fmla="*/ 1 w 106"/>
                <a:gd name="T9" fmla="*/ 1 h 252"/>
                <a:gd name="T10" fmla="*/ 0 w 106"/>
                <a:gd name="T11" fmla="*/ 1 h 252"/>
                <a:gd name="T12" fmla="*/ 1 w 106"/>
                <a:gd name="T13" fmla="*/ 1 h 252"/>
                <a:gd name="T14" fmla="*/ 1 w 106"/>
                <a:gd name="T15" fmla="*/ 1 h 252"/>
                <a:gd name="T16" fmla="*/ 1 w 106"/>
                <a:gd name="T17" fmla="*/ 1 h 252"/>
                <a:gd name="T18" fmla="*/ 1 w 106"/>
                <a:gd name="T19" fmla="*/ 1 h 252"/>
                <a:gd name="T20" fmla="*/ 1 w 106"/>
                <a:gd name="T21" fmla="*/ 1 h 252"/>
                <a:gd name="T22" fmla="*/ 1 w 106"/>
                <a:gd name="T23" fmla="*/ 1 h 252"/>
                <a:gd name="T24" fmla="*/ 1 w 106"/>
                <a:gd name="T25" fmla="*/ 1 h 252"/>
                <a:gd name="T26" fmla="*/ 1 w 106"/>
                <a:gd name="T27" fmla="*/ 1 h 252"/>
                <a:gd name="T28" fmla="*/ 1 w 106"/>
                <a:gd name="T29" fmla="*/ 1 h 252"/>
                <a:gd name="T30" fmla="*/ 1 w 106"/>
                <a:gd name="T31" fmla="*/ 1 h 252"/>
                <a:gd name="T32" fmla="*/ 1 w 106"/>
                <a:gd name="T33" fmla="*/ 1 h 252"/>
                <a:gd name="T34" fmla="*/ 1 w 106"/>
                <a:gd name="T35" fmla="*/ 1 h 252"/>
                <a:gd name="T36" fmla="*/ 1 w 106"/>
                <a:gd name="T37" fmla="*/ 1 h 252"/>
                <a:gd name="T38" fmla="*/ 1 w 106"/>
                <a:gd name="T39" fmla="*/ 1 h 252"/>
                <a:gd name="T40" fmla="*/ 1 w 106"/>
                <a:gd name="T41" fmla="*/ 1 h 252"/>
                <a:gd name="T42" fmla="*/ 1 w 106"/>
                <a:gd name="T43" fmla="*/ 1 h 252"/>
                <a:gd name="T44" fmla="*/ 1 w 106"/>
                <a:gd name="T45" fmla="*/ 1 h 252"/>
                <a:gd name="T46" fmla="*/ 1 w 106"/>
                <a:gd name="T47" fmla="*/ 1 h 252"/>
                <a:gd name="T48" fmla="*/ 1 w 106"/>
                <a:gd name="T49" fmla="*/ 1 h 252"/>
                <a:gd name="T50" fmla="*/ 1 w 106"/>
                <a:gd name="T51" fmla="*/ 1 h 252"/>
                <a:gd name="T52" fmla="*/ 1 w 106"/>
                <a:gd name="T53" fmla="*/ 1 h 252"/>
                <a:gd name="T54" fmla="*/ 1 w 106"/>
                <a:gd name="T55" fmla="*/ 1 h 252"/>
                <a:gd name="T56" fmla="*/ 1 w 106"/>
                <a:gd name="T57" fmla="*/ 1 h 252"/>
                <a:gd name="T58" fmla="*/ 1 w 106"/>
                <a:gd name="T59" fmla="*/ 1 h 252"/>
                <a:gd name="T60" fmla="*/ 1 w 106"/>
                <a:gd name="T61" fmla="*/ 1 h 252"/>
                <a:gd name="T62" fmla="*/ 1 w 106"/>
                <a:gd name="T63" fmla="*/ 1 h 252"/>
                <a:gd name="T64" fmla="*/ 1 w 106"/>
                <a:gd name="T65" fmla="*/ 1 h 252"/>
                <a:gd name="T66" fmla="*/ 1 w 106"/>
                <a:gd name="T67" fmla="*/ 1 h 252"/>
                <a:gd name="T68" fmla="*/ 1 w 106"/>
                <a:gd name="T69" fmla="*/ 1 h 252"/>
                <a:gd name="T70" fmla="*/ 1 w 106"/>
                <a:gd name="T71" fmla="*/ 1 h 252"/>
                <a:gd name="T72" fmla="*/ 1 w 106"/>
                <a:gd name="T73" fmla="*/ 1 h 252"/>
                <a:gd name="T74" fmla="*/ 1 w 106"/>
                <a:gd name="T75" fmla="*/ 1 h 252"/>
                <a:gd name="T76" fmla="*/ 1 w 106"/>
                <a:gd name="T77" fmla="*/ 1 h 252"/>
                <a:gd name="T78" fmla="*/ 1 w 106"/>
                <a:gd name="T79" fmla="*/ 1 h 252"/>
                <a:gd name="T80" fmla="*/ 1 w 106"/>
                <a:gd name="T81" fmla="*/ 1 h 252"/>
                <a:gd name="T82" fmla="*/ 1 w 106"/>
                <a:gd name="T83" fmla="*/ 1 h 252"/>
                <a:gd name="T84" fmla="*/ 1 w 106"/>
                <a:gd name="T85" fmla="*/ 1 h 252"/>
                <a:gd name="T86" fmla="*/ 1 w 106"/>
                <a:gd name="T87" fmla="*/ 1 h 2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6"/>
                <a:gd name="T133" fmla="*/ 0 h 252"/>
                <a:gd name="T134" fmla="*/ 106 w 106"/>
                <a:gd name="T135" fmla="*/ 252 h 2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6" h="252">
                  <a:moveTo>
                    <a:pt x="0" y="217"/>
                  </a:moveTo>
                  <a:lnTo>
                    <a:pt x="6" y="212"/>
                  </a:lnTo>
                  <a:lnTo>
                    <a:pt x="10" y="208"/>
                  </a:lnTo>
                  <a:lnTo>
                    <a:pt x="15" y="202"/>
                  </a:lnTo>
                  <a:lnTo>
                    <a:pt x="16" y="196"/>
                  </a:lnTo>
                  <a:lnTo>
                    <a:pt x="18" y="199"/>
                  </a:lnTo>
                  <a:lnTo>
                    <a:pt x="21" y="200"/>
                  </a:lnTo>
                  <a:lnTo>
                    <a:pt x="22" y="200"/>
                  </a:lnTo>
                  <a:lnTo>
                    <a:pt x="24" y="202"/>
                  </a:lnTo>
                  <a:lnTo>
                    <a:pt x="26" y="197"/>
                  </a:lnTo>
                  <a:lnTo>
                    <a:pt x="29" y="189"/>
                  </a:lnTo>
                  <a:lnTo>
                    <a:pt x="29" y="179"/>
                  </a:lnTo>
                  <a:lnTo>
                    <a:pt x="27" y="173"/>
                  </a:lnTo>
                  <a:lnTo>
                    <a:pt x="19" y="160"/>
                  </a:lnTo>
                  <a:lnTo>
                    <a:pt x="10" y="142"/>
                  </a:lnTo>
                  <a:lnTo>
                    <a:pt x="3" y="122"/>
                  </a:lnTo>
                  <a:lnTo>
                    <a:pt x="0" y="110"/>
                  </a:lnTo>
                  <a:lnTo>
                    <a:pt x="0" y="104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4" y="105"/>
                  </a:lnTo>
                  <a:lnTo>
                    <a:pt x="7" y="116"/>
                  </a:lnTo>
                  <a:lnTo>
                    <a:pt x="15" y="131"/>
                  </a:lnTo>
                  <a:lnTo>
                    <a:pt x="24" y="145"/>
                  </a:lnTo>
                  <a:lnTo>
                    <a:pt x="32" y="153"/>
                  </a:lnTo>
                  <a:lnTo>
                    <a:pt x="36" y="139"/>
                  </a:lnTo>
                  <a:lnTo>
                    <a:pt x="41" y="118"/>
                  </a:lnTo>
                  <a:lnTo>
                    <a:pt x="42" y="98"/>
                  </a:lnTo>
                  <a:lnTo>
                    <a:pt x="42" y="84"/>
                  </a:lnTo>
                  <a:lnTo>
                    <a:pt x="39" y="70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31"/>
                  </a:lnTo>
                  <a:lnTo>
                    <a:pt x="42" y="37"/>
                  </a:lnTo>
                  <a:lnTo>
                    <a:pt x="42" y="46"/>
                  </a:lnTo>
                  <a:lnTo>
                    <a:pt x="44" y="55"/>
                  </a:lnTo>
                  <a:lnTo>
                    <a:pt x="47" y="66"/>
                  </a:lnTo>
                  <a:lnTo>
                    <a:pt x="50" y="72"/>
                  </a:lnTo>
                  <a:lnTo>
                    <a:pt x="55" y="55"/>
                  </a:lnTo>
                  <a:lnTo>
                    <a:pt x="62" y="35"/>
                  </a:lnTo>
                  <a:lnTo>
                    <a:pt x="70" y="15"/>
                  </a:lnTo>
                  <a:lnTo>
                    <a:pt x="80" y="3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5" y="3"/>
                  </a:lnTo>
                  <a:lnTo>
                    <a:pt x="82" y="8"/>
                  </a:lnTo>
                  <a:lnTo>
                    <a:pt x="76" y="18"/>
                  </a:lnTo>
                  <a:lnTo>
                    <a:pt x="70" y="38"/>
                  </a:lnTo>
                  <a:lnTo>
                    <a:pt x="64" y="58"/>
                  </a:lnTo>
                  <a:lnTo>
                    <a:pt x="61" y="70"/>
                  </a:lnTo>
                  <a:lnTo>
                    <a:pt x="68" y="69"/>
                  </a:lnTo>
                  <a:lnTo>
                    <a:pt x="76" y="67"/>
                  </a:lnTo>
                  <a:lnTo>
                    <a:pt x="84" y="63"/>
                  </a:lnTo>
                  <a:lnTo>
                    <a:pt x="90" y="60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4" y="60"/>
                  </a:lnTo>
                  <a:lnTo>
                    <a:pt x="91" y="63"/>
                  </a:lnTo>
                  <a:lnTo>
                    <a:pt x="85" y="69"/>
                  </a:lnTo>
                  <a:lnTo>
                    <a:pt x="74" y="76"/>
                  </a:lnTo>
                  <a:lnTo>
                    <a:pt x="64" y="83"/>
                  </a:lnTo>
                  <a:lnTo>
                    <a:pt x="58" y="87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4"/>
                  </a:lnTo>
                  <a:lnTo>
                    <a:pt x="44" y="154"/>
                  </a:lnTo>
                  <a:lnTo>
                    <a:pt x="51" y="154"/>
                  </a:lnTo>
                  <a:lnTo>
                    <a:pt x="59" y="153"/>
                  </a:lnTo>
                  <a:lnTo>
                    <a:pt x="67" y="153"/>
                  </a:lnTo>
                  <a:lnTo>
                    <a:pt x="76" y="151"/>
                  </a:lnTo>
                  <a:lnTo>
                    <a:pt x="82" y="150"/>
                  </a:lnTo>
                  <a:lnTo>
                    <a:pt x="90" y="148"/>
                  </a:lnTo>
                  <a:lnTo>
                    <a:pt x="94" y="145"/>
                  </a:lnTo>
                  <a:lnTo>
                    <a:pt x="97" y="144"/>
                  </a:lnTo>
                  <a:lnTo>
                    <a:pt x="100" y="141"/>
                  </a:lnTo>
                  <a:lnTo>
                    <a:pt x="103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2" y="157"/>
                  </a:lnTo>
                  <a:lnTo>
                    <a:pt x="73" y="160"/>
                  </a:lnTo>
                  <a:lnTo>
                    <a:pt x="64" y="165"/>
                  </a:lnTo>
                  <a:lnTo>
                    <a:pt x="56" y="168"/>
                  </a:lnTo>
                  <a:lnTo>
                    <a:pt x="50" y="170"/>
                  </a:lnTo>
                  <a:lnTo>
                    <a:pt x="45" y="171"/>
                  </a:lnTo>
                  <a:lnTo>
                    <a:pt x="41" y="177"/>
                  </a:lnTo>
                  <a:lnTo>
                    <a:pt x="38" y="186"/>
                  </a:lnTo>
                  <a:lnTo>
                    <a:pt x="36" y="196"/>
                  </a:lnTo>
                  <a:lnTo>
                    <a:pt x="36" y="203"/>
                  </a:lnTo>
                  <a:lnTo>
                    <a:pt x="39" y="206"/>
                  </a:lnTo>
                  <a:lnTo>
                    <a:pt x="45" y="206"/>
                  </a:lnTo>
                  <a:lnTo>
                    <a:pt x="51" y="206"/>
                  </a:lnTo>
                  <a:lnTo>
                    <a:pt x="58" y="205"/>
                  </a:lnTo>
                  <a:lnTo>
                    <a:pt x="70" y="200"/>
                  </a:lnTo>
                  <a:lnTo>
                    <a:pt x="82" y="194"/>
                  </a:lnTo>
                  <a:lnTo>
                    <a:pt x="93" y="188"/>
                  </a:lnTo>
                  <a:lnTo>
                    <a:pt x="100" y="183"/>
                  </a:lnTo>
                  <a:lnTo>
                    <a:pt x="103" y="179"/>
                  </a:lnTo>
                  <a:lnTo>
                    <a:pt x="106" y="177"/>
                  </a:lnTo>
                  <a:lnTo>
                    <a:pt x="106" y="179"/>
                  </a:lnTo>
                  <a:lnTo>
                    <a:pt x="103" y="185"/>
                  </a:lnTo>
                  <a:lnTo>
                    <a:pt x="96" y="196"/>
                  </a:lnTo>
                  <a:lnTo>
                    <a:pt x="87" y="209"/>
                  </a:lnTo>
                  <a:lnTo>
                    <a:pt x="76" y="220"/>
                  </a:lnTo>
                  <a:lnTo>
                    <a:pt x="68" y="228"/>
                  </a:lnTo>
                  <a:lnTo>
                    <a:pt x="67" y="225"/>
                  </a:lnTo>
                  <a:lnTo>
                    <a:pt x="65" y="220"/>
                  </a:lnTo>
                  <a:lnTo>
                    <a:pt x="64" y="217"/>
                  </a:lnTo>
                  <a:lnTo>
                    <a:pt x="62" y="214"/>
                  </a:lnTo>
                  <a:lnTo>
                    <a:pt x="55" y="209"/>
                  </a:lnTo>
                  <a:lnTo>
                    <a:pt x="45" y="208"/>
                  </a:lnTo>
                  <a:lnTo>
                    <a:pt x="36" y="209"/>
                  </a:lnTo>
                  <a:lnTo>
                    <a:pt x="29" y="212"/>
                  </a:lnTo>
                  <a:lnTo>
                    <a:pt x="24" y="218"/>
                  </a:lnTo>
                  <a:lnTo>
                    <a:pt x="22" y="223"/>
                  </a:lnTo>
                  <a:lnTo>
                    <a:pt x="22" y="228"/>
                  </a:lnTo>
                  <a:lnTo>
                    <a:pt x="24" y="232"/>
                  </a:lnTo>
                  <a:lnTo>
                    <a:pt x="18" y="238"/>
                  </a:lnTo>
                  <a:lnTo>
                    <a:pt x="10" y="244"/>
                  </a:lnTo>
                  <a:lnTo>
                    <a:pt x="4" y="249"/>
                  </a:lnTo>
                  <a:lnTo>
                    <a:pt x="1" y="252"/>
                  </a:lnTo>
                  <a:lnTo>
                    <a:pt x="7" y="244"/>
                  </a:lnTo>
                  <a:lnTo>
                    <a:pt x="13" y="235"/>
                  </a:lnTo>
                  <a:lnTo>
                    <a:pt x="16" y="229"/>
                  </a:lnTo>
                  <a:lnTo>
                    <a:pt x="16" y="223"/>
                  </a:lnTo>
                  <a:lnTo>
                    <a:pt x="13" y="220"/>
                  </a:lnTo>
                  <a:lnTo>
                    <a:pt x="9" y="217"/>
                  </a:lnTo>
                  <a:lnTo>
                    <a:pt x="4" y="215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Freeform 304"/>
            <p:cNvSpPr>
              <a:spLocks/>
            </p:cNvSpPr>
            <p:nvPr/>
          </p:nvSpPr>
          <p:spPr bwMode="auto">
            <a:xfrm>
              <a:off x="805" y="503"/>
              <a:ext cx="10" cy="16"/>
            </a:xfrm>
            <a:custGeom>
              <a:avLst/>
              <a:gdLst>
                <a:gd name="T0" fmla="*/ 1 w 18"/>
                <a:gd name="T1" fmla="*/ 1 h 32"/>
                <a:gd name="T2" fmla="*/ 1 w 18"/>
                <a:gd name="T3" fmla="*/ 1 h 32"/>
                <a:gd name="T4" fmla="*/ 1 w 18"/>
                <a:gd name="T5" fmla="*/ 1 h 32"/>
                <a:gd name="T6" fmla="*/ 1 w 18"/>
                <a:gd name="T7" fmla="*/ 1 h 32"/>
                <a:gd name="T8" fmla="*/ 1 w 18"/>
                <a:gd name="T9" fmla="*/ 1 h 32"/>
                <a:gd name="T10" fmla="*/ 1 w 18"/>
                <a:gd name="T11" fmla="*/ 1 h 32"/>
                <a:gd name="T12" fmla="*/ 0 w 18"/>
                <a:gd name="T13" fmla="*/ 1 h 32"/>
                <a:gd name="T14" fmla="*/ 0 w 18"/>
                <a:gd name="T15" fmla="*/ 1 h 32"/>
                <a:gd name="T16" fmla="*/ 0 w 18"/>
                <a:gd name="T17" fmla="*/ 1 h 32"/>
                <a:gd name="T18" fmla="*/ 0 w 18"/>
                <a:gd name="T19" fmla="*/ 0 h 32"/>
                <a:gd name="T20" fmla="*/ 1 w 18"/>
                <a:gd name="T21" fmla="*/ 0 h 32"/>
                <a:gd name="T22" fmla="*/ 1 w 18"/>
                <a:gd name="T23" fmla="*/ 1 h 32"/>
                <a:gd name="T24" fmla="*/ 1 w 18"/>
                <a:gd name="T25" fmla="*/ 1 h 32"/>
                <a:gd name="T26" fmla="*/ 1 w 18"/>
                <a:gd name="T27" fmla="*/ 1 h 32"/>
                <a:gd name="T28" fmla="*/ 1 w 18"/>
                <a:gd name="T29" fmla="*/ 1 h 32"/>
                <a:gd name="T30" fmla="*/ 1 w 18"/>
                <a:gd name="T31" fmla="*/ 1 h 32"/>
                <a:gd name="T32" fmla="*/ 1 w 18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2"/>
                <a:gd name="T53" fmla="*/ 18 w 18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2">
                  <a:moveTo>
                    <a:pt x="18" y="29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4" y="9"/>
                  </a:lnTo>
                  <a:lnTo>
                    <a:pt x="9" y="16"/>
                  </a:lnTo>
                  <a:lnTo>
                    <a:pt x="13" y="24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Freeform 305"/>
            <p:cNvSpPr>
              <a:spLocks/>
            </p:cNvSpPr>
            <p:nvPr/>
          </p:nvSpPr>
          <p:spPr bwMode="auto">
            <a:xfrm>
              <a:off x="878" y="499"/>
              <a:ext cx="171" cy="104"/>
            </a:xfrm>
            <a:custGeom>
              <a:avLst/>
              <a:gdLst>
                <a:gd name="T0" fmla="*/ 1 w 342"/>
                <a:gd name="T1" fmla="*/ 0 h 210"/>
                <a:gd name="T2" fmla="*/ 1 w 342"/>
                <a:gd name="T3" fmla="*/ 0 h 210"/>
                <a:gd name="T4" fmla="*/ 1 w 342"/>
                <a:gd name="T5" fmla="*/ 0 h 210"/>
                <a:gd name="T6" fmla="*/ 1 w 342"/>
                <a:gd name="T7" fmla="*/ 0 h 210"/>
                <a:gd name="T8" fmla="*/ 1 w 342"/>
                <a:gd name="T9" fmla="*/ 0 h 210"/>
                <a:gd name="T10" fmla="*/ 1 w 342"/>
                <a:gd name="T11" fmla="*/ 0 h 210"/>
                <a:gd name="T12" fmla="*/ 1 w 342"/>
                <a:gd name="T13" fmla="*/ 0 h 210"/>
                <a:gd name="T14" fmla="*/ 1 w 342"/>
                <a:gd name="T15" fmla="*/ 0 h 210"/>
                <a:gd name="T16" fmla="*/ 1 w 342"/>
                <a:gd name="T17" fmla="*/ 0 h 210"/>
                <a:gd name="T18" fmla="*/ 1 w 342"/>
                <a:gd name="T19" fmla="*/ 0 h 210"/>
                <a:gd name="T20" fmla="*/ 1 w 342"/>
                <a:gd name="T21" fmla="*/ 0 h 210"/>
                <a:gd name="T22" fmla="*/ 1 w 342"/>
                <a:gd name="T23" fmla="*/ 0 h 210"/>
                <a:gd name="T24" fmla="*/ 1 w 342"/>
                <a:gd name="T25" fmla="*/ 0 h 210"/>
                <a:gd name="T26" fmla="*/ 1 w 342"/>
                <a:gd name="T27" fmla="*/ 0 h 210"/>
                <a:gd name="T28" fmla="*/ 1 w 342"/>
                <a:gd name="T29" fmla="*/ 0 h 210"/>
                <a:gd name="T30" fmla="*/ 1 w 342"/>
                <a:gd name="T31" fmla="*/ 0 h 210"/>
                <a:gd name="T32" fmla="*/ 1 w 342"/>
                <a:gd name="T33" fmla="*/ 0 h 210"/>
                <a:gd name="T34" fmla="*/ 1 w 342"/>
                <a:gd name="T35" fmla="*/ 0 h 210"/>
                <a:gd name="T36" fmla="*/ 1 w 342"/>
                <a:gd name="T37" fmla="*/ 0 h 210"/>
                <a:gd name="T38" fmla="*/ 1 w 342"/>
                <a:gd name="T39" fmla="*/ 0 h 210"/>
                <a:gd name="T40" fmla="*/ 1 w 342"/>
                <a:gd name="T41" fmla="*/ 0 h 210"/>
                <a:gd name="T42" fmla="*/ 1 w 342"/>
                <a:gd name="T43" fmla="*/ 0 h 210"/>
                <a:gd name="T44" fmla="*/ 1 w 342"/>
                <a:gd name="T45" fmla="*/ 0 h 210"/>
                <a:gd name="T46" fmla="*/ 1 w 342"/>
                <a:gd name="T47" fmla="*/ 0 h 210"/>
                <a:gd name="T48" fmla="*/ 1 w 342"/>
                <a:gd name="T49" fmla="*/ 0 h 210"/>
                <a:gd name="T50" fmla="*/ 1 w 342"/>
                <a:gd name="T51" fmla="*/ 0 h 210"/>
                <a:gd name="T52" fmla="*/ 1 w 342"/>
                <a:gd name="T53" fmla="*/ 0 h 210"/>
                <a:gd name="T54" fmla="*/ 1 w 342"/>
                <a:gd name="T55" fmla="*/ 0 h 210"/>
                <a:gd name="T56" fmla="*/ 1 w 342"/>
                <a:gd name="T57" fmla="*/ 0 h 210"/>
                <a:gd name="T58" fmla="*/ 1 w 342"/>
                <a:gd name="T59" fmla="*/ 0 h 210"/>
                <a:gd name="T60" fmla="*/ 1 w 342"/>
                <a:gd name="T61" fmla="*/ 0 h 210"/>
                <a:gd name="T62" fmla="*/ 1 w 342"/>
                <a:gd name="T63" fmla="*/ 0 h 210"/>
                <a:gd name="T64" fmla="*/ 1 w 342"/>
                <a:gd name="T65" fmla="*/ 0 h 210"/>
                <a:gd name="T66" fmla="*/ 1 w 342"/>
                <a:gd name="T67" fmla="*/ 0 h 210"/>
                <a:gd name="T68" fmla="*/ 1 w 342"/>
                <a:gd name="T69" fmla="*/ 0 h 210"/>
                <a:gd name="T70" fmla="*/ 1 w 342"/>
                <a:gd name="T71" fmla="*/ 0 h 210"/>
                <a:gd name="T72" fmla="*/ 1 w 342"/>
                <a:gd name="T73" fmla="*/ 0 h 210"/>
                <a:gd name="T74" fmla="*/ 1 w 342"/>
                <a:gd name="T75" fmla="*/ 0 h 210"/>
                <a:gd name="T76" fmla="*/ 1 w 342"/>
                <a:gd name="T77" fmla="*/ 0 h 210"/>
                <a:gd name="T78" fmla="*/ 1 w 342"/>
                <a:gd name="T79" fmla="*/ 0 h 210"/>
                <a:gd name="T80" fmla="*/ 1 w 342"/>
                <a:gd name="T81" fmla="*/ 0 h 210"/>
                <a:gd name="T82" fmla="*/ 1 w 342"/>
                <a:gd name="T83" fmla="*/ 0 h 210"/>
                <a:gd name="T84" fmla="*/ 1 w 342"/>
                <a:gd name="T85" fmla="*/ 0 h 210"/>
                <a:gd name="T86" fmla="*/ 1 w 342"/>
                <a:gd name="T87" fmla="*/ 0 h 210"/>
                <a:gd name="T88" fmla="*/ 1 w 342"/>
                <a:gd name="T89" fmla="*/ 0 h 210"/>
                <a:gd name="T90" fmla="*/ 1 w 342"/>
                <a:gd name="T91" fmla="*/ 0 h 210"/>
                <a:gd name="T92" fmla="*/ 1 w 342"/>
                <a:gd name="T93" fmla="*/ 0 h 210"/>
                <a:gd name="T94" fmla="*/ 1 w 342"/>
                <a:gd name="T95" fmla="*/ 0 h 210"/>
                <a:gd name="T96" fmla="*/ 1 w 342"/>
                <a:gd name="T97" fmla="*/ 0 h 210"/>
                <a:gd name="T98" fmla="*/ 1 w 342"/>
                <a:gd name="T99" fmla="*/ 0 h 210"/>
                <a:gd name="T100" fmla="*/ 1 w 342"/>
                <a:gd name="T101" fmla="*/ 0 h 210"/>
                <a:gd name="T102" fmla="*/ 1 w 342"/>
                <a:gd name="T103" fmla="*/ 0 h 210"/>
                <a:gd name="T104" fmla="*/ 1 w 342"/>
                <a:gd name="T105" fmla="*/ 0 h 21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10"/>
                <a:gd name="T161" fmla="*/ 342 w 342"/>
                <a:gd name="T162" fmla="*/ 210 h 21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10">
                  <a:moveTo>
                    <a:pt x="13" y="161"/>
                  </a:moveTo>
                  <a:lnTo>
                    <a:pt x="18" y="156"/>
                  </a:lnTo>
                  <a:lnTo>
                    <a:pt x="26" y="152"/>
                  </a:lnTo>
                  <a:lnTo>
                    <a:pt x="33" y="147"/>
                  </a:lnTo>
                  <a:lnTo>
                    <a:pt x="44" y="142"/>
                  </a:lnTo>
                  <a:lnTo>
                    <a:pt x="52" y="136"/>
                  </a:lnTo>
                  <a:lnTo>
                    <a:pt x="61" y="132"/>
                  </a:lnTo>
                  <a:lnTo>
                    <a:pt x="65" y="127"/>
                  </a:lnTo>
                  <a:lnTo>
                    <a:pt x="68" y="124"/>
                  </a:lnTo>
                  <a:lnTo>
                    <a:pt x="71" y="113"/>
                  </a:lnTo>
                  <a:lnTo>
                    <a:pt x="79" y="97"/>
                  </a:lnTo>
                  <a:lnTo>
                    <a:pt x="87" y="78"/>
                  </a:lnTo>
                  <a:lnTo>
                    <a:pt x="93" y="65"/>
                  </a:lnTo>
                  <a:lnTo>
                    <a:pt x="97" y="58"/>
                  </a:lnTo>
                  <a:lnTo>
                    <a:pt x="104" y="49"/>
                  </a:lnTo>
                  <a:lnTo>
                    <a:pt x="111" y="40"/>
                  </a:lnTo>
                  <a:lnTo>
                    <a:pt x="120" y="29"/>
                  </a:lnTo>
                  <a:lnTo>
                    <a:pt x="129" y="20"/>
                  </a:lnTo>
                  <a:lnTo>
                    <a:pt x="137" y="11"/>
                  </a:lnTo>
                  <a:lnTo>
                    <a:pt x="145" y="5"/>
                  </a:lnTo>
                  <a:lnTo>
                    <a:pt x="149" y="2"/>
                  </a:lnTo>
                  <a:lnTo>
                    <a:pt x="154" y="0"/>
                  </a:lnTo>
                  <a:lnTo>
                    <a:pt x="155" y="2"/>
                  </a:lnTo>
                  <a:lnTo>
                    <a:pt x="154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42" y="17"/>
                  </a:lnTo>
                  <a:lnTo>
                    <a:pt x="134" y="26"/>
                  </a:lnTo>
                  <a:lnTo>
                    <a:pt x="125" y="36"/>
                  </a:lnTo>
                  <a:lnTo>
                    <a:pt x="116" y="46"/>
                  </a:lnTo>
                  <a:lnTo>
                    <a:pt x="108" y="57"/>
                  </a:lnTo>
                  <a:lnTo>
                    <a:pt x="102" y="65"/>
                  </a:lnTo>
                  <a:lnTo>
                    <a:pt x="99" y="71"/>
                  </a:lnTo>
                  <a:lnTo>
                    <a:pt x="94" y="81"/>
                  </a:lnTo>
                  <a:lnTo>
                    <a:pt x="91" y="92"/>
                  </a:lnTo>
                  <a:lnTo>
                    <a:pt x="88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8" y="115"/>
                  </a:lnTo>
                  <a:lnTo>
                    <a:pt x="91" y="113"/>
                  </a:lnTo>
                  <a:lnTo>
                    <a:pt x="97" y="110"/>
                  </a:lnTo>
                  <a:lnTo>
                    <a:pt x="102" y="107"/>
                  </a:lnTo>
                  <a:lnTo>
                    <a:pt x="107" y="103"/>
                  </a:lnTo>
                  <a:lnTo>
                    <a:pt x="114" y="98"/>
                  </a:lnTo>
                  <a:lnTo>
                    <a:pt x="120" y="94"/>
                  </a:lnTo>
                  <a:lnTo>
                    <a:pt x="126" y="89"/>
                  </a:lnTo>
                  <a:lnTo>
                    <a:pt x="134" y="86"/>
                  </a:lnTo>
                  <a:lnTo>
                    <a:pt x="139" y="83"/>
                  </a:lnTo>
                  <a:lnTo>
                    <a:pt x="143" y="81"/>
                  </a:lnTo>
                  <a:lnTo>
                    <a:pt x="151" y="68"/>
                  </a:lnTo>
                  <a:lnTo>
                    <a:pt x="160" y="55"/>
                  </a:lnTo>
                  <a:lnTo>
                    <a:pt x="172" y="43"/>
                  </a:lnTo>
                  <a:lnTo>
                    <a:pt x="186" y="31"/>
                  </a:lnTo>
                  <a:lnTo>
                    <a:pt x="200" y="22"/>
                  </a:lnTo>
                  <a:lnTo>
                    <a:pt x="212" y="13"/>
                  </a:lnTo>
                  <a:lnTo>
                    <a:pt x="221" y="8"/>
                  </a:lnTo>
                  <a:lnTo>
                    <a:pt x="229" y="5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1" y="5"/>
                  </a:lnTo>
                  <a:lnTo>
                    <a:pt x="235" y="8"/>
                  </a:lnTo>
                  <a:lnTo>
                    <a:pt x="224" y="14"/>
                  </a:lnTo>
                  <a:lnTo>
                    <a:pt x="212" y="23"/>
                  </a:lnTo>
                  <a:lnTo>
                    <a:pt x="200" y="34"/>
                  </a:lnTo>
                  <a:lnTo>
                    <a:pt x="187" y="45"/>
                  </a:lnTo>
                  <a:lnTo>
                    <a:pt x="177" y="57"/>
                  </a:lnTo>
                  <a:lnTo>
                    <a:pt x="168" y="68"/>
                  </a:lnTo>
                  <a:lnTo>
                    <a:pt x="160" y="77"/>
                  </a:lnTo>
                  <a:lnTo>
                    <a:pt x="158" y="83"/>
                  </a:lnTo>
                  <a:lnTo>
                    <a:pt x="158" y="86"/>
                  </a:lnTo>
                  <a:lnTo>
                    <a:pt x="162" y="86"/>
                  </a:lnTo>
                  <a:lnTo>
                    <a:pt x="165" y="84"/>
                  </a:lnTo>
                  <a:lnTo>
                    <a:pt x="172" y="84"/>
                  </a:lnTo>
                  <a:lnTo>
                    <a:pt x="183" y="83"/>
                  </a:lnTo>
                  <a:lnTo>
                    <a:pt x="195" y="80"/>
                  </a:lnTo>
                  <a:lnTo>
                    <a:pt x="204" y="77"/>
                  </a:lnTo>
                  <a:lnTo>
                    <a:pt x="212" y="77"/>
                  </a:lnTo>
                  <a:lnTo>
                    <a:pt x="221" y="69"/>
                  </a:lnTo>
                  <a:lnTo>
                    <a:pt x="233" y="60"/>
                  </a:lnTo>
                  <a:lnTo>
                    <a:pt x="247" y="52"/>
                  </a:lnTo>
                  <a:lnTo>
                    <a:pt x="261" y="46"/>
                  </a:lnTo>
                  <a:lnTo>
                    <a:pt x="274" y="40"/>
                  </a:lnTo>
                  <a:lnTo>
                    <a:pt x="287" y="34"/>
                  </a:lnTo>
                  <a:lnTo>
                    <a:pt x="296" y="29"/>
                  </a:lnTo>
                  <a:lnTo>
                    <a:pt x="302" y="26"/>
                  </a:lnTo>
                  <a:lnTo>
                    <a:pt x="308" y="25"/>
                  </a:lnTo>
                  <a:lnTo>
                    <a:pt x="311" y="26"/>
                  </a:lnTo>
                  <a:lnTo>
                    <a:pt x="310" y="29"/>
                  </a:lnTo>
                  <a:lnTo>
                    <a:pt x="302" y="34"/>
                  </a:lnTo>
                  <a:lnTo>
                    <a:pt x="293" y="37"/>
                  </a:lnTo>
                  <a:lnTo>
                    <a:pt x="282" y="42"/>
                  </a:lnTo>
                  <a:lnTo>
                    <a:pt x="271" y="48"/>
                  </a:lnTo>
                  <a:lnTo>
                    <a:pt x="261" y="54"/>
                  </a:lnTo>
                  <a:lnTo>
                    <a:pt x="252" y="60"/>
                  </a:lnTo>
                  <a:lnTo>
                    <a:pt x="244" y="68"/>
                  </a:lnTo>
                  <a:lnTo>
                    <a:pt x="238" y="74"/>
                  </a:lnTo>
                  <a:lnTo>
                    <a:pt x="235" y="78"/>
                  </a:lnTo>
                  <a:lnTo>
                    <a:pt x="245" y="80"/>
                  </a:lnTo>
                  <a:lnTo>
                    <a:pt x="259" y="78"/>
                  </a:lnTo>
                  <a:lnTo>
                    <a:pt x="273" y="77"/>
                  </a:lnTo>
                  <a:lnTo>
                    <a:pt x="287" y="75"/>
                  </a:lnTo>
                  <a:lnTo>
                    <a:pt x="300" y="72"/>
                  </a:lnTo>
                  <a:lnTo>
                    <a:pt x="313" y="69"/>
                  </a:lnTo>
                  <a:lnTo>
                    <a:pt x="322" y="66"/>
                  </a:lnTo>
                  <a:lnTo>
                    <a:pt x="328" y="63"/>
                  </a:lnTo>
                  <a:lnTo>
                    <a:pt x="336" y="60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37" y="65"/>
                  </a:lnTo>
                  <a:lnTo>
                    <a:pt x="331" y="68"/>
                  </a:lnTo>
                  <a:lnTo>
                    <a:pt x="323" y="72"/>
                  </a:lnTo>
                  <a:lnTo>
                    <a:pt x="313" y="78"/>
                  </a:lnTo>
                  <a:lnTo>
                    <a:pt x="299" y="83"/>
                  </a:lnTo>
                  <a:lnTo>
                    <a:pt x="285" y="87"/>
                  </a:lnTo>
                  <a:lnTo>
                    <a:pt x="270" y="92"/>
                  </a:lnTo>
                  <a:lnTo>
                    <a:pt x="255" y="94"/>
                  </a:lnTo>
                  <a:lnTo>
                    <a:pt x="239" y="94"/>
                  </a:lnTo>
                  <a:lnTo>
                    <a:pt x="244" y="98"/>
                  </a:lnTo>
                  <a:lnTo>
                    <a:pt x="252" y="104"/>
                  </a:lnTo>
                  <a:lnTo>
                    <a:pt x="261" y="110"/>
                  </a:lnTo>
                  <a:lnTo>
                    <a:pt x="271" y="115"/>
                  </a:lnTo>
                  <a:lnTo>
                    <a:pt x="281" y="121"/>
                  </a:lnTo>
                  <a:lnTo>
                    <a:pt x="290" y="126"/>
                  </a:lnTo>
                  <a:lnTo>
                    <a:pt x="297" y="129"/>
                  </a:lnTo>
                  <a:lnTo>
                    <a:pt x="303" y="132"/>
                  </a:lnTo>
                  <a:lnTo>
                    <a:pt x="311" y="135"/>
                  </a:lnTo>
                  <a:lnTo>
                    <a:pt x="314" y="139"/>
                  </a:lnTo>
                  <a:lnTo>
                    <a:pt x="313" y="141"/>
                  </a:lnTo>
                  <a:lnTo>
                    <a:pt x="305" y="139"/>
                  </a:lnTo>
                  <a:lnTo>
                    <a:pt x="297" y="136"/>
                  </a:lnTo>
                  <a:lnTo>
                    <a:pt x="287" y="133"/>
                  </a:lnTo>
                  <a:lnTo>
                    <a:pt x="273" y="129"/>
                  </a:lnTo>
                  <a:lnTo>
                    <a:pt x="259" y="123"/>
                  </a:lnTo>
                  <a:lnTo>
                    <a:pt x="245" y="117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100"/>
                  </a:lnTo>
                  <a:lnTo>
                    <a:pt x="212" y="100"/>
                  </a:lnTo>
                  <a:lnTo>
                    <a:pt x="206" y="101"/>
                  </a:lnTo>
                  <a:lnTo>
                    <a:pt x="198" y="101"/>
                  </a:lnTo>
                  <a:lnTo>
                    <a:pt x="191" y="103"/>
                  </a:lnTo>
                  <a:lnTo>
                    <a:pt x="184" y="103"/>
                  </a:lnTo>
                  <a:lnTo>
                    <a:pt x="177" y="104"/>
                  </a:lnTo>
                  <a:lnTo>
                    <a:pt x="172" y="104"/>
                  </a:lnTo>
                  <a:lnTo>
                    <a:pt x="168" y="106"/>
                  </a:lnTo>
                  <a:lnTo>
                    <a:pt x="171" y="112"/>
                  </a:lnTo>
                  <a:lnTo>
                    <a:pt x="175" y="118"/>
                  </a:lnTo>
                  <a:lnTo>
                    <a:pt x="181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2"/>
                  </a:lnTo>
                  <a:lnTo>
                    <a:pt x="210" y="147"/>
                  </a:lnTo>
                  <a:lnTo>
                    <a:pt x="215" y="150"/>
                  </a:lnTo>
                  <a:lnTo>
                    <a:pt x="224" y="156"/>
                  </a:lnTo>
                  <a:lnTo>
                    <a:pt x="233" y="161"/>
                  </a:lnTo>
                  <a:lnTo>
                    <a:pt x="242" y="165"/>
                  </a:lnTo>
                  <a:lnTo>
                    <a:pt x="249" y="168"/>
                  </a:lnTo>
                  <a:lnTo>
                    <a:pt x="253" y="173"/>
                  </a:lnTo>
                  <a:lnTo>
                    <a:pt x="256" y="178"/>
                  </a:lnTo>
                  <a:lnTo>
                    <a:pt x="253" y="179"/>
                  </a:lnTo>
                  <a:lnTo>
                    <a:pt x="242" y="173"/>
                  </a:lnTo>
                  <a:lnTo>
                    <a:pt x="233" y="167"/>
                  </a:lnTo>
                  <a:lnTo>
                    <a:pt x="221" y="161"/>
                  </a:lnTo>
                  <a:lnTo>
                    <a:pt x="207" y="153"/>
                  </a:lnTo>
                  <a:lnTo>
                    <a:pt x="195" y="144"/>
                  </a:lnTo>
                  <a:lnTo>
                    <a:pt x="181" y="136"/>
                  </a:lnTo>
                  <a:lnTo>
                    <a:pt x="171" y="130"/>
                  </a:lnTo>
                  <a:lnTo>
                    <a:pt x="163" y="124"/>
                  </a:lnTo>
                  <a:lnTo>
                    <a:pt x="157" y="120"/>
                  </a:lnTo>
                  <a:lnTo>
                    <a:pt x="151" y="115"/>
                  </a:lnTo>
                  <a:lnTo>
                    <a:pt x="145" y="113"/>
                  </a:lnTo>
                  <a:lnTo>
                    <a:pt x="140" y="115"/>
                  </a:lnTo>
                  <a:lnTo>
                    <a:pt x="134" y="118"/>
                  </a:lnTo>
                  <a:lnTo>
                    <a:pt x="125" y="121"/>
                  </a:lnTo>
                  <a:lnTo>
                    <a:pt x="111" y="126"/>
                  </a:lnTo>
                  <a:lnTo>
                    <a:pt x="99" y="129"/>
                  </a:lnTo>
                  <a:lnTo>
                    <a:pt x="91" y="133"/>
                  </a:lnTo>
                  <a:lnTo>
                    <a:pt x="90" y="136"/>
                  </a:lnTo>
                  <a:lnTo>
                    <a:pt x="90" y="138"/>
                  </a:lnTo>
                  <a:lnTo>
                    <a:pt x="93" y="142"/>
                  </a:lnTo>
                  <a:lnTo>
                    <a:pt x="99" y="147"/>
                  </a:lnTo>
                  <a:lnTo>
                    <a:pt x="105" y="152"/>
                  </a:lnTo>
                  <a:lnTo>
                    <a:pt x="113" y="159"/>
                  </a:lnTo>
                  <a:lnTo>
                    <a:pt x="123" y="167"/>
                  </a:lnTo>
                  <a:lnTo>
                    <a:pt x="136" y="176"/>
                  </a:lnTo>
                  <a:lnTo>
                    <a:pt x="148" y="185"/>
                  </a:lnTo>
                  <a:lnTo>
                    <a:pt x="160" y="193"/>
                  </a:lnTo>
                  <a:lnTo>
                    <a:pt x="169" y="199"/>
                  </a:lnTo>
                  <a:lnTo>
                    <a:pt x="177" y="202"/>
                  </a:lnTo>
                  <a:lnTo>
                    <a:pt x="184" y="207"/>
                  </a:lnTo>
                  <a:lnTo>
                    <a:pt x="183" y="210"/>
                  </a:lnTo>
                  <a:lnTo>
                    <a:pt x="175" y="210"/>
                  </a:lnTo>
                  <a:lnTo>
                    <a:pt x="165" y="204"/>
                  </a:lnTo>
                  <a:lnTo>
                    <a:pt x="155" y="197"/>
                  </a:lnTo>
                  <a:lnTo>
                    <a:pt x="145" y="190"/>
                  </a:lnTo>
                  <a:lnTo>
                    <a:pt x="131" y="182"/>
                  </a:lnTo>
                  <a:lnTo>
                    <a:pt x="117" y="173"/>
                  </a:lnTo>
                  <a:lnTo>
                    <a:pt x="104" y="165"/>
                  </a:lnTo>
                  <a:lnTo>
                    <a:pt x="91" y="159"/>
                  </a:lnTo>
                  <a:lnTo>
                    <a:pt x="82" y="153"/>
                  </a:lnTo>
                  <a:lnTo>
                    <a:pt x="78" y="152"/>
                  </a:lnTo>
                  <a:lnTo>
                    <a:pt x="73" y="152"/>
                  </a:lnTo>
                  <a:lnTo>
                    <a:pt x="65" y="155"/>
                  </a:lnTo>
                  <a:lnTo>
                    <a:pt x="55" y="158"/>
                  </a:lnTo>
                  <a:lnTo>
                    <a:pt x="42" y="162"/>
                  </a:lnTo>
                  <a:lnTo>
                    <a:pt x="30" y="165"/>
                  </a:lnTo>
                  <a:lnTo>
                    <a:pt x="18" y="170"/>
                  </a:lnTo>
                  <a:lnTo>
                    <a:pt x="9" y="172"/>
                  </a:lnTo>
                  <a:lnTo>
                    <a:pt x="3" y="173"/>
                  </a:lnTo>
                  <a:lnTo>
                    <a:pt x="0" y="173"/>
                  </a:lnTo>
                  <a:lnTo>
                    <a:pt x="1" y="170"/>
                  </a:lnTo>
                  <a:lnTo>
                    <a:pt x="7" y="167"/>
                  </a:lnTo>
                  <a:lnTo>
                    <a:pt x="13" y="16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Freeform 306"/>
            <p:cNvSpPr>
              <a:spLocks/>
            </p:cNvSpPr>
            <p:nvPr/>
          </p:nvSpPr>
          <p:spPr bwMode="auto">
            <a:xfrm>
              <a:off x="844" y="604"/>
              <a:ext cx="123" cy="103"/>
            </a:xfrm>
            <a:custGeom>
              <a:avLst/>
              <a:gdLst>
                <a:gd name="T0" fmla="*/ 0 w 247"/>
                <a:gd name="T1" fmla="*/ 1 h 206"/>
                <a:gd name="T2" fmla="*/ 0 w 247"/>
                <a:gd name="T3" fmla="*/ 1 h 206"/>
                <a:gd name="T4" fmla="*/ 0 w 247"/>
                <a:gd name="T5" fmla="*/ 1 h 206"/>
                <a:gd name="T6" fmla="*/ 0 w 247"/>
                <a:gd name="T7" fmla="*/ 1 h 206"/>
                <a:gd name="T8" fmla="*/ 0 w 247"/>
                <a:gd name="T9" fmla="*/ 1 h 206"/>
                <a:gd name="T10" fmla="*/ 0 w 247"/>
                <a:gd name="T11" fmla="*/ 1 h 206"/>
                <a:gd name="T12" fmla="*/ 0 w 247"/>
                <a:gd name="T13" fmla="*/ 1 h 206"/>
                <a:gd name="T14" fmla="*/ 0 w 247"/>
                <a:gd name="T15" fmla="*/ 1 h 206"/>
                <a:gd name="T16" fmla="*/ 0 w 247"/>
                <a:gd name="T17" fmla="*/ 1 h 206"/>
                <a:gd name="T18" fmla="*/ 0 w 247"/>
                <a:gd name="T19" fmla="*/ 1 h 206"/>
                <a:gd name="T20" fmla="*/ 0 w 247"/>
                <a:gd name="T21" fmla="*/ 1 h 206"/>
                <a:gd name="T22" fmla="*/ 0 w 247"/>
                <a:gd name="T23" fmla="*/ 1 h 206"/>
                <a:gd name="T24" fmla="*/ 0 w 247"/>
                <a:gd name="T25" fmla="*/ 1 h 206"/>
                <a:gd name="T26" fmla="*/ 0 w 247"/>
                <a:gd name="T27" fmla="*/ 1 h 206"/>
                <a:gd name="T28" fmla="*/ 0 w 247"/>
                <a:gd name="T29" fmla="*/ 1 h 206"/>
                <a:gd name="T30" fmla="*/ 0 w 247"/>
                <a:gd name="T31" fmla="*/ 1 h 206"/>
                <a:gd name="T32" fmla="*/ 0 w 247"/>
                <a:gd name="T33" fmla="*/ 1 h 206"/>
                <a:gd name="T34" fmla="*/ 0 w 247"/>
                <a:gd name="T35" fmla="*/ 1 h 206"/>
                <a:gd name="T36" fmla="*/ 0 w 247"/>
                <a:gd name="T37" fmla="*/ 1 h 206"/>
                <a:gd name="T38" fmla="*/ 0 w 247"/>
                <a:gd name="T39" fmla="*/ 1 h 206"/>
                <a:gd name="T40" fmla="*/ 0 w 247"/>
                <a:gd name="T41" fmla="*/ 1 h 206"/>
                <a:gd name="T42" fmla="*/ 0 w 247"/>
                <a:gd name="T43" fmla="*/ 1 h 206"/>
                <a:gd name="T44" fmla="*/ 0 w 247"/>
                <a:gd name="T45" fmla="*/ 1 h 206"/>
                <a:gd name="T46" fmla="*/ 0 w 247"/>
                <a:gd name="T47" fmla="*/ 1 h 206"/>
                <a:gd name="T48" fmla="*/ 0 w 247"/>
                <a:gd name="T49" fmla="*/ 1 h 206"/>
                <a:gd name="T50" fmla="*/ 0 w 247"/>
                <a:gd name="T51" fmla="*/ 1 h 206"/>
                <a:gd name="T52" fmla="*/ 0 w 247"/>
                <a:gd name="T53" fmla="*/ 1 h 206"/>
                <a:gd name="T54" fmla="*/ 0 w 247"/>
                <a:gd name="T55" fmla="*/ 1 h 206"/>
                <a:gd name="T56" fmla="*/ 0 w 247"/>
                <a:gd name="T57" fmla="*/ 1 h 206"/>
                <a:gd name="T58" fmla="*/ 0 w 247"/>
                <a:gd name="T59" fmla="*/ 1 h 206"/>
                <a:gd name="T60" fmla="*/ 0 w 247"/>
                <a:gd name="T61" fmla="*/ 1 h 206"/>
                <a:gd name="T62" fmla="*/ 0 w 247"/>
                <a:gd name="T63" fmla="*/ 1 h 206"/>
                <a:gd name="T64" fmla="*/ 0 w 247"/>
                <a:gd name="T65" fmla="*/ 1 h 206"/>
                <a:gd name="T66" fmla="*/ 0 w 247"/>
                <a:gd name="T67" fmla="*/ 1 h 206"/>
                <a:gd name="T68" fmla="*/ 0 w 247"/>
                <a:gd name="T69" fmla="*/ 1 h 206"/>
                <a:gd name="T70" fmla="*/ 0 w 247"/>
                <a:gd name="T71" fmla="*/ 1 h 206"/>
                <a:gd name="T72" fmla="*/ 0 w 247"/>
                <a:gd name="T73" fmla="*/ 1 h 206"/>
                <a:gd name="T74" fmla="*/ 0 w 247"/>
                <a:gd name="T75" fmla="*/ 1 h 206"/>
                <a:gd name="T76" fmla="*/ 0 w 247"/>
                <a:gd name="T77" fmla="*/ 1 h 206"/>
                <a:gd name="T78" fmla="*/ 0 w 247"/>
                <a:gd name="T79" fmla="*/ 1 h 206"/>
                <a:gd name="T80" fmla="*/ 0 w 247"/>
                <a:gd name="T81" fmla="*/ 1 h 206"/>
                <a:gd name="T82" fmla="*/ 0 w 247"/>
                <a:gd name="T83" fmla="*/ 1 h 206"/>
                <a:gd name="T84" fmla="*/ 0 w 247"/>
                <a:gd name="T85" fmla="*/ 1 h 206"/>
                <a:gd name="T86" fmla="*/ 0 w 247"/>
                <a:gd name="T87" fmla="*/ 1 h 206"/>
                <a:gd name="T88" fmla="*/ 0 w 247"/>
                <a:gd name="T89" fmla="*/ 1 h 206"/>
                <a:gd name="T90" fmla="*/ 0 w 247"/>
                <a:gd name="T91" fmla="*/ 1 h 206"/>
                <a:gd name="T92" fmla="*/ 0 w 247"/>
                <a:gd name="T93" fmla="*/ 1 h 206"/>
                <a:gd name="T94" fmla="*/ 0 w 247"/>
                <a:gd name="T95" fmla="*/ 1 h 206"/>
                <a:gd name="T96" fmla="*/ 0 w 247"/>
                <a:gd name="T97" fmla="*/ 1 h 206"/>
                <a:gd name="T98" fmla="*/ 0 w 247"/>
                <a:gd name="T99" fmla="*/ 1 h 206"/>
                <a:gd name="T100" fmla="*/ 0 w 247"/>
                <a:gd name="T101" fmla="*/ 1 h 206"/>
                <a:gd name="T102" fmla="*/ 0 w 247"/>
                <a:gd name="T103" fmla="*/ 0 h 2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6"/>
                <a:gd name="T158" fmla="*/ 247 w 247"/>
                <a:gd name="T159" fmla="*/ 206 h 2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6">
                  <a:moveTo>
                    <a:pt x="9" y="2"/>
                  </a:moveTo>
                  <a:lnTo>
                    <a:pt x="18" y="9"/>
                  </a:lnTo>
                  <a:lnTo>
                    <a:pt x="29" y="17"/>
                  </a:lnTo>
                  <a:lnTo>
                    <a:pt x="40" y="22"/>
                  </a:lnTo>
                  <a:lnTo>
                    <a:pt x="49" y="23"/>
                  </a:lnTo>
                  <a:lnTo>
                    <a:pt x="61" y="20"/>
                  </a:lnTo>
                  <a:lnTo>
                    <a:pt x="76" y="17"/>
                  </a:lnTo>
                  <a:lnTo>
                    <a:pt x="93" y="15"/>
                  </a:lnTo>
                  <a:lnTo>
                    <a:pt x="111" y="12"/>
                  </a:lnTo>
                  <a:lnTo>
                    <a:pt x="128" y="12"/>
                  </a:lnTo>
                  <a:lnTo>
                    <a:pt x="144" y="12"/>
                  </a:lnTo>
                  <a:lnTo>
                    <a:pt x="157" y="12"/>
                  </a:lnTo>
                  <a:lnTo>
                    <a:pt x="165" y="15"/>
                  </a:lnTo>
                  <a:lnTo>
                    <a:pt x="173" y="20"/>
                  </a:lnTo>
                  <a:lnTo>
                    <a:pt x="173" y="22"/>
                  </a:lnTo>
                  <a:lnTo>
                    <a:pt x="166" y="22"/>
                  </a:lnTo>
                  <a:lnTo>
                    <a:pt x="156" y="22"/>
                  </a:lnTo>
                  <a:lnTo>
                    <a:pt x="147" y="22"/>
                  </a:lnTo>
                  <a:lnTo>
                    <a:pt x="134" y="22"/>
                  </a:lnTo>
                  <a:lnTo>
                    <a:pt x="121" y="22"/>
                  </a:lnTo>
                  <a:lnTo>
                    <a:pt x="105" y="23"/>
                  </a:lnTo>
                  <a:lnTo>
                    <a:pt x="90" y="26"/>
                  </a:lnTo>
                  <a:lnTo>
                    <a:pt x="78" y="28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6" y="37"/>
                  </a:lnTo>
                  <a:lnTo>
                    <a:pt x="73" y="40"/>
                  </a:lnTo>
                  <a:lnTo>
                    <a:pt x="79" y="43"/>
                  </a:lnTo>
                  <a:lnTo>
                    <a:pt x="87" y="46"/>
                  </a:lnTo>
                  <a:lnTo>
                    <a:pt x="95" y="49"/>
                  </a:lnTo>
                  <a:lnTo>
                    <a:pt x="101" y="52"/>
                  </a:lnTo>
                  <a:lnTo>
                    <a:pt x="105" y="54"/>
                  </a:lnTo>
                  <a:lnTo>
                    <a:pt x="108" y="57"/>
                  </a:lnTo>
                  <a:lnTo>
                    <a:pt x="121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3" y="57"/>
                  </a:lnTo>
                  <a:lnTo>
                    <a:pt x="189" y="60"/>
                  </a:lnTo>
                  <a:lnTo>
                    <a:pt x="205" y="63"/>
                  </a:lnTo>
                  <a:lnTo>
                    <a:pt x="217" y="67"/>
                  </a:lnTo>
                  <a:lnTo>
                    <a:pt x="224" y="72"/>
                  </a:lnTo>
                  <a:lnTo>
                    <a:pt x="232" y="78"/>
                  </a:lnTo>
                  <a:lnTo>
                    <a:pt x="232" y="81"/>
                  </a:lnTo>
                  <a:lnTo>
                    <a:pt x="227" y="80"/>
                  </a:lnTo>
                  <a:lnTo>
                    <a:pt x="218" y="77"/>
                  </a:lnTo>
                  <a:lnTo>
                    <a:pt x="211" y="74"/>
                  </a:lnTo>
                  <a:lnTo>
                    <a:pt x="200" y="72"/>
                  </a:lnTo>
                  <a:lnTo>
                    <a:pt x="186" y="69"/>
                  </a:lnTo>
                  <a:lnTo>
                    <a:pt x="173" y="67"/>
                  </a:lnTo>
                  <a:lnTo>
                    <a:pt x="157" y="66"/>
                  </a:lnTo>
                  <a:lnTo>
                    <a:pt x="145" y="66"/>
                  </a:lnTo>
                  <a:lnTo>
                    <a:pt x="133" y="66"/>
                  </a:lnTo>
                  <a:lnTo>
                    <a:pt x="125" y="67"/>
                  </a:lnTo>
                  <a:lnTo>
                    <a:pt x="137" y="77"/>
                  </a:lnTo>
                  <a:lnTo>
                    <a:pt x="147" y="83"/>
                  </a:lnTo>
                  <a:lnTo>
                    <a:pt x="154" y="87"/>
                  </a:lnTo>
                  <a:lnTo>
                    <a:pt x="157" y="92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1" y="96"/>
                  </a:lnTo>
                  <a:lnTo>
                    <a:pt x="205" y="100"/>
                  </a:lnTo>
                  <a:lnTo>
                    <a:pt x="218" y="104"/>
                  </a:lnTo>
                  <a:lnTo>
                    <a:pt x="231" y="112"/>
                  </a:lnTo>
                  <a:lnTo>
                    <a:pt x="241" y="122"/>
                  </a:lnTo>
                  <a:lnTo>
                    <a:pt x="247" y="136"/>
                  </a:lnTo>
                  <a:lnTo>
                    <a:pt x="240" y="130"/>
                  </a:lnTo>
                  <a:lnTo>
                    <a:pt x="232" y="125"/>
                  </a:lnTo>
                  <a:lnTo>
                    <a:pt x="221" y="119"/>
                  </a:lnTo>
                  <a:lnTo>
                    <a:pt x="212" y="115"/>
                  </a:lnTo>
                  <a:lnTo>
                    <a:pt x="203" y="110"/>
                  </a:lnTo>
                  <a:lnTo>
                    <a:pt x="192" y="109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5" y="118"/>
                  </a:lnTo>
                  <a:lnTo>
                    <a:pt x="195" y="130"/>
                  </a:lnTo>
                  <a:lnTo>
                    <a:pt x="206" y="141"/>
                  </a:lnTo>
                  <a:lnTo>
                    <a:pt x="215" y="150"/>
                  </a:lnTo>
                  <a:lnTo>
                    <a:pt x="224" y="159"/>
                  </a:lnTo>
                  <a:lnTo>
                    <a:pt x="232" y="167"/>
                  </a:lnTo>
                  <a:lnTo>
                    <a:pt x="237" y="173"/>
                  </a:lnTo>
                  <a:lnTo>
                    <a:pt x="238" y="176"/>
                  </a:lnTo>
                  <a:lnTo>
                    <a:pt x="240" y="182"/>
                  </a:lnTo>
                  <a:lnTo>
                    <a:pt x="243" y="190"/>
                  </a:lnTo>
                  <a:lnTo>
                    <a:pt x="244" y="199"/>
                  </a:lnTo>
                  <a:lnTo>
                    <a:pt x="247" y="206"/>
                  </a:lnTo>
                  <a:lnTo>
                    <a:pt x="241" y="197"/>
                  </a:lnTo>
                  <a:lnTo>
                    <a:pt x="231" y="184"/>
                  </a:lnTo>
                  <a:lnTo>
                    <a:pt x="218" y="170"/>
                  </a:lnTo>
                  <a:lnTo>
                    <a:pt x="206" y="153"/>
                  </a:lnTo>
                  <a:lnTo>
                    <a:pt x="192" y="139"/>
                  </a:lnTo>
                  <a:lnTo>
                    <a:pt x="182" y="127"/>
                  </a:lnTo>
                  <a:lnTo>
                    <a:pt x="173" y="118"/>
                  </a:lnTo>
                  <a:lnTo>
                    <a:pt x="166" y="113"/>
                  </a:lnTo>
                  <a:lnTo>
                    <a:pt x="162" y="112"/>
                  </a:lnTo>
                  <a:lnTo>
                    <a:pt x="159" y="115"/>
                  </a:lnTo>
                  <a:lnTo>
                    <a:pt x="159" y="119"/>
                  </a:lnTo>
                  <a:lnTo>
                    <a:pt x="160" y="125"/>
                  </a:lnTo>
                  <a:lnTo>
                    <a:pt x="163" y="136"/>
                  </a:lnTo>
                  <a:lnTo>
                    <a:pt x="171" y="155"/>
                  </a:lnTo>
                  <a:lnTo>
                    <a:pt x="179" y="171"/>
                  </a:lnTo>
                  <a:lnTo>
                    <a:pt x="183" y="184"/>
                  </a:lnTo>
                  <a:lnTo>
                    <a:pt x="183" y="188"/>
                  </a:lnTo>
                  <a:lnTo>
                    <a:pt x="182" y="188"/>
                  </a:lnTo>
                  <a:lnTo>
                    <a:pt x="179" y="187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7" y="144"/>
                  </a:lnTo>
                  <a:lnTo>
                    <a:pt x="148" y="121"/>
                  </a:lnTo>
                  <a:lnTo>
                    <a:pt x="148" y="103"/>
                  </a:lnTo>
                  <a:lnTo>
                    <a:pt x="134" y="92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7" y="75"/>
                  </a:lnTo>
                  <a:lnTo>
                    <a:pt x="104" y="72"/>
                  </a:lnTo>
                  <a:lnTo>
                    <a:pt x="101" y="72"/>
                  </a:lnTo>
                  <a:lnTo>
                    <a:pt x="99" y="74"/>
                  </a:lnTo>
                  <a:lnTo>
                    <a:pt x="98" y="80"/>
                  </a:lnTo>
                  <a:lnTo>
                    <a:pt x="99" y="93"/>
                  </a:lnTo>
                  <a:lnTo>
                    <a:pt x="104" y="116"/>
                  </a:lnTo>
                  <a:lnTo>
                    <a:pt x="111" y="139"/>
                  </a:lnTo>
                  <a:lnTo>
                    <a:pt x="124" y="158"/>
                  </a:lnTo>
                  <a:lnTo>
                    <a:pt x="130" y="165"/>
                  </a:lnTo>
                  <a:lnTo>
                    <a:pt x="130" y="170"/>
                  </a:lnTo>
                  <a:lnTo>
                    <a:pt x="125" y="168"/>
                  </a:lnTo>
                  <a:lnTo>
                    <a:pt x="119" y="164"/>
                  </a:lnTo>
                  <a:lnTo>
                    <a:pt x="110" y="150"/>
                  </a:lnTo>
                  <a:lnTo>
                    <a:pt x="98" y="127"/>
                  </a:lnTo>
                  <a:lnTo>
                    <a:pt x="89" y="98"/>
                  </a:lnTo>
                  <a:lnTo>
                    <a:pt x="89" y="64"/>
                  </a:lnTo>
                  <a:lnTo>
                    <a:pt x="79" y="57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52" y="43"/>
                  </a:lnTo>
                  <a:lnTo>
                    <a:pt x="49" y="52"/>
                  </a:lnTo>
                  <a:lnTo>
                    <a:pt x="49" y="66"/>
                  </a:lnTo>
                  <a:lnTo>
                    <a:pt x="52" y="81"/>
                  </a:lnTo>
                  <a:lnTo>
                    <a:pt x="55" y="93"/>
                  </a:lnTo>
                  <a:lnTo>
                    <a:pt x="57" y="106"/>
                  </a:lnTo>
                  <a:lnTo>
                    <a:pt x="60" y="124"/>
                  </a:lnTo>
                  <a:lnTo>
                    <a:pt x="64" y="139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3" y="151"/>
                  </a:lnTo>
                  <a:lnTo>
                    <a:pt x="58" y="145"/>
                  </a:lnTo>
                  <a:lnTo>
                    <a:pt x="53" y="135"/>
                  </a:lnTo>
                  <a:lnTo>
                    <a:pt x="50" y="115"/>
                  </a:lnTo>
                  <a:lnTo>
                    <a:pt x="46" y="86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23" y="26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8" name="Freeform 307"/>
            <p:cNvSpPr>
              <a:spLocks/>
            </p:cNvSpPr>
            <p:nvPr/>
          </p:nvSpPr>
          <p:spPr bwMode="auto">
            <a:xfrm>
              <a:off x="779" y="616"/>
              <a:ext cx="86" cy="142"/>
            </a:xfrm>
            <a:custGeom>
              <a:avLst/>
              <a:gdLst>
                <a:gd name="T0" fmla="*/ 1 w 171"/>
                <a:gd name="T1" fmla="*/ 1 h 284"/>
                <a:gd name="T2" fmla="*/ 1 w 171"/>
                <a:gd name="T3" fmla="*/ 1 h 284"/>
                <a:gd name="T4" fmla="*/ 1 w 171"/>
                <a:gd name="T5" fmla="*/ 1 h 284"/>
                <a:gd name="T6" fmla="*/ 1 w 171"/>
                <a:gd name="T7" fmla="*/ 1 h 284"/>
                <a:gd name="T8" fmla="*/ 1 w 171"/>
                <a:gd name="T9" fmla="*/ 1 h 284"/>
                <a:gd name="T10" fmla="*/ 1 w 171"/>
                <a:gd name="T11" fmla="*/ 1 h 284"/>
                <a:gd name="T12" fmla="*/ 1 w 171"/>
                <a:gd name="T13" fmla="*/ 1 h 284"/>
                <a:gd name="T14" fmla="*/ 1 w 171"/>
                <a:gd name="T15" fmla="*/ 1 h 284"/>
                <a:gd name="T16" fmla="*/ 1 w 171"/>
                <a:gd name="T17" fmla="*/ 1 h 284"/>
                <a:gd name="T18" fmla="*/ 1 w 171"/>
                <a:gd name="T19" fmla="*/ 1 h 284"/>
                <a:gd name="T20" fmla="*/ 1 w 171"/>
                <a:gd name="T21" fmla="*/ 1 h 284"/>
                <a:gd name="T22" fmla="*/ 1 w 171"/>
                <a:gd name="T23" fmla="*/ 1 h 284"/>
                <a:gd name="T24" fmla="*/ 1 w 171"/>
                <a:gd name="T25" fmla="*/ 1 h 284"/>
                <a:gd name="T26" fmla="*/ 1 w 171"/>
                <a:gd name="T27" fmla="*/ 1 h 284"/>
                <a:gd name="T28" fmla="*/ 1 w 171"/>
                <a:gd name="T29" fmla="*/ 1 h 284"/>
                <a:gd name="T30" fmla="*/ 1 w 171"/>
                <a:gd name="T31" fmla="*/ 1 h 284"/>
                <a:gd name="T32" fmla="*/ 1 w 171"/>
                <a:gd name="T33" fmla="*/ 1 h 284"/>
                <a:gd name="T34" fmla="*/ 1 w 171"/>
                <a:gd name="T35" fmla="*/ 1 h 284"/>
                <a:gd name="T36" fmla="*/ 1 w 171"/>
                <a:gd name="T37" fmla="*/ 1 h 284"/>
                <a:gd name="T38" fmla="*/ 1 w 171"/>
                <a:gd name="T39" fmla="*/ 1 h 284"/>
                <a:gd name="T40" fmla="*/ 1 w 171"/>
                <a:gd name="T41" fmla="*/ 1 h 284"/>
                <a:gd name="T42" fmla="*/ 1 w 171"/>
                <a:gd name="T43" fmla="*/ 1 h 284"/>
                <a:gd name="T44" fmla="*/ 1 w 171"/>
                <a:gd name="T45" fmla="*/ 1 h 284"/>
                <a:gd name="T46" fmla="*/ 1 w 171"/>
                <a:gd name="T47" fmla="*/ 1 h 284"/>
                <a:gd name="T48" fmla="*/ 1 w 171"/>
                <a:gd name="T49" fmla="*/ 1 h 284"/>
                <a:gd name="T50" fmla="*/ 1 w 171"/>
                <a:gd name="T51" fmla="*/ 1 h 284"/>
                <a:gd name="T52" fmla="*/ 1 w 171"/>
                <a:gd name="T53" fmla="*/ 1 h 284"/>
                <a:gd name="T54" fmla="*/ 1 w 171"/>
                <a:gd name="T55" fmla="*/ 1 h 284"/>
                <a:gd name="T56" fmla="*/ 1 w 171"/>
                <a:gd name="T57" fmla="*/ 1 h 284"/>
                <a:gd name="T58" fmla="*/ 1 w 171"/>
                <a:gd name="T59" fmla="*/ 1 h 284"/>
                <a:gd name="T60" fmla="*/ 1 w 171"/>
                <a:gd name="T61" fmla="*/ 1 h 284"/>
                <a:gd name="T62" fmla="*/ 1 w 171"/>
                <a:gd name="T63" fmla="*/ 1 h 284"/>
                <a:gd name="T64" fmla="*/ 1 w 171"/>
                <a:gd name="T65" fmla="*/ 1 h 284"/>
                <a:gd name="T66" fmla="*/ 1 w 171"/>
                <a:gd name="T67" fmla="*/ 1 h 284"/>
                <a:gd name="T68" fmla="*/ 1 w 171"/>
                <a:gd name="T69" fmla="*/ 1 h 284"/>
                <a:gd name="T70" fmla="*/ 1 w 171"/>
                <a:gd name="T71" fmla="*/ 1 h 284"/>
                <a:gd name="T72" fmla="*/ 1 w 171"/>
                <a:gd name="T73" fmla="*/ 1 h 284"/>
                <a:gd name="T74" fmla="*/ 1 w 171"/>
                <a:gd name="T75" fmla="*/ 1 h 284"/>
                <a:gd name="T76" fmla="*/ 1 w 171"/>
                <a:gd name="T77" fmla="*/ 1 h 284"/>
                <a:gd name="T78" fmla="*/ 1 w 171"/>
                <a:gd name="T79" fmla="*/ 1 h 284"/>
                <a:gd name="T80" fmla="*/ 1 w 171"/>
                <a:gd name="T81" fmla="*/ 1 h 284"/>
                <a:gd name="T82" fmla="*/ 1 w 171"/>
                <a:gd name="T83" fmla="*/ 1 h 284"/>
                <a:gd name="T84" fmla="*/ 1 w 171"/>
                <a:gd name="T85" fmla="*/ 1 h 284"/>
                <a:gd name="T86" fmla="*/ 1 w 171"/>
                <a:gd name="T87" fmla="*/ 1 h 284"/>
                <a:gd name="T88" fmla="*/ 1 w 171"/>
                <a:gd name="T89" fmla="*/ 1 h 284"/>
                <a:gd name="T90" fmla="*/ 1 w 171"/>
                <a:gd name="T91" fmla="*/ 1 h 284"/>
                <a:gd name="T92" fmla="*/ 1 w 171"/>
                <a:gd name="T93" fmla="*/ 1 h 284"/>
                <a:gd name="T94" fmla="*/ 0 w 171"/>
                <a:gd name="T95" fmla="*/ 1 h 284"/>
                <a:gd name="T96" fmla="*/ 1 w 171"/>
                <a:gd name="T97" fmla="*/ 1 h 284"/>
                <a:gd name="T98" fmla="*/ 1 w 171"/>
                <a:gd name="T99" fmla="*/ 1 h 284"/>
                <a:gd name="T100" fmla="*/ 1 w 171"/>
                <a:gd name="T101" fmla="*/ 1 h 284"/>
                <a:gd name="T102" fmla="*/ 1 w 171"/>
                <a:gd name="T103" fmla="*/ 1 h 284"/>
                <a:gd name="T104" fmla="*/ 1 w 171"/>
                <a:gd name="T105" fmla="*/ 1 h 284"/>
                <a:gd name="T106" fmla="*/ 1 w 171"/>
                <a:gd name="T107" fmla="*/ 1 h 284"/>
                <a:gd name="T108" fmla="*/ 1 w 171"/>
                <a:gd name="T109" fmla="*/ 1 h 284"/>
                <a:gd name="T110" fmla="*/ 1 w 171"/>
                <a:gd name="T111" fmla="*/ 1 h 2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4"/>
                <a:gd name="T170" fmla="*/ 171 w 171"/>
                <a:gd name="T171" fmla="*/ 284 h 2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4">
                  <a:moveTo>
                    <a:pt x="73" y="0"/>
                  </a:moveTo>
                  <a:lnTo>
                    <a:pt x="76" y="1"/>
                  </a:lnTo>
                  <a:lnTo>
                    <a:pt x="79" y="15"/>
                  </a:lnTo>
                  <a:lnTo>
                    <a:pt x="81" y="32"/>
                  </a:lnTo>
                  <a:lnTo>
                    <a:pt x="82" y="41"/>
                  </a:lnTo>
                  <a:lnTo>
                    <a:pt x="85" y="44"/>
                  </a:lnTo>
                  <a:lnTo>
                    <a:pt x="90" y="47"/>
                  </a:lnTo>
                  <a:lnTo>
                    <a:pt x="97" y="53"/>
                  </a:lnTo>
                  <a:lnTo>
                    <a:pt x="105" y="61"/>
                  </a:lnTo>
                  <a:lnTo>
                    <a:pt x="114" y="68"/>
                  </a:lnTo>
                  <a:lnTo>
                    <a:pt x="123" y="79"/>
                  </a:lnTo>
                  <a:lnTo>
                    <a:pt x="133" y="90"/>
                  </a:lnTo>
                  <a:lnTo>
                    <a:pt x="140" y="104"/>
                  </a:lnTo>
                  <a:lnTo>
                    <a:pt x="152" y="125"/>
                  </a:lnTo>
                  <a:lnTo>
                    <a:pt x="162" y="140"/>
                  </a:lnTo>
                  <a:lnTo>
                    <a:pt x="168" y="151"/>
                  </a:lnTo>
                  <a:lnTo>
                    <a:pt x="171" y="159"/>
                  </a:lnTo>
                  <a:lnTo>
                    <a:pt x="171" y="163"/>
                  </a:lnTo>
                  <a:lnTo>
                    <a:pt x="169" y="165"/>
                  </a:lnTo>
                  <a:lnTo>
                    <a:pt x="166" y="163"/>
                  </a:lnTo>
                  <a:lnTo>
                    <a:pt x="162" y="155"/>
                  </a:lnTo>
                  <a:lnTo>
                    <a:pt x="159" y="149"/>
                  </a:lnTo>
                  <a:lnTo>
                    <a:pt x="154" y="140"/>
                  </a:lnTo>
                  <a:lnTo>
                    <a:pt x="148" y="130"/>
                  </a:lnTo>
                  <a:lnTo>
                    <a:pt x="140" y="117"/>
                  </a:lnTo>
                  <a:lnTo>
                    <a:pt x="133" y="107"/>
                  </a:lnTo>
                  <a:lnTo>
                    <a:pt x="125" y="96"/>
                  </a:lnTo>
                  <a:lnTo>
                    <a:pt x="119" y="87"/>
                  </a:lnTo>
                  <a:lnTo>
                    <a:pt x="114" y="82"/>
                  </a:lnTo>
                  <a:lnTo>
                    <a:pt x="107" y="76"/>
                  </a:lnTo>
                  <a:lnTo>
                    <a:pt x="101" y="71"/>
                  </a:lnTo>
                  <a:lnTo>
                    <a:pt x="96" y="68"/>
                  </a:lnTo>
                  <a:lnTo>
                    <a:pt x="91" y="67"/>
                  </a:lnTo>
                  <a:lnTo>
                    <a:pt x="90" y="82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5"/>
                  </a:lnTo>
                  <a:lnTo>
                    <a:pt x="101" y="131"/>
                  </a:lnTo>
                  <a:lnTo>
                    <a:pt x="110" y="140"/>
                  </a:lnTo>
                  <a:lnTo>
                    <a:pt x="120" y="149"/>
                  </a:lnTo>
                  <a:lnTo>
                    <a:pt x="131" y="162"/>
                  </a:lnTo>
                  <a:lnTo>
                    <a:pt x="142" y="175"/>
                  </a:lnTo>
                  <a:lnTo>
                    <a:pt x="151" y="191"/>
                  </a:lnTo>
                  <a:lnTo>
                    <a:pt x="157" y="207"/>
                  </a:lnTo>
                  <a:lnTo>
                    <a:pt x="160" y="227"/>
                  </a:lnTo>
                  <a:lnTo>
                    <a:pt x="160" y="233"/>
                  </a:lnTo>
                  <a:lnTo>
                    <a:pt x="157" y="230"/>
                  </a:lnTo>
                  <a:lnTo>
                    <a:pt x="152" y="220"/>
                  </a:lnTo>
                  <a:lnTo>
                    <a:pt x="145" y="203"/>
                  </a:lnTo>
                  <a:lnTo>
                    <a:pt x="140" y="194"/>
                  </a:lnTo>
                  <a:lnTo>
                    <a:pt x="136" y="183"/>
                  </a:lnTo>
                  <a:lnTo>
                    <a:pt x="128" y="175"/>
                  </a:lnTo>
                  <a:lnTo>
                    <a:pt x="122" y="166"/>
                  </a:lnTo>
                  <a:lnTo>
                    <a:pt x="114" y="160"/>
                  </a:lnTo>
                  <a:lnTo>
                    <a:pt x="107" y="154"/>
                  </a:lnTo>
                  <a:lnTo>
                    <a:pt x="101" y="149"/>
                  </a:lnTo>
                  <a:lnTo>
                    <a:pt x="94" y="148"/>
                  </a:lnTo>
                  <a:lnTo>
                    <a:pt x="104" y="172"/>
                  </a:lnTo>
                  <a:lnTo>
                    <a:pt x="110" y="207"/>
                  </a:lnTo>
                  <a:lnTo>
                    <a:pt x="114" y="244"/>
                  </a:lnTo>
                  <a:lnTo>
                    <a:pt x="113" y="275"/>
                  </a:lnTo>
                  <a:lnTo>
                    <a:pt x="110" y="282"/>
                  </a:lnTo>
                  <a:lnTo>
                    <a:pt x="108" y="284"/>
                  </a:lnTo>
                  <a:lnTo>
                    <a:pt x="107" y="279"/>
                  </a:lnTo>
                  <a:lnTo>
                    <a:pt x="107" y="270"/>
                  </a:lnTo>
                  <a:lnTo>
                    <a:pt x="104" y="249"/>
                  </a:lnTo>
                  <a:lnTo>
                    <a:pt x="97" y="215"/>
                  </a:lnTo>
                  <a:lnTo>
                    <a:pt x="88" y="180"/>
                  </a:lnTo>
                  <a:lnTo>
                    <a:pt x="82" y="160"/>
                  </a:lnTo>
                  <a:lnTo>
                    <a:pt x="70" y="169"/>
                  </a:lnTo>
                  <a:lnTo>
                    <a:pt x="56" y="185"/>
                  </a:lnTo>
                  <a:lnTo>
                    <a:pt x="46" y="204"/>
                  </a:lnTo>
                  <a:lnTo>
                    <a:pt x="39" y="223"/>
                  </a:lnTo>
                  <a:lnTo>
                    <a:pt x="36" y="230"/>
                  </a:lnTo>
                  <a:lnTo>
                    <a:pt x="33" y="230"/>
                  </a:lnTo>
                  <a:lnTo>
                    <a:pt x="32" y="224"/>
                  </a:lnTo>
                  <a:lnTo>
                    <a:pt x="35" y="214"/>
                  </a:lnTo>
                  <a:lnTo>
                    <a:pt x="43" y="195"/>
                  </a:lnTo>
                  <a:lnTo>
                    <a:pt x="55" y="172"/>
                  </a:lnTo>
                  <a:lnTo>
                    <a:pt x="67" y="151"/>
                  </a:lnTo>
                  <a:lnTo>
                    <a:pt x="76" y="139"/>
                  </a:lnTo>
                  <a:lnTo>
                    <a:pt x="78" y="120"/>
                  </a:lnTo>
                  <a:lnTo>
                    <a:pt x="78" y="99"/>
                  </a:lnTo>
                  <a:lnTo>
                    <a:pt x="78" y="82"/>
                  </a:lnTo>
                  <a:lnTo>
                    <a:pt x="78" y="70"/>
                  </a:lnTo>
                  <a:lnTo>
                    <a:pt x="68" y="76"/>
                  </a:lnTo>
                  <a:lnTo>
                    <a:pt x="58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6" y="122"/>
                  </a:lnTo>
                  <a:lnTo>
                    <a:pt x="17" y="136"/>
                  </a:lnTo>
                  <a:lnTo>
                    <a:pt x="10" y="148"/>
                  </a:lnTo>
                  <a:lnTo>
                    <a:pt x="6" y="160"/>
                  </a:lnTo>
                  <a:lnTo>
                    <a:pt x="3" y="165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1" y="152"/>
                  </a:lnTo>
                  <a:lnTo>
                    <a:pt x="4" y="145"/>
                  </a:lnTo>
                  <a:lnTo>
                    <a:pt x="10" y="133"/>
                  </a:lnTo>
                  <a:lnTo>
                    <a:pt x="20" y="119"/>
                  </a:lnTo>
                  <a:lnTo>
                    <a:pt x="29" y="104"/>
                  </a:lnTo>
                  <a:lnTo>
                    <a:pt x="39" y="87"/>
                  </a:lnTo>
                  <a:lnTo>
                    <a:pt x="50" y="73"/>
                  </a:lnTo>
                  <a:lnTo>
                    <a:pt x="61" y="61"/>
                  </a:lnTo>
                  <a:lnTo>
                    <a:pt x="70" y="52"/>
                  </a:lnTo>
                  <a:lnTo>
                    <a:pt x="75" y="42"/>
                  </a:lnTo>
                  <a:lnTo>
                    <a:pt x="75" y="30"/>
                  </a:lnTo>
                  <a:lnTo>
                    <a:pt x="72" y="18"/>
                  </a:lnTo>
                  <a:lnTo>
                    <a:pt x="70" y="10"/>
                  </a:lnTo>
                  <a:lnTo>
                    <a:pt x="70" y="7"/>
                  </a:lnTo>
                  <a:lnTo>
                    <a:pt x="70" y="4"/>
                  </a:lnTo>
                  <a:lnTo>
                    <a:pt x="72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9" name="Freeform 308"/>
            <p:cNvSpPr>
              <a:spLocks/>
            </p:cNvSpPr>
            <p:nvPr/>
          </p:nvSpPr>
          <p:spPr bwMode="auto">
            <a:xfrm>
              <a:off x="866" y="431"/>
              <a:ext cx="103" cy="148"/>
            </a:xfrm>
            <a:custGeom>
              <a:avLst/>
              <a:gdLst>
                <a:gd name="T0" fmla="*/ 1 w 206"/>
                <a:gd name="T1" fmla="*/ 1 h 295"/>
                <a:gd name="T2" fmla="*/ 1 w 206"/>
                <a:gd name="T3" fmla="*/ 1 h 295"/>
                <a:gd name="T4" fmla="*/ 1 w 206"/>
                <a:gd name="T5" fmla="*/ 1 h 295"/>
                <a:gd name="T6" fmla="*/ 1 w 206"/>
                <a:gd name="T7" fmla="*/ 1 h 295"/>
                <a:gd name="T8" fmla="*/ 1 w 206"/>
                <a:gd name="T9" fmla="*/ 1 h 295"/>
                <a:gd name="T10" fmla="*/ 1 w 206"/>
                <a:gd name="T11" fmla="*/ 1 h 295"/>
                <a:gd name="T12" fmla="*/ 1 w 206"/>
                <a:gd name="T13" fmla="*/ 1 h 295"/>
                <a:gd name="T14" fmla="*/ 1 w 206"/>
                <a:gd name="T15" fmla="*/ 1 h 295"/>
                <a:gd name="T16" fmla="*/ 1 w 206"/>
                <a:gd name="T17" fmla="*/ 1 h 295"/>
                <a:gd name="T18" fmla="*/ 1 w 206"/>
                <a:gd name="T19" fmla="*/ 1 h 295"/>
                <a:gd name="T20" fmla="*/ 1 w 206"/>
                <a:gd name="T21" fmla="*/ 1 h 295"/>
                <a:gd name="T22" fmla="*/ 1 w 206"/>
                <a:gd name="T23" fmla="*/ 1 h 295"/>
                <a:gd name="T24" fmla="*/ 1 w 206"/>
                <a:gd name="T25" fmla="*/ 1 h 295"/>
                <a:gd name="T26" fmla="*/ 1 w 206"/>
                <a:gd name="T27" fmla="*/ 1 h 295"/>
                <a:gd name="T28" fmla="*/ 1 w 206"/>
                <a:gd name="T29" fmla="*/ 1 h 295"/>
                <a:gd name="T30" fmla="*/ 1 w 206"/>
                <a:gd name="T31" fmla="*/ 1 h 295"/>
                <a:gd name="T32" fmla="*/ 1 w 206"/>
                <a:gd name="T33" fmla="*/ 1 h 295"/>
                <a:gd name="T34" fmla="*/ 1 w 206"/>
                <a:gd name="T35" fmla="*/ 1 h 295"/>
                <a:gd name="T36" fmla="*/ 1 w 206"/>
                <a:gd name="T37" fmla="*/ 1 h 295"/>
                <a:gd name="T38" fmla="*/ 1 w 206"/>
                <a:gd name="T39" fmla="*/ 1 h 295"/>
                <a:gd name="T40" fmla="*/ 1 w 206"/>
                <a:gd name="T41" fmla="*/ 1 h 295"/>
                <a:gd name="T42" fmla="*/ 1 w 206"/>
                <a:gd name="T43" fmla="*/ 1 h 295"/>
                <a:gd name="T44" fmla="*/ 1 w 206"/>
                <a:gd name="T45" fmla="*/ 0 h 295"/>
                <a:gd name="T46" fmla="*/ 1 w 206"/>
                <a:gd name="T47" fmla="*/ 1 h 295"/>
                <a:gd name="T48" fmla="*/ 1 w 206"/>
                <a:gd name="T49" fmla="*/ 1 h 295"/>
                <a:gd name="T50" fmla="*/ 1 w 206"/>
                <a:gd name="T51" fmla="*/ 1 h 295"/>
                <a:gd name="T52" fmla="*/ 1 w 206"/>
                <a:gd name="T53" fmla="*/ 1 h 295"/>
                <a:gd name="T54" fmla="*/ 1 w 206"/>
                <a:gd name="T55" fmla="*/ 1 h 295"/>
                <a:gd name="T56" fmla="*/ 1 w 206"/>
                <a:gd name="T57" fmla="*/ 1 h 295"/>
                <a:gd name="T58" fmla="*/ 1 w 206"/>
                <a:gd name="T59" fmla="*/ 1 h 295"/>
                <a:gd name="T60" fmla="*/ 1 w 206"/>
                <a:gd name="T61" fmla="*/ 1 h 295"/>
                <a:gd name="T62" fmla="*/ 1 w 206"/>
                <a:gd name="T63" fmla="*/ 1 h 295"/>
                <a:gd name="T64" fmla="*/ 1 w 206"/>
                <a:gd name="T65" fmla="*/ 1 h 295"/>
                <a:gd name="T66" fmla="*/ 1 w 206"/>
                <a:gd name="T67" fmla="*/ 1 h 295"/>
                <a:gd name="T68" fmla="*/ 1 w 206"/>
                <a:gd name="T69" fmla="*/ 1 h 295"/>
                <a:gd name="T70" fmla="*/ 1 w 206"/>
                <a:gd name="T71" fmla="*/ 1 h 295"/>
                <a:gd name="T72" fmla="*/ 1 w 206"/>
                <a:gd name="T73" fmla="*/ 1 h 295"/>
                <a:gd name="T74" fmla="*/ 1 w 206"/>
                <a:gd name="T75" fmla="*/ 1 h 295"/>
                <a:gd name="T76" fmla="*/ 1 w 206"/>
                <a:gd name="T77" fmla="*/ 1 h 295"/>
                <a:gd name="T78" fmla="*/ 1 w 206"/>
                <a:gd name="T79" fmla="*/ 1 h 295"/>
                <a:gd name="T80" fmla="*/ 1 w 206"/>
                <a:gd name="T81" fmla="*/ 1 h 295"/>
                <a:gd name="T82" fmla="*/ 1 w 206"/>
                <a:gd name="T83" fmla="*/ 1 h 295"/>
                <a:gd name="T84" fmla="*/ 1 w 206"/>
                <a:gd name="T85" fmla="*/ 1 h 295"/>
                <a:gd name="T86" fmla="*/ 1 w 206"/>
                <a:gd name="T87" fmla="*/ 1 h 295"/>
                <a:gd name="T88" fmla="*/ 1 w 206"/>
                <a:gd name="T89" fmla="*/ 1 h 295"/>
                <a:gd name="T90" fmla="*/ 1 w 206"/>
                <a:gd name="T91" fmla="*/ 1 h 295"/>
                <a:gd name="T92" fmla="*/ 1 w 206"/>
                <a:gd name="T93" fmla="*/ 1 h 295"/>
                <a:gd name="T94" fmla="*/ 1 w 206"/>
                <a:gd name="T95" fmla="*/ 1 h 295"/>
                <a:gd name="T96" fmla="*/ 1 w 206"/>
                <a:gd name="T97" fmla="*/ 1 h 295"/>
                <a:gd name="T98" fmla="*/ 1 w 206"/>
                <a:gd name="T99" fmla="*/ 1 h 295"/>
                <a:gd name="T100" fmla="*/ 1 w 206"/>
                <a:gd name="T101" fmla="*/ 1 h 295"/>
                <a:gd name="T102" fmla="*/ 1 w 206"/>
                <a:gd name="T103" fmla="*/ 1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6" y="261"/>
                  </a:lnTo>
                  <a:lnTo>
                    <a:pt x="25" y="243"/>
                  </a:lnTo>
                  <a:lnTo>
                    <a:pt x="31" y="229"/>
                  </a:lnTo>
                  <a:lnTo>
                    <a:pt x="37" y="215"/>
                  </a:lnTo>
                  <a:lnTo>
                    <a:pt x="45" y="196"/>
                  </a:lnTo>
                  <a:lnTo>
                    <a:pt x="52" y="177"/>
                  </a:lnTo>
                  <a:lnTo>
                    <a:pt x="58" y="165"/>
                  </a:lnTo>
                  <a:lnTo>
                    <a:pt x="51" y="157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1"/>
                  </a:lnTo>
                  <a:lnTo>
                    <a:pt x="37" y="125"/>
                  </a:lnTo>
                  <a:lnTo>
                    <a:pt x="38" y="125"/>
                  </a:lnTo>
                  <a:lnTo>
                    <a:pt x="40" y="130"/>
                  </a:lnTo>
                  <a:lnTo>
                    <a:pt x="43" y="136"/>
                  </a:lnTo>
                  <a:lnTo>
                    <a:pt x="48" y="141"/>
                  </a:lnTo>
                  <a:lnTo>
                    <a:pt x="54" y="144"/>
                  </a:lnTo>
                  <a:lnTo>
                    <a:pt x="60" y="147"/>
                  </a:lnTo>
                  <a:lnTo>
                    <a:pt x="64" y="148"/>
                  </a:lnTo>
                  <a:lnTo>
                    <a:pt x="72" y="141"/>
                  </a:lnTo>
                  <a:lnTo>
                    <a:pt x="80" y="133"/>
                  </a:lnTo>
                  <a:lnTo>
                    <a:pt x="87" y="122"/>
                  </a:lnTo>
                  <a:lnTo>
                    <a:pt x="95" y="113"/>
                  </a:lnTo>
                  <a:lnTo>
                    <a:pt x="103" y="104"/>
                  </a:lnTo>
                  <a:lnTo>
                    <a:pt x="109" y="96"/>
                  </a:lnTo>
                  <a:lnTo>
                    <a:pt x="113" y="89"/>
                  </a:lnTo>
                  <a:lnTo>
                    <a:pt x="115" y="84"/>
                  </a:lnTo>
                  <a:lnTo>
                    <a:pt x="115" y="73"/>
                  </a:lnTo>
                  <a:lnTo>
                    <a:pt x="113" y="56"/>
                  </a:lnTo>
                  <a:lnTo>
                    <a:pt x="107" y="40"/>
                  </a:lnTo>
                  <a:lnTo>
                    <a:pt x="101" y="27"/>
                  </a:lnTo>
                  <a:lnTo>
                    <a:pt x="95" y="20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1"/>
                  </a:lnTo>
                  <a:lnTo>
                    <a:pt x="124" y="73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5"/>
                  </a:lnTo>
                  <a:lnTo>
                    <a:pt x="167" y="3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3" y="5"/>
                  </a:lnTo>
                  <a:lnTo>
                    <a:pt x="168" y="11"/>
                  </a:lnTo>
                  <a:lnTo>
                    <a:pt x="162" y="24"/>
                  </a:lnTo>
                  <a:lnTo>
                    <a:pt x="150" y="49"/>
                  </a:lnTo>
                  <a:lnTo>
                    <a:pt x="139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50" y="78"/>
                  </a:lnTo>
                  <a:lnTo>
                    <a:pt x="159" y="76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2" y="67"/>
                  </a:lnTo>
                  <a:lnTo>
                    <a:pt x="188" y="64"/>
                  </a:lnTo>
                  <a:lnTo>
                    <a:pt x="193" y="61"/>
                  </a:lnTo>
                  <a:lnTo>
                    <a:pt x="200" y="56"/>
                  </a:lnTo>
                  <a:lnTo>
                    <a:pt x="205" y="55"/>
                  </a:lnTo>
                  <a:lnTo>
                    <a:pt x="206" y="58"/>
                  </a:lnTo>
                  <a:lnTo>
                    <a:pt x="203" y="63"/>
                  </a:lnTo>
                  <a:lnTo>
                    <a:pt x="197" y="67"/>
                  </a:lnTo>
                  <a:lnTo>
                    <a:pt x="188" y="72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2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16" y="105"/>
                  </a:lnTo>
                  <a:lnTo>
                    <a:pt x="106" y="118"/>
                  </a:lnTo>
                  <a:lnTo>
                    <a:pt x="98" y="130"/>
                  </a:lnTo>
                  <a:lnTo>
                    <a:pt x="96" y="137"/>
                  </a:lnTo>
                  <a:lnTo>
                    <a:pt x="98" y="141"/>
                  </a:lnTo>
                  <a:lnTo>
                    <a:pt x="103" y="144"/>
                  </a:lnTo>
                  <a:lnTo>
                    <a:pt x="106" y="145"/>
                  </a:lnTo>
                  <a:lnTo>
                    <a:pt x="109" y="145"/>
                  </a:lnTo>
                  <a:lnTo>
                    <a:pt x="103" y="148"/>
                  </a:lnTo>
                  <a:lnTo>
                    <a:pt x="98" y="151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7"/>
                  </a:lnTo>
                  <a:lnTo>
                    <a:pt x="84" y="157"/>
                  </a:lnTo>
                  <a:lnTo>
                    <a:pt x="83" y="157"/>
                  </a:lnTo>
                  <a:lnTo>
                    <a:pt x="78" y="165"/>
                  </a:lnTo>
                  <a:lnTo>
                    <a:pt x="72" y="176"/>
                  </a:lnTo>
                  <a:lnTo>
                    <a:pt x="64" y="191"/>
                  </a:lnTo>
                  <a:lnTo>
                    <a:pt x="55" y="206"/>
                  </a:lnTo>
                  <a:lnTo>
                    <a:pt x="48" y="223"/>
                  </a:lnTo>
                  <a:lnTo>
                    <a:pt x="42" y="240"/>
                  </a:lnTo>
                  <a:lnTo>
                    <a:pt x="38" y="254"/>
                  </a:lnTo>
                  <a:lnTo>
                    <a:pt x="37" y="264"/>
                  </a:lnTo>
                  <a:lnTo>
                    <a:pt x="34" y="270"/>
                  </a:lnTo>
                  <a:lnTo>
                    <a:pt x="32" y="276"/>
                  </a:lnTo>
                  <a:lnTo>
                    <a:pt x="29" y="283"/>
                  </a:lnTo>
                  <a:lnTo>
                    <a:pt x="25" y="287"/>
                  </a:lnTo>
                  <a:lnTo>
                    <a:pt x="20" y="290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Freeform 309"/>
            <p:cNvSpPr>
              <a:spLocks/>
            </p:cNvSpPr>
            <p:nvPr/>
          </p:nvSpPr>
          <p:spPr bwMode="auto">
            <a:xfrm>
              <a:off x="715" y="666"/>
              <a:ext cx="67" cy="115"/>
            </a:xfrm>
            <a:custGeom>
              <a:avLst/>
              <a:gdLst>
                <a:gd name="T0" fmla="*/ 1 w 132"/>
                <a:gd name="T1" fmla="*/ 1 h 229"/>
                <a:gd name="T2" fmla="*/ 1 w 132"/>
                <a:gd name="T3" fmla="*/ 1 h 229"/>
                <a:gd name="T4" fmla="*/ 1 w 132"/>
                <a:gd name="T5" fmla="*/ 1 h 229"/>
                <a:gd name="T6" fmla="*/ 1 w 132"/>
                <a:gd name="T7" fmla="*/ 1 h 229"/>
                <a:gd name="T8" fmla="*/ 1 w 132"/>
                <a:gd name="T9" fmla="*/ 1 h 229"/>
                <a:gd name="T10" fmla="*/ 1 w 132"/>
                <a:gd name="T11" fmla="*/ 1 h 229"/>
                <a:gd name="T12" fmla="*/ 0 w 132"/>
                <a:gd name="T13" fmla="*/ 1 h 229"/>
                <a:gd name="T14" fmla="*/ 1 w 132"/>
                <a:gd name="T15" fmla="*/ 1 h 229"/>
                <a:gd name="T16" fmla="*/ 1 w 132"/>
                <a:gd name="T17" fmla="*/ 1 h 229"/>
                <a:gd name="T18" fmla="*/ 1 w 132"/>
                <a:gd name="T19" fmla="*/ 1 h 229"/>
                <a:gd name="T20" fmla="*/ 1 w 132"/>
                <a:gd name="T21" fmla="*/ 1 h 229"/>
                <a:gd name="T22" fmla="*/ 1 w 132"/>
                <a:gd name="T23" fmla="*/ 1 h 229"/>
                <a:gd name="T24" fmla="*/ 1 w 132"/>
                <a:gd name="T25" fmla="*/ 1 h 229"/>
                <a:gd name="T26" fmla="*/ 1 w 132"/>
                <a:gd name="T27" fmla="*/ 1 h 229"/>
                <a:gd name="T28" fmla="*/ 1 w 132"/>
                <a:gd name="T29" fmla="*/ 1 h 229"/>
                <a:gd name="T30" fmla="*/ 1 w 132"/>
                <a:gd name="T31" fmla="*/ 1 h 229"/>
                <a:gd name="T32" fmla="*/ 1 w 132"/>
                <a:gd name="T33" fmla="*/ 1 h 229"/>
                <a:gd name="T34" fmla="*/ 1 w 132"/>
                <a:gd name="T35" fmla="*/ 1 h 229"/>
                <a:gd name="T36" fmla="*/ 1 w 132"/>
                <a:gd name="T37" fmla="*/ 1 h 229"/>
                <a:gd name="T38" fmla="*/ 1 w 132"/>
                <a:gd name="T39" fmla="*/ 1 h 229"/>
                <a:gd name="T40" fmla="*/ 1 w 132"/>
                <a:gd name="T41" fmla="*/ 1 h 229"/>
                <a:gd name="T42" fmla="*/ 1 w 132"/>
                <a:gd name="T43" fmla="*/ 1 h 229"/>
                <a:gd name="T44" fmla="*/ 1 w 132"/>
                <a:gd name="T45" fmla="*/ 1 h 229"/>
                <a:gd name="T46" fmla="*/ 1 w 132"/>
                <a:gd name="T47" fmla="*/ 1 h 229"/>
                <a:gd name="T48" fmla="*/ 1 w 132"/>
                <a:gd name="T49" fmla="*/ 1 h 229"/>
                <a:gd name="T50" fmla="*/ 1 w 132"/>
                <a:gd name="T51" fmla="*/ 1 h 229"/>
                <a:gd name="T52" fmla="*/ 1 w 132"/>
                <a:gd name="T53" fmla="*/ 1 h 229"/>
                <a:gd name="T54" fmla="*/ 1 w 132"/>
                <a:gd name="T55" fmla="*/ 1 h 229"/>
                <a:gd name="T56" fmla="*/ 1 w 132"/>
                <a:gd name="T57" fmla="*/ 1 h 229"/>
                <a:gd name="T58" fmla="*/ 1 w 132"/>
                <a:gd name="T59" fmla="*/ 1 h 229"/>
                <a:gd name="T60" fmla="*/ 1 w 132"/>
                <a:gd name="T61" fmla="*/ 1 h 229"/>
                <a:gd name="T62" fmla="*/ 1 w 132"/>
                <a:gd name="T63" fmla="*/ 1 h 229"/>
                <a:gd name="T64" fmla="*/ 1 w 132"/>
                <a:gd name="T65" fmla="*/ 1 h 229"/>
                <a:gd name="T66" fmla="*/ 1 w 132"/>
                <a:gd name="T67" fmla="*/ 1 h 229"/>
                <a:gd name="T68" fmla="*/ 1 w 132"/>
                <a:gd name="T69" fmla="*/ 1 h 229"/>
                <a:gd name="T70" fmla="*/ 1 w 132"/>
                <a:gd name="T71" fmla="*/ 1 h 229"/>
                <a:gd name="T72" fmla="*/ 1 w 132"/>
                <a:gd name="T73" fmla="*/ 1 h 229"/>
                <a:gd name="T74" fmla="*/ 1 w 132"/>
                <a:gd name="T75" fmla="*/ 1 h 229"/>
                <a:gd name="T76" fmla="*/ 1 w 132"/>
                <a:gd name="T77" fmla="*/ 1 h 229"/>
                <a:gd name="T78" fmla="*/ 1 w 132"/>
                <a:gd name="T79" fmla="*/ 1 h 229"/>
                <a:gd name="T80" fmla="*/ 1 w 132"/>
                <a:gd name="T81" fmla="*/ 1 h 229"/>
                <a:gd name="T82" fmla="*/ 1 w 132"/>
                <a:gd name="T83" fmla="*/ 1 h 229"/>
                <a:gd name="T84" fmla="*/ 1 w 132"/>
                <a:gd name="T85" fmla="*/ 1 h 229"/>
                <a:gd name="T86" fmla="*/ 1 w 132"/>
                <a:gd name="T87" fmla="*/ 1 h 229"/>
                <a:gd name="T88" fmla="*/ 1 w 132"/>
                <a:gd name="T89" fmla="*/ 1 h 229"/>
                <a:gd name="T90" fmla="*/ 1 w 132"/>
                <a:gd name="T91" fmla="*/ 1 h 229"/>
                <a:gd name="T92" fmla="*/ 1 w 132"/>
                <a:gd name="T93" fmla="*/ 1 h 229"/>
                <a:gd name="T94" fmla="*/ 1 w 132"/>
                <a:gd name="T95" fmla="*/ 1 h 229"/>
                <a:gd name="T96" fmla="*/ 1 w 132"/>
                <a:gd name="T97" fmla="*/ 1 h 229"/>
                <a:gd name="T98" fmla="*/ 1 w 132"/>
                <a:gd name="T99" fmla="*/ 0 h 2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2"/>
                <a:gd name="T151" fmla="*/ 0 h 229"/>
                <a:gd name="T152" fmla="*/ 132 w 132"/>
                <a:gd name="T153" fmla="*/ 229 h 22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2" h="229">
                  <a:moveTo>
                    <a:pt x="93" y="5"/>
                  </a:moveTo>
                  <a:lnTo>
                    <a:pt x="87" y="14"/>
                  </a:lnTo>
                  <a:lnTo>
                    <a:pt x="80" y="27"/>
                  </a:lnTo>
                  <a:lnTo>
                    <a:pt x="74" y="41"/>
                  </a:lnTo>
                  <a:lnTo>
                    <a:pt x="71" y="49"/>
                  </a:lnTo>
                  <a:lnTo>
                    <a:pt x="64" y="49"/>
                  </a:lnTo>
                  <a:lnTo>
                    <a:pt x="53" y="52"/>
                  </a:lnTo>
                  <a:lnTo>
                    <a:pt x="42" y="56"/>
                  </a:lnTo>
                  <a:lnTo>
                    <a:pt x="32" y="63"/>
                  </a:lnTo>
                  <a:lnTo>
                    <a:pt x="21" y="69"/>
                  </a:lnTo>
                  <a:lnTo>
                    <a:pt x="12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6" y="87"/>
                  </a:lnTo>
                  <a:lnTo>
                    <a:pt x="10" y="84"/>
                  </a:lnTo>
                  <a:lnTo>
                    <a:pt x="16" y="81"/>
                  </a:lnTo>
                  <a:lnTo>
                    <a:pt x="24" y="76"/>
                  </a:lnTo>
                  <a:lnTo>
                    <a:pt x="33" y="70"/>
                  </a:lnTo>
                  <a:lnTo>
                    <a:pt x="42" y="66"/>
                  </a:lnTo>
                  <a:lnTo>
                    <a:pt x="51" y="63"/>
                  </a:lnTo>
                  <a:lnTo>
                    <a:pt x="59" y="60"/>
                  </a:lnTo>
                  <a:lnTo>
                    <a:pt x="65" y="58"/>
                  </a:lnTo>
                  <a:lnTo>
                    <a:pt x="62" y="69"/>
                  </a:lnTo>
                  <a:lnTo>
                    <a:pt x="59" y="84"/>
                  </a:lnTo>
                  <a:lnTo>
                    <a:pt x="56" y="98"/>
                  </a:lnTo>
                  <a:lnTo>
                    <a:pt x="55" y="107"/>
                  </a:lnTo>
                  <a:lnTo>
                    <a:pt x="50" y="113"/>
                  </a:lnTo>
                  <a:lnTo>
                    <a:pt x="42" y="119"/>
                  </a:lnTo>
                  <a:lnTo>
                    <a:pt x="35" y="128"/>
                  </a:lnTo>
                  <a:lnTo>
                    <a:pt x="27" y="136"/>
                  </a:lnTo>
                  <a:lnTo>
                    <a:pt x="19" y="145"/>
                  </a:lnTo>
                  <a:lnTo>
                    <a:pt x="12" y="151"/>
                  </a:lnTo>
                  <a:lnTo>
                    <a:pt x="7" y="157"/>
                  </a:lnTo>
                  <a:lnTo>
                    <a:pt x="6" y="162"/>
                  </a:lnTo>
                  <a:lnTo>
                    <a:pt x="4" y="166"/>
                  </a:lnTo>
                  <a:lnTo>
                    <a:pt x="4" y="170"/>
                  </a:lnTo>
                  <a:lnTo>
                    <a:pt x="7" y="170"/>
                  </a:lnTo>
                  <a:lnTo>
                    <a:pt x="10" y="165"/>
                  </a:lnTo>
                  <a:lnTo>
                    <a:pt x="19" y="156"/>
                  </a:lnTo>
                  <a:lnTo>
                    <a:pt x="33" y="142"/>
                  </a:lnTo>
                  <a:lnTo>
                    <a:pt x="45" y="131"/>
                  </a:lnTo>
                  <a:lnTo>
                    <a:pt x="55" y="124"/>
                  </a:lnTo>
                  <a:lnTo>
                    <a:pt x="56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1"/>
                  </a:lnTo>
                  <a:lnTo>
                    <a:pt x="65" y="228"/>
                  </a:lnTo>
                  <a:lnTo>
                    <a:pt x="67" y="229"/>
                  </a:lnTo>
                  <a:lnTo>
                    <a:pt x="67" y="226"/>
                  </a:lnTo>
                  <a:lnTo>
                    <a:pt x="68" y="218"/>
                  </a:lnTo>
                  <a:lnTo>
                    <a:pt x="68" y="199"/>
                  </a:lnTo>
                  <a:lnTo>
                    <a:pt x="67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70" y="111"/>
                  </a:lnTo>
                  <a:lnTo>
                    <a:pt x="71" y="111"/>
                  </a:lnTo>
                  <a:lnTo>
                    <a:pt x="73" y="115"/>
                  </a:lnTo>
                  <a:lnTo>
                    <a:pt x="74" y="121"/>
                  </a:lnTo>
                  <a:lnTo>
                    <a:pt x="80" y="131"/>
                  </a:lnTo>
                  <a:lnTo>
                    <a:pt x="94" y="148"/>
                  </a:lnTo>
                  <a:lnTo>
                    <a:pt x="109" y="165"/>
                  </a:lnTo>
                  <a:lnTo>
                    <a:pt x="119" y="173"/>
                  </a:lnTo>
                  <a:lnTo>
                    <a:pt x="123" y="173"/>
                  </a:lnTo>
                  <a:lnTo>
                    <a:pt x="123" y="168"/>
                  </a:lnTo>
                  <a:lnTo>
                    <a:pt x="119" y="163"/>
                  </a:lnTo>
                  <a:lnTo>
                    <a:pt x="113" y="156"/>
                  </a:lnTo>
                  <a:lnTo>
                    <a:pt x="103" y="145"/>
                  </a:lnTo>
                  <a:lnTo>
                    <a:pt x="93" y="131"/>
                  </a:lnTo>
                  <a:lnTo>
                    <a:pt x="84" y="118"/>
                  </a:lnTo>
                  <a:lnTo>
                    <a:pt x="77" y="107"/>
                  </a:lnTo>
                  <a:lnTo>
                    <a:pt x="77" y="96"/>
                  </a:lnTo>
                  <a:lnTo>
                    <a:pt x="77" y="81"/>
                  </a:lnTo>
                  <a:lnTo>
                    <a:pt x="79" y="69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5" y="58"/>
                  </a:lnTo>
                  <a:lnTo>
                    <a:pt x="88" y="61"/>
                  </a:lnTo>
                  <a:lnTo>
                    <a:pt x="91" y="66"/>
                  </a:lnTo>
                  <a:lnTo>
                    <a:pt x="100" y="73"/>
                  </a:lnTo>
                  <a:lnTo>
                    <a:pt x="113" y="84"/>
                  </a:lnTo>
                  <a:lnTo>
                    <a:pt x="123" y="95"/>
                  </a:lnTo>
                  <a:lnTo>
                    <a:pt x="131" y="101"/>
                  </a:lnTo>
                  <a:lnTo>
                    <a:pt x="132" y="101"/>
                  </a:lnTo>
                  <a:lnTo>
                    <a:pt x="129" y="96"/>
                  </a:lnTo>
                  <a:lnTo>
                    <a:pt x="125" y="89"/>
                  </a:lnTo>
                  <a:lnTo>
                    <a:pt x="117" y="81"/>
                  </a:lnTo>
                  <a:lnTo>
                    <a:pt x="111" y="73"/>
                  </a:lnTo>
                  <a:lnTo>
                    <a:pt x="105" y="66"/>
                  </a:lnTo>
                  <a:lnTo>
                    <a:pt x="99" y="58"/>
                  </a:lnTo>
                  <a:lnTo>
                    <a:pt x="96" y="52"/>
                  </a:lnTo>
                  <a:lnTo>
                    <a:pt x="93" y="46"/>
                  </a:lnTo>
                  <a:lnTo>
                    <a:pt x="93" y="35"/>
                  </a:lnTo>
                  <a:lnTo>
                    <a:pt x="93" y="23"/>
                  </a:lnTo>
                  <a:lnTo>
                    <a:pt x="97" y="12"/>
                  </a:lnTo>
                  <a:lnTo>
                    <a:pt x="100" y="5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Freeform 310"/>
            <p:cNvSpPr>
              <a:spLocks/>
            </p:cNvSpPr>
            <p:nvPr/>
          </p:nvSpPr>
          <p:spPr bwMode="auto">
            <a:xfrm>
              <a:off x="950" y="615"/>
              <a:ext cx="132" cy="104"/>
            </a:xfrm>
            <a:custGeom>
              <a:avLst/>
              <a:gdLst>
                <a:gd name="T0" fmla="*/ 1 w 264"/>
                <a:gd name="T1" fmla="*/ 0 h 209"/>
                <a:gd name="T2" fmla="*/ 1 w 264"/>
                <a:gd name="T3" fmla="*/ 0 h 209"/>
                <a:gd name="T4" fmla="*/ 1 w 264"/>
                <a:gd name="T5" fmla="*/ 0 h 209"/>
                <a:gd name="T6" fmla="*/ 1 w 264"/>
                <a:gd name="T7" fmla="*/ 0 h 209"/>
                <a:gd name="T8" fmla="*/ 1 w 264"/>
                <a:gd name="T9" fmla="*/ 0 h 209"/>
                <a:gd name="T10" fmla="*/ 1 w 264"/>
                <a:gd name="T11" fmla="*/ 0 h 209"/>
                <a:gd name="T12" fmla="*/ 1 w 264"/>
                <a:gd name="T13" fmla="*/ 0 h 209"/>
                <a:gd name="T14" fmla="*/ 1 w 264"/>
                <a:gd name="T15" fmla="*/ 0 h 209"/>
                <a:gd name="T16" fmla="*/ 1 w 264"/>
                <a:gd name="T17" fmla="*/ 0 h 209"/>
                <a:gd name="T18" fmla="*/ 1 w 264"/>
                <a:gd name="T19" fmla="*/ 0 h 209"/>
                <a:gd name="T20" fmla="*/ 1 w 264"/>
                <a:gd name="T21" fmla="*/ 0 h 209"/>
                <a:gd name="T22" fmla="*/ 1 w 264"/>
                <a:gd name="T23" fmla="*/ 0 h 209"/>
                <a:gd name="T24" fmla="*/ 1 w 264"/>
                <a:gd name="T25" fmla="*/ 0 h 209"/>
                <a:gd name="T26" fmla="*/ 1 w 264"/>
                <a:gd name="T27" fmla="*/ 0 h 209"/>
                <a:gd name="T28" fmla="*/ 1 w 264"/>
                <a:gd name="T29" fmla="*/ 0 h 209"/>
                <a:gd name="T30" fmla="*/ 1 w 264"/>
                <a:gd name="T31" fmla="*/ 0 h 209"/>
                <a:gd name="T32" fmla="*/ 1 w 264"/>
                <a:gd name="T33" fmla="*/ 0 h 209"/>
                <a:gd name="T34" fmla="*/ 1 w 264"/>
                <a:gd name="T35" fmla="*/ 0 h 209"/>
                <a:gd name="T36" fmla="*/ 1 w 264"/>
                <a:gd name="T37" fmla="*/ 0 h 209"/>
                <a:gd name="T38" fmla="*/ 1 w 264"/>
                <a:gd name="T39" fmla="*/ 0 h 209"/>
                <a:gd name="T40" fmla="*/ 1 w 264"/>
                <a:gd name="T41" fmla="*/ 0 h 209"/>
                <a:gd name="T42" fmla="*/ 1 w 264"/>
                <a:gd name="T43" fmla="*/ 0 h 209"/>
                <a:gd name="T44" fmla="*/ 1 w 264"/>
                <a:gd name="T45" fmla="*/ 0 h 209"/>
                <a:gd name="T46" fmla="*/ 1 w 264"/>
                <a:gd name="T47" fmla="*/ 0 h 209"/>
                <a:gd name="T48" fmla="*/ 1 w 264"/>
                <a:gd name="T49" fmla="*/ 0 h 209"/>
                <a:gd name="T50" fmla="*/ 1 w 264"/>
                <a:gd name="T51" fmla="*/ 0 h 209"/>
                <a:gd name="T52" fmla="*/ 1 w 264"/>
                <a:gd name="T53" fmla="*/ 0 h 209"/>
                <a:gd name="T54" fmla="*/ 1 w 264"/>
                <a:gd name="T55" fmla="*/ 0 h 209"/>
                <a:gd name="T56" fmla="*/ 1 w 264"/>
                <a:gd name="T57" fmla="*/ 0 h 209"/>
                <a:gd name="T58" fmla="*/ 1 w 264"/>
                <a:gd name="T59" fmla="*/ 0 h 209"/>
                <a:gd name="T60" fmla="*/ 1 w 264"/>
                <a:gd name="T61" fmla="*/ 0 h 209"/>
                <a:gd name="T62" fmla="*/ 1 w 264"/>
                <a:gd name="T63" fmla="*/ 0 h 209"/>
                <a:gd name="T64" fmla="*/ 1 w 264"/>
                <a:gd name="T65" fmla="*/ 0 h 209"/>
                <a:gd name="T66" fmla="*/ 1 w 264"/>
                <a:gd name="T67" fmla="*/ 0 h 209"/>
                <a:gd name="T68" fmla="*/ 1 w 264"/>
                <a:gd name="T69" fmla="*/ 0 h 209"/>
                <a:gd name="T70" fmla="*/ 1 w 264"/>
                <a:gd name="T71" fmla="*/ 0 h 209"/>
                <a:gd name="T72" fmla="*/ 1 w 264"/>
                <a:gd name="T73" fmla="*/ 0 h 209"/>
                <a:gd name="T74" fmla="*/ 1 w 264"/>
                <a:gd name="T75" fmla="*/ 0 h 209"/>
                <a:gd name="T76" fmla="*/ 1 w 264"/>
                <a:gd name="T77" fmla="*/ 0 h 209"/>
                <a:gd name="T78" fmla="*/ 1 w 264"/>
                <a:gd name="T79" fmla="*/ 0 h 209"/>
                <a:gd name="T80" fmla="*/ 1 w 264"/>
                <a:gd name="T81" fmla="*/ 0 h 209"/>
                <a:gd name="T82" fmla="*/ 1 w 264"/>
                <a:gd name="T83" fmla="*/ 0 h 209"/>
                <a:gd name="T84" fmla="*/ 1 w 264"/>
                <a:gd name="T85" fmla="*/ 0 h 209"/>
                <a:gd name="T86" fmla="*/ 1 w 264"/>
                <a:gd name="T87" fmla="*/ 0 h 209"/>
                <a:gd name="T88" fmla="*/ 1 w 264"/>
                <a:gd name="T89" fmla="*/ 0 h 209"/>
                <a:gd name="T90" fmla="*/ 1 w 264"/>
                <a:gd name="T91" fmla="*/ 0 h 209"/>
                <a:gd name="T92" fmla="*/ 1 w 264"/>
                <a:gd name="T93" fmla="*/ 0 h 209"/>
                <a:gd name="T94" fmla="*/ 1 w 264"/>
                <a:gd name="T95" fmla="*/ 0 h 209"/>
                <a:gd name="T96" fmla="*/ 1 w 264"/>
                <a:gd name="T97" fmla="*/ 0 h 209"/>
                <a:gd name="T98" fmla="*/ 1 w 264"/>
                <a:gd name="T99" fmla="*/ 0 h 209"/>
                <a:gd name="T100" fmla="*/ 1 w 264"/>
                <a:gd name="T101" fmla="*/ 0 h 209"/>
                <a:gd name="T102" fmla="*/ 1 w 264"/>
                <a:gd name="T103" fmla="*/ 0 h 209"/>
                <a:gd name="T104" fmla="*/ 1 w 264"/>
                <a:gd name="T105" fmla="*/ 0 h 209"/>
                <a:gd name="T106" fmla="*/ 1 w 264"/>
                <a:gd name="T107" fmla="*/ 0 h 209"/>
                <a:gd name="T108" fmla="*/ 1 w 264"/>
                <a:gd name="T109" fmla="*/ 0 h 209"/>
                <a:gd name="T110" fmla="*/ 1 w 264"/>
                <a:gd name="T111" fmla="*/ 0 h 209"/>
                <a:gd name="T112" fmla="*/ 1 w 264"/>
                <a:gd name="T113" fmla="*/ 0 h 209"/>
                <a:gd name="T114" fmla="*/ 1 w 264"/>
                <a:gd name="T115" fmla="*/ 0 h 209"/>
                <a:gd name="T116" fmla="*/ 1 w 264"/>
                <a:gd name="T117" fmla="*/ 0 h 209"/>
                <a:gd name="T118" fmla="*/ 1 w 264"/>
                <a:gd name="T119" fmla="*/ 0 h 209"/>
                <a:gd name="T120" fmla="*/ 1 w 264"/>
                <a:gd name="T121" fmla="*/ 0 h 209"/>
                <a:gd name="T122" fmla="*/ 1 w 264"/>
                <a:gd name="T123" fmla="*/ 0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6"/>
                  </a:moveTo>
                  <a:lnTo>
                    <a:pt x="6" y="21"/>
                  </a:lnTo>
                  <a:lnTo>
                    <a:pt x="14" y="29"/>
                  </a:lnTo>
                  <a:lnTo>
                    <a:pt x="22" y="35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1" y="45"/>
                  </a:lnTo>
                  <a:lnTo>
                    <a:pt x="52" y="52"/>
                  </a:lnTo>
                  <a:lnTo>
                    <a:pt x="60" y="56"/>
                  </a:lnTo>
                  <a:lnTo>
                    <a:pt x="60" y="76"/>
                  </a:lnTo>
                  <a:lnTo>
                    <a:pt x="60" y="97"/>
                  </a:lnTo>
                  <a:lnTo>
                    <a:pt x="60" y="117"/>
                  </a:lnTo>
                  <a:lnTo>
                    <a:pt x="63" y="133"/>
                  </a:lnTo>
                  <a:lnTo>
                    <a:pt x="66" y="139"/>
                  </a:lnTo>
                  <a:lnTo>
                    <a:pt x="67" y="139"/>
                  </a:lnTo>
                  <a:lnTo>
                    <a:pt x="67" y="133"/>
                  </a:lnTo>
                  <a:lnTo>
                    <a:pt x="66" y="126"/>
                  </a:lnTo>
                  <a:lnTo>
                    <a:pt x="66" y="113"/>
                  </a:lnTo>
                  <a:lnTo>
                    <a:pt x="67" y="91"/>
                  </a:lnTo>
                  <a:lnTo>
                    <a:pt x="70" y="70"/>
                  </a:lnTo>
                  <a:lnTo>
                    <a:pt x="73" y="58"/>
                  </a:lnTo>
                  <a:lnTo>
                    <a:pt x="78" y="61"/>
                  </a:lnTo>
                  <a:lnTo>
                    <a:pt x="83" y="65"/>
                  </a:lnTo>
                  <a:lnTo>
                    <a:pt x="90" y="71"/>
                  </a:lnTo>
                  <a:lnTo>
                    <a:pt x="98" y="79"/>
                  </a:lnTo>
                  <a:lnTo>
                    <a:pt x="104" y="85"/>
                  </a:lnTo>
                  <a:lnTo>
                    <a:pt x="112" y="91"/>
                  </a:lnTo>
                  <a:lnTo>
                    <a:pt x="116" y="96"/>
                  </a:lnTo>
                  <a:lnTo>
                    <a:pt x="121" y="99"/>
                  </a:lnTo>
                  <a:lnTo>
                    <a:pt x="124" y="123"/>
                  </a:lnTo>
                  <a:lnTo>
                    <a:pt x="128" y="155"/>
                  </a:lnTo>
                  <a:lnTo>
                    <a:pt x="136" y="186"/>
                  </a:lnTo>
                  <a:lnTo>
                    <a:pt x="144" y="204"/>
                  </a:lnTo>
                  <a:lnTo>
                    <a:pt x="148" y="209"/>
                  </a:lnTo>
                  <a:lnTo>
                    <a:pt x="150" y="206"/>
                  </a:lnTo>
                  <a:lnTo>
                    <a:pt x="148" y="198"/>
                  </a:lnTo>
                  <a:lnTo>
                    <a:pt x="145" y="189"/>
                  </a:lnTo>
                  <a:lnTo>
                    <a:pt x="142" y="172"/>
                  </a:lnTo>
                  <a:lnTo>
                    <a:pt x="138" y="148"/>
                  </a:lnTo>
                  <a:lnTo>
                    <a:pt x="133" y="123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3"/>
                  </a:lnTo>
                  <a:lnTo>
                    <a:pt x="182" y="134"/>
                  </a:lnTo>
                  <a:lnTo>
                    <a:pt x="203" y="145"/>
                  </a:lnTo>
                  <a:lnTo>
                    <a:pt x="223" y="157"/>
                  </a:lnTo>
                  <a:lnTo>
                    <a:pt x="240" y="166"/>
                  </a:lnTo>
                  <a:lnTo>
                    <a:pt x="254" y="174"/>
                  </a:lnTo>
                  <a:lnTo>
                    <a:pt x="260" y="178"/>
                  </a:lnTo>
                  <a:lnTo>
                    <a:pt x="263" y="181"/>
                  </a:lnTo>
                  <a:lnTo>
                    <a:pt x="264" y="180"/>
                  </a:lnTo>
                  <a:lnTo>
                    <a:pt x="261" y="175"/>
                  </a:lnTo>
                  <a:lnTo>
                    <a:pt x="254" y="169"/>
                  </a:lnTo>
                  <a:lnTo>
                    <a:pt x="246" y="163"/>
                  </a:lnTo>
                  <a:lnTo>
                    <a:pt x="232" y="154"/>
                  </a:lnTo>
                  <a:lnTo>
                    <a:pt x="215" y="143"/>
                  </a:lnTo>
                  <a:lnTo>
                    <a:pt x="197" y="131"/>
                  </a:lnTo>
                  <a:lnTo>
                    <a:pt x="179" y="120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41" y="97"/>
                  </a:lnTo>
                  <a:lnTo>
                    <a:pt x="135" y="96"/>
                  </a:lnTo>
                  <a:lnTo>
                    <a:pt x="136" y="94"/>
                  </a:lnTo>
                  <a:lnTo>
                    <a:pt x="142" y="94"/>
                  </a:lnTo>
                  <a:lnTo>
                    <a:pt x="153" y="91"/>
                  </a:lnTo>
                  <a:lnTo>
                    <a:pt x="162" y="88"/>
                  </a:lnTo>
                  <a:lnTo>
                    <a:pt x="174" y="85"/>
                  </a:lnTo>
                  <a:lnTo>
                    <a:pt x="189" y="84"/>
                  </a:lnTo>
                  <a:lnTo>
                    <a:pt x="205" y="82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7" y="84"/>
                  </a:lnTo>
                  <a:lnTo>
                    <a:pt x="257" y="87"/>
                  </a:lnTo>
                  <a:lnTo>
                    <a:pt x="264" y="91"/>
                  </a:lnTo>
                  <a:lnTo>
                    <a:pt x="264" y="88"/>
                  </a:lnTo>
                  <a:lnTo>
                    <a:pt x="260" y="84"/>
                  </a:lnTo>
                  <a:lnTo>
                    <a:pt x="252" y="79"/>
                  </a:lnTo>
                  <a:lnTo>
                    <a:pt x="244" y="78"/>
                  </a:lnTo>
                  <a:lnTo>
                    <a:pt x="231" y="76"/>
                  </a:lnTo>
                  <a:lnTo>
                    <a:pt x="214" y="76"/>
                  </a:lnTo>
                  <a:lnTo>
                    <a:pt x="196" y="76"/>
                  </a:lnTo>
                  <a:lnTo>
                    <a:pt x="176" y="76"/>
                  </a:lnTo>
                  <a:lnTo>
                    <a:pt x="159" y="78"/>
                  </a:lnTo>
                  <a:lnTo>
                    <a:pt x="145" y="78"/>
                  </a:lnTo>
                  <a:lnTo>
                    <a:pt x="138" y="79"/>
                  </a:lnTo>
                  <a:lnTo>
                    <a:pt x="133" y="78"/>
                  </a:lnTo>
                  <a:lnTo>
                    <a:pt x="125" y="74"/>
                  </a:lnTo>
                  <a:lnTo>
                    <a:pt x="119" y="70"/>
                  </a:lnTo>
                  <a:lnTo>
                    <a:pt x="112" y="64"/>
                  </a:lnTo>
                  <a:lnTo>
                    <a:pt x="104" y="58"/>
                  </a:lnTo>
                  <a:lnTo>
                    <a:pt x="96" y="52"/>
                  </a:lnTo>
                  <a:lnTo>
                    <a:pt x="92" y="48"/>
                  </a:lnTo>
                  <a:lnTo>
                    <a:pt x="89" y="45"/>
                  </a:lnTo>
                  <a:lnTo>
                    <a:pt x="96" y="41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3"/>
                  </a:lnTo>
                  <a:lnTo>
                    <a:pt x="139" y="16"/>
                  </a:lnTo>
                  <a:lnTo>
                    <a:pt x="148" y="10"/>
                  </a:lnTo>
                  <a:lnTo>
                    <a:pt x="157" y="7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0" y="1"/>
                  </a:lnTo>
                  <a:lnTo>
                    <a:pt x="162" y="0"/>
                  </a:lnTo>
                  <a:lnTo>
                    <a:pt x="151" y="3"/>
                  </a:lnTo>
                  <a:lnTo>
                    <a:pt x="144" y="6"/>
                  </a:lnTo>
                  <a:lnTo>
                    <a:pt x="135" y="10"/>
                  </a:lnTo>
                  <a:lnTo>
                    <a:pt x="122" y="15"/>
                  </a:lnTo>
                  <a:lnTo>
                    <a:pt x="112" y="19"/>
                  </a:lnTo>
                  <a:lnTo>
                    <a:pt x="99" y="26"/>
                  </a:lnTo>
                  <a:lnTo>
                    <a:pt x="90" y="30"/>
                  </a:lnTo>
                  <a:lnTo>
                    <a:pt x="81" y="33"/>
                  </a:lnTo>
                  <a:lnTo>
                    <a:pt x="77" y="36"/>
                  </a:lnTo>
                  <a:lnTo>
                    <a:pt x="70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9" y="33"/>
                  </a:lnTo>
                  <a:lnTo>
                    <a:pt x="43" y="30"/>
                  </a:lnTo>
                  <a:lnTo>
                    <a:pt x="37" y="27"/>
                  </a:lnTo>
                  <a:lnTo>
                    <a:pt x="29" y="24"/>
                  </a:lnTo>
                  <a:lnTo>
                    <a:pt x="22" y="23"/>
                  </a:lnTo>
                  <a:lnTo>
                    <a:pt x="15" y="19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Freeform 311"/>
            <p:cNvSpPr>
              <a:spLocks/>
            </p:cNvSpPr>
            <p:nvPr/>
          </p:nvSpPr>
          <p:spPr bwMode="auto">
            <a:xfrm>
              <a:off x="492" y="775"/>
              <a:ext cx="87" cy="89"/>
            </a:xfrm>
            <a:custGeom>
              <a:avLst/>
              <a:gdLst>
                <a:gd name="T0" fmla="*/ 1 w 172"/>
                <a:gd name="T1" fmla="*/ 1 h 178"/>
                <a:gd name="T2" fmla="*/ 1 w 172"/>
                <a:gd name="T3" fmla="*/ 1 h 178"/>
                <a:gd name="T4" fmla="*/ 1 w 172"/>
                <a:gd name="T5" fmla="*/ 1 h 178"/>
                <a:gd name="T6" fmla="*/ 1 w 172"/>
                <a:gd name="T7" fmla="*/ 1 h 178"/>
                <a:gd name="T8" fmla="*/ 1 w 172"/>
                <a:gd name="T9" fmla="*/ 1 h 178"/>
                <a:gd name="T10" fmla="*/ 1 w 172"/>
                <a:gd name="T11" fmla="*/ 1 h 178"/>
                <a:gd name="T12" fmla="*/ 1 w 172"/>
                <a:gd name="T13" fmla="*/ 1 h 178"/>
                <a:gd name="T14" fmla="*/ 1 w 172"/>
                <a:gd name="T15" fmla="*/ 1 h 178"/>
                <a:gd name="T16" fmla="*/ 1 w 172"/>
                <a:gd name="T17" fmla="*/ 1 h 178"/>
                <a:gd name="T18" fmla="*/ 0 w 172"/>
                <a:gd name="T19" fmla="*/ 1 h 178"/>
                <a:gd name="T20" fmla="*/ 1 w 172"/>
                <a:gd name="T21" fmla="*/ 1 h 178"/>
                <a:gd name="T22" fmla="*/ 1 w 172"/>
                <a:gd name="T23" fmla="*/ 1 h 178"/>
                <a:gd name="T24" fmla="*/ 1 w 172"/>
                <a:gd name="T25" fmla="*/ 1 h 178"/>
                <a:gd name="T26" fmla="*/ 1 w 172"/>
                <a:gd name="T27" fmla="*/ 1 h 178"/>
                <a:gd name="T28" fmla="*/ 1 w 172"/>
                <a:gd name="T29" fmla="*/ 1 h 178"/>
                <a:gd name="T30" fmla="*/ 1 w 172"/>
                <a:gd name="T31" fmla="*/ 1 h 178"/>
                <a:gd name="T32" fmla="*/ 1 w 172"/>
                <a:gd name="T33" fmla="*/ 1 h 178"/>
                <a:gd name="T34" fmla="*/ 1 w 172"/>
                <a:gd name="T35" fmla="*/ 1 h 178"/>
                <a:gd name="T36" fmla="*/ 1 w 172"/>
                <a:gd name="T37" fmla="*/ 1 h 178"/>
                <a:gd name="T38" fmla="*/ 1 w 172"/>
                <a:gd name="T39" fmla="*/ 1 h 178"/>
                <a:gd name="T40" fmla="*/ 1 w 172"/>
                <a:gd name="T41" fmla="*/ 1 h 178"/>
                <a:gd name="T42" fmla="*/ 1 w 172"/>
                <a:gd name="T43" fmla="*/ 1 h 178"/>
                <a:gd name="T44" fmla="*/ 1 w 172"/>
                <a:gd name="T45" fmla="*/ 1 h 178"/>
                <a:gd name="T46" fmla="*/ 1 w 172"/>
                <a:gd name="T47" fmla="*/ 1 h 178"/>
                <a:gd name="T48" fmla="*/ 1 w 172"/>
                <a:gd name="T49" fmla="*/ 1 h 178"/>
                <a:gd name="T50" fmla="*/ 1 w 172"/>
                <a:gd name="T51" fmla="*/ 1 h 178"/>
                <a:gd name="T52" fmla="*/ 1 w 172"/>
                <a:gd name="T53" fmla="*/ 1 h 178"/>
                <a:gd name="T54" fmla="*/ 1 w 172"/>
                <a:gd name="T55" fmla="*/ 1 h 178"/>
                <a:gd name="T56" fmla="*/ 1 w 172"/>
                <a:gd name="T57" fmla="*/ 1 h 178"/>
                <a:gd name="T58" fmla="*/ 1 w 172"/>
                <a:gd name="T59" fmla="*/ 1 h 178"/>
                <a:gd name="T60" fmla="*/ 1 w 172"/>
                <a:gd name="T61" fmla="*/ 1 h 178"/>
                <a:gd name="T62" fmla="*/ 1 w 172"/>
                <a:gd name="T63" fmla="*/ 1 h 178"/>
                <a:gd name="T64" fmla="*/ 1 w 172"/>
                <a:gd name="T65" fmla="*/ 1 h 178"/>
                <a:gd name="T66" fmla="*/ 1 w 172"/>
                <a:gd name="T67" fmla="*/ 1 h 178"/>
                <a:gd name="T68" fmla="*/ 1 w 172"/>
                <a:gd name="T69" fmla="*/ 1 h 178"/>
                <a:gd name="T70" fmla="*/ 1 w 172"/>
                <a:gd name="T71" fmla="*/ 1 h 178"/>
                <a:gd name="T72" fmla="*/ 1 w 172"/>
                <a:gd name="T73" fmla="*/ 1 h 178"/>
                <a:gd name="T74" fmla="*/ 1 w 172"/>
                <a:gd name="T75" fmla="*/ 1 h 178"/>
                <a:gd name="T76" fmla="*/ 1 w 172"/>
                <a:gd name="T77" fmla="*/ 1 h 178"/>
                <a:gd name="T78" fmla="*/ 1 w 172"/>
                <a:gd name="T79" fmla="*/ 1 h 178"/>
                <a:gd name="T80" fmla="*/ 1 w 172"/>
                <a:gd name="T81" fmla="*/ 1 h 178"/>
                <a:gd name="T82" fmla="*/ 1 w 172"/>
                <a:gd name="T83" fmla="*/ 1 h 178"/>
                <a:gd name="T84" fmla="*/ 1 w 172"/>
                <a:gd name="T85" fmla="*/ 1 h 178"/>
                <a:gd name="T86" fmla="*/ 1 w 172"/>
                <a:gd name="T87" fmla="*/ 1 h 178"/>
                <a:gd name="T88" fmla="*/ 1 w 172"/>
                <a:gd name="T89" fmla="*/ 1 h 178"/>
                <a:gd name="T90" fmla="*/ 1 w 172"/>
                <a:gd name="T91" fmla="*/ 1 h 178"/>
                <a:gd name="T92" fmla="*/ 1 w 172"/>
                <a:gd name="T93" fmla="*/ 1 h 178"/>
                <a:gd name="T94" fmla="*/ 1 w 172"/>
                <a:gd name="T95" fmla="*/ 1 h 178"/>
                <a:gd name="T96" fmla="*/ 1 w 172"/>
                <a:gd name="T97" fmla="*/ 1 h 1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2"/>
                <a:gd name="T148" fmla="*/ 0 h 178"/>
                <a:gd name="T149" fmla="*/ 172 w 172"/>
                <a:gd name="T150" fmla="*/ 178 h 17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2" h="178">
                  <a:moveTo>
                    <a:pt x="41" y="40"/>
                  </a:moveTo>
                  <a:lnTo>
                    <a:pt x="29" y="43"/>
                  </a:lnTo>
                  <a:lnTo>
                    <a:pt x="18" y="52"/>
                  </a:lnTo>
                  <a:lnTo>
                    <a:pt x="14" y="66"/>
                  </a:lnTo>
                  <a:lnTo>
                    <a:pt x="21" y="84"/>
                  </a:lnTo>
                  <a:lnTo>
                    <a:pt x="26" y="87"/>
                  </a:lnTo>
                  <a:lnTo>
                    <a:pt x="32" y="87"/>
                  </a:lnTo>
                  <a:lnTo>
                    <a:pt x="38" y="86"/>
                  </a:lnTo>
                  <a:lnTo>
                    <a:pt x="41" y="84"/>
                  </a:lnTo>
                  <a:lnTo>
                    <a:pt x="47" y="87"/>
                  </a:lnTo>
                  <a:lnTo>
                    <a:pt x="52" y="92"/>
                  </a:lnTo>
                  <a:lnTo>
                    <a:pt x="56" y="95"/>
                  </a:lnTo>
                  <a:lnTo>
                    <a:pt x="59" y="100"/>
                  </a:lnTo>
                  <a:lnTo>
                    <a:pt x="61" y="104"/>
                  </a:lnTo>
                  <a:lnTo>
                    <a:pt x="61" y="106"/>
                  </a:lnTo>
                  <a:lnTo>
                    <a:pt x="58" y="106"/>
                  </a:lnTo>
                  <a:lnTo>
                    <a:pt x="52" y="104"/>
                  </a:lnTo>
                  <a:lnTo>
                    <a:pt x="46" y="103"/>
                  </a:lnTo>
                  <a:lnTo>
                    <a:pt x="41" y="101"/>
                  </a:lnTo>
                  <a:lnTo>
                    <a:pt x="38" y="101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0" y="92"/>
                  </a:lnTo>
                  <a:lnTo>
                    <a:pt x="23" y="91"/>
                  </a:lnTo>
                  <a:lnTo>
                    <a:pt x="15" y="92"/>
                  </a:lnTo>
                  <a:lnTo>
                    <a:pt x="7" y="95"/>
                  </a:lnTo>
                  <a:lnTo>
                    <a:pt x="3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0" y="123"/>
                  </a:lnTo>
                  <a:lnTo>
                    <a:pt x="1" y="127"/>
                  </a:lnTo>
                  <a:lnTo>
                    <a:pt x="4" y="130"/>
                  </a:lnTo>
                  <a:lnTo>
                    <a:pt x="6" y="133"/>
                  </a:lnTo>
                  <a:lnTo>
                    <a:pt x="15" y="138"/>
                  </a:lnTo>
                  <a:lnTo>
                    <a:pt x="26" y="139"/>
                  </a:lnTo>
                  <a:lnTo>
                    <a:pt x="35" y="138"/>
                  </a:lnTo>
                  <a:lnTo>
                    <a:pt x="41" y="133"/>
                  </a:lnTo>
                  <a:lnTo>
                    <a:pt x="46" y="129"/>
                  </a:lnTo>
                  <a:lnTo>
                    <a:pt x="50" y="129"/>
                  </a:lnTo>
                  <a:lnTo>
                    <a:pt x="55" y="130"/>
                  </a:lnTo>
                  <a:lnTo>
                    <a:pt x="59" y="132"/>
                  </a:lnTo>
                  <a:lnTo>
                    <a:pt x="50" y="139"/>
                  </a:lnTo>
                  <a:lnTo>
                    <a:pt x="43" y="152"/>
                  </a:lnTo>
                  <a:lnTo>
                    <a:pt x="38" y="164"/>
                  </a:lnTo>
                  <a:lnTo>
                    <a:pt x="41" y="173"/>
                  </a:lnTo>
                  <a:lnTo>
                    <a:pt x="50" y="178"/>
                  </a:lnTo>
                  <a:lnTo>
                    <a:pt x="59" y="178"/>
                  </a:lnTo>
                  <a:lnTo>
                    <a:pt x="70" y="175"/>
                  </a:lnTo>
                  <a:lnTo>
                    <a:pt x="76" y="168"/>
                  </a:lnTo>
                  <a:lnTo>
                    <a:pt x="81" y="161"/>
                  </a:lnTo>
                  <a:lnTo>
                    <a:pt x="81" y="152"/>
                  </a:lnTo>
                  <a:lnTo>
                    <a:pt x="79" y="142"/>
                  </a:lnTo>
                  <a:lnTo>
                    <a:pt x="76" y="136"/>
                  </a:lnTo>
                  <a:lnTo>
                    <a:pt x="73" y="132"/>
                  </a:lnTo>
                  <a:lnTo>
                    <a:pt x="73" y="129"/>
                  </a:lnTo>
                  <a:lnTo>
                    <a:pt x="75" y="127"/>
                  </a:lnTo>
                  <a:lnTo>
                    <a:pt x="78" y="126"/>
                  </a:lnTo>
                  <a:lnTo>
                    <a:pt x="81" y="126"/>
                  </a:lnTo>
                  <a:lnTo>
                    <a:pt x="82" y="130"/>
                  </a:lnTo>
                  <a:lnTo>
                    <a:pt x="84" y="135"/>
                  </a:lnTo>
                  <a:lnTo>
                    <a:pt x="85" y="139"/>
                  </a:lnTo>
                  <a:lnTo>
                    <a:pt x="87" y="146"/>
                  </a:lnTo>
                  <a:lnTo>
                    <a:pt x="93" y="152"/>
                  </a:lnTo>
                  <a:lnTo>
                    <a:pt x="101" y="153"/>
                  </a:lnTo>
                  <a:lnTo>
                    <a:pt x="113" y="147"/>
                  </a:lnTo>
                  <a:lnTo>
                    <a:pt x="117" y="152"/>
                  </a:lnTo>
                  <a:lnTo>
                    <a:pt x="123" y="155"/>
                  </a:lnTo>
                  <a:lnTo>
                    <a:pt x="131" y="158"/>
                  </a:lnTo>
                  <a:lnTo>
                    <a:pt x="139" y="158"/>
                  </a:lnTo>
                  <a:lnTo>
                    <a:pt x="145" y="156"/>
                  </a:lnTo>
                  <a:lnTo>
                    <a:pt x="152" y="152"/>
                  </a:lnTo>
                  <a:lnTo>
                    <a:pt x="159" y="146"/>
                  </a:lnTo>
                  <a:lnTo>
                    <a:pt x="163" y="135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2"/>
                  </a:lnTo>
                  <a:lnTo>
                    <a:pt x="162" y="130"/>
                  </a:lnTo>
                  <a:lnTo>
                    <a:pt x="159" y="126"/>
                  </a:lnTo>
                  <a:lnTo>
                    <a:pt x="154" y="118"/>
                  </a:lnTo>
                  <a:lnTo>
                    <a:pt x="146" y="113"/>
                  </a:lnTo>
                  <a:lnTo>
                    <a:pt x="136" y="113"/>
                  </a:lnTo>
                  <a:lnTo>
                    <a:pt x="130" y="115"/>
                  </a:lnTo>
                  <a:lnTo>
                    <a:pt x="123" y="113"/>
                  </a:lnTo>
                  <a:lnTo>
                    <a:pt x="119" y="109"/>
                  </a:lnTo>
                  <a:lnTo>
                    <a:pt x="116" y="106"/>
                  </a:lnTo>
                  <a:lnTo>
                    <a:pt x="122" y="100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9" y="83"/>
                  </a:lnTo>
                  <a:lnTo>
                    <a:pt x="165" y="80"/>
                  </a:lnTo>
                  <a:lnTo>
                    <a:pt x="169" y="74"/>
                  </a:lnTo>
                  <a:lnTo>
                    <a:pt x="172" y="66"/>
                  </a:lnTo>
                  <a:lnTo>
                    <a:pt x="172" y="60"/>
                  </a:lnTo>
                  <a:lnTo>
                    <a:pt x="171" y="52"/>
                  </a:lnTo>
                  <a:lnTo>
                    <a:pt x="166" y="46"/>
                  </a:lnTo>
                  <a:lnTo>
                    <a:pt x="160" y="42"/>
                  </a:lnTo>
                  <a:lnTo>
                    <a:pt x="151" y="40"/>
                  </a:lnTo>
                  <a:lnTo>
                    <a:pt x="140" y="42"/>
                  </a:lnTo>
                  <a:lnTo>
                    <a:pt x="133" y="45"/>
                  </a:lnTo>
                  <a:lnTo>
                    <a:pt x="128" y="49"/>
                  </a:lnTo>
                  <a:lnTo>
                    <a:pt x="128" y="54"/>
                  </a:lnTo>
                  <a:lnTo>
                    <a:pt x="128" y="60"/>
                  </a:lnTo>
                  <a:lnTo>
                    <a:pt x="128" y="65"/>
                  </a:lnTo>
                  <a:lnTo>
                    <a:pt x="122" y="71"/>
                  </a:lnTo>
                  <a:lnTo>
                    <a:pt x="116" y="75"/>
                  </a:lnTo>
                  <a:lnTo>
                    <a:pt x="110" y="80"/>
                  </a:lnTo>
                  <a:lnTo>
                    <a:pt x="107" y="83"/>
                  </a:lnTo>
                  <a:lnTo>
                    <a:pt x="104" y="81"/>
                  </a:lnTo>
                  <a:lnTo>
                    <a:pt x="102" y="78"/>
                  </a:lnTo>
                  <a:lnTo>
                    <a:pt x="99" y="77"/>
                  </a:lnTo>
                  <a:lnTo>
                    <a:pt x="96" y="75"/>
                  </a:lnTo>
                  <a:lnTo>
                    <a:pt x="99" y="69"/>
                  </a:lnTo>
                  <a:lnTo>
                    <a:pt x="102" y="62"/>
                  </a:lnTo>
                  <a:lnTo>
                    <a:pt x="104" y="54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6"/>
                  </a:lnTo>
                  <a:lnTo>
                    <a:pt x="122" y="28"/>
                  </a:lnTo>
                  <a:lnTo>
                    <a:pt x="122" y="19"/>
                  </a:lnTo>
                  <a:lnTo>
                    <a:pt x="117" y="11"/>
                  </a:lnTo>
                  <a:lnTo>
                    <a:pt x="110" y="5"/>
                  </a:lnTo>
                  <a:lnTo>
                    <a:pt x="102" y="0"/>
                  </a:lnTo>
                  <a:lnTo>
                    <a:pt x="93" y="0"/>
                  </a:lnTo>
                  <a:lnTo>
                    <a:pt x="88" y="2"/>
                  </a:lnTo>
                  <a:lnTo>
                    <a:pt x="84" y="5"/>
                  </a:lnTo>
                  <a:lnTo>
                    <a:pt x="78" y="8"/>
                  </a:lnTo>
                  <a:lnTo>
                    <a:pt x="73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67" y="23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5" y="40"/>
                  </a:lnTo>
                  <a:lnTo>
                    <a:pt x="79" y="45"/>
                  </a:lnTo>
                  <a:lnTo>
                    <a:pt x="84" y="46"/>
                  </a:lnTo>
                  <a:lnTo>
                    <a:pt x="84" y="54"/>
                  </a:lnTo>
                  <a:lnTo>
                    <a:pt x="84" y="62"/>
                  </a:lnTo>
                  <a:lnTo>
                    <a:pt x="82" y="68"/>
                  </a:lnTo>
                  <a:lnTo>
                    <a:pt x="82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5" y="66"/>
                  </a:lnTo>
                  <a:lnTo>
                    <a:pt x="61" y="55"/>
                  </a:lnTo>
                  <a:lnTo>
                    <a:pt x="55" y="45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3" name="Freeform 312"/>
            <p:cNvSpPr>
              <a:spLocks/>
            </p:cNvSpPr>
            <p:nvPr/>
          </p:nvSpPr>
          <p:spPr bwMode="auto">
            <a:xfrm>
              <a:off x="431" y="893"/>
              <a:ext cx="90" cy="155"/>
            </a:xfrm>
            <a:custGeom>
              <a:avLst/>
              <a:gdLst>
                <a:gd name="T0" fmla="*/ 1 w 178"/>
                <a:gd name="T1" fmla="*/ 0 h 310"/>
                <a:gd name="T2" fmla="*/ 1 w 178"/>
                <a:gd name="T3" fmla="*/ 1 h 310"/>
                <a:gd name="T4" fmla="*/ 1 w 178"/>
                <a:gd name="T5" fmla="*/ 1 h 310"/>
                <a:gd name="T6" fmla="*/ 1 w 178"/>
                <a:gd name="T7" fmla="*/ 1 h 310"/>
                <a:gd name="T8" fmla="*/ 1 w 178"/>
                <a:gd name="T9" fmla="*/ 1 h 310"/>
                <a:gd name="T10" fmla="*/ 1 w 178"/>
                <a:gd name="T11" fmla="*/ 1 h 310"/>
                <a:gd name="T12" fmla="*/ 1 w 178"/>
                <a:gd name="T13" fmla="*/ 1 h 310"/>
                <a:gd name="T14" fmla="*/ 1 w 178"/>
                <a:gd name="T15" fmla="*/ 1 h 310"/>
                <a:gd name="T16" fmla="*/ 1 w 178"/>
                <a:gd name="T17" fmla="*/ 1 h 310"/>
                <a:gd name="T18" fmla="*/ 1 w 178"/>
                <a:gd name="T19" fmla="*/ 1 h 310"/>
                <a:gd name="T20" fmla="*/ 1 w 178"/>
                <a:gd name="T21" fmla="*/ 1 h 310"/>
                <a:gd name="T22" fmla="*/ 1 w 178"/>
                <a:gd name="T23" fmla="*/ 1 h 310"/>
                <a:gd name="T24" fmla="*/ 0 w 178"/>
                <a:gd name="T25" fmla="*/ 1 h 310"/>
                <a:gd name="T26" fmla="*/ 1 w 178"/>
                <a:gd name="T27" fmla="*/ 1 h 310"/>
                <a:gd name="T28" fmla="*/ 1 w 178"/>
                <a:gd name="T29" fmla="*/ 1 h 310"/>
                <a:gd name="T30" fmla="*/ 1 w 178"/>
                <a:gd name="T31" fmla="*/ 1 h 310"/>
                <a:gd name="T32" fmla="*/ 1 w 178"/>
                <a:gd name="T33" fmla="*/ 1 h 310"/>
                <a:gd name="T34" fmla="*/ 1 w 178"/>
                <a:gd name="T35" fmla="*/ 1 h 310"/>
                <a:gd name="T36" fmla="*/ 1 w 178"/>
                <a:gd name="T37" fmla="*/ 1 h 310"/>
                <a:gd name="T38" fmla="*/ 1 w 178"/>
                <a:gd name="T39" fmla="*/ 1 h 310"/>
                <a:gd name="T40" fmla="*/ 1 w 178"/>
                <a:gd name="T41" fmla="*/ 1 h 310"/>
                <a:gd name="T42" fmla="*/ 1 w 178"/>
                <a:gd name="T43" fmla="*/ 1 h 310"/>
                <a:gd name="T44" fmla="*/ 1 w 178"/>
                <a:gd name="T45" fmla="*/ 1 h 310"/>
                <a:gd name="T46" fmla="*/ 1 w 178"/>
                <a:gd name="T47" fmla="*/ 1 h 310"/>
                <a:gd name="T48" fmla="*/ 1 w 178"/>
                <a:gd name="T49" fmla="*/ 1 h 310"/>
                <a:gd name="T50" fmla="*/ 1 w 178"/>
                <a:gd name="T51" fmla="*/ 1 h 310"/>
                <a:gd name="T52" fmla="*/ 1 w 178"/>
                <a:gd name="T53" fmla="*/ 1 h 310"/>
                <a:gd name="T54" fmla="*/ 1 w 178"/>
                <a:gd name="T55" fmla="*/ 1 h 310"/>
                <a:gd name="T56" fmla="*/ 1 w 178"/>
                <a:gd name="T57" fmla="*/ 1 h 310"/>
                <a:gd name="T58" fmla="*/ 1 w 178"/>
                <a:gd name="T59" fmla="*/ 1 h 310"/>
                <a:gd name="T60" fmla="*/ 1 w 178"/>
                <a:gd name="T61" fmla="*/ 1 h 310"/>
                <a:gd name="T62" fmla="*/ 1 w 178"/>
                <a:gd name="T63" fmla="*/ 1 h 310"/>
                <a:gd name="T64" fmla="*/ 1 w 178"/>
                <a:gd name="T65" fmla="*/ 1 h 310"/>
                <a:gd name="T66" fmla="*/ 1 w 178"/>
                <a:gd name="T67" fmla="*/ 1 h 310"/>
                <a:gd name="T68" fmla="*/ 1 w 178"/>
                <a:gd name="T69" fmla="*/ 1 h 310"/>
                <a:gd name="T70" fmla="*/ 1 w 178"/>
                <a:gd name="T71" fmla="*/ 1 h 310"/>
                <a:gd name="T72" fmla="*/ 1 w 178"/>
                <a:gd name="T73" fmla="*/ 1 h 310"/>
                <a:gd name="T74" fmla="*/ 1 w 178"/>
                <a:gd name="T75" fmla="*/ 1 h 310"/>
                <a:gd name="T76" fmla="*/ 1 w 178"/>
                <a:gd name="T77" fmla="*/ 1 h 310"/>
                <a:gd name="T78" fmla="*/ 1 w 178"/>
                <a:gd name="T79" fmla="*/ 1 h 310"/>
                <a:gd name="T80" fmla="*/ 1 w 178"/>
                <a:gd name="T81" fmla="*/ 1 h 310"/>
                <a:gd name="T82" fmla="*/ 1 w 178"/>
                <a:gd name="T83" fmla="*/ 1 h 310"/>
                <a:gd name="T84" fmla="*/ 1 w 178"/>
                <a:gd name="T85" fmla="*/ 1 h 310"/>
                <a:gd name="T86" fmla="*/ 1 w 178"/>
                <a:gd name="T87" fmla="*/ 1 h 310"/>
                <a:gd name="T88" fmla="*/ 1 w 178"/>
                <a:gd name="T89" fmla="*/ 1 h 310"/>
                <a:gd name="T90" fmla="*/ 1 w 178"/>
                <a:gd name="T91" fmla="*/ 1 h 310"/>
                <a:gd name="T92" fmla="*/ 1 w 178"/>
                <a:gd name="T93" fmla="*/ 1 h 310"/>
                <a:gd name="T94" fmla="*/ 1 w 178"/>
                <a:gd name="T95" fmla="*/ 1 h 310"/>
                <a:gd name="T96" fmla="*/ 1 w 178"/>
                <a:gd name="T97" fmla="*/ 1 h 310"/>
                <a:gd name="T98" fmla="*/ 1 w 178"/>
                <a:gd name="T99" fmla="*/ 0 h 3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8"/>
                <a:gd name="T151" fmla="*/ 0 h 310"/>
                <a:gd name="T152" fmla="*/ 178 w 178"/>
                <a:gd name="T153" fmla="*/ 310 h 31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8" h="310">
                  <a:moveTo>
                    <a:pt x="177" y="0"/>
                  </a:moveTo>
                  <a:lnTo>
                    <a:pt x="163" y="20"/>
                  </a:lnTo>
                  <a:lnTo>
                    <a:pt x="146" y="36"/>
                  </a:lnTo>
                  <a:lnTo>
                    <a:pt x="128" y="52"/>
                  </a:lnTo>
                  <a:lnTo>
                    <a:pt x="108" y="62"/>
                  </a:lnTo>
                  <a:lnTo>
                    <a:pt x="88" y="70"/>
                  </a:lnTo>
                  <a:lnTo>
                    <a:pt x="68" y="76"/>
                  </a:lnTo>
                  <a:lnTo>
                    <a:pt x="50" y="78"/>
                  </a:lnTo>
                  <a:lnTo>
                    <a:pt x="32" y="78"/>
                  </a:lnTo>
                  <a:lnTo>
                    <a:pt x="33" y="93"/>
                  </a:lnTo>
                  <a:lnTo>
                    <a:pt x="30" y="111"/>
                  </a:lnTo>
                  <a:lnTo>
                    <a:pt x="20" y="130"/>
                  </a:lnTo>
                  <a:lnTo>
                    <a:pt x="0" y="143"/>
                  </a:lnTo>
                  <a:lnTo>
                    <a:pt x="12" y="163"/>
                  </a:lnTo>
                  <a:lnTo>
                    <a:pt x="20" y="188"/>
                  </a:lnTo>
                  <a:lnTo>
                    <a:pt x="20" y="212"/>
                  </a:lnTo>
                  <a:lnTo>
                    <a:pt x="12" y="233"/>
                  </a:lnTo>
                  <a:lnTo>
                    <a:pt x="20" y="236"/>
                  </a:lnTo>
                  <a:lnTo>
                    <a:pt x="29" y="241"/>
                  </a:lnTo>
                  <a:lnTo>
                    <a:pt x="39" y="246"/>
                  </a:lnTo>
                  <a:lnTo>
                    <a:pt x="52" y="253"/>
                  </a:lnTo>
                  <a:lnTo>
                    <a:pt x="62" y="264"/>
                  </a:lnTo>
                  <a:lnTo>
                    <a:pt x="71" y="276"/>
                  </a:lnTo>
                  <a:lnTo>
                    <a:pt x="79" y="291"/>
                  </a:lnTo>
                  <a:lnTo>
                    <a:pt x="85" y="310"/>
                  </a:lnTo>
                  <a:lnTo>
                    <a:pt x="90" y="299"/>
                  </a:lnTo>
                  <a:lnTo>
                    <a:pt x="96" y="287"/>
                  </a:lnTo>
                  <a:lnTo>
                    <a:pt x="104" y="276"/>
                  </a:lnTo>
                  <a:lnTo>
                    <a:pt x="113" y="265"/>
                  </a:lnTo>
                  <a:lnTo>
                    <a:pt x="122" y="255"/>
                  </a:lnTo>
                  <a:lnTo>
                    <a:pt x="134" y="247"/>
                  </a:lnTo>
                  <a:lnTo>
                    <a:pt x="146" y="243"/>
                  </a:lnTo>
                  <a:lnTo>
                    <a:pt x="160" y="240"/>
                  </a:lnTo>
                  <a:lnTo>
                    <a:pt x="154" y="227"/>
                  </a:lnTo>
                  <a:lnTo>
                    <a:pt x="151" y="209"/>
                  </a:lnTo>
                  <a:lnTo>
                    <a:pt x="154" y="191"/>
                  </a:lnTo>
                  <a:lnTo>
                    <a:pt x="166" y="169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2" y="75"/>
                  </a:lnTo>
                  <a:lnTo>
                    <a:pt x="155" y="53"/>
                  </a:lnTo>
                  <a:lnTo>
                    <a:pt x="160" y="41"/>
                  </a:lnTo>
                  <a:lnTo>
                    <a:pt x="166" y="26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8" y="6"/>
                  </a:lnTo>
                  <a:lnTo>
                    <a:pt x="178" y="4"/>
                  </a:lnTo>
                  <a:lnTo>
                    <a:pt x="177" y="1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Freeform 313"/>
            <p:cNvSpPr>
              <a:spLocks/>
            </p:cNvSpPr>
            <p:nvPr/>
          </p:nvSpPr>
          <p:spPr bwMode="auto">
            <a:xfrm>
              <a:off x="660" y="854"/>
              <a:ext cx="167" cy="128"/>
            </a:xfrm>
            <a:custGeom>
              <a:avLst/>
              <a:gdLst>
                <a:gd name="T0" fmla="*/ 0 w 336"/>
                <a:gd name="T1" fmla="*/ 0 h 256"/>
                <a:gd name="T2" fmla="*/ 0 w 336"/>
                <a:gd name="T3" fmla="*/ 1 h 256"/>
                <a:gd name="T4" fmla="*/ 0 w 336"/>
                <a:gd name="T5" fmla="*/ 1 h 256"/>
                <a:gd name="T6" fmla="*/ 0 w 336"/>
                <a:gd name="T7" fmla="*/ 1 h 256"/>
                <a:gd name="T8" fmla="*/ 0 w 336"/>
                <a:gd name="T9" fmla="*/ 1 h 256"/>
                <a:gd name="T10" fmla="*/ 0 w 336"/>
                <a:gd name="T11" fmla="*/ 1 h 256"/>
                <a:gd name="T12" fmla="*/ 0 w 336"/>
                <a:gd name="T13" fmla="*/ 1 h 256"/>
                <a:gd name="T14" fmla="*/ 0 w 336"/>
                <a:gd name="T15" fmla="*/ 1 h 256"/>
                <a:gd name="T16" fmla="*/ 0 w 336"/>
                <a:gd name="T17" fmla="*/ 1 h 256"/>
                <a:gd name="T18" fmla="*/ 0 w 336"/>
                <a:gd name="T19" fmla="*/ 1 h 256"/>
                <a:gd name="T20" fmla="*/ 0 w 336"/>
                <a:gd name="T21" fmla="*/ 1 h 256"/>
                <a:gd name="T22" fmla="*/ 0 w 336"/>
                <a:gd name="T23" fmla="*/ 1 h 256"/>
                <a:gd name="T24" fmla="*/ 0 w 336"/>
                <a:gd name="T25" fmla="*/ 1 h 256"/>
                <a:gd name="T26" fmla="*/ 0 w 336"/>
                <a:gd name="T27" fmla="*/ 1 h 256"/>
                <a:gd name="T28" fmla="*/ 0 w 336"/>
                <a:gd name="T29" fmla="*/ 1 h 256"/>
                <a:gd name="T30" fmla="*/ 0 w 336"/>
                <a:gd name="T31" fmla="*/ 1 h 256"/>
                <a:gd name="T32" fmla="*/ 0 w 336"/>
                <a:gd name="T33" fmla="*/ 1 h 256"/>
                <a:gd name="T34" fmla="*/ 0 w 336"/>
                <a:gd name="T35" fmla="*/ 1 h 256"/>
                <a:gd name="T36" fmla="*/ 0 w 336"/>
                <a:gd name="T37" fmla="*/ 1 h 256"/>
                <a:gd name="T38" fmla="*/ 0 w 336"/>
                <a:gd name="T39" fmla="*/ 1 h 256"/>
                <a:gd name="T40" fmla="*/ 0 w 336"/>
                <a:gd name="T41" fmla="*/ 1 h 256"/>
                <a:gd name="T42" fmla="*/ 0 w 336"/>
                <a:gd name="T43" fmla="*/ 1 h 256"/>
                <a:gd name="T44" fmla="*/ 0 w 336"/>
                <a:gd name="T45" fmla="*/ 1 h 256"/>
                <a:gd name="T46" fmla="*/ 0 w 336"/>
                <a:gd name="T47" fmla="*/ 1 h 256"/>
                <a:gd name="T48" fmla="*/ 0 w 336"/>
                <a:gd name="T49" fmla="*/ 1 h 256"/>
                <a:gd name="T50" fmla="*/ 0 w 336"/>
                <a:gd name="T51" fmla="*/ 1 h 256"/>
                <a:gd name="T52" fmla="*/ 0 w 336"/>
                <a:gd name="T53" fmla="*/ 1 h 256"/>
                <a:gd name="T54" fmla="*/ 0 w 336"/>
                <a:gd name="T55" fmla="*/ 1 h 256"/>
                <a:gd name="T56" fmla="*/ 0 w 336"/>
                <a:gd name="T57" fmla="*/ 1 h 256"/>
                <a:gd name="T58" fmla="*/ 0 w 336"/>
                <a:gd name="T59" fmla="*/ 1 h 256"/>
                <a:gd name="T60" fmla="*/ 0 w 336"/>
                <a:gd name="T61" fmla="*/ 1 h 256"/>
                <a:gd name="T62" fmla="*/ 0 w 336"/>
                <a:gd name="T63" fmla="*/ 1 h 256"/>
                <a:gd name="T64" fmla="*/ 0 w 336"/>
                <a:gd name="T65" fmla="*/ 1 h 256"/>
                <a:gd name="T66" fmla="*/ 0 w 336"/>
                <a:gd name="T67" fmla="*/ 1 h 256"/>
                <a:gd name="T68" fmla="*/ 0 w 336"/>
                <a:gd name="T69" fmla="*/ 1 h 256"/>
                <a:gd name="T70" fmla="*/ 0 w 336"/>
                <a:gd name="T71" fmla="*/ 1 h 256"/>
                <a:gd name="T72" fmla="*/ 0 w 336"/>
                <a:gd name="T73" fmla="*/ 1 h 256"/>
                <a:gd name="T74" fmla="*/ 0 w 336"/>
                <a:gd name="T75" fmla="*/ 1 h 256"/>
                <a:gd name="T76" fmla="*/ 0 w 336"/>
                <a:gd name="T77" fmla="*/ 1 h 256"/>
                <a:gd name="T78" fmla="*/ 0 w 336"/>
                <a:gd name="T79" fmla="*/ 1 h 256"/>
                <a:gd name="T80" fmla="*/ 0 w 336"/>
                <a:gd name="T81" fmla="*/ 1 h 256"/>
                <a:gd name="T82" fmla="*/ 0 w 336"/>
                <a:gd name="T83" fmla="*/ 1 h 256"/>
                <a:gd name="T84" fmla="*/ 0 w 336"/>
                <a:gd name="T85" fmla="*/ 1 h 256"/>
                <a:gd name="T86" fmla="*/ 0 w 336"/>
                <a:gd name="T87" fmla="*/ 1 h 256"/>
                <a:gd name="T88" fmla="*/ 0 w 336"/>
                <a:gd name="T89" fmla="*/ 1 h 256"/>
                <a:gd name="T90" fmla="*/ 0 w 336"/>
                <a:gd name="T91" fmla="*/ 1 h 256"/>
                <a:gd name="T92" fmla="*/ 0 w 336"/>
                <a:gd name="T93" fmla="*/ 1 h 256"/>
                <a:gd name="T94" fmla="*/ 0 w 336"/>
                <a:gd name="T95" fmla="*/ 1 h 256"/>
                <a:gd name="T96" fmla="*/ 0 w 336"/>
                <a:gd name="T97" fmla="*/ 1 h 256"/>
                <a:gd name="T98" fmla="*/ 0 w 336"/>
                <a:gd name="T99" fmla="*/ 1 h 256"/>
                <a:gd name="T100" fmla="*/ 0 w 336"/>
                <a:gd name="T101" fmla="*/ 1 h 256"/>
                <a:gd name="T102" fmla="*/ 0 w 336"/>
                <a:gd name="T103" fmla="*/ 1 h 256"/>
                <a:gd name="T104" fmla="*/ 0 w 336"/>
                <a:gd name="T105" fmla="*/ 1 h 256"/>
                <a:gd name="T106" fmla="*/ 0 w 336"/>
                <a:gd name="T107" fmla="*/ 1 h 256"/>
                <a:gd name="T108" fmla="*/ 0 w 336"/>
                <a:gd name="T109" fmla="*/ 1 h 256"/>
                <a:gd name="T110" fmla="*/ 0 w 336"/>
                <a:gd name="T111" fmla="*/ 1 h 256"/>
                <a:gd name="T112" fmla="*/ 0 w 336"/>
                <a:gd name="T113" fmla="*/ 1 h 256"/>
                <a:gd name="T114" fmla="*/ 0 w 336"/>
                <a:gd name="T115" fmla="*/ 1 h 256"/>
                <a:gd name="T116" fmla="*/ 0 w 336"/>
                <a:gd name="T117" fmla="*/ 1 h 256"/>
                <a:gd name="T118" fmla="*/ 0 w 336"/>
                <a:gd name="T119" fmla="*/ 1 h 256"/>
                <a:gd name="T120" fmla="*/ 0 w 336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6"/>
                <a:gd name="T184" fmla="*/ 0 h 256"/>
                <a:gd name="T185" fmla="*/ 336 w 336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6" h="256">
                  <a:moveTo>
                    <a:pt x="153" y="0"/>
                  </a:moveTo>
                  <a:lnTo>
                    <a:pt x="141" y="3"/>
                  </a:lnTo>
                  <a:lnTo>
                    <a:pt x="127" y="7"/>
                  </a:lnTo>
                  <a:lnTo>
                    <a:pt x="109" y="14"/>
                  </a:lnTo>
                  <a:lnTo>
                    <a:pt x="90" y="18"/>
                  </a:lnTo>
                  <a:lnTo>
                    <a:pt x="72" y="24"/>
                  </a:lnTo>
                  <a:lnTo>
                    <a:pt x="54" y="29"/>
                  </a:lnTo>
                  <a:lnTo>
                    <a:pt x="37" y="32"/>
                  </a:lnTo>
                  <a:lnTo>
                    <a:pt x="22" y="33"/>
                  </a:lnTo>
                  <a:lnTo>
                    <a:pt x="15" y="33"/>
                  </a:lnTo>
                  <a:lnTo>
                    <a:pt x="9" y="32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4" y="58"/>
                  </a:lnTo>
                  <a:lnTo>
                    <a:pt x="49" y="76"/>
                  </a:lnTo>
                  <a:lnTo>
                    <a:pt x="61" y="96"/>
                  </a:lnTo>
                  <a:lnTo>
                    <a:pt x="73" y="119"/>
                  </a:lnTo>
                  <a:lnTo>
                    <a:pt x="81" y="142"/>
                  </a:lnTo>
                  <a:lnTo>
                    <a:pt x="89" y="168"/>
                  </a:lnTo>
                  <a:lnTo>
                    <a:pt x="93" y="192"/>
                  </a:lnTo>
                  <a:lnTo>
                    <a:pt x="101" y="192"/>
                  </a:lnTo>
                  <a:lnTo>
                    <a:pt x="113" y="194"/>
                  </a:lnTo>
                  <a:lnTo>
                    <a:pt x="125" y="200"/>
                  </a:lnTo>
                  <a:lnTo>
                    <a:pt x="138" y="208"/>
                  </a:lnTo>
                  <a:lnTo>
                    <a:pt x="151" y="217"/>
                  </a:lnTo>
                  <a:lnTo>
                    <a:pt x="163" y="229"/>
                  </a:lnTo>
                  <a:lnTo>
                    <a:pt x="174" y="241"/>
                  </a:lnTo>
                  <a:lnTo>
                    <a:pt x="182" y="256"/>
                  </a:lnTo>
                  <a:lnTo>
                    <a:pt x="191" y="249"/>
                  </a:lnTo>
                  <a:lnTo>
                    <a:pt x="205" y="241"/>
                  </a:lnTo>
                  <a:lnTo>
                    <a:pt x="220" y="235"/>
                  </a:lnTo>
                  <a:lnTo>
                    <a:pt x="238" y="230"/>
                  </a:lnTo>
                  <a:lnTo>
                    <a:pt x="260" y="229"/>
                  </a:lnTo>
                  <a:lnTo>
                    <a:pt x="284" y="230"/>
                  </a:lnTo>
                  <a:lnTo>
                    <a:pt x="308" y="237"/>
                  </a:lnTo>
                  <a:lnTo>
                    <a:pt x="336" y="247"/>
                  </a:lnTo>
                  <a:lnTo>
                    <a:pt x="328" y="238"/>
                  </a:lnTo>
                  <a:lnTo>
                    <a:pt x="319" y="226"/>
                  </a:lnTo>
                  <a:lnTo>
                    <a:pt x="313" y="212"/>
                  </a:lnTo>
                  <a:lnTo>
                    <a:pt x="307" y="197"/>
                  </a:lnTo>
                  <a:lnTo>
                    <a:pt x="305" y="178"/>
                  </a:lnTo>
                  <a:lnTo>
                    <a:pt x="305" y="157"/>
                  </a:lnTo>
                  <a:lnTo>
                    <a:pt x="312" y="134"/>
                  </a:lnTo>
                  <a:lnTo>
                    <a:pt x="322" y="110"/>
                  </a:lnTo>
                  <a:lnTo>
                    <a:pt x="307" y="105"/>
                  </a:lnTo>
                  <a:lnTo>
                    <a:pt x="290" y="101"/>
                  </a:lnTo>
                  <a:lnTo>
                    <a:pt x="275" y="94"/>
                  </a:lnTo>
                  <a:lnTo>
                    <a:pt x="261" y="85"/>
                  </a:lnTo>
                  <a:lnTo>
                    <a:pt x="249" y="73"/>
                  </a:lnTo>
                  <a:lnTo>
                    <a:pt x="240" y="58"/>
                  </a:lnTo>
                  <a:lnTo>
                    <a:pt x="235" y="38"/>
                  </a:lnTo>
                  <a:lnTo>
                    <a:pt x="234" y="15"/>
                  </a:lnTo>
                  <a:lnTo>
                    <a:pt x="225" y="17"/>
                  </a:lnTo>
                  <a:lnTo>
                    <a:pt x="215" y="18"/>
                  </a:lnTo>
                  <a:lnTo>
                    <a:pt x="206" y="20"/>
                  </a:lnTo>
                  <a:lnTo>
                    <a:pt x="197" y="18"/>
                  </a:lnTo>
                  <a:lnTo>
                    <a:pt x="186" y="17"/>
                  </a:lnTo>
                  <a:lnTo>
                    <a:pt x="176" y="14"/>
                  </a:lnTo>
                  <a:lnTo>
                    <a:pt x="165" y="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Freeform 314"/>
            <p:cNvSpPr>
              <a:spLocks/>
            </p:cNvSpPr>
            <p:nvPr/>
          </p:nvSpPr>
          <p:spPr bwMode="auto">
            <a:xfrm>
              <a:off x="573" y="661"/>
              <a:ext cx="148" cy="181"/>
            </a:xfrm>
            <a:custGeom>
              <a:avLst/>
              <a:gdLst>
                <a:gd name="T0" fmla="*/ 1 w 294"/>
                <a:gd name="T1" fmla="*/ 0 h 364"/>
                <a:gd name="T2" fmla="*/ 1 w 294"/>
                <a:gd name="T3" fmla="*/ 0 h 364"/>
                <a:gd name="T4" fmla="*/ 1 w 294"/>
                <a:gd name="T5" fmla="*/ 0 h 364"/>
                <a:gd name="T6" fmla="*/ 1 w 294"/>
                <a:gd name="T7" fmla="*/ 0 h 364"/>
                <a:gd name="T8" fmla="*/ 1 w 294"/>
                <a:gd name="T9" fmla="*/ 0 h 364"/>
                <a:gd name="T10" fmla="*/ 1 w 294"/>
                <a:gd name="T11" fmla="*/ 0 h 364"/>
                <a:gd name="T12" fmla="*/ 1 w 294"/>
                <a:gd name="T13" fmla="*/ 0 h 364"/>
                <a:gd name="T14" fmla="*/ 1 w 294"/>
                <a:gd name="T15" fmla="*/ 0 h 364"/>
                <a:gd name="T16" fmla="*/ 1 w 294"/>
                <a:gd name="T17" fmla="*/ 0 h 364"/>
                <a:gd name="T18" fmla="*/ 1 w 294"/>
                <a:gd name="T19" fmla="*/ 0 h 364"/>
                <a:gd name="T20" fmla="*/ 1 w 294"/>
                <a:gd name="T21" fmla="*/ 0 h 364"/>
                <a:gd name="T22" fmla="*/ 0 w 294"/>
                <a:gd name="T23" fmla="*/ 0 h 364"/>
                <a:gd name="T24" fmla="*/ 1 w 294"/>
                <a:gd name="T25" fmla="*/ 0 h 364"/>
                <a:gd name="T26" fmla="*/ 1 w 294"/>
                <a:gd name="T27" fmla="*/ 0 h 364"/>
                <a:gd name="T28" fmla="*/ 1 w 294"/>
                <a:gd name="T29" fmla="*/ 0 h 364"/>
                <a:gd name="T30" fmla="*/ 1 w 294"/>
                <a:gd name="T31" fmla="*/ 0 h 364"/>
                <a:gd name="T32" fmla="*/ 1 w 294"/>
                <a:gd name="T33" fmla="*/ 0 h 364"/>
                <a:gd name="T34" fmla="*/ 1 w 294"/>
                <a:gd name="T35" fmla="*/ 0 h 364"/>
                <a:gd name="T36" fmla="*/ 1 w 294"/>
                <a:gd name="T37" fmla="*/ 0 h 364"/>
                <a:gd name="T38" fmla="*/ 1 w 294"/>
                <a:gd name="T39" fmla="*/ 0 h 364"/>
                <a:gd name="T40" fmla="*/ 1 w 294"/>
                <a:gd name="T41" fmla="*/ 0 h 364"/>
                <a:gd name="T42" fmla="*/ 1 w 294"/>
                <a:gd name="T43" fmla="*/ 0 h 364"/>
                <a:gd name="T44" fmla="*/ 1 w 294"/>
                <a:gd name="T45" fmla="*/ 0 h 364"/>
                <a:gd name="T46" fmla="*/ 1 w 294"/>
                <a:gd name="T47" fmla="*/ 0 h 364"/>
                <a:gd name="T48" fmla="*/ 1 w 294"/>
                <a:gd name="T49" fmla="*/ 0 h 364"/>
                <a:gd name="T50" fmla="*/ 1 w 294"/>
                <a:gd name="T51" fmla="*/ 0 h 364"/>
                <a:gd name="T52" fmla="*/ 1 w 294"/>
                <a:gd name="T53" fmla="*/ 0 h 364"/>
                <a:gd name="T54" fmla="*/ 1 w 294"/>
                <a:gd name="T55" fmla="*/ 0 h 364"/>
                <a:gd name="T56" fmla="*/ 1 w 294"/>
                <a:gd name="T57" fmla="*/ 0 h 364"/>
                <a:gd name="T58" fmla="*/ 1 w 294"/>
                <a:gd name="T59" fmla="*/ 0 h 364"/>
                <a:gd name="T60" fmla="*/ 1 w 294"/>
                <a:gd name="T61" fmla="*/ 0 h 364"/>
                <a:gd name="T62" fmla="*/ 1 w 294"/>
                <a:gd name="T63" fmla="*/ 0 h 364"/>
                <a:gd name="T64" fmla="*/ 1 w 294"/>
                <a:gd name="T65" fmla="*/ 0 h 364"/>
                <a:gd name="T66" fmla="*/ 1 w 294"/>
                <a:gd name="T67" fmla="*/ 0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4"/>
                <a:gd name="T103" fmla="*/ 0 h 364"/>
                <a:gd name="T104" fmla="*/ 294 w 294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4" h="364">
                  <a:moveTo>
                    <a:pt x="258" y="177"/>
                  </a:moveTo>
                  <a:lnTo>
                    <a:pt x="248" y="177"/>
                  </a:lnTo>
                  <a:lnTo>
                    <a:pt x="232" y="177"/>
                  </a:lnTo>
                  <a:lnTo>
                    <a:pt x="210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9"/>
                  </a:lnTo>
                  <a:lnTo>
                    <a:pt x="96" y="272"/>
                  </a:lnTo>
                  <a:lnTo>
                    <a:pt x="85" y="303"/>
                  </a:lnTo>
                  <a:lnTo>
                    <a:pt x="76" y="327"/>
                  </a:lnTo>
                  <a:lnTo>
                    <a:pt x="65" y="342"/>
                  </a:lnTo>
                  <a:lnTo>
                    <a:pt x="53" y="350"/>
                  </a:lnTo>
                  <a:lnTo>
                    <a:pt x="45" y="352"/>
                  </a:lnTo>
                  <a:lnTo>
                    <a:pt x="38" y="353"/>
                  </a:lnTo>
                  <a:lnTo>
                    <a:pt x="30" y="355"/>
                  </a:lnTo>
                  <a:lnTo>
                    <a:pt x="24" y="356"/>
                  </a:lnTo>
                  <a:lnTo>
                    <a:pt x="16" y="358"/>
                  </a:lnTo>
                  <a:lnTo>
                    <a:pt x="10" y="361"/>
                  </a:lnTo>
                  <a:lnTo>
                    <a:pt x="6" y="362"/>
                  </a:lnTo>
                  <a:lnTo>
                    <a:pt x="1" y="364"/>
                  </a:lnTo>
                  <a:lnTo>
                    <a:pt x="1" y="362"/>
                  </a:lnTo>
                  <a:lnTo>
                    <a:pt x="1" y="361"/>
                  </a:lnTo>
                  <a:lnTo>
                    <a:pt x="0" y="361"/>
                  </a:lnTo>
                  <a:lnTo>
                    <a:pt x="0" y="359"/>
                  </a:lnTo>
                  <a:lnTo>
                    <a:pt x="24" y="347"/>
                  </a:lnTo>
                  <a:lnTo>
                    <a:pt x="42" y="332"/>
                  </a:lnTo>
                  <a:lnTo>
                    <a:pt x="55" y="310"/>
                  </a:lnTo>
                  <a:lnTo>
                    <a:pt x="64" y="289"/>
                  </a:lnTo>
                  <a:lnTo>
                    <a:pt x="68" y="268"/>
                  </a:lnTo>
                  <a:lnTo>
                    <a:pt x="71" y="246"/>
                  </a:lnTo>
                  <a:lnTo>
                    <a:pt x="73" y="229"/>
                  </a:lnTo>
                  <a:lnTo>
                    <a:pt x="73" y="216"/>
                  </a:lnTo>
                  <a:lnTo>
                    <a:pt x="71" y="203"/>
                  </a:lnTo>
                  <a:lnTo>
                    <a:pt x="70" y="190"/>
                  </a:lnTo>
                  <a:lnTo>
                    <a:pt x="65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1" y="148"/>
                  </a:lnTo>
                  <a:lnTo>
                    <a:pt x="93" y="139"/>
                  </a:lnTo>
                  <a:lnTo>
                    <a:pt x="103" y="127"/>
                  </a:lnTo>
                  <a:lnTo>
                    <a:pt x="113" y="113"/>
                  </a:lnTo>
                  <a:lnTo>
                    <a:pt x="119" y="98"/>
                  </a:lnTo>
                  <a:lnTo>
                    <a:pt x="120" y="81"/>
                  </a:lnTo>
                  <a:lnTo>
                    <a:pt x="117" y="64"/>
                  </a:lnTo>
                  <a:lnTo>
                    <a:pt x="129" y="63"/>
                  </a:lnTo>
                  <a:lnTo>
                    <a:pt x="146" y="60"/>
                  </a:lnTo>
                  <a:lnTo>
                    <a:pt x="163" y="52"/>
                  </a:lnTo>
                  <a:lnTo>
                    <a:pt x="183" y="45"/>
                  </a:lnTo>
                  <a:lnTo>
                    <a:pt x="200" y="34"/>
                  </a:lnTo>
                  <a:lnTo>
                    <a:pt x="216" y="23"/>
                  </a:lnTo>
                  <a:lnTo>
                    <a:pt x="230" y="12"/>
                  </a:lnTo>
                  <a:lnTo>
                    <a:pt x="239" y="0"/>
                  </a:lnTo>
                  <a:lnTo>
                    <a:pt x="239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8" y="98"/>
                  </a:lnTo>
                  <a:lnTo>
                    <a:pt x="281" y="112"/>
                  </a:lnTo>
                  <a:lnTo>
                    <a:pt x="294" y="121"/>
                  </a:lnTo>
                  <a:lnTo>
                    <a:pt x="285" y="122"/>
                  </a:lnTo>
                  <a:lnTo>
                    <a:pt x="276" y="126"/>
                  </a:lnTo>
                  <a:lnTo>
                    <a:pt x="267" y="130"/>
                  </a:lnTo>
                  <a:lnTo>
                    <a:pt x="259" y="136"/>
                  </a:lnTo>
                  <a:lnTo>
                    <a:pt x="253" y="144"/>
                  </a:lnTo>
                  <a:lnTo>
                    <a:pt x="252" y="153"/>
                  </a:lnTo>
                  <a:lnTo>
                    <a:pt x="252" y="165"/>
                  </a:lnTo>
                  <a:lnTo>
                    <a:pt x="258" y="17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Freeform 315"/>
            <p:cNvSpPr>
              <a:spLocks/>
            </p:cNvSpPr>
            <p:nvPr/>
          </p:nvSpPr>
          <p:spPr bwMode="auto">
            <a:xfrm>
              <a:off x="524" y="664"/>
              <a:ext cx="87" cy="176"/>
            </a:xfrm>
            <a:custGeom>
              <a:avLst/>
              <a:gdLst>
                <a:gd name="T0" fmla="*/ 1 w 174"/>
                <a:gd name="T1" fmla="*/ 0 h 353"/>
                <a:gd name="T2" fmla="*/ 1 w 174"/>
                <a:gd name="T3" fmla="*/ 0 h 353"/>
                <a:gd name="T4" fmla="*/ 1 w 174"/>
                <a:gd name="T5" fmla="*/ 0 h 353"/>
                <a:gd name="T6" fmla="*/ 1 w 174"/>
                <a:gd name="T7" fmla="*/ 0 h 353"/>
                <a:gd name="T8" fmla="*/ 1 w 174"/>
                <a:gd name="T9" fmla="*/ 0 h 353"/>
                <a:gd name="T10" fmla="*/ 1 w 174"/>
                <a:gd name="T11" fmla="*/ 0 h 353"/>
                <a:gd name="T12" fmla="*/ 1 w 174"/>
                <a:gd name="T13" fmla="*/ 0 h 353"/>
                <a:gd name="T14" fmla="*/ 1 w 174"/>
                <a:gd name="T15" fmla="*/ 0 h 353"/>
                <a:gd name="T16" fmla="*/ 1 w 174"/>
                <a:gd name="T17" fmla="*/ 0 h 353"/>
                <a:gd name="T18" fmla="*/ 1 w 174"/>
                <a:gd name="T19" fmla="*/ 0 h 353"/>
                <a:gd name="T20" fmla="*/ 1 w 174"/>
                <a:gd name="T21" fmla="*/ 0 h 353"/>
                <a:gd name="T22" fmla="*/ 1 w 174"/>
                <a:gd name="T23" fmla="*/ 0 h 353"/>
                <a:gd name="T24" fmla="*/ 1 w 174"/>
                <a:gd name="T25" fmla="*/ 0 h 353"/>
                <a:gd name="T26" fmla="*/ 1 w 174"/>
                <a:gd name="T27" fmla="*/ 0 h 353"/>
                <a:gd name="T28" fmla="*/ 1 w 174"/>
                <a:gd name="T29" fmla="*/ 0 h 353"/>
                <a:gd name="T30" fmla="*/ 1 w 174"/>
                <a:gd name="T31" fmla="*/ 0 h 353"/>
                <a:gd name="T32" fmla="*/ 1 w 174"/>
                <a:gd name="T33" fmla="*/ 0 h 353"/>
                <a:gd name="T34" fmla="*/ 1 w 174"/>
                <a:gd name="T35" fmla="*/ 0 h 353"/>
                <a:gd name="T36" fmla="*/ 1 w 174"/>
                <a:gd name="T37" fmla="*/ 0 h 353"/>
                <a:gd name="T38" fmla="*/ 1 w 174"/>
                <a:gd name="T39" fmla="*/ 0 h 353"/>
                <a:gd name="T40" fmla="*/ 1 w 174"/>
                <a:gd name="T41" fmla="*/ 0 h 353"/>
                <a:gd name="T42" fmla="*/ 1 w 174"/>
                <a:gd name="T43" fmla="*/ 0 h 353"/>
                <a:gd name="T44" fmla="*/ 1 w 174"/>
                <a:gd name="T45" fmla="*/ 0 h 353"/>
                <a:gd name="T46" fmla="*/ 1 w 174"/>
                <a:gd name="T47" fmla="*/ 0 h 353"/>
                <a:gd name="T48" fmla="*/ 1 w 174"/>
                <a:gd name="T49" fmla="*/ 0 h 353"/>
                <a:gd name="T50" fmla="*/ 1 w 174"/>
                <a:gd name="T51" fmla="*/ 0 h 353"/>
                <a:gd name="T52" fmla="*/ 1 w 174"/>
                <a:gd name="T53" fmla="*/ 0 h 353"/>
                <a:gd name="T54" fmla="*/ 1 w 174"/>
                <a:gd name="T55" fmla="*/ 0 h 353"/>
                <a:gd name="T56" fmla="*/ 1 w 174"/>
                <a:gd name="T57" fmla="*/ 0 h 353"/>
                <a:gd name="T58" fmla="*/ 1 w 174"/>
                <a:gd name="T59" fmla="*/ 0 h 353"/>
                <a:gd name="T60" fmla="*/ 1 w 174"/>
                <a:gd name="T61" fmla="*/ 0 h 353"/>
                <a:gd name="T62" fmla="*/ 1 w 174"/>
                <a:gd name="T63" fmla="*/ 0 h 353"/>
                <a:gd name="T64" fmla="*/ 0 w 174"/>
                <a:gd name="T65" fmla="*/ 0 h 353"/>
                <a:gd name="T66" fmla="*/ 1 w 174"/>
                <a:gd name="T67" fmla="*/ 0 h 353"/>
                <a:gd name="T68" fmla="*/ 1 w 174"/>
                <a:gd name="T69" fmla="*/ 0 h 353"/>
                <a:gd name="T70" fmla="*/ 1 w 174"/>
                <a:gd name="T71" fmla="*/ 0 h 353"/>
                <a:gd name="T72" fmla="*/ 1 w 174"/>
                <a:gd name="T73" fmla="*/ 0 h 353"/>
                <a:gd name="T74" fmla="*/ 1 w 174"/>
                <a:gd name="T75" fmla="*/ 0 h 353"/>
                <a:gd name="T76" fmla="*/ 1 w 174"/>
                <a:gd name="T77" fmla="*/ 0 h 353"/>
                <a:gd name="T78" fmla="*/ 1 w 174"/>
                <a:gd name="T79" fmla="*/ 0 h 353"/>
                <a:gd name="T80" fmla="*/ 1 w 174"/>
                <a:gd name="T81" fmla="*/ 0 h 353"/>
                <a:gd name="T82" fmla="*/ 1 w 174"/>
                <a:gd name="T83" fmla="*/ 0 h 353"/>
                <a:gd name="T84" fmla="*/ 1 w 174"/>
                <a:gd name="T85" fmla="*/ 0 h 353"/>
                <a:gd name="T86" fmla="*/ 1 w 174"/>
                <a:gd name="T87" fmla="*/ 0 h 353"/>
                <a:gd name="T88" fmla="*/ 1 w 174"/>
                <a:gd name="T89" fmla="*/ 0 h 353"/>
                <a:gd name="T90" fmla="*/ 1 w 174"/>
                <a:gd name="T91" fmla="*/ 0 h 353"/>
                <a:gd name="T92" fmla="*/ 1 w 174"/>
                <a:gd name="T93" fmla="*/ 0 h 353"/>
                <a:gd name="T94" fmla="*/ 1 w 174"/>
                <a:gd name="T95" fmla="*/ 0 h 3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3"/>
                <a:gd name="T146" fmla="*/ 174 w 174"/>
                <a:gd name="T147" fmla="*/ 353 h 3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3">
                  <a:moveTo>
                    <a:pt x="98" y="353"/>
                  </a:moveTo>
                  <a:lnTo>
                    <a:pt x="95" y="349"/>
                  </a:lnTo>
                  <a:lnTo>
                    <a:pt x="90" y="341"/>
                  </a:lnTo>
                  <a:lnTo>
                    <a:pt x="82" y="336"/>
                  </a:lnTo>
                  <a:lnTo>
                    <a:pt x="72" y="336"/>
                  </a:lnTo>
                  <a:lnTo>
                    <a:pt x="66" y="338"/>
                  </a:lnTo>
                  <a:lnTo>
                    <a:pt x="59" y="336"/>
                  </a:lnTo>
                  <a:lnTo>
                    <a:pt x="55" y="332"/>
                  </a:lnTo>
                  <a:lnTo>
                    <a:pt x="52" y="329"/>
                  </a:lnTo>
                  <a:lnTo>
                    <a:pt x="58" y="323"/>
                  </a:lnTo>
                  <a:lnTo>
                    <a:pt x="63" y="317"/>
                  </a:lnTo>
                  <a:lnTo>
                    <a:pt x="69" y="312"/>
                  </a:lnTo>
                  <a:lnTo>
                    <a:pt x="73" y="307"/>
                  </a:lnTo>
                  <a:lnTo>
                    <a:pt x="85" y="309"/>
                  </a:lnTo>
                  <a:lnTo>
                    <a:pt x="95" y="306"/>
                  </a:lnTo>
                  <a:lnTo>
                    <a:pt x="101" y="303"/>
                  </a:lnTo>
                  <a:lnTo>
                    <a:pt x="105" y="297"/>
                  </a:lnTo>
                  <a:lnTo>
                    <a:pt x="107" y="294"/>
                  </a:lnTo>
                  <a:lnTo>
                    <a:pt x="108" y="289"/>
                  </a:lnTo>
                  <a:lnTo>
                    <a:pt x="108" y="286"/>
                  </a:lnTo>
                  <a:lnTo>
                    <a:pt x="108" y="281"/>
                  </a:lnTo>
                  <a:lnTo>
                    <a:pt x="108" y="278"/>
                  </a:lnTo>
                  <a:lnTo>
                    <a:pt x="107" y="275"/>
                  </a:lnTo>
                  <a:lnTo>
                    <a:pt x="104" y="272"/>
                  </a:lnTo>
                  <a:lnTo>
                    <a:pt x="102" y="269"/>
                  </a:lnTo>
                  <a:lnTo>
                    <a:pt x="96" y="265"/>
                  </a:lnTo>
                  <a:lnTo>
                    <a:pt x="87" y="263"/>
                  </a:lnTo>
                  <a:lnTo>
                    <a:pt x="76" y="265"/>
                  </a:lnTo>
                  <a:lnTo>
                    <a:pt x="69" y="268"/>
                  </a:lnTo>
                  <a:lnTo>
                    <a:pt x="64" y="272"/>
                  </a:lnTo>
                  <a:lnTo>
                    <a:pt x="64" y="277"/>
                  </a:lnTo>
                  <a:lnTo>
                    <a:pt x="64" y="283"/>
                  </a:lnTo>
                  <a:lnTo>
                    <a:pt x="64" y="288"/>
                  </a:lnTo>
                  <a:lnTo>
                    <a:pt x="58" y="294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3" y="306"/>
                  </a:lnTo>
                  <a:lnTo>
                    <a:pt x="40" y="304"/>
                  </a:lnTo>
                  <a:lnTo>
                    <a:pt x="38" y="301"/>
                  </a:lnTo>
                  <a:lnTo>
                    <a:pt x="35" y="300"/>
                  </a:lnTo>
                  <a:lnTo>
                    <a:pt x="32" y="298"/>
                  </a:lnTo>
                  <a:lnTo>
                    <a:pt x="35" y="292"/>
                  </a:lnTo>
                  <a:lnTo>
                    <a:pt x="38" y="285"/>
                  </a:lnTo>
                  <a:lnTo>
                    <a:pt x="40" y="277"/>
                  </a:lnTo>
                  <a:lnTo>
                    <a:pt x="41" y="272"/>
                  </a:lnTo>
                  <a:lnTo>
                    <a:pt x="47" y="268"/>
                  </a:lnTo>
                  <a:lnTo>
                    <a:pt x="52" y="263"/>
                  </a:lnTo>
                  <a:lnTo>
                    <a:pt x="56" y="255"/>
                  </a:lnTo>
                  <a:lnTo>
                    <a:pt x="58" y="249"/>
                  </a:lnTo>
                  <a:lnTo>
                    <a:pt x="58" y="248"/>
                  </a:lnTo>
                  <a:lnTo>
                    <a:pt x="58" y="245"/>
                  </a:lnTo>
                  <a:lnTo>
                    <a:pt x="58" y="243"/>
                  </a:lnTo>
                  <a:lnTo>
                    <a:pt x="58" y="242"/>
                  </a:lnTo>
                  <a:lnTo>
                    <a:pt x="55" y="236"/>
                  </a:lnTo>
                  <a:lnTo>
                    <a:pt x="50" y="231"/>
                  </a:lnTo>
                  <a:lnTo>
                    <a:pt x="46" y="228"/>
                  </a:lnTo>
                  <a:lnTo>
                    <a:pt x="37" y="225"/>
                  </a:lnTo>
                  <a:lnTo>
                    <a:pt x="32" y="223"/>
                  </a:lnTo>
                  <a:lnTo>
                    <a:pt x="29" y="223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8" y="228"/>
                  </a:lnTo>
                  <a:lnTo>
                    <a:pt x="15" y="231"/>
                  </a:lnTo>
                  <a:lnTo>
                    <a:pt x="12" y="233"/>
                  </a:lnTo>
                  <a:lnTo>
                    <a:pt x="9" y="236"/>
                  </a:lnTo>
                  <a:lnTo>
                    <a:pt x="0" y="202"/>
                  </a:lnTo>
                  <a:lnTo>
                    <a:pt x="3" y="168"/>
                  </a:lnTo>
                  <a:lnTo>
                    <a:pt x="17" y="133"/>
                  </a:lnTo>
                  <a:lnTo>
                    <a:pt x="38" y="101"/>
                  </a:lnTo>
                  <a:lnTo>
                    <a:pt x="64" y="71"/>
                  </a:lnTo>
                  <a:lnTo>
                    <a:pt x="93" y="45"/>
                  </a:lnTo>
                  <a:lnTo>
                    <a:pt x="122" y="25"/>
                  </a:lnTo>
                  <a:lnTo>
                    <a:pt x="150" y="11"/>
                  </a:lnTo>
                  <a:lnTo>
                    <a:pt x="157" y="8"/>
                  </a:lnTo>
                  <a:lnTo>
                    <a:pt x="168" y="2"/>
                  </a:lnTo>
                  <a:lnTo>
                    <a:pt x="174" y="0"/>
                  </a:lnTo>
                  <a:lnTo>
                    <a:pt x="171" y="8"/>
                  </a:lnTo>
                  <a:lnTo>
                    <a:pt x="160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2" y="84"/>
                  </a:lnTo>
                  <a:lnTo>
                    <a:pt x="143" y="97"/>
                  </a:lnTo>
                  <a:lnTo>
                    <a:pt x="148" y="112"/>
                  </a:lnTo>
                  <a:lnTo>
                    <a:pt x="153" y="130"/>
                  </a:lnTo>
                  <a:lnTo>
                    <a:pt x="159" y="150"/>
                  </a:lnTo>
                  <a:lnTo>
                    <a:pt x="163" y="167"/>
                  </a:lnTo>
                  <a:lnTo>
                    <a:pt x="168" y="184"/>
                  </a:lnTo>
                  <a:lnTo>
                    <a:pt x="169" y="197"/>
                  </a:lnTo>
                  <a:lnTo>
                    <a:pt x="171" y="210"/>
                  </a:lnTo>
                  <a:lnTo>
                    <a:pt x="171" y="223"/>
                  </a:lnTo>
                  <a:lnTo>
                    <a:pt x="169" y="240"/>
                  </a:lnTo>
                  <a:lnTo>
                    <a:pt x="166" y="262"/>
                  </a:lnTo>
                  <a:lnTo>
                    <a:pt x="162" y="283"/>
                  </a:lnTo>
                  <a:lnTo>
                    <a:pt x="153" y="304"/>
                  </a:lnTo>
                  <a:lnTo>
                    <a:pt x="140" y="326"/>
                  </a:lnTo>
                  <a:lnTo>
                    <a:pt x="122" y="341"/>
                  </a:lnTo>
                  <a:lnTo>
                    <a:pt x="98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Freeform 316"/>
            <p:cNvSpPr>
              <a:spLocks/>
            </p:cNvSpPr>
            <p:nvPr/>
          </p:nvSpPr>
          <p:spPr bwMode="auto">
            <a:xfrm>
              <a:off x="389" y="749"/>
              <a:ext cx="424" cy="298"/>
            </a:xfrm>
            <a:custGeom>
              <a:avLst/>
              <a:gdLst>
                <a:gd name="T0" fmla="*/ 0 w 849"/>
                <a:gd name="T1" fmla="*/ 1 h 596"/>
                <a:gd name="T2" fmla="*/ 0 w 849"/>
                <a:gd name="T3" fmla="*/ 1 h 596"/>
                <a:gd name="T4" fmla="*/ 0 w 849"/>
                <a:gd name="T5" fmla="*/ 1 h 596"/>
                <a:gd name="T6" fmla="*/ 0 w 849"/>
                <a:gd name="T7" fmla="*/ 1 h 596"/>
                <a:gd name="T8" fmla="*/ 0 w 849"/>
                <a:gd name="T9" fmla="*/ 1 h 596"/>
                <a:gd name="T10" fmla="*/ 0 w 849"/>
                <a:gd name="T11" fmla="*/ 1 h 596"/>
                <a:gd name="T12" fmla="*/ 0 w 849"/>
                <a:gd name="T13" fmla="*/ 1 h 596"/>
                <a:gd name="T14" fmla="*/ 0 w 849"/>
                <a:gd name="T15" fmla="*/ 1 h 596"/>
                <a:gd name="T16" fmla="*/ 0 w 849"/>
                <a:gd name="T17" fmla="*/ 1 h 596"/>
                <a:gd name="T18" fmla="*/ 0 w 849"/>
                <a:gd name="T19" fmla="*/ 1 h 596"/>
                <a:gd name="T20" fmla="*/ 0 w 849"/>
                <a:gd name="T21" fmla="*/ 1 h 596"/>
                <a:gd name="T22" fmla="*/ 0 w 849"/>
                <a:gd name="T23" fmla="*/ 1 h 596"/>
                <a:gd name="T24" fmla="*/ 0 w 849"/>
                <a:gd name="T25" fmla="*/ 1 h 596"/>
                <a:gd name="T26" fmla="*/ 0 w 849"/>
                <a:gd name="T27" fmla="*/ 1 h 596"/>
                <a:gd name="T28" fmla="*/ 0 w 849"/>
                <a:gd name="T29" fmla="*/ 1 h 596"/>
                <a:gd name="T30" fmla="*/ 0 w 849"/>
                <a:gd name="T31" fmla="*/ 1 h 596"/>
                <a:gd name="T32" fmla="*/ 0 w 849"/>
                <a:gd name="T33" fmla="*/ 1 h 596"/>
                <a:gd name="T34" fmla="*/ 0 w 849"/>
                <a:gd name="T35" fmla="*/ 1 h 596"/>
                <a:gd name="T36" fmla="*/ 0 w 849"/>
                <a:gd name="T37" fmla="*/ 1 h 596"/>
                <a:gd name="T38" fmla="*/ 0 w 849"/>
                <a:gd name="T39" fmla="*/ 1 h 596"/>
                <a:gd name="T40" fmla="*/ 0 w 849"/>
                <a:gd name="T41" fmla="*/ 1 h 596"/>
                <a:gd name="T42" fmla="*/ 0 w 849"/>
                <a:gd name="T43" fmla="*/ 1 h 596"/>
                <a:gd name="T44" fmla="*/ 0 w 849"/>
                <a:gd name="T45" fmla="*/ 1 h 596"/>
                <a:gd name="T46" fmla="*/ 0 w 849"/>
                <a:gd name="T47" fmla="*/ 1 h 596"/>
                <a:gd name="T48" fmla="*/ 0 w 849"/>
                <a:gd name="T49" fmla="*/ 1 h 596"/>
                <a:gd name="T50" fmla="*/ 0 w 849"/>
                <a:gd name="T51" fmla="*/ 1 h 596"/>
                <a:gd name="T52" fmla="*/ 0 w 849"/>
                <a:gd name="T53" fmla="*/ 1 h 596"/>
                <a:gd name="T54" fmla="*/ 0 w 849"/>
                <a:gd name="T55" fmla="*/ 1 h 596"/>
                <a:gd name="T56" fmla="*/ 0 w 849"/>
                <a:gd name="T57" fmla="*/ 1 h 596"/>
                <a:gd name="T58" fmla="*/ 0 w 849"/>
                <a:gd name="T59" fmla="*/ 0 h 596"/>
                <a:gd name="T60" fmla="*/ 0 w 849"/>
                <a:gd name="T61" fmla="*/ 1 h 596"/>
                <a:gd name="T62" fmla="*/ 0 w 849"/>
                <a:gd name="T63" fmla="*/ 1 h 596"/>
                <a:gd name="T64" fmla="*/ 0 w 849"/>
                <a:gd name="T65" fmla="*/ 1 h 596"/>
                <a:gd name="T66" fmla="*/ 0 w 849"/>
                <a:gd name="T67" fmla="*/ 1 h 596"/>
                <a:gd name="T68" fmla="*/ 0 w 849"/>
                <a:gd name="T69" fmla="*/ 1 h 596"/>
                <a:gd name="T70" fmla="*/ 0 w 849"/>
                <a:gd name="T71" fmla="*/ 1 h 596"/>
                <a:gd name="T72" fmla="*/ 0 w 849"/>
                <a:gd name="T73" fmla="*/ 1 h 596"/>
                <a:gd name="T74" fmla="*/ 0 w 849"/>
                <a:gd name="T75" fmla="*/ 1 h 596"/>
                <a:gd name="T76" fmla="*/ 0 w 849"/>
                <a:gd name="T77" fmla="*/ 1 h 596"/>
                <a:gd name="T78" fmla="*/ 0 w 849"/>
                <a:gd name="T79" fmla="*/ 1 h 596"/>
                <a:gd name="T80" fmla="*/ 0 w 849"/>
                <a:gd name="T81" fmla="*/ 1 h 596"/>
                <a:gd name="T82" fmla="*/ 0 w 849"/>
                <a:gd name="T83" fmla="*/ 1 h 596"/>
                <a:gd name="T84" fmla="*/ 0 w 849"/>
                <a:gd name="T85" fmla="*/ 1 h 596"/>
                <a:gd name="T86" fmla="*/ 0 w 849"/>
                <a:gd name="T87" fmla="*/ 1 h 596"/>
                <a:gd name="T88" fmla="*/ 0 w 849"/>
                <a:gd name="T89" fmla="*/ 1 h 596"/>
                <a:gd name="T90" fmla="*/ 0 w 849"/>
                <a:gd name="T91" fmla="*/ 1 h 596"/>
                <a:gd name="T92" fmla="*/ 0 w 849"/>
                <a:gd name="T93" fmla="*/ 1 h 596"/>
                <a:gd name="T94" fmla="*/ 0 w 849"/>
                <a:gd name="T95" fmla="*/ 1 h 596"/>
                <a:gd name="T96" fmla="*/ 0 w 849"/>
                <a:gd name="T97" fmla="*/ 1 h 596"/>
                <a:gd name="T98" fmla="*/ 0 w 849"/>
                <a:gd name="T99" fmla="*/ 1 h 596"/>
                <a:gd name="T100" fmla="*/ 0 w 849"/>
                <a:gd name="T101" fmla="*/ 1 h 596"/>
                <a:gd name="T102" fmla="*/ 0 w 849"/>
                <a:gd name="T103" fmla="*/ 1 h 596"/>
                <a:gd name="T104" fmla="*/ 0 w 849"/>
                <a:gd name="T105" fmla="*/ 1 h 596"/>
                <a:gd name="T106" fmla="*/ 0 w 849"/>
                <a:gd name="T107" fmla="*/ 1 h 596"/>
                <a:gd name="T108" fmla="*/ 0 w 849"/>
                <a:gd name="T109" fmla="*/ 1 h 596"/>
                <a:gd name="T110" fmla="*/ 0 w 849"/>
                <a:gd name="T111" fmla="*/ 1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9"/>
                <a:gd name="T169" fmla="*/ 0 h 596"/>
                <a:gd name="T170" fmla="*/ 849 w 849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9" h="596">
                  <a:moveTo>
                    <a:pt x="405" y="352"/>
                  </a:moveTo>
                  <a:lnTo>
                    <a:pt x="412" y="395"/>
                  </a:lnTo>
                  <a:lnTo>
                    <a:pt x="412" y="437"/>
                  </a:lnTo>
                  <a:lnTo>
                    <a:pt x="406" y="479"/>
                  </a:lnTo>
                  <a:lnTo>
                    <a:pt x="393" y="509"/>
                  </a:lnTo>
                  <a:lnTo>
                    <a:pt x="377" y="532"/>
                  </a:lnTo>
                  <a:lnTo>
                    <a:pt x="365" y="552"/>
                  </a:lnTo>
                  <a:lnTo>
                    <a:pt x="356" y="573"/>
                  </a:lnTo>
                  <a:lnTo>
                    <a:pt x="348" y="596"/>
                  </a:lnTo>
                  <a:lnTo>
                    <a:pt x="347" y="589"/>
                  </a:lnTo>
                  <a:lnTo>
                    <a:pt x="342" y="576"/>
                  </a:lnTo>
                  <a:lnTo>
                    <a:pt x="336" y="563"/>
                  </a:lnTo>
                  <a:lnTo>
                    <a:pt x="327" y="549"/>
                  </a:lnTo>
                  <a:lnTo>
                    <a:pt x="318" y="534"/>
                  </a:lnTo>
                  <a:lnTo>
                    <a:pt x="307" y="520"/>
                  </a:lnTo>
                  <a:lnTo>
                    <a:pt x="296" y="506"/>
                  </a:lnTo>
                  <a:lnTo>
                    <a:pt x="286" y="497"/>
                  </a:lnTo>
                  <a:lnTo>
                    <a:pt x="275" y="488"/>
                  </a:lnTo>
                  <a:lnTo>
                    <a:pt x="266" y="477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40" y="424"/>
                  </a:lnTo>
                  <a:lnTo>
                    <a:pt x="237" y="392"/>
                  </a:lnTo>
                  <a:lnTo>
                    <a:pt x="238" y="363"/>
                  </a:lnTo>
                  <a:lnTo>
                    <a:pt x="241" y="341"/>
                  </a:lnTo>
                  <a:lnTo>
                    <a:pt x="244" y="329"/>
                  </a:lnTo>
                  <a:lnTo>
                    <a:pt x="251" y="317"/>
                  </a:lnTo>
                  <a:lnTo>
                    <a:pt x="258" y="306"/>
                  </a:lnTo>
                  <a:lnTo>
                    <a:pt x="267" y="294"/>
                  </a:lnTo>
                  <a:lnTo>
                    <a:pt x="275" y="282"/>
                  </a:lnTo>
                  <a:lnTo>
                    <a:pt x="284" y="268"/>
                  </a:lnTo>
                  <a:lnTo>
                    <a:pt x="293" y="254"/>
                  </a:lnTo>
                  <a:lnTo>
                    <a:pt x="301" y="240"/>
                  </a:lnTo>
                  <a:lnTo>
                    <a:pt x="304" y="231"/>
                  </a:lnTo>
                  <a:lnTo>
                    <a:pt x="304" y="222"/>
                  </a:lnTo>
                  <a:lnTo>
                    <a:pt x="302" y="214"/>
                  </a:lnTo>
                  <a:lnTo>
                    <a:pt x="299" y="213"/>
                  </a:lnTo>
                  <a:lnTo>
                    <a:pt x="293" y="217"/>
                  </a:lnTo>
                  <a:lnTo>
                    <a:pt x="289" y="224"/>
                  </a:lnTo>
                  <a:lnTo>
                    <a:pt x="286" y="233"/>
                  </a:lnTo>
                  <a:lnTo>
                    <a:pt x="283" y="240"/>
                  </a:lnTo>
                  <a:lnTo>
                    <a:pt x="280" y="254"/>
                  </a:lnTo>
                  <a:lnTo>
                    <a:pt x="275" y="266"/>
                  </a:lnTo>
                  <a:lnTo>
                    <a:pt x="269" y="277"/>
                  </a:lnTo>
                  <a:lnTo>
                    <a:pt x="263" y="288"/>
                  </a:lnTo>
                  <a:lnTo>
                    <a:pt x="249" y="308"/>
                  </a:lnTo>
                  <a:lnTo>
                    <a:pt x="232" y="324"/>
                  </a:lnTo>
                  <a:lnTo>
                    <a:pt x="214" y="340"/>
                  </a:lnTo>
                  <a:lnTo>
                    <a:pt x="194" y="350"/>
                  </a:lnTo>
                  <a:lnTo>
                    <a:pt x="174" y="358"/>
                  </a:lnTo>
                  <a:lnTo>
                    <a:pt x="154" y="364"/>
                  </a:lnTo>
                  <a:lnTo>
                    <a:pt x="136" y="366"/>
                  </a:lnTo>
                  <a:lnTo>
                    <a:pt x="118" y="366"/>
                  </a:lnTo>
                  <a:lnTo>
                    <a:pt x="112" y="366"/>
                  </a:lnTo>
                  <a:lnTo>
                    <a:pt x="107" y="364"/>
                  </a:lnTo>
                  <a:lnTo>
                    <a:pt x="101" y="363"/>
                  </a:lnTo>
                  <a:lnTo>
                    <a:pt x="96" y="361"/>
                  </a:lnTo>
                  <a:lnTo>
                    <a:pt x="86" y="358"/>
                  </a:lnTo>
                  <a:lnTo>
                    <a:pt x="75" y="353"/>
                  </a:lnTo>
                  <a:lnTo>
                    <a:pt x="64" y="347"/>
                  </a:lnTo>
                  <a:lnTo>
                    <a:pt x="54" y="343"/>
                  </a:lnTo>
                  <a:lnTo>
                    <a:pt x="41" y="337"/>
                  </a:lnTo>
                  <a:lnTo>
                    <a:pt x="29" y="330"/>
                  </a:lnTo>
                  <a:lnTo>
                    <a:pt x="16" y="324"/>
                  </a:lnTo>
                  <a:lnTo>
                    <a:pt x="0" y="318"/>
                  </a:lnTo>
                  <a:lnTo>
                    <a:pt x="9" y="315"/>
                  </a:lnTo>
                  <a:lnTo>
                    <a:pt x="19" y="312"/>
                  </a:lnTo>
                  <a:lnTo>
                    <a:pt x="31" y="309"/>
                  </a:lnTo>
                  <a:lnTo>
                    <a:pt x="43" y="304"/>
                  </a:lnTo>
                  <a:lnTo>
                    <a:pt x="54" y="300"/>
                  </a:lnTo>
                  <a:lnTo>
                    <a:pt x="64" y="292"/>
                  </a:lnTo>
                  <a:lnTo>
                    <a:pt x="74" y="285"/>
                  </a:lnTo>
                  <a:lnTo>
                    <a:pt x="80" y="274"/>
                  </a:lnTo>
                  <a:lnTo>
                    <a:pt x="87" y="259"/>
                  </a:lnTo>
                  <a:lnTo>
                    <a:pt x="99" y="242"/>
                  </a:lnTo>
                  <a:lnTo>
                    <a:pt x="113" y="225"/>
                  </a:lnTo>
                  <a:lnTo>
                    <a:pt x="132" y="208"/>
                  </a:lnTo>
                  <a:lnTo>
                    <a:pt x="150" y="196"/>
                  </a:lnTo>
                  <a:lnTo>
                    <a:pt x="170" y="187"/>
                  </a:lnTo>
                  <a:lnTo>
                    <a:pt x="191" y="182"/>
                  </a:lnTo>
                  <a:lnTo>
                    <a:pt x="214" y="185"/>
                  </a:lnTo>
                  <a:lnTo>
                    <a:pt x="223" y="190"/>
                  </a:lnTo>
                  <a:lnTo>
                    <a:pt x="234" y="191"/>
                  </a:lnTo>
                  <a:lnTo>
                    <a:pt x="243" y="190"/>
                  </a:lnTo>
                  <a:lnTo>
                    <a:pt x="249" y="185"/>
                  </a:lnTo>
                  <a:lnTo>
                    <a:pt x="254" y="181"/>
                  </a:lnTo>
                  <a:lnTo>
                    <a:pt x="258" y="181"/>
                  </a:lnTo>
                  <a:lnTo>
                    <a:pt x="263" y="182"/>
                  </a:lnTo>
                  <a:lnTo>
                    <a:pt x="267" y="184"/>
                  </a:lnTo>
                  <a:lnTo>
                    <a:pt x="260" y="190"/>
                  </a:lnTo>
                  <a:lnTo>
                    <a:pt x="252" y="199"/>
                  </a:lnTo>
                  <a:lnTo>
                    <a:pt x="248" y="208"/>
                  </a:lnTo>
                  <a:lnTo>
                    <a:pt x="246" y="217"/>
                  </a:lnTo>
                  <a:lnTo>
                    <a:pt x="246" y="219"/>
                  </a:lnTo>
                  <a:lnTo>
                    <a:pt x="248" y="220"/>
                  </a:lnTo>
                  <a:lnTo>
                    <a:pt x="248" y="224"/>
                  </a:lnTo>
                  <a:lnTo>
                    <a:pt x="249" y="225"/>
                  </a:lnTo>
                  <a:lnTo>
                    <a:pt x="251" y="227"/>
                  </a:lnTo>
                  <a:lnTo>
                    <a:pt x="252" y="227"/>
                  </a:lnTo>
                  <a:lnTo>
                    <a:pt x="255" y="228"/>
                  </a:lnTo>
                  <a:lnTo>
                    <a:pt x="257" y="230"/>
                  </a:lnTo>
                  <a:lnTo>
                    <a:pt x="264" y="231"/>
                  </a:lnTo>
                  <a:lnTo>
                    <a:pt x="272" y="230"/>
                  </a:lnTo>
                  <a:lnTo>
                    <a:pt x="280" y="225"/>
                  </a:lnTo>
                  <a:lnTo>
                    <a:pt x="284" y="220"/>
                  </a:lnTo>
                  <a:lnTo>
                    <a:pt x="289" y="213"/>
                  </a:lnTo>
                  <a:lnTo>
                    <a:pt x="289" y="204"/>
                  </a:lnTo>
                  <a:lnTo>
                    <a:pt x="287" y="194"/>
                  </a:lnTo>
                  <a:lnTo>
                    <a:pt x="284" y="188"/>
                  </a:lnTo>
                  <a:lnTo>
                    <a:pt x="281" y="184"/>
                  </a:lnTo>
                  <a:lnTo>
                    <a:pt x="281" y="181"/>
                  </a:lnTo>
                  <a:lnTo>
                    <a:pt x="283" y="179"/>
                  </a:lnTo>
                  <a:lnTo>
                    <a:pt x="286" y="178"/>
                  </a:lnTo>
                  <a:lnTo>
                    <a:pt x="289" y="178"/>
                  </a:lnTo>
                  <a:lnTo>
                    <a:pt x="290" y="182"/>
                  </a:lnTo>
                  <a:lnTo>
                    <a:pt x="292" y="187"/>
                  </a:lnTo>
                  <a:lnTo>
                    <a:pt x="293" y="191"/>
                  </a:lnTo>
                  <a:lnTo>
                    <a:pt x="295" y="198"/>
                  </a:lnTo>
                  <a:lnTo>
                    <a:pt x="301" y="204"/>
                  </a:lnTo>
                  <a:lnTo>
                    <a:pt x="309" y="205"/>
                  </a:lnTo>
                  <a:lnTo>
                    <a:pt x="321" y="199"/>
                  </a:lnTo>
                  <a:lnTo>
                    <a:pt x="325" y="204"/>
                  </a:lnTo>
                  <a:lnTo>
                    <a:pt x="331" y="207"/>
                  </a:lnTo>
                  <a:lnTo>
                    <a:pt x="339" y="210"/>
                  </a:lnTo>
                  <a:lnTo>
                    <a:pt x="347" y="210"/>
                  </a:lnTo>
                  <a:lnTo>
                    <a:pt x="353" y="208"/>
                  </a:lnTo>
                  <a:lnTo>
                    <a:pt x="360" y="204"/>
                  </a:lnTo>
                  <a:lnTo>
                    <a:pt x="367" y="198"/>
                  </a:lnTo>
                  <a:lnTo>
                    <a:pt x="371" y="187"/>
                  </a:lnTo>
                  <a:lnTo>
                    <a:pt x="376" y="185"/>
                  </a:lnTo>
                  <a:lnTo>
                    <a:pt x="380" y="184"/>
                  </a:lnTo>
                  <a:lnTo>
                    <a:pt x="386" y="181"/>
                  </a:lnTo>
                  <a:lnTo>
                    <a:pt x="394" y="179"/>
                  </a:lnTo>
                  <a:lnTo>
                    <a:pt x="400" y="178"/>
                  </a:lnTo>
                  <a:lnTo>
                    <a:pt x="408" y="176"/>
                  </a:lnTo>
                  <a:lnTo>
                    <a:pt x="415" y="175"/>
                  </a:lnTo>
                  <a:lnTo>
                    <a:pt x="423" y="173"/>
                  </a:lnTo>
                  <a:lnTo>
                    <a:pt x="435" y="165"/>
                  </a:lnTo>
                  <a:lnTo>
                    <a:pt x="446" y="150"/>
                  </a:lnTo>
                  <a:lnTo>
                    <a:pt x="455" y="126"/>
                  </a:lnTo>
                  <a:lnTo>
                    <a:pt x="466" y="95"/>
                  </a:lnTo>
                  <a:lnTo>
                    <a:pt x="483" y="62"/>
                  </a:lnTo>
                  <a:lnTo>
                    <a:pt x="506" y="36"/>
                  </a:lnTo>
                  <a:lnTo>
                    <a:pt x="530" y="19"/>
                  </a:lnTo>
                  <a:lnTo>
                    <a:pt x="556" y="8"/>
                  </a:lnTo>
                  <a:lnTo>
                    <a:pt x="580" y="2"/>
                  </a:lnTo>
                  <a:lnTo>
                    <a:pt x="602" y="0"/>
                  </a:lnTo>
                  <a:lnTo>
                    <a:pt x="618" y="0"/>
                  </a:lnTo>
                  <a:lnTo>
                    <a:pt x="628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7" y="4"/>
                  </a:lnTo>
                  <a:lnTo>
                    <a:pt x="670" y="5"/>
                  </a:lnTo>
                  <a:lnTo>
                    <a:pt x="686" y="8"/>
                  </a:lnTo>
                  <a:lnTo>
                    <a:pt x="699" y="13"/>
                  </a:lnTo>
                  <a:lnTo>
                    <a:pt x="715" y="17"/>
                  </a:lnTo>
                  <a:lnTo>
                    <a:pt x="727" y="23"/>
                  </a:lnTo>
                  <a:lnTo>
                    <a:pt x="739" y="29"/>
                  </a:lnTo>
                  <a:lnTo>
                    <a:pt x="753" y="34"/>
                  </a:lnTo>
                  <a:lnTo>
                    <a:pt x="768" y="37"/>
                  </a:lnTo>
                  <a:lnTo>
                    <a:pt x="782" y="40"/>
                  </a:lnTo>
                  <a:lnTo>
                    <a:pt x="797" y="42"/>
                  </a:lnTo>
                  <a:lnTo>
                    <a:pt x="811" y="42"/>
                  </a:lnTo>
                  <a:lnTo>
                    <a:pt x="823" y="42"/>
                  </a:lnTo>
                  <a:lnTo>
                    <a:pt x="835" y="40"/>
                  </a:lnTo>
                  <a:lnTo>
                    <a:pt x="849" y="40"/>
                  </a:lnTo>
                  <a:lnTo>
                    <a:pt x="849" y="46"/>
                  </a:lnTo>
                  <a:lnTo>
                    <a:pt x="843" y="52"/>
                  </a:lnTo>
                  <a:lnTo>
                    <a:pt x="837" y="59"/>
                  </a:lnTo>
                  <a:lnTo>
                    <a:pt x="825" y="75"/>
                  </a:lnTo>
                  <a:lnTo>
                    <a:pt x="809" y="97"/>
                  </a:lnTo>
                  <a:lnTo>
                    <a:pt x="791" y="120"/>
                  </a:lnTo>
                  <a:lnTo>
                    <a:pt x="773" y="143"/>
                  </a:lnTo>
                  <a:lnTo>
                    <a:pt x="753" y="165"/>
                  </a:lnTo>
                  <a:lnTo>
                    <a:pt x="733" y="185"/>
                  </a:lnTo>
                  <a:lnTo>
                    <a:pt x="713" y="201"/>
                  </a:lnTo>
                  <a:lnTo>
                    <a:pt x="695" y="210"/>
                  </a:lnTo>
                  <a:lnTo>
                    <a:pt x="683" y="213"/>
                  </a:lnTo>
                  <a:lnTo>
                    <a:pt x="669" y="217"/>
                  </a:lnTo>
                  <a:lnTo>
                    <a:pt x="651" y="224"/>
                  </a:lnTo>
                  <a:lnTo>
                    <a:pt x="632" y="228"/>
                  </a:lnTo>
                  <a:lnTo>
                    <a:pt x="614" y="234"/>
                  </a:lnTo>
                  <a:lnTo>
                    <a:pt x="596" y="239"/>
                  </a:lnTo>
                  <a:lnTo>
                    <a:pt x="579" y="242"/>
                  </a:lnTo>
                  <a:lnTo>
                    <a:pt x="564" y="243"/>
                  </a:lnTo>
                  <a:lnTo>
                    <a:pt x="550" y="242"/>
                  </a:lnTo>
                  <a:lnTo>
                    <a:pt x="533" y="239"/>
                  </a:lnTo>
                  <a:lnTo>
                    <a:pt x="515" y="234"/>
                  </a:lnTo>
                  <a:lnTo>
                    <a:pt x="498" y="228"/>
                  </a:lnTo>
                  <a:lnTo>
                    <a:pt x="483" y="224"/>
                  </a:lnTo>
                  <a:lnTo>
                    <a:pt x="469" y="217"/>
                  </a:lnTo>
                  <a:lnTo>
                    <a:pt x="458" y="213"/>
                  </a:lnTo>
                  <a:lnTo>
                    <a:pt x="452" y="210"/>
                  </a:lnTo>
                  <a:lnTo>
                    <a:pt x="446" y="205"/>
                  </a:lnTo>
                  <a:lnTo>
                    <a:pt x="440" y="201"/>
                  </a:lnTo>
                  <a:lnTo>
                    <a:pt x="432" y="196"/>
                  </a:lnTo>
                  <a:lnTo>
                    <a:pt x="426" y="193"/>
                  </a:lnTo>
                  <a:lnTo>
                    <a:pt x="422" y="191"/>
                  </a:lnTo>
                  <a:lnTo>
                    <a:pt x="415" y="191"/>
                  </a:lnTo>
                  <a:lnTo>
                    <a:pt x="408" y="191"/>
                  </a:lnTo>
                  <a:lnTo>
                    <a:pt x="400" y="193"/>
                  </a:lnTo>
                  <a:lnTo>
                    <a:pt x="393" y="194"/>
                  </a:lnTo>
                  <a:lnTo>
                    <a:pt x="386" y="196"/>
                  </a:lnTo>
                  <a:lnTo>
                    <a:pt x="380" y="199"/>
                  </a:lnTo>
                  <a:lnTo>
                    <a:pt x="376" y="201"/>
                  </a:lnTo>
                  <a:lnTo>
                    <a:pt x="370" y="205"/>
                  </a:lnTo>
                  <a:lnTo>
                    <a:pt x="368" y="210"/>
                  </a:lnTo>
                  <a:lnTo>
                    <a:pt x="370" y="213"/>
                  </a:lnTo>
                  <a:lnTo>
                    <a:pt x="374" y="216"/>
                  </a:lnTo>
                  <a:lnTo>
                    <a:pt x="379" y="217"/>
                  </a:lnTo>
                  <a:lnTo>
                    <a:pt x="385" y="217"/>
                  </a:lnTo>
                  <a:lnTo>
                    <a:pt x="391" y="216"/>
                  </a:lnTo>
                  <a:lnTo>
                    <a:pt x="399" y="216"/>
                  </a:lnTo>
                  <a:lnTo>
                    <a:pt x="406" y="214"/>
                  </a:lnTo>
                  <a:lnTo>
                    <a:pt x="415" y="214"/>
                  </a:lnTo>
                  <a:lnTo>
                    <a:pt x="425" y="213"/>
                  </a:lnTo>
                  <a:lnTo>
                    <a:pt x="432" y="211"/>
                  </a:lnTo>
                  <a:lnTo>
                    <a:pt x="441" y="210"/>
                  </a:lnTo>
                  <a:lnTo>
                    <a:pt x="449" y="210"/>
                  </a:lnTo>
                  <a:lnTo>
                    <a:pt x="460" y="211"/>
                  </a:lnTo>
                  <a:lnTo>
                    <a:pt x="470" y="213"/>
                  </a:lnTo>
                  <a:lnTo>
                    <a:pt x="484" y="217"/>
                  </a:lnTo>
                  <a:lnTo>
                    <a:pt x="499" y="224"/>
                  </a:lnTo>
                  <a:lnTo>
                    <a:pt x="519" y="231"/>
                  </a:lnTo>
                  <a:lnTo>
                    <a:pt x="542" y="242"/>
                  </a:lnTo>
                  <a:lnTo>
                    <a:pt x="560" y="253"/>
                  </a:lnTo>
                  <a:lnTo>
                    <a:pt x="576" y="268"/>
                  </a:lnTo>
                  <a:lnTo>
                    <a:pt x="591" y="286"/>
                  </a:lnTo>
                  <a:lnTo>
                    <a:pt x="603" y="306"/>
                  </a:lnTo>
                  <a:lnTo>
                    <a:pt x="615" y="329"/>
                  </a:lnTo>
                  <a:lnTo>
                    <a:pt x="623" y="352"/>
                  </a:lnTo>
                  <a:lnTo>
                    <a:pt x="631" y="378"/>
                  </a:lnTo>
                  <a:lnTo>
                    <a:pt x="635" y="402"/>
                  </a:lnTo>
                  <a:lnTo>
                    <a:pt x="637" y="419"/>
                  </a:lnTo>
                  <a:lnTo>
                    <a:pt x="638" y="434"/>
                  </a:lnTo>
                  <a:lnTo>
                    <a:pt x="637" y="450"/>
                  </a:lnTo>
                  <a:lnTo>
                    <a:pt x="635" y="465"/>
                  </a:lnTo>
                  <a:lnTo>
                    <a:pt x="626" y="454"/>
                  </a:lnTo>
                  <a:lnTo>
                    <a:pt x="611" y="443"/>
                  </a:lnTo>
                  <a:lnTo>
                    <a:pt x="594" y="434"/>
                  </a:lnTo>
                  <a:lnTo>
                    <a:pt x="574" y="425"/>
                  </a:lnTo>
                  <a:lnTo>
                    <a:pt x="553" y="419"/>
                  </a:lnTo>
                  <a:lnTo>
                    <a:pt x="531" y="413"/>
                  </a:lnTo>
                  <a:lnTo>
                    <a:pt x="512" y="408"/>
                  </a:lnTo>
                  <a:lnTo>
                    <a:pt x="493" y="405"/>
                  </a:lnTo>
                  <a:lnTo>
                    <a:pt x="483" y="404"/>
                  </a:lnTo>
                  <a:lnTo>
                    <a:pt x="470" y="401"/>
                  </a:lnTo>
                  <a:lnTo>
                    <a:pt x="457" y="398"/>
                  </a:lnTo>
                  <a:lnTo>
                    <a:pt x="444" y="393"/>
                  </a:lnTo>
                  <a:lnTo>
                    <a:pt x="432" y="387"/>
                  </a:lnTo>
                  <a:lnTo>
                    <a:pt x="420" y="376"/>
                  </a:lnTo>
                  <a:lnTo>
                    <a:pt x="411" y="364"/>
                  </a:lnTo>
                  <a:lnTo>
                    <a:pt x="403" y="349"/>
                  </a:lnTo>
                  <a:lnTo>
                    <a:pt x="393" y="327"/>
                  </a:lnTo>
                  <a:lnTo>
                    <a:pt x="383" y="311"/>
                  </a:lnTo>
                  <a:lnTo>
                    <a:pt x="377" y="291"/>
                  </a:lnTo>
                  <a:lnTo>
                    <a:pt x="377" y="263"/>
                  </a:lnTo>
                  <a:lnTo>
                    <a:pt x="377" y="256"/>
                  </a:lnTo>
                  <a:lnTo>
                    <a:pt x="373" y="246"/>
                  </a:lnTo>
                  <a:lnTo>
                    <a:pt x="368" y="240"/>
                  </a:lnTo>
                  <a:lnTo>
                    <a:pt x="360" y="233"/>
                  </a:lnTo>
                  <a:lnTo>
                    <a:pt x="353" y="228"/>
                  </a:lnTo>
                  <a:lnTo>
                    <a:pt x="345" y="222"/>
                  </a:lnTo>
                  <a:lnTo>
                    <a:pt x="339" y="219"/>
                  </a:lnTo>
                  <a:lnTo>
                    <a:pt x="333" y="216"/>
                  </a:lnTo>
                  <a:lnTo>
                    <a:pt x="325" y="213"/>
                  </a:lnTo>
                  <a:lnTo>
                    <a:pt x="318" y="210"/>
                  </a:lnTo>
                  <a:lnTo>
                    <a:pt x="313" y="211"/>
                  </a:lnTo>
                  <a:lnTo>
                    <a:pt x="312" y="214"/>
                  </a:lnTo>
                  <a:lnTo>
                    <a:pt x="313" y="220"/>
                  </a:lnTo>
                  <a:lnTo>
                    <a:pt x="313" y="228"/>
                  </a:lnTo>
                  <a:lnTo>
                    <a:pt x="316" y="234"/>
                  </a:lnTo>
                  <a:lnTo>
                    <a:pt x="319" y="242"/>
                  </a:lnTo>
                  <a:lnTo>
                    <a:pt x="324" y="246"/>
                  </a:lnTo>
                  <a:lnTo>
                    <a:pt x="333" y="254"/>
                  </a:lnTo>
                  <a:lnTo>
                    <a:pt x="344" y="265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5" y="309"/>
                  </a:lnTo>
                  <a:lnTo>
                    <a:pt x="396" y="329"/>
                  </a:lnTo>
                  <a:lnTo>
                    <a:pt x="405" y="35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8" name="Freeform 317"/>
            <p:cNvSpPr>
              <a:spLocks/>
            </p:cNvSpPr>
            <p:nvPr/>
          </p:nvSpPr>
          <p:spPr bwMode="auto">
            <a:xfrm>
              <a:off x="395" y="704"/>
              <a:ext cx="128" cy="130"/>
            </a:xfrm>
            <a:custGeom>
              <a:avLst/>
              <a:gdLst>
                <a:gd name="T0" fmla="*/ 1 w 255"/>
                <a:gd name="T1" fmla="*/ 1 h 260"/>
                <a:gd name="T2" fmla="*/ 1 w 255"/>
                <a:gd name="T3" fmla="*/ 1 h 260"/>
                <a:gd name="T4" fmla="*/ 1 w 255"/>
                <a:gd name="T5" fmla="*/ 1 h 260"/>
                <a:gd name="T6" fmla="*/ 1 w 255"/>
                <a:gd name="T7" fmla="*/ 1 h 260"/>
                <a:gd name="T8" fmla="*/ 1 w 255"/>
                <a:gd name="T9" fmla="*/ 1 h 260"/>
                <a:gd name="T10" fmla="*/ 1 w 255"/>
                <a:gd name="T11" fmla="*/ 1 h 260"/>
                <a:gd name="T12" fmla="*/ 1 w 255"/>
                <a:gd name="T13" fmla="*/ 1 h 260"/>
                <a:gd name="T14" fmla="*/ 1 w 255"/>
                <a:gd name="T15" fmla="*/ 1 h 260"/>
                <a:gd name="T16" fmla="*/ 1 w 255"/>
                <a:gd name="T17" fmla="*/ 1 h 260"/>
                <a:gd name="T18" fmla="*/ 1 w 255"/>
                <a:gd name="T19" fmla="*/ 1 h 260"/>
                <a:gd name="T20" fmla="*/ 1 w 255"/>
                <a:gd name="T21" fmla="*/ 1 h 260"/>
                <a:gd name="T22" fmla="*/ 1 w 255"/>
                <a:gd name="T23" fmla="*/ 1 h 260"/>
                <a:gd name="T24" fmla="*/ 1 w 255"/>
                <a:gd name="T25" fmla="*/ 1 h 260"/>
                <a:gd name="T26" fmla="*/ 1 w 255"/>
                <a:gd name="T27" fmla="*/ 1 h 260"/>
                <a:gd name="T28" fmla="*/ 1 w 255"/>
                <a:gd name="T29" fmla="*/ 1 h 260"/>
                <a:gd name="T30" fmla="*/ 1 w 255"/>
                <a:gd name="T31" fmla="*/ 1 h 260"/>
                <a:gd name="T32" fmla="*/ 1 w 255"/>
                <a:gd name="T33" fmla="*/ 1 h 260"/>
                <a:gd name="T34" fmla="*/ 1 w 255"/>
                <a:gd name="T35" fmla="*/ 1 h 260"/>
                <a:gd name="T36" fmla="*/ 1 w 255"/>
                <a:gd name="T37" fmla="*/ 1 h 260"/>
                <a:gd name="T38" fmla="*/ 1 w 255"/>
                <a:gd name="T39" fmla="*/ 1 h 260"/>
                <a:gd name="T40" fmla="*/ 1 w 255"/>
                <a:gd name="T41" fmla="*/ 1 h 260"/>
                <a:gd name="T42" fmla="*/ 1 w 255"/>
                <a:gd name="T43" fmla="*/ 1 h 260"/>
                <a:gd name="T44" fmla="*/ 1 w 255"/>
                <a:gd name="T45" fmla="*/ 1 h 260"/>
                <a:gd name="T46" fmla="*/ 1 w 255"/>
                <a:gd name="T47" fmla="*/ 1 h 260"/>
                <a:gd name="T48" fmla="*/ 1 w 255"/>
                <a:gd name="T49" fmla="*/ 1 h 260"/>
                <a:gd name="T50" fmla="*/ 1 w 255"/>
                <a:gd name="T51" fmla="*/ 1 h 260"/>
                <a:gd name="T52" fmla="*/ 1 w 255"/>
                <a:gd name="T53" fmla="*/ 1 h 260"/>
                <a:gd name="T54" fmla="*/ 1 w 255"/>
                <a:gd name="T55" fmla="*/ 1 h 260"/>
                <a:gd name="T56" fmla="*/ 1 w 255"/>
                <a:gd name="T57" fmla="*/ 1 h 260"/>
                <a:gd name="T58" fmla="*/ 1 w 255"/>
                <a:gd name="T59" fmla="*/ 1 h 260"/>
                <a:gd name="T60" fmla="*/ 1 w 255"/>
                <a:gd name="T61" fmla="*/ 1 h 260"/>
                <a:gd name="T62" fmla="*/ 1 w 255"/>
                <a:gd name="T63" fmla="*/ 1 h 260"/>
                <a:gd name="T64" fmla="*/ 1 w 255"/>
                <a:gd name="T65" fmla="*/ 1 h 260"/>
                <a:gd name="T66" fmla="*/ 1 w 255"/>
                <a:gd name="T67" fmla="*/ 1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60"/>
                <a:gd name="T104" fmla="*/ 255 w 255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60">
                  <a:moveTo>
                    <a:pt x="194" y="260"/>
                  </a:moveTo>
                  <a:lnTo>
                    <a:pt x="194" y="251"/>
                  </a:lnTo>
                  <a:lnTo>
                    <a:pt x="197" y="243"/>
                  </a:lnTo>
                  <a:lnTo>
                    <a:pt x="201" y="237"/>
                  </a:lnTo>
                  <a:lnTo>
                    <a:pt x="209" y="234"/>
                  </a:lnTo>
                  <a:lnTo>
                    <a:pt x="217" y="233"/>
                  </a:lnTo>
                  <a:lnTo>
                    <a:pt x="224" y="234"/>
                  </a:lnTo>
                  <a:lnTo>
                    <a:pt x="229" y="237"/>
                  </a:lnTo>
                  <a:lnTo>
                    <a:pt x="230" y="240"/>
                  </a:lnTo>
                  <a:lnTo>
                    <a:pt x="232" y="243"/>
                  </a:lnTo>
                  <a:lnTo>
                    <a:pt x="235" y="243"/>
                  </a:lnTo>
                  <a:lnTo>
                    <a:pt x="240" y="245"/>
                  </a:lnTo>
                  <a:lnTo>
                    <a:pt x="246" y="246"/>
                  </a:lnTo>
                  <a:lnTo>
                    <a:pt x="252" y="248"/>
                  </a:lnTo>
                  <a:lnTo>
                    <a:pt x="255" y="248"/>
                  </a:lnTo>
                  <a:lnTo>
                    <a:pt x="255" y="246"/>
                  </a:lnTo>
                  <a:lnTo>
                    <a:pt x="253" y="242"/>
                  </a:lnTo>
                  <a:lnTo>
                    <a:pt x="250" y="237"/>
                  </a:lnTo>
                  <a:lnTo>
                    <a:pt x="246" y="234"/>
                  </a:lnTo>
                  <a:lnTo>
                    <a:pt x="241" y="229"/>
                  </a:lnTo>
                  <a:lnTo>
                    <a:pt x="235" y="226"/>
                  </a:lnTo>
                  <a:lnTo>
                    <a:pt x="232" y="228"/>
                  </a:lnTo>
                  <a:lnTo>
                    <a:pt x="226" y="229"/>
                  </a:lnTo>
                  <a:lnTo>
                    <a:pt x="220" y="229"/>
                  </a:lnTo>
                  <a:lnTo>
                    <a:pt x="215" y="226"/>
                  </a:lnTo>
                  <a:lnTo>
                    <a:pt x="211" y="220"/>
                  </a:lnTo>
                  <a:lnTo>
                    <a:pt x="208" y="213"/>
                  </a:lnTo>
                  <a:lnTo>
                    <a:pt x="208" y="207"/>
                  </a:lnTo>
                  <a:lnTo>
                    <a:pt x="208" y="202"/>
                  </a:lnTo>
                  <a:lnTo>
                    <a:pt x="209" y="199"/>
                  </a:lnTo>
                  <a:lnTo>
                    <a:pt x="211" y="196"/>
                  </a:lnTo>
                  <a:lnTo>
                    <a:pt x="214" y="194"/>
                  </a:lnTo>
                  <a:lnTo>
                    <a:pt x="215" y="191"/>
                  </a:lnTo>
                  <a:lnTo>
                    <a:pt x="220" y="187"/>
                  </a:lnTo>
                  <a:lnTo>
                    <a:pt x="226" y="184"/>
                  </a:lnTo>
                  <a:lnTo>
                    <a:pt x="230" y="182"/>
                  </a:lnTo>
                  <a:lnTo>
                    <a:pt x="235" y="182"/>
                  </a:lnTo>
                  <a:lnTo>
                    <a:pt x="241" y="156"/>
                  </a:lnTo>
                  <a:lnTo>
                    <a:pt x="240" y="132"/>
                  </a:lnTo>
                  <a:lnTo>
                    <a:pt x="234" y="107"/>
                  </a:lnTo>
                  <a:lnTo>
                    <a:pt x="220" y="86"/>
                  </a:lnTo>
                  <a:lnTo>
                    <a:pt x="200" y="66"/>
                  </a:lnTo>
                  <a:lnTo>
                    <a:pt x="174" y="51"/>
                  </a:lnTo>
                  <a:lnTo>
                    <a:pt x="142" y="37"/>
                  </a:lnTo>
                  <a:lnTo>
                    <a:pt x="104" y="29"/>
                  </a:lnTo>
                  <a:lnTo>
                    <a:pt x="89" y="26"/>
                  </a:lnTo>
                  <a:lnTo>
                    <a:pt x="73" y="23"/>
                  </a:lnTo>
                  <a:lnTo>
                    <a:pt x="58" y="19"/>
                  </a:lnTo>
                  <a:lnTo>
                    <a:pt x="43" y="14"/>
                  </a:lnTo>
                  <a:lnTo>
                    <a:pt x="29" y="11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7" y="28"/>
                  </a:lnTo>
                  <a:lnTo>
                    <a:pt x="24" y="45"/>
                  </a:lnTo>
                  <a:lnTo>
                    <a:pt x="31" y="61"/>
                  </a:lnTo>
                  <a:lnTo>
                    <a:pt x="35" y="80"/>
                  </a:lnTo>
                  <a:lnTo>
                    <a:pt x="41" y="98"/>
                  </a:lnTo>
                  <a:lnTo>
                    <a:pt x="46" y="113"/>
                  </a:lnTo>
                  <a:lnTo>
                    <a:pt x="49" y="129"/>
                  </a:lnTo>
                  <a:lnTo>
                    <a:pt x="53" y="145"/>
                  </a:lnTo>
                  <a:lnTo>
                    <a:pt x="60" y="165"/>
                  </a:lnTo>
                  <a:lnTo>
                    <a:pt x="70" y="187"/>
                  </a:lnTo>
                  <a:lnTo>
                    <a:pt x="84" y="208"/>
                  </a:lnTo>
                  <a:lnTo>
                    <a:pt x="102" y="228"/>
                  </a:lnTo>
                  <a:lnTo>
                    <a:pt x="127" y="245"/>
                  </a:lnTo>
                  <a:lnTo>
                    <a:pt x="157" y="255"/>
                  </a:lnTo>
                  <a:lnTo>
                    <a:pt x="194" y="26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9" name="Freeform 318"/>
            <p:cNvSpPr>
              <a:spLocks/>
            </p:cNvSpPr>
            <p:nvPr/>
          </p:nvSpPr>
          <p:spPr bwMode="auto">
            <a:xfrm>
              <a:off x="533" y="782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5"/>
                  </a:ln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6" y="14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4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Freeform 319"/>
            <p:cNvSpPr>
              <a:spLocks/>
            </p:cNvSpPr>
            <p:nvPr/>
          </p:nvSpPr>
          <p:spPr bwMode="auto">
            <a:xfrm>
              <a:off x="560" y="800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28" y="26"/>
                  </a:lnTo>
                  <a:lnTo>
                    <a:pt x="23" y="29"/>
                  </a:lnTo>
                  <a:lnTo>
                    <a:pt x="15" y="29"/>
                  </a:lnTo>
                  <a:lnTo>
                    <a:pt x="9" y="26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Freeform 320"/>
            <p:cNvSpPr>
              <a:spLocks/>
            </p:cNvSpPr>
            <p:nvPr/>
          </p:nvSpPr>
          <p:spPr bwMode="auto">
            <a:xfrm>
              <a:off x="528" y="817"/>
              <a:ext cx="13" cy="15"/>
            </a:xfrm>
            <a:custGeom>
              <a:avLst/>
              <a:gdLst>
                <a:gd name="T0" fmla="*/ 0 w 28"/>
                <a:gd name="T1" fmla="*/ 1 h 29"/>
                <a:gd name="T2" fmla="*/ 0 w 28"/>
                <a:gd name="T3" fmla="*/ 1 h 29"/>
                <a:gd name="T4" fmla="*/ 0 w 28"/>
                <a:gd name="T5" fmla="*/ 0 h 29"/>
                <a:gd name="T6" fmla="*/ 0 w 28"/>
                <a:gd name="T7" fmla="*/ 0 h 29"/>
                <a:gd name="T8" fmla="*/ 0 w 28"/>
                <a:gd name="T9" fmla="*/ 1 h 29"/>
                <a:gd name="T10" fmla="*/ 0 w 28"/>
                <a:gd name="T11" fmla="*/ 1 h 29"/>
                <a:gd name="T12" fmla="*/ 0 w 28"/>
                <a:gd name="T13" fmla="*/ 1 h 29"/>
                <a:gd name="T14" fmla="*/ 0 w 28"/>
                <a:gd name="T15" fmla="*/ 1 h 29"/>
                <a:gd name="T16" fmla="*/ 0 w 28"/>
                <a:gd name="T17" fmla="*/ 1 h 29"/>
                <a:gd name="T18" fmla="*/ 0 w 28"/>
                <a:gd name="T19" fmla="*/ 1 h 29"/>
                <a:gd name="T20" fmla="*/ 0 w 28"/>
                <a:gd name="T21" fmla="*/ 1 h 29"/>
                <a:gd name="T22" fmla="*/ 0 w 28"/>
                <a:gd name="T23" fmla="*/ 1 h 29"/>
                <a:gd name="T24" fmla="*/ 0 w 28"/>
                <a:gd name="T25" fmla="*/ 1 h 29"/>
                <a:gd name="T26" fmla="*/ 0 w 28"/>
                <a:gd name="T27" fmla="*/ 1 h 29"/>
                <a:gd name="T28" fmla="*/ 0 w 28"/>
                <a:gd name="T29" fmla="*/ 1 h 29"/>
                <a:gd name="T30" fmla="*/ 0 w 28"/>
                <a:gd name="T31" fmla="*/ 1 h 29"/>
                <a:gd name="T32" fmla="*/ 0 w 28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3" y="7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Freeform 321"/>
            <p:cNvSpPr>
              <a:spLocks/>
            </p:cNvSpPr>
            <p:nvPr/>
          </p:nvSpPr>
          <p:spPr bwMode="auto">
            <a:xfrm>
              <a:off x="505" y="800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"/>
                  </a:moveTo>
                  <a:lnTo>
                    <a:pt x="2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6" y="26"/>
                  </a:lnTo>
                  <a:lnTo>
                    <a:pt x="14" y="29"/>
                  </a:lnTo>
                  <a:lnTo>
                    <a:pt x="20" y="29"/>
                  </a:lnTo>
                  <a:lnTo>
                    <a:pt x="25" y="26"/>
                  </a:lnTo>
                  <a:lnTo>
                    <a:pt x="28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8" y="8"/>
                  </a:lnTo>
                  <a:lnTo>
                    <a:pt x="23" y="5"/>
                  </a:lnTo>
                  <a:lnTo>
                    <a:pt x="17" y="2"/>
                  </a:lnTo>
                  <a:lnTo>
                    <a:pt x="9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Freeform 322"/>
            <p:cNvSpPr>
              <a:spLocks/>
            </p:cNvSpPr>
            <p:nvPr/>
          </p:nvSpPr>
          <p:spPr bwMode="auto">
            <a:xfrm>
              <a:off x="496" y="826"/>
              <a:ext cx="12" cy="13"/>
            </a:xfrm>
            <a:custGeom>
              <a:avLst/>
              <a:gdLst>
                <a:gd name="T0" fmla="*/ 0 w 25"/>
                <a:gd name="T1" fmla="*/ 1 h 26"/>
                <a:gd name="T2" fmla="*/ 0 w 25"/>
                <a:gd name="T3" fmla="*/ 1 h 26"/>
                <a:gd name="T4" fmla="*/ 0 w 25"/>
                <a:gd name="T5" fmla="*/ 1 h 26"/>
                <a:gd name="T6" fmla="*/ 0 w 25"/>
                <a:gd name="T7" fmla="*/ 1 h 26"/>
                <a:gd name="T8" fmla="*/ 0 w 25"/>
                <a:gd name="T9" fmla="*/ 1 h 26"/>
                <a:gd name="T10" fmla="*/ 0 w 25"/>
                <a:gd name="T11" fmla="*/ 0 h 26"/>
                <a:gd name="T12" fmla="*/ 0 w 25"/>
                <a:gd name="T13" fmla="*/ 1 h 26"/>
                <a:gd name="T14" fmla="*/ 0 w 25"/>
                <a:gd name="T15" fmla="*/ 1 h 26"/>
                <a:gd name="T16" fmla="*/ 0 w 25"/>
                <a:gd name="T17" fmla="*/ 1 h 26"/>
                <a:gd name="T18" fmla="*/ 0 w 25"/>
                <a:gd name="T19" fmla="*/ 1 h 26"/>
                <a:gd name="T20" fmla="*/ 0 w 25"/>
                <a:gd name="T21" fmla="*/ 1 h 26"/>
                <a:gd name="T22" fmla="*/ 0 w 25"/>
                <a:gd name="T23" fmla="*/ 1 h 26"/>
                <a:gd name="T24" fmla="*/ 0 w 25"/>
                <a:gd name="T25" fmla="*/ 1 h 26"/>
                <a:gd name="T26" fmla="*/ 0 w 25"/>
                <a:gd name="T27" fmla="*/ 1 h 26"/>
                <a:gd name="T28" fmla="*/ 0 w 25"/>
                <a:gd name="T29" fmla="*/ 1 h 26"/>
                <a:gd name="T30" fmla="*/ 0 w 25"/>
                <a:gd name="T31" fmla="*/ 1 h 26"/>
                <a:gd name="T32" fmla="*/ 0 w 25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7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5" y="9"/>
                  </a:lnTo>
                  <a:lnTo>
                    <a:pt x="25" y="14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4" name="Freeform 323"/>
            <p:cNvSpPr>
              <a:spLocks/>
            </p:cNvSpPr>
            <p:nvPr/>
          </p:nvSpPr>
          <p:spPr bwMode="auto">
            <a:xfrm>
              <a:off x="518" y="846"/>
              <a:ext cx="11" cy="15"/>
            </a:xfrm>
            <a:custGeom>
              <a:avLst/>
              <a:gdLst>
                <a:gd name="T0" fmla="*/ 1 w 21"/>
                <a:gd name="T1" fmla="*/ 1 h 30"/>
                <a:gd name="T2" fmla="*/ 1 w 21"/>
                <a:gd name="T3" fmla="*/ 1 h 30"/>
                <a:gd name="T4" fmla="*/ 0 w 21"/>
                <a:gd name="T5" fmla="*/ 1 h 30"/>
                <a:gd name="T6" fmla="*/ 0 w 21"/>
                <a:gd name="T7" fmla="*/ 1 h 30"/>
                <a:gd name="T8" fmla="*/ 0 w 21"/>
                <a:gd name="T9" fmla="*/ 1 h 30"/>
                <a:gd name="T10" fmla="*/ 1 w 21"/>
                <a:gd name="T11" fmla="*/ 1 h 30"/>
                <a:gd name="T12" fmla="*/ 1 w 21"/>
                <a:gd name="T13" fmla="*/ 1 h 30"/>
                <a:gd name="T14" fmla="*/ 1 w 21"/>
                <a:gd name="T15" fmla="*/ 1 h 30"/>
                <a:gd name="T16" fmla="*/ 1 w 21"/>
                <a:gd name="T17" fmla="*/ 0 h 30"/>
                <a:gd name="T18" fmla="*/ 1 w 21"/>
                <a:gd name="T19" fmla="*/ 1 h 30"/>
                <a:gd name="T20" fmla="*/ 1 w 21"/>
                <a:gd name="T21" fmla="*/ 1 h 30"/>
                <a:gd name="T22" fmla="*/ 1 w 21"/>
                <a:gd name="T23" fmla="*/ 1 h 30"/>
                <a:gd name="T24" fmla="*/ 1 w 21"/>
                <a:gd name="T25" fmla="*/ 1 h 30"/>
                <a:gd name="T26" fmla="*/ 1 w 21"/>
                <a:gd name="T27" fmla="*/ 1 h 30"/>
                <a:gd name="T28" fmla="*/ 1 w 21"/>
                <a:gd name="T29" fmla="*/ 1 h 30"/>
                <a:gd name="T30" fmla="*/ 1 w 21"/>
                <a:gd name="T31" fmla="*/ 1 h 30"/>
                <a:gd name="T32" fmla="*/ 1 w 21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0"/>
                <a:gd name="T53" fmla="*/ 21 w 2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0">
                  <a:moveTo>
                    <a:pt x="7" y="30"/>
                  </a:moveTo>
                  <a:lnTo>
                    <a:pt x="3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0"/>
                  </a:lnTo>
                  <a:lnTo>
                    <a:pt x="17" y="25"/>
                  </a:lnTo>
                  <a:lnTo>
                    <a:pt x="13" y="28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5" name="Freeform 324"/>
            <p:cNvSpPr>
              <a:spLocks/>
            </p:cNvSpPr>
            <p:nvPr/>
          </p:nvSpPr>
          <p:spPr bwMode="auto">
            <a:xfrm>
              <a:off x="537" y="832"/>
              <a:ext cx="13" cy="17"/>
            </a:xfrm>
            <a:custGeom>
              <a:avLst/>
              <a:gdLst>
                <a:gd name="T0" fmla="*/ 1 w 26"/>
                <a:gd name="T1" fmla="*/ 1 h 34"/>
                <a:gd name="T2" fmla="*/ 1 w 26"/>
                <a:gd name="T3" fmla="*/ 1 h 34"/>
                <a:gd name="T4" fmla="*/ 1 w 26"/>
                <a:gd name="T5" fmla="*/ 1 h 34"/>
                <a:gd name="T6" fmla="*/ 1 w 26"/>
                <a:gd name="T7" fmla="*/ 1 h 34"/>
                <a:gd name="T8" fmla="*/ 1 w 26"/>
                <a:gd name="T9" fmla="*/ 0 h 34"/>
                <a:gd name="T10" fmla="*/ 1 w 26"/>
                <a:gd name="T11" fmla="*/ 1 h 34"/>
                <a:gd name="T12" fmla="*/ 1 w 26"/>
                <a:gd name="T13" fmla="*/ 1 h 34"/>
                <a:gd name="T14" fmla="*/ 1 w 26"/>
                <a:gd name="T15" fmla="*/ 1 h 34"/>
                <a:gd name="T16" fmla="*/ 1 w 26"/>
                <a:gd name="T17" fmla="*/ 1 h 34"/>
                <a:gd name="T18" fmla="*/ 1 w 26"/>
                <a:gd name="T19" fmla="*/ 1 h 34"/>
                <a:gd name="T20" fmla="*/ 1 w 26"/>
                <a:gd name="T21" fmla="*/ 1 h 34"/>
                <a:gd name="T22" fmla="*/ 1 w 26"/>
                <a:gd name="T23" fmla="*/ 1 h 34"/>
                <a:gd name="T24" fmla="*/ 1 w 26"/>
                <a:gd name="T25" fmla="*/ 1 h 34"/>
                <a:gd name="T26" fmla="*/ 1 w 26"/>
                <a:gd name="T27" fmla="*/ 1 h 34"/>
                <a:gd name="T28" fmla="*/ 1 w 26"/>
                <a:gd name="T29" fmla="*/ 1 h 34"/>
                <a:gd name="T30" fmla="*/ 0 w 26"/>
                <a:gd name="T31" fmla="*/ 1 h 34"/>
                <a:gd name="T32" fmla="*/ 1 w 26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4"/>
                <a:gd name="T53" fmla="*/ 26 w 2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4">
                  <a:moveTo>
                    <a:pt x="1" y="18"/>
                  </a:moveTo>
                  <a:lnTo>
                    <a:pt x="4" y="12"/>
                  </a:lnTo>
                  <a:lnTo>
                    <a:pt x="8" y="6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20" y="27"/>
                  </a:lnTo>
                  <a:lnTo>
                    <a:pt x="14" y="32"/>
                  </a:lnTo>
                  <a:lnTo>
                    <a:pt x="9" y="34"/>
                  </a:lnTo>
                  <a:lnTo>
                    <a:pt x="4" y="32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Freeform 325"/>
            <p:cNvSpPr>
              <a:spLocks/>
            </p:cNvSpPr>
            <p:nvPr/>
          </p:nvSpPr>
          <p:spPr bwMode="auto">
            <a:xfrm>
              <a:off x="555" y="836"/>
              <a:ext cx="13" cy="13"/>
            </a:xfrm>
            <a:custGeom>
              <a:avLst/>
              <a:gdLst>
                <a:gd name="T0" fmla="*/ 1 w 26"/>
                <a:gd name="T1" fmla="*/ 1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0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0 h 26"/>
                <a:gd name="T32" fmla="*/ 1 w 26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20" y="1"/>
                  </a:moveTo>
                  <a:lnTo>
                    <a:pt x="23" y="4"/>
                  </a:lnTo>
                  <a:lnTo>
                    <a:pt x="24" y="9"/>
                  </a:lnTo>
                  <a:lnTo>
                    <a:pt x="26" y="12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7" y="24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5" y="24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Freeform 326"/>
            <p:cNvSpPr>
              <a:spLocks/>
            </p:cNvSpPr>
            <p:nvPr/>
          </p:nvSpPr>
          <p:spPr bwMode="auto">
            <a:xfrm>
              <a:off x="408" y="855"/>
              <a:ext cx="109" cy="74"/>
            </a:xfrm>
            <a:custGeom>
              <a:avLst/>
              <a:gdLst>
                <a:gd name="T0" fmla="*/ 1 w 217"/>
                <a:gd name="T1" fmla="*/ 0 h 150"/>
                <a:gd name="T2" fmla="*/ 1 w 217"/>
                <a:gd name="T3" fmla="*/ 0 h 150"/>
                <a:gd name="T4" fmla="*/ 1 w 217"/>
                <a:gd name="T5" fmla="*/ 0 h 150"/>
                <a:gd name="T6" fmla="*/ 1 w 217"/>
                <a:gd name="T7" fmla="*/ 0 h 150"/>
                <a:gd name="T8" fmla="*/ 1 w 217"/>
                <a:gd name="T9" fmla="*/ 0 h 150"/>
                <a:gd name="T10" fmla="*/ 1 w 217"/>
                <a:gd name="T11" fmla="*/ 0 h 150"/>
                <a:gd name="T12" fmla="*/ 1 w 217"/>
                <a:gd name="T13" fmla="*/ 0 h 150"/>
                <a:gd name="T14" fmla="*/ 1 w 217"/>
                <a:gd name="T15" fmla="*/ 0 h 150"/>
                <a:gd name="T16" fmla="*/ 1 w 217"/>
                <a:gd name="T17" fmla="*/ 0 h 150"/>
                <a:gd name="T18" fmla="*/ 1 w 217"/>
                <a:gd name="T19" fmla="*/ 0 h 150"/>
                <a:gd name="T20" fmla="*/ 1 w 217"/>
                <a:gd name="T21" fmla="*/ 0 h 150"/>
                <a:gd name="T22" fmla="*/ 1 w 217"/>
                <a:gd name="T23" fmla="*/ 0 h 150"/>
                <a:gd name="T24" fmla="*/ 1 w 217"/>
                <a:gd name="T25" fmla="*/ 0 h 150"/>
                <a:gd name="T26" fmla="*/ 1 w 217"/>
                <a:gd name="T27" fmla="*/ 0 h 150"/>
                <a:gd name="T28" fmla="*/ 1 w 217"/>
                <a:gd name="T29" fmla="*/ 0 h 150"/>
                <a:gd name="T30" fmla="*/ 1 w 217"/>
                <a:gd name="T31" fmla="*/ 0 h 150"/>
                <a:gd name="T32" fmla="*/ 1 w 217"/>
                <a:gd name="T33" fmla="*/ 0 h 150"/>
                <a:gd name="T34" fmla="*/ 1 w 217"/>
                <a:gd name="T35" fmla="*/ 0 h 150"/>
                <a:gd name="T36" fmla="*/ 1 w 217"/>
                <a:gd name="T37" fmla="*/ 0 h 150"/>
                <a:gd name="T38" fmla="*/ 1 w 217"/>
                <a:gd name="T39" fmla="*/ 0 h 150"/>
                <a:gd name="T40" fmla="*/ 1 w 217"/>
                <a:gd name="T41" fmla="*/ 0 h 150"/>
                <a:gd name="T42" fmla="*/ 1 w 217"/>
                <a:gd name="T43" fmla="*/ 0 h 150"/>
                <a:gd name="T44" fmla="*/ 1 w 217"/>
                <a:gd name="T45" fmla="*/ 0 h 150"/>
                <a:gd name="T46" fmla="*/ 1 w 217"/>
                <a:gd name="T47" fmla="*/ 0 h 150"/>
                <a:gd name="T48" fmla="*/ 1 w 217"/>
                <a:gd name="T49" fmla="*/ 0 h 150"/>
                <a:gd name="T50" fmla="*/ 1 w 217"/>
                <a:gd name="T51" fmla="*/ 0 h 150"/>
                <a:gd name="T52" fmla="*/ 1 w 217"/>
                <a:gd name="T53" fmla="*/ 0 h 150"/>
                <a:gd name="T54" fmla="*/ 1 w 217"/>
                <a:gd name="T55" fmla="*/ 0 h 150"/>
                <a:gd name="T56" fmla="*/ 1 w 217"/>
                <a:gd name="T57" fmla="*/ 0 h 150"/>
                <a:gd name="T58" fmla="*/ 0 w 217"/>
                <a:gd name="T59" fmla="*/ 0 h 150"/>
                <a:gd name="T60" fmla="*/ 1 w 217"/>
                <a:gd name="T61" fmla="*/ 0 h 150"/>
                <a:gd name="T62" fmla="*/ 1 w 217"/>
                <a:gd name="T63" fmla="*/ 0 h 150"/>
                <a:gd name="T64" fmla="*/ 1 w 217"/>
                <a:gd name="T65" fmla="*/ 0 h 150"/>
                <a:gd name="T66" fmla="*/ 1 w 217"/>
                <a:gd name="T67" fmla="*/ 0 h 150"/>
                <a:gd name="T68" fmla="*/ 1 w 217"/>
                <a:gd name="T69" fmla="*/ 0 h 150"/>
                <a:gd name="T70" fmla="*/ 1 w 217"/>
                <a:gd name="T71" fmla="*/ 0 h 150"/>
                <a:gd name="T72" fmla="*/ 1 w 217"/>
                <a:gd name="T73" fmla="*/ 0 h 150"/>
                <a:gd name="T74" fmla="*/ 1 w 217"/>
                <a:gd name="T75" fmla="*/ 0 h 150"/>
                <a:gd name="T76" fmla="*/ 1 w 217"/>
                <a:gd name="T77" fmla="*/ 0 h 150"/>
                <a:gd name="T78" fmla="*/ 1 w 217"/>
                <a:gd name="T79" fmla="*/ 0 h 150"/>
                <a:gd name="T80" fmla="*/ 1 w 217"/>
                <a:gd name="T81" fmla="*/ 0 h 150"/>
                <a:gd name="T82" fmla="*/ 1 w 217"/>
                <a:gd name="T83" fmla="*/ 0 h 150"/>
                <a:gd name="T84" fmla="*/ 1 w 217"/>
                <a:gd name="T85" fmla="*/ 0 h 150"/>
                <a:gd name="T86" fmla="*/ 1 w 217"/>
                <a:gd name="T87" fmla="*/ 0 h 150"/>
                <a:gd name="T88" fmla="*/ 1 w 217"/>
                <a:gd name="T89" fmla="*/ 0 h 150"/>
                <a:gd name="T90" fmla="*/ 1 w 217"/>
                <a:gd name="T91" fmla="*/ 0 h 150"/>
                <a:gd name="T92" fmla="*/ 1 w 217"/>
                <a:gd name="T93" fmla="*/ 0 h 150"/>
                <a:gd name="T94" fmla="*/ 1 w 217"/>
                <a:gd name="T95" fmla="*/ 0 h 150"/>
                <a:gd name="T96" fmla="*/ 1 w 217"/>
                <a:gd name="T97" fmla="*/ 0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9"/>
                  </a:moveTo>
                  <a:lnTo>
                    <a:pt x="215" y="17"/>
                  </a:lnTo>
                  <a:lnTo>
                    <a:pt x="212" y="16"/>
                  </a:lnTo>
                  <a:lnTo>
                    <a:pt x="211" y="16"/>
                  </a:lnTo>
                  <a:lnTo>
                    <a:pt x="209" y="14"/>
                  </a:lnTo>
                  <a:lnTo>
                    <a:pt x="208" y="13"/>
                  </a:lnTo>
                  <a:lnTo>
                    <a:pt x="208" y="9"/>
                  </a:lnTo>
                  <a:lnTo>
                    <a:pt x="206" y="8"/>
                  </a:lnTo>
                  <a:lnTo>
                    <a:pt x="206" y="6"/>
                  </a:lnTo>
                  <a:lnTo>
                    <a:pt x="203" y="11"/>
                  </a:lnTo>
                  <a:lnTo>
                    <a:pt x="200" y="14"/>
                  </a:lnTo>
                  <a:lnTo>
                    <a:pt x="195" y="17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3"/>
                  </a:lnTo>
                  <a:lnTo>
                    <a:pt x="159" y="9"/>
                  </a:lnTo>
                  <a:lnTo>
                    <a:pt x="143" y="5"/>
                  </a:lnTo>
                  <a:lnTo>
                    <a:pt x="128" y="3"/>
                  </a:lnTo>
                  <a:lnTo>
                    <a:pt x="113" y="2"/>
                  </a:lnTo>
                  <a:lnTo>
                    <a:pt x="102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2" y="6"/>
                  </a:lnTo>
                  <a:lnTo>
                    <a:pt x="87" y="8"/>
                  </a:lnTo>
                  <a:lnTo>
                    <a:pt x="93" y="6"/>
                  </a:lnTo>
                  <a:lnTo>
                    <a:pt x="105" y="5"/>
                  </a:lnTo>
                  <a:lnTo>
                    <a:pt x="117" y="6"/>
                  </a:lnTo>
                  <a:lnTo>
                    <a:pt x="130" y="8"/>
                  </a:lnTo>
                  <a:lnTo>
                    <a:pt x="143" y="11"/>
                  </a:lnTo>
                  <a:lnTo>
                    <a:pt x="156" y="16"/>
                  </a:lnTo>
                  <a:lnTo>
                    <a:pt x="166" y="19"/>
                  </a:lnTo>
                  <a:lnTo>
                    <a:pt x="175" y="23"/>
                  </a:lnTo>
                  <a:lnTo>
                    <a:pt x="182" y="28"/>
                  </a:lnTo>
                  <a:lnTo>
                    <a:pt x="185" y="31"/>
                  </a:lnTo>
                  <a:lnTo>
                    <a:pt x="183" y="32"/>
                  </a:lnTo>
                  <a:lnTo>
                    <a:pt x="179" y="34"/>
                  </a:lnTo>
                  <a:lnTo>
                    <a:pt x="174" y="37"/>
                  </a:lnTo>
                  <a:lnTo>
                    <a:pt x="168" y="40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3" y="46"/>
                  </a:lnTo>
                  <a:lnTo>
                    <a:pt x="134" y="43"/>
                  </a:lnTo>
                  <a:lnTo>
                    <a:pt x="122" y="40"/>
                  </a:lnTo>
                  <a:lnTo>
                    <a:pt x="110" y="37"/>
                  </a:lnTo>
                  <a:lnTo>
                    <a:pt x="96" y="35"/>
                  </a:lnTo>
                  <a:lnTo>
                    <a:pt x="84" y="34"/>
                  </a:lnTo>
                  <a:lnTo>
                    <a:pt x="73" y="34"/>
                  </a:lnTo>
                  <a:lnTo>
                    <a:pt x="64" y="37"/>
                  </a:lnTo>
                  <a:lnTo>
                    <a:pt x="58" y="40"/>
                  </a:lnTo>
                  <a:lnTo>
                    <a:pt x="55" y="42"/>
                  </a:lnTo>
                  <a:lnTo>
                    <a:pt x="55" y="43"/>
                  </a:lnTo>
                  <a:lnTo>
                    <a:pt x="63" y="42"/>
                  </a:lnTo>
                  <a:lnTo>
                    <a:pt x="67" y="42"/>
                  </a:lnTo>
                  <a:lnTo>
                    <a:pt x="73" y="42"/>
                  </a:lnTo>
                  <a:lnTo>
                    <a:pt x="79" y="42"/>
                  </a:lnTo>
                  <a:lnTo>
                    <a:pt x="85" y="42"/>
                  </a:lnTo>
                  <a:lnTo>
                    <a:pt x="93" y="42"/>
                  </a:lnTo>
                  <a:lnTo>
                    <a:pt x="99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39" y="54"/>
                  </a:lnTo>
                  <a:lnTo>
                    <a:pt x="143" y="57"/>
                  </a:lnTo>
                  <a:lnTo>
                    <a:pt x="136" y="61"/>
                  </a:lnTo>
                  <a:lnTo>
                    <a:pt x="124" y="66"/>
                  </a:lnTo>
                  <a:lnTo>
                    <a:pt x="111" y="69"/>
                  </a:lnTo>
                  <a:lnTo>
                    <a:pt x="104" y="72"/>
                  </a:lnTo>
                  <a:lnTo>
                    <a:pt x="96" y="74"/>
                  </a:lnTo>
                  <a:lnTo>
                    <a:pt x="85" y="71"/>
                  </a:lnTo>
                  <a:lnTo>
                    <a:pt x="73" y="68"/>
                  </a:lnTo>
                  <a:lnTo>
                    <a:pt x="64" y="64"/>
                  </a:lnTo>
                  <a:lnTo>
                    <a:pt x="55" y="61"/>
                  </a:lnTo>
                  <a:lnTo>
                    <a:pt x="47" y="61"/>
                  </a:lnTo>
                  <a:lnTo>
                    <a:pt x="43" y="63"/>
                  </a:lnTo>
                  <a:lnTo>
                    <a:pt x="47" y="66"/>
                  </a:lnTo>
                  <a:lnTo>
                    <a:pt x="56" y="69"/>
                  </a:lnTo>
                  <a:lnTo>
                    <a:pt x="67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3" y="89"/>
                  </a:lnTo>
                  <a:lnTo>
                    <a:pt x="41" y="92"/>
                  </a:lnTo>
                  <a:lnTo>
                    <a:pt x="29" y="95"/>
                  </a:lnTo>
                  <a:lnTo>
                    <a:pt x="18" y="100"/>
                  </a:lnTo>
                  <a:lnTo>
                    <a:pt x="9" y="103"/>
                  </a:lnTo>
                  <a:lnTo>
                    <a:pt x="5" y="104"/>
                  </a:lnTo>
                  <a:lnTo>
                    <a:pt x="0" y="106"/>
                  </a:lnTo>
                  <a:lnTo>
                    <a:pt x="0" y="107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8" y="107"/>
                  </a:lnTo>
                  <a:lnTo>
                    <a:pt x="29" y="106"/>
                  </a:lnTo>
                  <a:lnTo>
                    <a:pt x="40" y="104"/>
                  </a:lnTo>
                  <a:lnTo>
                    <a:pt x="53" y="101"/>
                  </a:lnTo>
                  <a:lnTo>
                    <a:pt x="64" y="98"/>
                  </a:lnTo>
                  <a:lnTo>
                    <a:pt x="75" y="95"/>
                  </a:lnTo>
                  <a:lnTo>
                    <a:pt x="84" y="92"/>
                  </a:lnTo>
                  <a:lnTo>
                    <a:pt x="90" y="89"/>
                  </a:lnTo>
                  <a:lnTo>
                    <a:pt x="88" y="101"/>
                  </a:lnTo>
                  <a:lnTo>
                    <a:pt x="85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8"/>
                  </a:lnTo>
                  <a:lnTo>
                    <a:pt x="73" y="150"/>
                  </a:lnTo>
                  <a:lnTo>
                    <a:pt x="76" y="150"/>
                  </a:lnTo>
                  <a:lnTo>
                    <a:pt x="79" y="145"/>
                  </a:lnTo>
                  <a:lnTo>
                    <a:pt x="85" y="135"/>
                  </a:lnTo>
                  <a:lnTo>
                    <a:pt x="95" y="118"/>
                  </a:lnTo>
                  <a:lnTo>
                    <a:pt x="102" y="101"/>
                  </a:lnTo>
                  <a:lnTo>
                    <a:pt x="105" y="89"/>
                  </a:lnTo>
                  <a:lnTo>
                    <a:pt x="110" y="87"/>
                  </a:lnTo>
                  <a:lnTo>
                    <a:pt x="117" y="84"/>
                  </a:lnTo>
                  <a:lnTo>
                    <a:pt x="124" y="81"/>
                  </a:lnTo>
                  <a:lnTo>
                    <a:pt x="131" y="78"/>
                  </a:lnTo>
                  <a:lnTo>
                    <a:pt x="139" y="75"/>
                  </a:lnTo>
                  <a:lnTo>
                    <a:pt x="145" y="72"/>
                  </a:lnTo>
                  <a:lnTo>
                    <a:pt x="151" y="69"/>
                  </a:lnTo>
                  <a:lnTo>
                    <a:pt x="154" y="68"/>
                  </a:lnTo>
                  <a:lnTo>
                    <a:pt x="154" y="81"/>
                  </a:lnTo>
                  <a:lnTo>
                    <a:pt x="153" y="100"/>
                  </a:lnTo>
                  <a:lnTo>
                    <a:pt x="150" y="118"/>
                  </a:lnTo>
                  <a:lnTo>
                    <a:pt x="146" y="130"/>
                  </a:lnTo>
                  <a:lnTo>
                    <a:pt x="143" y="138"/>
                  </a:lnTo>
                  <a:lnTo>
                    <a:pt x="143" y="139"/>
                  </a:lnTo>
                  <a:lnTo>
                    <a:pt x="146" y="138"/>
                  </a:lnTo>
                  <a:lnTo>
                    <a:pt x="151" y="130"/>
                  </a:lnTo>
                  <a:lnTo>
                    <a:pt x="157" y="118"/>
                  </a:lnTo>
                  <a:lnTo>
                    <a:pt x="163" y="100"/>
                  </a:lnTo>
                  <a:lnTo>
                    <a:pt x="168" y="81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3" y="48"/>
                  </a:lnTo>
                  <a:lnTo>
                    <a:pt x="189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4"/>
                  </a:lnTo>
                  <a:lnTo>
                    <a:pt x="201" y="37"/>
                  </a:lnTo>
                  <a:lnTo>
                    <a:pt x="201" y="42"/>
                  </a:lnTo>
                  <a:lnTo>
                    <a:pt x="200" y="55"/>
                  </a:lnTo>
                  <a:lnTo>
                    <a:pt x="198" y="74"/>
                  </a:lnTo>
                  <a:lnTo>
                    <a:pt x="197" y="92"/>
                  </a:lnTo>
                  <a:lnTo>
                    <a:pt x="195" y="106"/>
                  </a:lnTo>
                  <a:lnTo>
                    <a:pt x="203" y="90"/>
                  </a:lnTo>
                  <a:lnTo>
                    <a:pt x="209" y="64"/>
                  </a:lnTo>
                  <a:lnTo>
                    <a:pt x="214" y="38"/>
                  </a:lnTo>
                  <a:lnTo>
                    <a:pt x="217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Freeform 327"/>
            <p:cNvSpPr>
              <a:spLocks/>
            </p:cNvSpPr>
            <p:nvPr/>
          </p:nvSpPr>
          <p:spPr bwMode="auto">
            <a:xfrm>
              <a:off x="415" y="723"/>
              <a:ext cx="88" cy="82"/>
            </a:xfrm>
            <a:custGeom>
              <a:avLst/>
              <a:gdLst>
                <a:gd name="T0" fmla="*/ 1 w 175"/>
                <a:gd name="T1" fmla="*/ 0 h 165"/>
                <a:gd name="T2" fmla="*/ 1 w 175"/>
                <a:gd name="T3" fmla="*/ 0 h 165"/>
                <a:gd name="T4" fmla="*/ 1 w 175"/>
                <a:gd name="T5" fmla="*/ 0 h 165"/>
                <a:gd name="T6" fmla="*/ 1 w 175"/>
                <a:gd name="T7" fmla="*/ 0 h 165"/>
                <a:gd name="T8" fmla="*/ 1 w 175"/>
                <a:gd name="T9" fmla="*/ 0 h 165"/>
                <a:gd name="T10" fmla="*/ 1 w 175"/>
                <a:gd name="T11" fmla="*/ 0 h 165"/>
                <a:gd name="T12" fmla="*/ 1 w 175"/>
                <a:gd name="T13" fmla="*/ 0 h 165"/>
                <a:gd name="T14" fmla="*/ 1 w 175"/>
                <a:gd name="T15" fmla="*/ 0 h 165"/>
                <a:gd name="T16" fmla="*/ 1 w 175"/>
                <a:gd name="T17" fmla="*/ 0 h 165"/>
                <a:gd name="T18" fmla="*/ 1 w 175"/>
                <a:gd name="T19" fmla="*/ 0 h 165"/>
                <a:gd name="T20" fmla="*/ 1 w 175"/>
                <a:gd name="T21" fmla="*/ 0 h 165"/>
                <a:gd name="T22" fmla="*/ 1 w 175"/>
                <a:gd name="T23" fmla="*/ 0 h 165"/>
                <a:gd name="T24" fmla="*/ 1 w 175"/>
                <a:gd name="T25" fmla="*/ 0 h 165"/>
                <a:gd name="T26" fmla="*/ 1 w 175"/>
                <a:gd name="T27" fmla="*/ 0 h 165"/>
                <a:gd name="T28" fmla="*/ 1 w 175"/>
                <a:gd name="T29" fmla="*/ 0 h 165"/>
                <a:gd name="T30" fmla="*/ 1 w 175"/>
                <a:gd name="T31" fmla="*/ 0 h 165"/>
                <a:gd name="T32" fmla="*/ 1 w 175"/>
                <a:gd name="T33" fmla="*/ 0 h 165"/>
                <a:gd name="T34" fmla="*/ 1 w 175"/>
                <a:gd name="T35" fmla="*/ 0 h 165"/>
                <a:gd name="T36" fmla="*/ 1 w 175"/>
                <a:gd name="T37" fmla="*/ 0 h 165"/>
                <a:gd name="T38" fmla="*/ 1 w 175"/>
                <a:gd name="T39" fmla="*/ 0 h 165"/>
                <a:gd name="T40" fmla="*/ 1 w 175"/>
                <a:gd name="T41" fmla="*/ 0 h 165"/>
                <a:gd name="T42" fmla="*/ 1 w 175"/>
                <a:gd name="T43" fmla="*/ 0 h 165"/>
                <a:gd name="T44" fmla="*/ 1 w 175"/>
                <a:gd name="T45" fmla="*/ 0 h 165"/>
                <a:gd name="T46" fmla="*/ 1 w 175"/>
                <a:gd name="T47" fmla="*/ 0 h 165"/>
                <a:gd name="T48" fmla="*/ 1 w 175"/>
                <a:gd name="T49" fmla="*/ 0 h 165"/>
                <a:gd name="T50" fmla="*/ 1 w 175"/>
                <a:gd name="T51" fmla="*/ 0 h 165"/>
                <a:gd name="T52" fmla="*/ 1 w 175"/>
                <a:gd name="T53" fmla="*/ 0 h 165"/>
                <a:gd name="T54" fmla="*/ 1 w 175"/>
                <a:gd name="T55" fmla="*/ 0 h 165"/>
                <a:gd name="T56" fmla="*/ 1 w 175"/>
                <a:gd name="T57" fmla="*/ 0 h 165"/>
                <a:gd name="T58" fmla="*/ 1 w 175"/>
                <a:gd name="T59" fmla="*/ 0 h 165"/>
                <a:gd name="T60" fmla="*/ 1 w 175"/>
                <a:gd name="T61" fmla="*/ 0 h 165"/>
                <a:gd name="T62" fmla="*/ 1 w 175"/>
                <a:gd name="T63" fmla="*/ 0 h 165"/>
                <a:gd name="T64" fmla="*/ 1 w 175"/>
                <a:gd name="T65" fmla="*/ 0 h 165"/>
                <a:gd name="T66" fmla="*/ 1 w 175"/>
                <a:gd name="T67" fmla="*/ 0 h 165"/>
                <a:gd name="T68" fmla="*/ 1 w 175"/>
                <a:gd name="T69" fmla="*/ 0 h 165"/>
                <a:gd name="T70" fmla="*/ 1 w 175"/>
                <a:gd name="T71" fmla="*/ 0 h 165"/>
                <a:gd name="T72" fmla="*/ 1 w 175"/>
                <a:gd name="T73" fmla="*/ 0 h 165"/>
                <a:gd name="T74" fmla="*/ 1 w 175"/>
                <a:gd name="T75" fmla="*/ 0 h 165"/>
                <a:gd name="T76" fmla="*/ 1 w 175"/>
                <a:gd name="T77" fmla="*/ 0 h 165"/>
                <a:gd name="T78" fmla="*/ 1 w 175"/>
                <a:gd name="T79" fmla="*/ 0 h 165"/>
                <a:gd name="T80" fmla="*/ 1 w 175"/>
                <a:gd name="T81" fmla="*/ 0 h 165"/>
                <a:gd name="T82" fmla="*/ 1 w 175"/>
                <a:gd name="T83" fmla="*/ 0 h 165"/>
                <a:gd name="T84" fmla="*/ 1 w 175"/>
                <a:gd name="T85" fmla="*/ 0 h 165"/>
                <a:gd name="T86" fmla="*/ 1 w 175"/>
                <a:gd name="T87" fmla="*/ 0 h 165"/>
                <a:gd name="T88" fmla="*/ 1 w 175"/>
                <a:gd name="T89" fmla="*/ 0 h 165"/>
                <a:gd name="T90" fmla="*/ 1 w 175"/>
                <a:gd name="T91" fmla="*/ 0 h 165"/>
                <a:gd name="T92" fmla="*/ 1 w 175"/>
                <a:gd name="T93" fmla="*/ 0 h 165"/>
                <a:gd name="T94" fmla="*/ 1 w 175"/>
                <a:gd name="T95" fmla="*/ 0 h 165"/>
                <a:gd name="T96" fmla="*/ 1 w 175"/>
                <a:gd name="T97" fmla="*/ 0 h 165"/>
                <a:gd name="T98" fmla="*/ 1 w 175"/>
                <a:gd name="T99" fmla="*/ 0 h 165"/>
                <a:gd name="T100" fmla="*/ 1 w 175"/>
                <a:gd name="T101" fmla="*/ 0 h 165"/>
                <a:gd name="T102" fmla="*/ 1 w 175"/>
                <a:gd name="T103" fmla="*/ 0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165"/>
                <a:gd name="T158" fmla="*/ 175 w 175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165">
                  <a:moveTo>
                    <a:pt x="168" y="165"/>
                  </a:moveTo>
                  <a:lnTo>
                    <a:pt x="169" y="162"/>
                  </a:lnTo>
                  <a:lnTo>
                    <a:pt x="171" y="159"/>
                  </a:lnTo>
                  <a:lnTo>
                    <a:pt x="174" y="157"/>
                  </a:lnTo>
                  <a:lnTo>
                    <a:pt x="175" y="154"/>
                  </a:lnTo>
                  <a:lnTo>
                    <a:pt x="168" y="148"/>
                  </a:lnTo>
                  <a:lnTo>
                    <a:pt x="161" y="142"/>
                  </a:lnTo>
                  <a:lnTo>
                    <a:pt x="157" y="134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9" y="76"/>
                  </a:lnTo>
                  <a:lnTo>
                    <a:pt x="146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5"/>
                  </a:lnTo>
                  <a:lnTo>
                    <a:pt x="142" y="92"/>
                  </a:lnTo>
                  <a:lnTo>
                    <a:pt x="142" y="108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2" y="107"/>
                  </a:lnTo>
                  <a:lnTo>
                    <a:pt x="113" y="99"/>
                  </a:lnTo>
                  <a:lnTo>
                    <a:pt x="107" y="93"/>
                  </a:lnTo>
                  <a:lnTo>
                    <a:pt x="102" y="84"/>
                  </a:lnTo>
                  <a:lnTo>
                    <a:pt x="97" y="69"/>
                  </a:lnTo>
                  <a:lnTo>
                    <a:pt x="94" y="52"/>
                  </a:lnTo>
                  <a:lnTo>
                    <a:pt x="93" y="40"/>
                  </a:lnTo>
                  <a:lnTo>
                    <a:pt x="93" y="31"/>
                  </a:lnTo>
                  <a:lnTo>
                    <a:pt x="93" y="21"/>
                  </a:lnTo>
                  <a:lnTo>
                    <a:pt x="91" y="12"/>
                  </a:lnTo>
                  <a:lnTo>
                    <a:pt x="88" y="6"/>
                  </a:lnTo>
                  <a:lnTo>
                    <a:pt x="85" y="3"/>
                  </a:lnTo>
                  <a:lnTo>
                    <a:pt x="85" y="5"/>
                  </a:lnTo>
                  <a:lnTo>
                    <a:pt x="85" y="9"/>
                  </a:lnTo>
                  <a:lnTo>
                    <a:pt x="87" y="17"/>
                  </a:lnTo>
                  <a:lnTo>
                    <a:pt x="87" y="24"/>
                  </a:lnTo>
                  <a:lnTo>
                    <a:pt x="85" y="32"/>
                  </a:lnTo>
                  <a:lnTo>
                    <a:pt x="84" y="38"/>
                  </a:lnTo>
                  <a:lnTo>
                    <a:pt x="84" y="44"/>
                  </a:lnTo>
                  <a:lnTo>
                    <a:pt x="84" y="52"/>
                  </a:lnTo>
                  <a:lnTo>
                    <a:pt x="85" y="64"/>
                  </a:lnTo>
                  <a:lnTo>
                    <a:pt x="87" y="75"/>
                  </a:lnTo>
                  <a:lnTo>
                    <a:pt x="88" y="84"/>
                  </a:lnTo>
                  <a:lnTo>
                    <a:pt x="76" y="73"/>
                  </a:lnTo>
                  <a:lnTo>
                    <a:pt x="64" y="61"/>
                  </a:lnTo>
                  <a:lnTo>
                    <a:pt x="52" y="47"/>
                  </a:lnTo>
                  <a:lnTo>
                    <a:pt x="39" y="34"/>
                  </a:lnTo>
                  <a:lnTo>
                    <a:pt x="27" y="21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4" y="32"/>
                  </a:lnTo>
                  <a:lnTo>
                    <a:pt x="35" y="47"/>
                  </a:lnTo>
                  <a:lnTo>
                    <a:pt x="42" y="58"/>
                  </a:lnTo>
                  <a:lnTo>
                    <a:pt x="49" y="67"/>
                  </a:lnTo>
                  <a:lnTo>
                    <a:pt x="61" y="78"/>
                  </a:lnTo>
                  <a:lnTo>
                    <a:pt x="71" y="87"/>
                  </a:lnTo>
                  <a:lnTo>
                    <a:pt x="81" y="93"/>
                  </a:lnTo>
                  <a:lnTo>
                    <a:pt x="71" y="93"/>
                  </a:lnTo>
                  <a:lnTo>
                    <a:pt x="59" y="92"/>
                  </a:lnTo>
                  <a:lnTo>
                    <a:pt x="49" y="89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2" y="81"/>
                  </a:lnTo>
                  <a:lnTo>
                    <a:pt x="30" y="82"/>
                  </a:lnTo>
                  <a:lnTo>
                    <a:pt x="33" y="87"/>
                  </a:lnTo>
                  <a:lnTo>
                    <a:pt x="38" y="90"/>
                  </a:lnTo>
                  <a:lnTo>
                    <a:pt x="45" y="95"/>
                  </a:lnTo>
                  <a:lnTo>
                    <a:pt x="53" y="99"/>
                  </a:lnTo>
                  <a:lnTo>
                    <a:pt x="62" y="102"/>
                  </a:lnTo>
                  <a:lnTo>
                    <a:pt x="73" y="107"/>
                  </a:lnTo>
                  <a:lnTo>
                    <a:pt x="82" y="108"/>
                  </a:lnTo>
                  <a:lnTo>
                    <a:pt x="93" y="112"/>
                  </a:lnTo>
                  <a:lnTo>
                    <a:pt x="100" y="112"/>
                  </a:lnTo>
                  <a:lnTo>
                    <a:pt x="110" y="115"/>
                  </a:lnTo>
                  <a:lnTo>
                    <a:pt x="120" y="121"/>
                  </a:lnTo>
                  <a:lnTo>
                    <a:pt x="129" y="128"/>
                  </a:lnTo>
                  <a:lnTo>
                    <a:pt x="136" y="136"/>
                  </a:lnTo>
                  <a:lnTo>
                    <a:pt x="131" y="137"/>
                  </a:lnTo>
                  <a:lnTo>
                    <a:pt x="125" y="141"/>
                  </a:lnTo>
                  <a:lnTo>
                    <a:pt x="117" y="142"/>
                  </a:lnTo>
                  <a:lnTo>
                    <a:pt x="110" y="142"/>
                  </a:lnTo>
                  <a:lnTo>
                    <a:pt x="102" y="144"/>
                  </a:lnTo>
                  <a:lnTo>
                    <a:pt x="94" y="144"/>
                  </a:lnTo>
                  <a:lnTo>
                    <a:pt x="88" y="144"/>
                  </a:lnTo>
                  <a:lnTo>
                    <a:pt x="82" y="144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73" y="147"/>
                  </a:lnTo>
                  <a:lnTo>
                    <a:pt x="84" y="150"/>
                  </a:lnTo>
                  <a:lnTo>
                    <a:pt x="91" y="151"/>
                  </a:lnTo>
                  <a:lnTo>
                    <a:pt x="100" y="151"/>
                  </a:lnTo>
                  <a:lnTo>
                    <a:pt x="111" y="151"/>
                  </a:lnTo>
                  <a:lnTo>
                    <a:pt x="120" y="151"/>
                  </a:lnTo>
                  <a:lnTo>
                    <a:pt x="129" y="151"/>
                  </a:lnTo>
                  <a:lnTo>
                    <a:pt x="139" y="150"/>
                  </a:lnTo>
                  <a:lnTo>
                    <a:pt x="145" y="150"/>
                  </a:lnTo>
                  <a:lnTo>
                    <a:pt x="149" y="150"/>
                  </a:lnTo>
                  <a:lnTo>
                    <a:pt x="157" y="151"/>
                  </a:lnTo>
                  <a:lnTo>
                    <a:pt x="161" y="154"/>
                  </a:lnTo>
                  <a:lnTo>
                    <a:pt x="165" y="160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Freeform 328"/>
            <p:cNvSpPr>
              <a:spLocks/>
            </p:cNvSpPr>
            <p:nvPr/>
          </p:nvSpPr>
          <p:spPr bwMode="auto">
            <a:xfrm>
              <a:off x="545" y="691"/>
              <a:ext cx="54" cy="125"/>
            </a:xfrm>
            <a:custGeom>
              <a:avLst/>
              <a:gdLst>
                <a:gd name="T0" fmla="*/ 1 w 107"/>
                <a:gd name="T1" fmla="*/ 0 h 251"/>
                <a:gd name="T2" fmla="*/ 1 w 107"/>
                <a:gd name="T3" fmla="*/ 0 h 251"/>
                <a:gd name="T4" fmla="*/ 1 w 107"/>
                <a:gd name="T5" fmla="*/ 0 h 251"/>
                <a:gd name="T6" fmla="*/ 1 w 107"/>
                <a:gd name="T7" fmla="*/ 0 h 251"/>
                <a:gd name="T8" fmla="*/ 1 w 107"/>
                <a:gd name="T9" fmla="*/ 0 h 251"/>
                <a:gd name="T10" fmla="*/ 0 w 107"/>
                <a:gd name="T11" fmla="*/ 0 h 251"/>
                <a:gd name="T12" fmla="*/ 1 w 107"/>
                <a:gd name="T13" fmla="*/ 0 h 251"/>
                <a:gd name="T14" fmla="*/ 1 w 107"/>
                <a:gd name="T15" fmla="*/ 0 h 251"/>
                <a:gd name="T16" fmla="*/ 1 w 107"/>
                <a:gd name="T17" fmla="*/ 0 h 251"/>
                <a:gd name="T18" fmla="*/ 1 w 107"/>
                <a:gd name="T19" fmla="*/ 0 h 251"/>
                <a:gd name="T20" fmla="*/ 1 w 107"/>
                <a:gd name="T21" fmla="*/ 0 h 251"/>
                <a:gd name="T22" fmla="*/ 1 w 107"/>
                <a:gd name="T23" fmla="*/ 0 h 251"/>
                <a:gd name="T24" fmla="*/ 1 w 107"/>
                <a:gd name="T25" fmla="*/ 0 h 251"/>
                <a:gd name="T26" fmla="*/ 1 w 107"/>
                <a:gd name="T27" fmla="*/ 0 h 251"/>
                <a:gd name="T28" fmla="*/ 1 w 107"/>
                <a:gd name="T29" fmla="*/ 0 h 251"/>
                <a:gd name="T30" fmla="*/ 1 w 107"/>
                <a:gd name="T31" fmla="*/ 0 h 251"/>
                <a:gd name="T32" fmla="*/ 1 w 107"/>
                <a:gd name="T33" fmla="*/ 0 h 251"/>
                <a:gd name="T34" fmla="*/ 1 w 107"/>
                <a:gd name="T35" fmla="*/ 0 h 251"/>
                <a:gd name="T36" fmla="*/ 1 w 107"/>
                <a:gd name="T37" fmla="*/ 0 h 251"/>
                <a:gd name="T38" fmla="*/ 1 w 107"/>
                <a:gd name="T39" fmla="*/ 0 h 251"/>
                <a:gd name="T40" fmla="*/ 1 w 107"/>
                <a:gd name="T41" fmla="*/ 0 h 251"/>
                <a:gd name="T42" fmla="*/ 1 w 107"/>
                <a:gd name="T43" fmla="*/ 0 h 251"/>
                <a:gd name="T44" fmla="*/ 1 w 107"/>
                <a:gd name="T45" fmla="*/ 0 h 251"/>
                <a:gd name="T46" fmla="*/ 1 w 107"/>
                <a:gd name="T47" fmla="*/ 0 h 251"/>
                <a:gd name="T48" fmla="*/ 1 w 107"/>
                <a:gd name="T49" fmla="*/ 0 h 251"/>
                <a:gd name="T50" fmla="*/ 1 w 107"/>
                <a:gd name="T51" fmla="*/ 0 h 251"/>
                <a:gd name="T52" fmla="*/ 1 w 107"/>
                <a:gd name="T53" fmla="*/ 0 h 251"/>
                <a:gd name="T54" fmla="*/ 1 w 107"/>
                <a:gd name="T55" fmla="*/ 0 h 251"/>
                <a:gd name="T56" fmla="*/ 1 w 107"/>
                <a:gd name="T57" fmla="*/ 0 h 251"/>
                <a:gd name="T58" fmla="*/ 1 w 107"/>
                <a:gd name="T59" fmla="*/ 0 h 251"/>
                <a:gd name="T60" fmla="*/ 1 w 107"/>
                <a:gd name="T61" fmla="*/ 0 h 251"/>
                <a:gd name="T62" fmla="*/ 1 w 107"/>
                <a:gd name="T63" fmla="*/ 0 h 251"/>
                <a:gd name="T64" fmla="*/ 1 w 107"/>
                <a:gd name="T65" fmla="*/ 0 h 251"/>
                <a:gd name="T66" fmla="*/ 1 w 107"/>
                <a:gd name="T67" fmla="*/ 0 h 251"/>
                <a:gd name="T68" fmla="*/ 1 w 107"/>
                <a:gd name="T69" fmla="*/ 0 h 251"/>
                <a:gd name="T70" fmla="*/ 1 w 107"/>
                <a:gd name="T71" fmla="*/ 0 h 251"/>
                <a:gd name="T72" fmla="*/ 1 w 107"/>
                <a:gd name="T73" fmla="*/ 0 h 251"/>
                <a:gd name="T74" fmla="*/ 1 w 107"/>
                <a:gd name="T75" fmla="*/ 0 h 251"/>
                <a:gd name="T76" fmla="*/ 1 w 107"/>
                <a:gd name="T77" fmla="*/ 0 h 251"/>
                <a:gd name="T78" fmla="*/ 1 w 107"/>
                <a:gd name="T79" fmla="*/ 0 h 251"/>
                <a:gd name="T80" fmla="*/ 1 w 107"/>
                <a:gd name="T81" fmla="*/ 0 h 251"/>
                <a:gd name="T82" fmla="*/ 1 w 107"/>
                <a:gd name="T83" fmla="*/ 0 h 251"/>
                <a:gd name="T84" fmla="*/ 1 w 107"/>
                <a:gd name="T85" fmla="*/ 0 h 251"/>
                <a:gd name="T86" fmla="*/ 1 w 107"/>
                <a:gd name="T87" fmla="*/ 0 h 2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7"/>
                <a:gd name="T133" fmla="*/ 0 h 251"/>
                <a:gd name="T134" fmla="*/ 107 w 107"/>
                <a:gd name="T135" fmla="*/ 251 h 25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7" h="251">
                  <a:moveTo>
                    <a:pt x="0" y="217"/>
                  </a:moveTo>
                  <a:lnTo>
                    <a:pt x="6" y="213"/>
                  </a:lnTo>
                  <a:lnTo>
                    <a:pt x="11" y="208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18" y="197"/>
                  </a:lnTo>
                  <a:lnTo>
                    <a:pt x="22" y="199"/>
                  </a:lnTo>
                  <a:lnTo>
                    <a:pt x="23" y="200"/>
                  </a:lnTo>
                  <a:lnTo>
                    <a:pt x="25" y="200"/>
                  </a:lnTo>
                  <a:lnTo>
                    <a:pt x="26" y="196"/>
                  </a:lnTo>
                  <a:lnTo>
                    <a:pt x="28" y="188"/>
                  </a:lnTo>
                  <a:lnTo>
                    <a:pt x="29" y="179"/>
                  </a:lnTo>
                  <a:lnTo>
                    <a:pt x="28" y="173"/>
                  </a:lnTo>
                  <a:lnTo>
                    <a:pt x="20" y="161"/>
                  </a:lnTo>
                  <a:lnTo>
                    <a:pt x="11" y="142"/>
                  </a:lnTo>
                  <a:lnTo>
                    <a:pt x="3" y="123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4" y="130"/>
                  </a:lnTo>
                  <a:lnTo>
                    <a:pt x="23" y="145"/>
                  </a:lnTo>
                  <a:lnTo>
                    <a:pt x="32" y="153"/>
                  </a:lnTo>
                  <a:lnTo>
                    <a:pt x="37" y="138"/>
                  </a:lnTo>
                  <a:lnTo>
                    <a:pt x="41" y="118"/>
                  </a:lnTo>
                  <a:lnTo>
                    <a:pt x="43" y="98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4"/>
                  </a:lnTo>
                  <a:lnTo>
                    <a:pt x="37" y="39"/>
                  </a:lnTo>
                  <a:lnTo>
                    <a:pt x="38" y="29"/>
                  </a:lnTo>
                  <a:lnTo>
                    <a:pt x="41" y="26"/>
                  </a:lnTo>
                  <a:lnTo>
                    <a:pt x="43" y="26"/>
                  </a:lnTo>
                  <a:lnTo>
                    <a:pt x="43" y="31"/>
                  </a:lnTo>
                  <a:lnTo>
                    <a:pt x="43" y="37"/>
                  </a:lnTo>
                  <a:lnTo>
                    <a:pt x="43" y="46"/>
                  </a:lnTo>
                  <a:lnTo>
                    <a:pt x="44" y="55"/>
                  </a:lnTo>
                  <a:lnTo>
                    <a:pt x="46" y="65"/>
                  </a:lnTo>
                  <a:lnTo>
                    <a:pt x="49" y="71"/>
                  </a:lnTo>
                  <a:lnTo>
                    <a:pt x="55" y="55"/>
                  </a:lnTo>
                  <a:lnTo>
                    <a:pt x="61" y="34"/>
                  </a:lnTo>
                  <a:lnTo>
                    <a:pt x="69" y="16"/>
                  </a:lnTo>
                  <a:lnTo>
                    <a:pt x="80" y="3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6" y="3"/>
                  </a:lnTo>
                  <a:lnTo>
                    <a:pt x="83" y="8"/>
                  </a:lnTo>
                  <a:lnTo>
                    <a:pt x="76" y="19"/>
                  </a:lnTo>
                  <a:lnTo>
                    <a:pt x="69" y="39"/>
                  </a:lnTo>
                  <a:lnTo>
                    <a:pt x="63" y="58"/>
                  </a:lnTo>
                  <a:lnTo>
                    <a:pt x="60" y="71"/>
                  </a:lnTo>
                  <a:lnTo>
                    <a:pt x="67" y="69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8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5" y="58"/>
                  </a:lnTo>
                  <a:lnTo>
                    <a:pt x="92" y="63"/>
                  </a:lnTo>
                  <a:lnTo>
                    <a:pt x="84" y="68"/>
                  </a:lnTo>
                  <a:lnTo>
                    <a:pt x="75" y="75"/>
                  </a:lnTo>
                  <a:lnTo>
                    <a:pt x="64" y="81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4"/>
                  </a:lnTo>
                  <a:lnTo>
                    <a:pt x="47" y="144"/>
                  </a:lnTo>
                  <a:lnTo>
                    <a:pt x="44" y="155"/>
                  </a:lnTo>
                  <a:lnTo>
                    <a:pt x="52" y="155"/>
                  </a:lnTo>
                  <a:lnTo>
                    <a:pt x="60" y="153"/>
                  </a:lnTo>
                  <a:lnTo>
                    <a:pt x="67" y="153"/>
                  </a:lnTo>
                  <a:lnTo>
                    <a:pt x="76" y="152"/>
                  </a:lnTo>
                  <a:lnTo>
                    <a:pt x="83" y="150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4"/>
                  </a:lnTo>
                  <a:lnTo>
                    <a:pt x="101" y="141"/>
                  </a:lnTo>
                  <a:lnTo>
                    <a:pt x="102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3" y="158"/>
                  </a:lnTo>
                  <a:lnTo>
                    <a:pt x="73" y="161"/>
                  </a:lnTo>
                  <a:lnTo>
                    <a:pt x="64" y="165"/>
                  </a:lnTo>
                  <a:lnTo>
                    <a:pt x="57" y="168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1" y="176"/>
                  </a:lnTo>
                  <a:lnTo>
                    <a:pt x="38" y="185"/>
                  </a:lnTo>
                  <a:lnTo>
                    <a:pt x="37" y="196"/>
                  </a:lnTo>
                  <a:lnTo>
                    <a:pt x="37" y="202"/>
                  </a:lnTo>
                  <a:lnTo>
                    <a:pt x="40" y="205"/>
                  </a:lnTo>
                  <a:lnTo>
                    <a:pt x="44" y="207"/>
                  </a:lnTo>
                  <a:lnTo>
                    <a:pt x="52" y="207"/>
                  </a:lnTo>
                  <a:lnTo>
                    <a:pt x="57" y="205"/>
                  </a:lnTo>
                  <a:lnTo>
                    <a:pt x="70" y="199"/>
                  </a:lnTo>
                  <a:lnTo>
                    <a:pt x="83" y="193"/>
                  </a:lnTo>
                  <a:lnTo>
                    <a:pt x="93" y="187"/>
                  </a:lnTo>
                  <a:lnTo>
                    <a:pt x="99" y="182"/>
                  </a:lnTo>
                  <a:lnTo>
                    <a:pt x="104" y="179"/>
                  </a:lnTo>
                  <a:lnTo>
                    <a:pt x="107" y="178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96" y="196"/>
                  </a:lnTo>
                  <a:lnTo>
                    <a:pt x="86" y="208"/>
                  </a:lnTo>
                  <a:lnTo>
                    <a:pt x="76" y="219"/>
                  </a:lnTo>
                  <a:lnTo>
                    <a:pt x="67" y="226"/>
                  </a:lnTo>
                  <a:lnTo>
                    <a:pt x="67" y="223"/>
                  </a:lnTo>
                  <a:lnTo>
                    <a:pt x="66" y="220"/>
                  </a:lnTo>
                  <a:lnTo>
                    <a:pt x="63" y="217"/>
                  </a:lnTo>
                  <a:lnTo>
                    <a:pt x="61" y="214"/>
                  </a:lnTo>
                  <a:lnTo>
                    <a:pt x="55" y="210"/>
                  </a:lnTo>
                  <a:lnTo>
                    <a:pt x="46" y="208"/>
                  </a:lnTo>
                  <a:lnTo>
                    <a:pt x="35" y="210"/>
                  </a:lnTo>
                  <a:lnTo>
                    <a:pt x="28" y="213"/>
                  </a:lnTo>
                  <a:lnTo>
                    <a:pt x="23" y="217"/>
                  </a:lnTo>
                  <a:lnTo>
                    <a:pt x="23" y="222"/>
                  </a:lnTo>
                  <a:lnTo>
                    <a:pt x="23" y="228"/>
                  </a:lnTo>
                  <a:lnTo>
                    <a:pt x="23" y="233"/>
                  </a:lnTo>
                  <a:lnTo>
                    <a:pt x="17" y="239"/>
                  </a:lnTo>
                  <a:lnTo>
                    <a:pt x="11" y="243"/>
                  </a:lnTo>
                  <a:lnTo>
                    <a:pt x="5" y="248"/>
                  </a:lnTo>
                  <a:lnTo>
                    <a:pt x="2" y="251"/>
                  </a:lnTo>
                  <a:lnTo>
                    <a:pt x="8" y="243"/>
                  </a:lnTo>
                  <a:lnTo>
                    <a:pt x="14" y="236"/>
                  </a:lnTo>
                  <a:lnTo>
                    <a:pt x="17" y="228"/>
                  </a:lnTo>
                  <a:lnTo>
                    <a:pt x="17" y="223"/>
                  </a:lnTo>
                  <a:lnTo>
                    <a:pt x="14" y="219"/>
                  </a:lnTo>
                  <a:lnTo>
                    <a:pt x="9" y="216"/>
                  </a:lnTo>
                  <a:lnTo>
                    <a:pt x="5" y="214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0" name="Freeform 329"/>
            <p:cNvSpPr>
              <a:spLocks/>
            </p:cNvSpPr>
            <p:nvPr/>
          </p:nvSpPr>
          <p:spPr bwMode="auto">
            <a:xfrm>
              <a:off x="534" y="761"/>
              <a:ext cx="9" cy="16"/>
            </a:xfrm>
            <a:custGeom>
              <a:avLst/>
              <a:gdLst>
                <a:gd name="T0" fmla="*/ 0 w 19"/>
                <a:gd name="T1" fmla="*/ 1 h 32"/>
                <a:gd name="T2" fmla="*/ 0 w 19"/>
                <a:gd name="T3" fmla="*/ 1 h 32"/>
                <a:gd name="T4" fmla="*/ 0 w 19"/>
                <a:gd name="T5" fmla="*/ 1 h 32"/>
                <a:gd name="T6" fmla="*/ 0 w 19"/>
                <a:gd name="T7" fmla="*/ 1 h 32"/>
                <a:gd name="T8" fmla="*/ 0 w 19"/>
                <a:gd name="T9" fmla="*/ 1 h 32"/>
                <a:gd name="T10" fmla="*/ 0 w 19"/>
                <a:gd name="T11" fmla="*/ 1 h 32"/>
                <a:gd name="T12" fmla="*/ 0 w 19"/>
                <a:gd name="T13" fmla="*/ 1 h 32"/>
                <a:gd name="T14" fmla="*/ 0 w 19"/>
                <a:gd name="T15" fmla="*/ 1 h 32"/>
                <a:gd name="T16" fmla="*/ 0 w 19"/>
                <a:gd name="T17" fmla="*/ 1 h 32"/>
                <a:gd name="T18" fmla="*/ 0 w 19"/>
                <a:gd name="T19" fmla="*/ 0 h 32"/>
                <a:gd name="T20" fmla="*/ 0 w 19"/>
                <a:gd name="T21" fmla="*/ 0 h 32"/>
                <a:gd name="T22" fmla="*/ 0 w 19"/>
                <a:gd name="T23" fmla="*/ 1 h 32"/>
                <a:gd name="T24" fmla="*/ 0 w 19"/>
                <a:gd name="T25" fmla="*/ 1 h 32"/>
                <a:gd name="T26" fmla="*/ 0 w 19"/>
                <a:gd name="T27" fmla="*/ 1 h 32"/>
                <a:gd name="T28" fmla="*/ 0 w 19"/>
                <a:gd name="T29" fmla="*/ 1 h 32"/>
                <a:gd name="T30" fmla="*/ 0 w 19"/>
                <a:gd name="T31" fmla="*/ 1 h 32"/>
                <a:gd name="T32" fmla="*/ 0 w 19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32"/>
                <a:gd name="T53" fmla="*/ 19 w 1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32">
                  <a:moveTo>
                    <a:pt x="19" y="31"/>
                  </a:moveTo>
                  <a:lnTo>
                    <a:pt x="14" y="29"/>
                  </a:lnTo>
                  <a:lnTo>
                    <a:pt x="11" y="29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5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1" name="Freeform 330"/>
            <p:cNvSpPr>
              <a:spLocks/>
            </p:cNvSpPr>
            <p:nvPr/>
          </p:nvSpPr>
          <p:spPr bwMode="auto">
            <a:xfrm>
              <a:off x="606" y="757"/>
              <a:ext cx="171" cy="104"/>
            </a:xfrm>
            <a:custGeom>
              <a:avLst/>
              <a:gdLst>
                <a:gd name="T0" fmla="*/ 1 w 342"/>
                <a:gd name="T1" fmla="*/ 1 h 208"/>
                <a:gd name="T2" fmla="*/ 1 w 342"/>
                <a:gd name="T3" fmla="*/ 1 h 208"/>
                <a:gd name="T4" fmla="*/ 1 w 342"/>
                <a:gd name="T5" fmla="*/ 1 h 208"/>
                <a:gd name="T6" fmla="*/ 1 w 342"/>
                <a:gd name="T7" fmla="*/ 1 h 208"/>
                <a:gd name="T8" fmla="*/ 1 w 342"/>
                <a:gd name="T9" fmla="*/ 1 h 208"/>
                <a:gd name="T10" fmla="*/ 1 w 342"/>
                <a:gd name="T11" fmla="*/ 1 h 208"/>
                <a:gd name="T12" fmla="*/ 1 w 342"/>
                <a:gd name="T13" fmla="*/ 1 h 208"/>
                <a:gd name="T14" fmla="*/ 1 w 342"/>
                <a:gd name="T15" fmla="*/ 1 h 208"/>
                <a:gd name="T16" fmla="*/ 1 w 342"/>
                <a:gd name="T17" fmla="*/ 1 h 208"/>
                <a:gd name="T18" fmla="*/ 1 w 342"/>
                <a:gd name="T19" fmla="*/ 1 h 208"/>
                <a:gd name="T20" fmla="*/ 1 w 342"/>
                <a:gd name="T21" fmla="*/ 1 h 208"/>
                <a:gd name="T22" fmla="*/ 1 w 342"/>
                <a:gd name="T23" fmla="*/ 1 h 208"/>
                <a:gd name="T24" fmla="*/ 1 w 342"/>
                <a:gd name="T25" fmla="*/ 1 h 208"/>
                <a:gd name="T26" fmla="*/ 1 w 342"/>
                <a:gd name="T27" fmla="*/ 1 h 208"/>
                <a:gd name="T28" fmla="*/ 1 w 342"/>
                <a:gd name="T29" fmla="*/ 1 h 208"/>
                <a:gd name="T30" fmla="*/ 1 w 342"/>
                <a:gd name="T31" fmla="*/ 1 h 208"/>
                <a:gd name="T32" fmla="*/ 1 w 342"/>
                <a:gd name="T33" fmla="*/ 1 h 208"/>
                <a:gd name="T34" fmla="*/ 1 w 342"/>
                <a:gd name="T35" fmla="*/ 1 h 208"/>
                <a:gd name="T36" fmla="*/ 1 w 342"/>
                <a:gd name="T37" fmla="*/ 1 h 208"/>
                <a:gd name="T38" fmla="*/ 1 w 342"/>
                <a:gd name="T39" fmla="*/ 1 h 208"/>
                <a:gd name="T40" fmla="*/ 1 w 342"/>
                <a:gd name="T41" fmla="*/ 1 h 208"/>
                <a:gd name="T42" fmla="*/ 1 w 342"/>
                <a:gd name="T43" fmla="*/ 1 h 208"/>
                <a:gd name="T44" fmla="*/ 1 w 342"/>
                <a:gd name="T45" fmla="*/ 1 h 208"/>
                <a:gd name="T46" fmla="*/ 1 w 342"/>
                <a:gd name="T47" fmla="*/ 1 h 208"/>
                <a:gd name="T48" fmla="*/ 1 w 342"/>
                <a:gd name="T49" fmla="*/ 1 h 208"/>
                <a:gd name="T50" fmla="*/ 1 w 342"/>
                <a:gd name="T51" fmla="*/ 1 h 208"/>
                <a:gd name="T52" fmla="*/ 1 w 342"/>
                <a:gd name="T53" fmla="*/ 1 h 208"/>
                <a:gd name="T54" fmla="*/ 1 w 342"/>
                <a:gd name="T55" fmla="*/ 1 h 208"/>
                <a:gd name="T56" fmla="*/ 1 w 342"/>
                <a:gd name="T57" fmla="*/ 1 h 208"/>
                <a:gd name="T58" fmla="*/ 1 w 342"/>
                <a:gd name="T59" fmla="*/ 1 h 208"/>
                <a:gd name="T60" fmla="*/ 1 w 342"/>
                <a:gd name="T61" fmla="*/ 1 h 208"/>
                <a:gd name="T62" fmla="*/ 1 w 342"/>
                <a:gd name="T63" fmla="*/ 1 h 208"/>
                <a:gd name="T64" fmla="*/ 1 w 342"/>
                <a:gd name="T65" fmla="*/ 1 h 208"/>
                <a:gd name="T66" fmla="*/ 1 w 342"/>
                <a:gd name="T67" fmla="*/ 1 h 208"/>
                <a:gd name="T68" fmla="*/ 1 w 342"/>
                <a:gd name="T69" fmla="*/ 1 h 208"/>
                <a:gd name="T70" fmla="*/ 1 w 342"/>
                <a:gd name="T71" fmla="*/ 1 h 208"/>
                <a:gd name="T72" fmla="*/ 1 w 342"/>
                <a:gd name="T73" fmla="*/ 1 h 208"/>
                <a:gd name="T74" fmla="*/ 1 w 342"/>
                <a:gd name="T75" fmla="*/ 1 h 208"/>
                <a:gd name="T76" fmla="*/ 1 w 342"/>
                <a:gd name="T77" fmla="*/ 1 h 208"/>
                <a:gd name="T78" fmla="*/ 1 w 342"/>
                <a:gd name="T79" fmla="*/ 1 h 208"/>
                <a:gd name="T80" fmla="*/ 1 w 342"/>
                <a:gd name="T81" fmla="*/ 1 h 208"/>
                <a:gd name="T82" fmla="*/ 1 w 342"/>
                <a:gd name="T83" fmla="*/ 1 h 208"/>
                <a:gd name="T84" fmla="*/ 1 w 342"/>
                <a:gd name="T85" fmla="*/ 1 h 208"/>
                <a:gd name="T86" fmla="*/ 1 w 342"/>
                <a:gd name="T87" fmla="*/ 1 h 208"/>
                <a:gd name="T88" fmla="*/ 1 w 342"/>
                <a:gd name="T89" fmla="*/ 1 h 208"/>
                <a:gd name="T90" fmla="*/ 1 w 342"/>
                <a:gd name="T91" fmla="*/ 1 h 208"/>
                <a:gd name="T92" fmla="*/ 1 w 342"/>
                <a:gd name="T93" fmla="*/ 1 h 208"/>
                <a:gd name="T94" fmla="*/ 1 w 342"/>
                <a:gd name="T95" fmla="*/ 1 h 208"/>
                <a:gd name="T96" fmla="*/ 1 w 342"/>
                <a:gd name="T97" fmla="*/ 1 h 208"/>
                <a:gd name="T98" fmla="*/ 1 w 342"/>
                <a:gd name="T99" fmla="*/ 1 h 208"/>
                <a:gd name="T100" fmla="*/ 1 w 342"/>
                <a:gd name="T101" fmla="*/ 1 h 208"/>
                <a:gd name="T102" fmla="*/ 1 w 342"/>
                <a:gd name="T103" fmla="*/ 1 h 208"/>
                <a:gd name="T104" fmla="*/ 1 w 342"/>
                <a:gd name="T105" fmla="*/ 1 h 2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08"/>
                <a:gd name="T161" fmla="*/ 342 w 342"/>
                <a:gd name="T162" fmla="*/ 208 h 2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08">
                  <a:moveTo>
                    <a:pt x="14" y="160"/>
                  </a:moveTo>
                  <a:lnTo>
                    <a:pt x="19" y="156"/>
                  </a:lnTo>
                  <a:lnTo>
                    <a:pt x="26" y="151"/>
                  </a:lnTo>
                  <a:lnTo>
                    <a:pt x="34" y="146"/>
                  </a:lnTo>
                  <a:lnTo>
                    <a:pt x="45" y="140"/>
                  </a:lnTo>
                  <a:lnTo>
                    <a:pt x="52" y="136"/>
                  </a:lnTo>
                  <a:lnTo>
                    <a:pt x="61" y="131"/>
                  </a:lnTo>
                  <a:lnTo>
                    <a:pt x="66" y="127"/>
                  </a:lnTo>
                  <a:lnTo>
                    <a:pt x="69" y="123"/>
                  </a:lnTo>
                  <a:lnTo>
                    <a:pt x="72" y="113"/>
                  </a:lnTo>
                  <a:lnTo>
                    <a:pt x="78" y="96"/>
                  </a:lnTo>
                  <a:lnTo>
                    <a:pt x="86" y="76"/>
                  </a:lnTo>
                  <a:lnTo>
                    <a:pt x="93" y="62"/>
                  </a:lnTo>
                  <a:lnTo>
                    <a:pt x="98" y="56"/>
                  </a:lnTo>
                  <a:lnTo>
                    <a:pt x="104" y="47"/>
                  </a:lnTo>
                  <a:lnTo>
                    <a:pt x="112" y="38"/>
                  </a:lnTo>
                  <a:lnTo>
                    <a:pt x="119" y="27"/>
                  </a:lnTo>
                  <a:lnTo>
                    <a:pt x="129" y="18"/>
                  </a:lnTo>
                  <a:lnTo>
                    <a:pt x="136" y="10"/>
                  </a:lnTo>
                  <a:lnTo>
                    <a:pt x="144" y="4"/>
                  </a:lnTo>
                  <a:lnTo>
                    <a:pt x="148" y="1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4" y="1"/>
                  </a:lnTo>
                  <a:lnTo>
                    <a:pt x="151" y="6"/>
                  </a:lnTo>
                  <a:lnTo>
                    <a:pt x="148" y="10"/>
                  </a:lnTo>
                  <a:lnTo>
                    <a:pt x="142" y="17"/>
                  </a:lnTo>
                  <a:lnTo>
                    <a:pt x="133" y="26"/>
                  </a:lnTo>
                  <a:lnTo>
                    <a:pt x="125" y="35"/>
                  </a:lnTo>
                  <a:lnTo>
                    <a:pt x="116" y="46"/>
                  </a:lnTo>
                  <a:lnTo>
                    <a:pt x="109" y="56"/>
                  </a:lnTo>
                  <a:lnTo>
                    <a:pt x="103" y="64"/>
                  </a:lnTo>
                  <a:lnTo>
                    <a:pt x="98" y="70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2"/>
                  </a:lnTo>
                  <a:lnTo>
                    <a:pt x="87" y="108"/>
                  </a:lnTo>
                  <a:lnTo>
                    <a:pt x="87" y="113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8" y="108"/>
                  </a:lnTo>
                  <a:lnTo>
                    <a:pt x="103" y="105"/>
                  </a:lnTo>
                  <a:lnTo>
                    <a:pt x="107" y="102"/>
                  </a:lnTo>
                  <a:lnTo>
                    <a:pt x="115" y="98"/>
                  </a:lnTo>
                  <a:lnTo>
                    <a:pt x="121" y="93"/>
                  </a:lnTo>
                  <a:lnTo>
                    <a:pt x="127" y="88"/>
                  </a:lnTo>
                  <a:lnTo>
                    <a:pt x="135" y="84"/>
                  </a:lnTo>
                  <a:lnTo>
                    <a:pt x="139" y="81"/>
                  </a:lnTo>
                  <a:lnTo>
                    <a:pt x="144" y="79"/>
                  </a:lnTo>
                  <a:lnTo>
                    <a:pt x="151" y="67"/>
                  </a:lnTo>
                  <a:lnTo>
                    <a:pt x="161" y="53"/>
                  </a:lnTo>
                  <a:lnTo>
                    <a:pt x="173" y="41"/>
                  </a:lnTo>
                  <a:lnTo>
                    <a:pt x="187" y="29"/>
                  </a:lnTo>
                  <a:lnTo>
                    <a:pt x="200" y="20"/>
                  </a:lnTo>
                  <a:lnTo>
                    <a:pt x="212" y="12"/>
                  </a:lnTo>
                  <a:lnTo>
                    <a:pt x="222" y="6"/>
                  </a:lnTo>
                  <a:lnTo>
                    <a:pt x="229" y="3"/>
                  </a:lnTo>
                  <a:lnTo>
                    <a:pt x="237" y="1"/>
                  </a:lnTo>
                  <a:lnTo>
                    <a:pt x="241" y="1"/>
                  </a:lnTo>
                  <a:lnTo>
                    <a:pt x="241" y="3"/>
                  </a:lnTo>
                  <a:lnTo>
                    <a:pt x="235" y="6"/>
                  </a:lnTo>
                  <a:lnTo>
                    <a:pt x="225" y="12"/>
                  </a:lnTo>
                  <a:lnTo>
                    <a:pt x="212" y="21"/>
                  </a:lnTo>
                  <a:lnTo>
                    <a:pt x="200" y="32"/>
                  </a:lnTo>
                  <a:lnTo>
                    <a:pt x="188" y="43"/>
                  </a:lnTo>
                  <a:lnTo>
                    <a:pt x="177" y="55"/>
                  </a:lnTo>
                  <a:lnTo>
                    <a:pt x="168" y="65"/>
                  </a:lnTo>
                  <a:lnTo>
                    <a:pt x="161" y="75"/>
                  </a:lnTo>
                  <a:lnTo>
                    <a:pt x="159" y="81"/>
                  </a:lnTo>
                  <a:lnTo>
                    <a:pt x="159" y="84"/>
                  </a:lnTo>
                  <a:lnTo>
                    <a:pt x="162" y="84"/>
                  </a:lnTo>
                  <a:lnTo>
                    <a:pt x="165" y="84"/>
                  </a:lnTo>
                  <a:lnTo>
                    <a:pt x="173" y="82"/>
                  </a:lnTo>
                  <a:lnTo>
                    <a:pt x="183" y="81"/>
                  </a:lnTo>
                  <a:lnTo>
                    <a:pt x="194" y="78"/>
                  </a:lnTo>
                  <a:lnTo>
                    <a:pt x="205" y="76"/>
                  </a:lnTo>
                  <a:lnTo>
                    <a:pt x="212" y="75"/>
                  </a:lnTo>
                  <a:lnTo>
                    <a:pt x="222" y="67"/>
                  </a:lnTo>
                  <a:lnTo>
                    <a:pt x="232" y="59"/>
                  </a:lnTo>
                  <a:lnTo>
                    <a:pt x="246" y="52"/>
                  </a:lnTo>
                  <a:lnTo>
                    <a:pt x="261" y="44"/>
                  </a:lnTo>
                  <a:lnTo>
                    <a:pt x="275" y="38"/>
                  </a:lnTo>
                  <a:lnTo>
                    <a:pt x="287" y="32"/>
                  </a:lnTo>
                  <a:lnTo>
                    <a:pt x="296" y="29"/>
                  </a:lnTo>
                  <a:lnTo>
                    <a:pt x="303" y="26"/>
                  </a:lnTo>
                  <a:lnTo>
                    <a:pt x="309" y="24"/>
                  </a:lnTo>
                  <a:lnTo>
                    <a:pt x="312" y="26"/>
                  </a:lnTo>
                  <a:lnTo>
                    <a:pt x="310" y="29"/>
                  </a:lnTo>
                  <a:lnTo>
                    <a:pt x="303" y="32"/>
                  </a:lnTo>
                  <a:lnTo>
                    <a:pt x="293" y="35"/>
                  </a:lnTo>
                  <a:lnTo>
                    <a:pt x="283" y="41"/>
                  </a:lnTo>
                  <a:lnTo>
                    <a:pt x="272" y="46"/>
                  </a:lnTo>
                  <a:lnTo>
                    <a:pt x="261" y="52"/>
                  </a:lnTo>
                  <a:lnTo>
                    <a:pt x="252" y="59"/>
                  </a:lnTo>
                  <a:lnTo>
                    <a:pt x="245" y="65"/>
                  </a:lnTo>
                  <a:lnTo>
                    <a:pt x="238" y="72"/>
                  </a:lnTo>
                  <a:lnTo>
                    <a:pt x="235" y="78"/>
                  </a:lnTo>
                  <a:lnTo>
                    <a:pt x="246" y="79"/>
                  </a:lnTo>
                  <a:lnTo>
                    <a:pt x="260" y="78"/>
                  </a:lnTo>
                  <a:lnTo>
                    <a:pt x="274" y="76"/>
                  </a:lnTo>
                  <a:lnTo>
                    <a:pt x="287" y="73"/>
                  </a:lnTo>
                  <a:lnTo>
                    <a:pt x="301" y="70"/>
                  </a:lnTo>
                  <a:lnTo>
                    <a:pt x="313" y="67"/>
                  </a:lnTo>
                  <a:lnTo>
                    <a:pt x="322" y="64"/>
                  </a:lnTo>
                  <a:lnTo>
                    <a:pt x="328" y="62"/>
                  </a:lnTo>
                  <a:lnTo>
                    <a:pt x="336" y="58"/>
                  </a:lnTo>
                  <a:lnTo>
                    <a:pt x="342" y="56"/>
                  </a:lnTo>
                  <a:lnTo>
                    <a:pt x="342" y="58"/>
                  </a:lnTo>
                  <a:lnTo>
                    <a:pt x="338" y="62"/>
                  </a:lnTo>
                  <a:lnTo>
                    <a:pt x="332" y="67"/>
                  </a:lnTo>
                  <a:lnTo>
                    <a:pt x="324" y="72"/>
                  </a:lnTo>
                  <a:lnTo>
                    <a:pt x="313" y="76"/>
                  </a:lnTo>
                  <a:lnTo>
                    <a:pt x="299" y="82"/>
                  </a:lnTo>
                  <a:lnTo>
                    <a:pt x="286" y="87"/>
                  </a:lnTo>
                  <a:lnTo>
                    <a:pt x="270" y="90"/>
                  </a:lnTo>
                  <a:lnTo>
                    <a:pt x="255" y="91"/>
                  </a:lnTo>
                  <a:lnTo>
                    <a:pt x="240" y="91"/>
                  </a:lnTo>
                  <a:lnTo>
                    <a:pt x="245" y="98"/>
                  </a:lnTo>
                  <a:lnTo>
                    <a:pt x="252" y="102"/>
                  </a:lnTo>
                  <a:lnTo>
                    <a:pt x="261" y="108"/>
                  </a:lnTo>
                  <a:lnTo>
                    <a:pt x="272" y="114"/>
                  </a:lnTo>
                  <a:lnTo>
                    <a:pt x="281" y="119"/>
                  </a:lnTo>
                  <a:lnTo>
                    <a:pt x="290" y="125"/>
                  </a:lnTo>
                  <a:lnTo>
                    <a:pt x="298" y="128"/>
                  </a:lnTo>
                  <a:lnTo>
                    <a:pt x="304" y="131"/>
                  </a:lnTo>
                  <a:lnTo>
                    <a:pt x="312" y="134"/>
                  </a:lnTo>
                  <a:lnTo>
                    <a:pt x="315" y="137"/>
                  </a:lnTo>
                  <a:lnTo>
                    <a:pt x="313" y="139"/>
                  </a:lnTo>
                  <a:lnTo>
                    <a:pt x="306" y="137"/>
                  </a:lnTo>
                  <a:lnTo>
                    <a:pt x="298" y="136"/>
                  </a:lnTo>
                  <a:lnTo>
                    <a:pt x="287" y="131"/>
                  </a:lnTo>
                  <a:lnTo>
                    <a:pt x="274" y="127"/>
                  </a:lnTo>
                  <a:lnTo>
                    <a:pt x="260" y="120"/>
                  </a:lnTo>
                  <a:lnTo>
                    <a:pt x="246" y="114"/>
                  </a:lnTo>
                  <a:lnTo>
                    <a:pt x="234" y="110"/>
                  </a:lnTo>
                  <a:lnTo>
                    <a:pt x="225" y="104"/>
                  </a:lnTo>
                  <a:lnTo>
                    <a:pt x="219" y="99"/>
                  </a:lnTo>
                  <a:lnTo>
                    <a:pt x="212" y="99"/>
                  </a:lnTo>
                  <a:lnTo>
                    <a:pt x="206" y="101"/>
                  </a:lnTo>
                  <a:lnTo>
                    <a:pt x="199" y="101"/>
                  </a:lnTo>
                  <a:lnTo>
                    <a:pt x="191" y="101"/>
                  </a:lnTo>
                  <a:lnTo>
                    <a:pt x="183" y="102"/>
                  </a:lnTo>
                  <a:lnTo>
                    <a:pt x="177" y="102"/>
                  </a:lnTo>
                  <a:lnTo>
                    <a:pt x="171" y="104"/>
                  </a:lnTo>
                  <a:lnTo>
                    <a:pt x="167" y="104"/>
                  </a:lnTo>
                  <a:lnTo>
                    <a:pt x="170" y="110"/>
                  </a:lnTo>
                  <a:lnTo>
                    <a:pt x="176" y="116"/>
                  </a:lnTo>
                  <a:lnTo>
                    <a:pt x="182" y="122"/>
                  </a:lnTo>
                  <a:lnTo>
                    <a:pt x="190" y="128"/>
                  </a:lnTo>
                  <a:lnTo>
                    <a:pt x="196" y="134"/>
                  </a:lnTo>
                  <a:lnTo>
                    <a:pt x="203" y="140"/>
                  </a:lnTo>
                  <a:lnTo>
                    <a:pt x="209" y="145"/>
                  </a:lnTo>
                  <a:lnTo>
                    <a:pt x="214" y="148"/>
                  </a:lnTo>
                  <a:lnTo>
                    <a:pt x="223" y="154"/>
                  </a:lnTo>
                  <a:lnTo>
                    <a:pt x="234" y="159"/>
                  </a:lnTo>
                  <a:lnTo>
                    <a:pt x="241" y="163"/>
                  </a:lnTo>
                  <a:lnTo>
                    <a:pt x="249" y="168"/>
                  </a:lnTo>
                  <a:lnTo>
                    <a:pt x="254" y="172"/>
                  </a:lnTo>
                  <a:lnTo>
                    <a:pt x="257" y="177"/>
                  </a:lnTo>
                  <a:lnTo>
                    <a:pt x="254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8" y="151"/>
                  </a:lnTo>
                  <a:lnTo>
                    <a:pt x="196" y="143"/>
                  </a:lnTo>
                  <a:lnTo>
                    <a:pt x="182" y="136"/>
                  </a:lnTo>
                  <a:lnTo>
                    <a:pt x="171" y="128"/>
                  </a:lnTo>
                  <a:lnTo>
                    <a:pt x="164" y="122"/>
                  </a:lnTo>
                  <a:lnTo>
                    <a:pt x="158" y="117"/>
                  </a:lnTo>
                  <a:lnTo>
                    <a:pt x="151" y="113"/>
                  </a:lnTo>
                  <a:lnTo>
                    <a:pt x="145" y="111"/>
                  </a:lnTo>
                  <a:lnTo>
                    <a:pt x="141" y="113"/>
                  </a:lnTo>
                  <a:lnTo>
                    <a:pt x="135" y="116"/>
                  </a:lnTo>
                  <a:lnTo>
                    <a:pt x="125" y="119"/>
                  </a:lnTo>
                  <a:lnTo>
                    <a:pt x="112" y="123"/>
                  </a:lnTo>
                  <a:lnTo>
                    <a:pt x="100" y="128"/>
                  </a:lnTo>
                  <a:lnTo>
                    <a:pt x="92" y="131"/>
                  </a:lnTo>
                  <a:lnTo>
                    <a:pt x="90" y="134"/>
                  </a:lnTo>
                  <a:lnTo>
                    <a:pt x="90" y="137"/>
                  </a:lnTo>
                  <a:lnTo>
                    <a:pt x="92" y="140"/>
                  </a:lnTo>
                  <a:lnTo>
                    <a:pt x="98" y="146"/>
                  </a:lnTo>
                  <a:lnTo>
                    <a:pt x="104" y="151"/>
                  </a:lnTo>
                  <a:lnTo>
                    <a:pt x="113" y="157"/>
                  </a:lnTo>
                  <a:lnTo>
                    <a:pt x="124" y="166"/>
                  </a:lnTo>
                  <a:lnTo>
                    <a:pt x="136" y="174"/>
                  </a:lnTo>
                  <a:lnTo>
                    <a:pt x="148" y="183"/>
                  </a:lnTo>
                  <a:lnTo>
                    <a:pt x="161" y="191"/>
                  </a:lnTo>
                  <a:lnTo>
                    <a:pt x="170" y="198"/>
                  </a:lnTo>
                  <a:lnTo>
                    <a:pt x="177" y="201"/>
                  </a:lnTo>
                  <a:lnTo>
                    <a:pt x="183" y="206"/>
                  </a:lnTo>
                  <a:lnTo>
                    <a:pt x="182" y="208"/>
                  </a:lnTo>
                  <a:lnTo>
                    <a:pt x="176" y="208"/>
                  </a:lnTo>
                  <a:lnTo>
                    <a:pt x="164" y="201"/>
                  </a:lnTo>
                  <a:lnTo>
                    <a:pt x="156" y="195"/>
                  </a:lnTo>
                  <a:lnTo>
                    <a:pt x="144" y="188"/>
                  </a:lnTo>
                  <a:lnTo>
                    <a:pt x="132" y="180"/>
                  </a:lnTo>
                  <a:lnTo>
                    <a:pt x="118" y="171"/>
                  </a:lnTo>
                  <a:lnTo>
                    <a:pt x="104" y="163"/>
                  </a:lnTo>
                  <a:lnTo>
                    <a:pt x="92" y="157"/>
                  </a:lnTo>
                  <a:lnTo>
                    <a:pt x="83" y="151"/>
                  </a:lnTo>
                  <a:lnTo>
                    <a:pt x="78" y="149"/>
                  </a:lnTo>
                  <a:lnTo>
                    <a:pt x="74" y="149"/>
                  </a:lnTo>
                  <a:lnTo>
                    <a:pt x="64" y="153"/>
                  </a:lnTo>
                  <a:lnTo>
                    <a:pt x="54" y="156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8"/>
                  </a:lnTo>
                  <a:lnTo>
                    <a:pt x="9" y="169"/>
                  </a:lnTo>
                  <a:lnTo>
                    <a:pt x="3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8" y="166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Freeform 331"/>
            <p:cNvSpPr>
              <a:spLocks/>
            </p:cNvSpPr>
            <p:nvPr/>
          </p:nvSpPr>
          <p:spPr bwMode="auto">
            <a:xfrm>
              <a:off x="572" y="862"/>
              <a:ext cx="123" cy="103"/>
            </a:xfrm>
            <a:custGeom>
              <a:avLst/>
              <a:gdLst>
                <a:gd name="T0" fmla="*/ 0 w 247"/>
                <a:gd name="T1" fmla="*/ 0 h 208"/>
                <a:gd name="T2" fmla="*/ 0 w 247"/>
                <a:gd name="T3" fmla="*/ 0 h 208"/>
                <a:gd name="T4" fmla="*/ 0 w 247"/>
                <a:gd name="T5" fmla="*/ 0 h 208"/>
                <a:gd name="T6" fmla="*/ 0 w 247"/>
                <a:gd name="T7" fmla="*/ 0 h 208"/>
                <a:gd name="T8" fmla="*/ 0 w 247"/>
                <a:gd name="T9" fmla="*/ 0 h 208"/>
                <a:gd name="T10" fmla="*/ 0 w 247"/>
                <a:gd name="T11" fmla="*/ 0 h 208"/>
                <a:gd name="T12" fmla="*/ 0 w 247"/>
                <a:gd name="T13" fmla="*/ 0 h 208"/>
                <a:gd name="T14" fmla="*/ 0 w 247"/>
                <a:gd name="T15" fmla="*/ 0 h 208"/>
                <a:gd name="T16" fmla="*/ 0 w 247"/>
                <a:gd name="T17" fmla="*/ 0 h 208"/>
                <a:gd name="T18" fmla="*/ 0 w 247"/>
                <a:gd name="T19" fmla="*/ 0 h 208"/>
                <a:gd name="T20" fmla="*/ 0 w 247"/>
                <a:gd name="T21" fmla="*/ 0 h 208"/>
                <a:gd name="T22" fmla="*/ 0 w 247"/>
                <a:gd name="T23" fmla="*/ 0 h 208"/>
                <a:gd name="T24" fmla="*/ 0 w 247"/>
                <a:gd name="T25" fmla="*/ 0 h 208"/>
                <a:gd name="T26" fmla="*/ 0 w 247"/>
                <a:gd name="T27" fmla="*/ 0 h 208"/>
                <a:gd name="T28" fmla="*/ 0 w 247"/>
                <a:gd name="T29" fmla="*/ 0 h 208"/>
                <a:gd name="T30" fmla="*/ 0 w 247"/>
                <a:gd name="T31" fmla="*/ 0 h 208"/>
                <a:gd name="T32" fmla="*/ 0 w 247"/>
                <a:gd name="T33" fmla="*/ 0 h 208"/>
                <a:gd name="T34" fmla="*/ 0 w 247"/>
                <a:gd name="T35" fmla="*/ 0 h 208"/>
                <a:gd name="T36" fmla="*/ 0 w 247"/>
                <a:gd name="T37" fmla="*/ 0 h 208"/>
                <a:gd name="T38" fmla="*/ 0 w 247"/>
                <a:gd name="T39" fmla="*/ 0 h 208"/>
                <a:gd name="T40" fmla="*/ 0 w 247"/>
                <a:gd name="T41" fmla="*/ 0 h 208"/>
                <a:gd name="T42" fmla="*/ 0 w 247"/>
                <a:gd name="T43" fmla="*/ 0 h 208"/>
                <a:gd name="T44" fmla="*/ 0 w 247"/>
                <a:gd name="T45" fmla="*/ 0 h 208"/>
                <a:gd name="T46" fmla="*/ 0 w 247"/>
                <a:gd name="T47" fmla="*/ 0 h 208"/>
                <a:gd name="T48" fmla="*/ 0 w 247"/>
                <a:gd name="T49" fmla="*/ 0 h 208"/>
                <a:gd name="T50" fmla="*/ 0 w 247"/>
                <a:gd name="T51" fmla="*/ 0 h 208"/>
                <a:gd name="T52" fmla="*/ 0 w 247"/>
                <a:gd name="T53" fmla="*/ 0 h 208"/>
                <a:gd name="T54" fmla="*/ 0 w 247"/>
                <a:gd name="T55" fmla="*/ 0 h 208"/>
                <a:gd name="T56" fmla="*/ 0 w 247"/>
                <a:gd name="T57" fmla="*/ 0 h 208"/>
                <a:gd name="T58" fmla="*/ 0 w 247"/>
                <a:gd name="T59" fmla="*/ 0 h 208"/>
                <a:gd name="T60" fmla="*/ 0 w 247"/>
                <a:gd name="T61" fmla="*/ 0 h 208"/>
                <a:gd name="T62" fmla="*/ 0 w 247"/>
                <a:gd name="T63" fmla="*/ 0 h 208"/>
                <a:gd name="T64" fmla="*/ 0 w 247"/>
                <a:gd name="T65" fmla="*/ 0 h 208"/>
                <a:gd name="T66" fmla="*/ 0 w 247"/>
                <a:gd name="T67" fmla="*/ 0 h 208"/>
                <a:gd name="T68" fmla="*/ 0 w 247"/>
                <a:gd name="T69" fmla="*/ 0 h 208"/>
                <a:gd name="T70" fmla="*/ 0 w 247"/>
                <a:gd name="T71" fmla="*/ 0 h 208"/>
                <a:gd name="T72" fmla="*/ 0 w 247"/>
                <a:gd name="T73" fmla="*/ 0 h 208"/>
                <a:gd name="T74" fmla="*/ 0 w 247"/>
                <a:gd name="T75" fmla="*/ 0 h 208"/>
                <a:gd name="T76" fmla="*/ 0 w 247"/>
                <a:gd name="T77" fmla="*/ 0 h 208"/>
                <a:gd name="T78" fmla="*/ 0 w 247"/>
                <a:gd name="T79" fmla="*/ 0 h 208"/>
                <a:gd name="T80" fmla="*/ 0 w 247"/>
                <a:gd name="T81" fmla="*/ 0 h 208"/>
                <a:gd name="T82" fmla="*/ 0 w 247"/>
                <a:gd name="T83" fmla="*/ 0 h 208"/>
                <a:gd name="T84" fmla="*/ 0 w 247"/>
                <a:gd name="T85" fmla="*/ 0 h 208"/>
                <a:gd name="T86" fmla="*/ 0 w 247"/>
                <a:gd name="T87" fmla="*/ 0 h 208"/>
                <a:gd name="T88" fmla="*/ 0 w 247"/>
                <a:gd name="T89" fmla="*/ 0 h 208"/>
                <a:gd name="T90" fmla="*/ 0 w 247"/>
                <a:gd name="T91" fmla="*/ 0 h 208"/>
                <a:gd name="T92" fmla="*/ 0 w 247"/>
                <a:gd name="T93" fmla="*/ 0 h 208"/>
                <a:gd name="T94" fmla="*/ 0 w 247"/>
                <a:gd name="T95" fmla="*/ 0 h 208"/>
                <a:gd name="T96" fmla="*/ 0 w 247"/>
                <a:gd name="T97" fmla="*/ 0 h 208"/>
                <a:gd name="T98" fmla="*/ 0 w 247"/>
                <a:gd name="T99" fmla="*/ 0 h 208"/>
                <a:gd name="T100" fmla="*/ 0 w 247"/>
                <a:gd name="T101" fmla="*/ 0 h 208"/>
                <a:gd name="T102" fmla="*/ 0 w 247"/>
                <a:gd name="T103" fmla="*/ 0 h 20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8"/>
                <a:gd name="T158" fmla="*/ 247 w 247"/>
                <a:gd name="T159" fmla="*/ 208 h 20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8">
                  <a:moveTo>
                    <a:pt x="7" y="3"/>
                  </a:moveTo>
                  <a:lnTo>
                    <a:pt x="16" y="11"/>
                  </a:lnTo>
                  <a:lnTo>
                    <a:pt x="27" y="18"/>
                  </a:lnTo>
                  <a:lnTo>
                    <a:pt x="38" y="23"/>
                  </a:lnTo>
                  <a:lnTo>
                    <a:pt x="47" y="24"/>
                  </a:lnTo>
                  <a:lnTo>
                    <a:pt x="59" y="21"/>
                  </a:lnTo>
                  <a:lnTo>
                    <a:pt x="74" y="18"/>
                  </a:lnTo>
                  <a:lnTo>
                    <a:pt x="93" y="15"/>
                  </a:lnTo>
                  <a:lnTo>
                    <a:pt x="111" y="14"/>
                  </a:lnTo>
                  <a:lnTo>
                    <a:pt x="128" y="12"/>
                  </a:lnTo>
                  <a:lnTo>
                    <a:pt x="143" y="12"/>
                  </a:lnTo>
                  <a:lnTo>
                    <a:pt x="157" y="14"/>
                  </a:lnTo>
                  <a:lnTo>
                    <a:pt x="164" y="15"/>
                  </a:lnTo>
                  <a:lnTo>
                    <a:pt x="172" y="20"/>
                  </a:lnTo>
                  <a:lnTo>
                    <a:pt x="172" y="23"/>
                  </a:lnTo>
                  <a:lnTo>
                    <a:pt x="166" y="23"/>
                  </a:lnTo>
                  <a:lnTo>
                    <a:pt x="154" y="21"/>
                  </a:lnTo>
                  <a:lnTo>
                    <a:pt x="145" y="21"/>
                  </a:lnTo>
                  <a:lnTo>
                    <a:pt x="134" y="21"/>
                  </a:lnTo>
                  <a:lnTo>
                    <a:pt x="119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2"/>
                  </a:lnTo>
                  <a:lnTo>
                    <a:pt x="61" y="35"/>
                  </a:lnTo>
                  <a:lnTo>
                    <a:pt x="65" y="38"/>
                  </a:lnTo>
                  <a:lnTo>
                    <a:pt x="73" y="41"/>
                  </a:lnTo>
                  <a:lnTo>
                    <a:pt x="79" y="44"/>
                  </a:lnTo>
                  <a:lnTo>
                    <a:pt x="87" y="47"/>
                  </a:lnTo>
                  <a:lnTo>
                    <a:pt x="94" y="50"/>
                  </a:lnTo>
                  <a:lnTo>
                    <a:pt x="100" y="52"/>
                  </a:lnTo>
                  <a:lnTo>
                    <a:pt x="105" y="55"/>
                  </a:lnTo>
                  <a:lnTo>
                    <a:pt x="108" y="57"/>
                  </a:lnTo>
                  <a:lnTo>
                    <a:pt x="120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2" y="57"/>
                  </a:lnTo>
                  <a:lnTo>
                    <a:pt x="189" y="60"/>
                  </a:lnTo>
                  <a:lnTo>
                    <a:pt x="204" y="63"/>
                  </a:lnTo>
                  <a:lnTo>
                    <a:pt x="216" y="67"/>
                  </a:lnTo>
                  <a:lnTo>
                    <a:pt x="224" y="72"/>
                  </a:lnTo>
                  <a:lnTo>
                    <a:pt x="230" y="79"/>
                  </a:lnTo>
                  <a:lnTo>
                    <a:pt x="232" y="83"/>
                  </a:lnTo>
                  <a:lnTo>
                    <a:pt x="227" y="81"/>
                  </a:lnTo>
                  <a:lnTo>
                    <a:pt x="218" y="78"/>
                  </a:lnTo>
                  <a:lnTo>
                    <a:pt x="210" y="75"/>
                  </a:lnTo>
                  <a:lnTo>
                    <a:pt x="200" y="72"/>
                  </a:lnTo>
                  <a:lnTo>
                    <a:pt x="186" y="70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3" y="66"/>
                  </a:lnTo>
                  <a:lnTo>
                    <a:pt x="132" y="66"/>
                  </a:lnTo>
                  <a:lnTo>
                    <a:pt x="125" y="67"/>
                  </a:lnTo>
                  <a:lnTo>
                    <a:pt x="135" y="76"/>
                  </a:lnTo>
                  <a:lnTo>
                    <a:pt x="146" y="83"/>
                  </a:lnTo>
                  <a:lnTo>
                    <a:pt x="154" y="89"/>
                  </a:lnTo>
                  <a:lnTo>
                    <a:pt x="157" y="93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0" y="96"/>
                  </a:lnTo>
                  <a:lnTo>
                    <a:pt x="204" y="99"/>
                  </a:lnTo>
                  <a:lnTo>
                    <a:pt x="218" y="105"/>
                  </a:lnTo>
                  <a:lnTo>
                    <a:pt x="230" y="113"/>
                  </a:lnTo>
                  <a:lnTo>
                    <a:pt x="239" y="124"/>
                  </a:lnTo>
                  <a:lnTo>
                    <a:pt x="247" y="138"/>
                  </a:lnTo>
                  <a:lnTo>
                    <a:pt x="239" y="131"/>
                  </a:lnTo>
                  <a:lnTo>
                    <a:pt x="232" y="125"/>
                  </a:lnTo>
                  <a:lnTo>
                    <a:pt x="221" y="121"/>
                  </a:lnTo>
                  <a:lnTo>
                    <a:pt x="212" y="115"/>
                  </a:lnTo>
                  <a:lnTo>
                    <a:pt x="203" y="112"/>
                  </a:lnTo>
                  <a:lnTo>
                    <a:pt x="192" y="108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4" y="119"/>
                  </a:lnTo>
                  <a:lnTo>
                    <a:pt x="195" y="130"/>
                  </a:lnTo>
                  <a:lnTo>
                    <a:pt x="206" y="142"/>
                  </a:lnTo>
                  <a:lnTo>
                    <a:pt x="215" y="151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36" y="174"/>
                  </a:lnTo>
                  <a:lnTo>
                    <a:pt x="238" y="177"/>
                  </a:lnTo>
                  <a:lnTo>
                    <a:pt x="239" y="183"/>
                  </a:lnTo>
                  <a:lnTo>
                    <a:pt x="241" y="191"/>
                  </a:lnTo>
                  <a:lnTo>
                    <a:pt x="244" y="200"/>
                  </a:lnTo>
                  <a:lnTo>
                    <a:pt x="247" y="208"/>
                  </a:lnTo>
                  <a:lnTo>
                    <a:pt x="239" y="197"/>
                  </a:lnTo>
                  <a:lnTo>
                    <a:pt x="230" y="185"/>
                  </a:lnTo>
                  <a:lnTo>
                    <a:pt x="218" y="170"/>
                  </a:lnTo>
                  <a:lnTo>
                    <a:pt x="204" y="154"/>
                  </a:lnTo>
                  <a:lnTo>
                    <a:pt x="192" y="139"/>
                  </a:lnTo>
                  <a:lnTo>
                    <a:pt x="181" y="127"/>
                  </a:lnTo>
                  <a:lnTo>
                    <a:pt x="172" y="118"/>
                  </a:lnTo>
                  <a:lnTo>
                    <a:pt x="166" y="113"/>
                  </a:lnTo>
                  <a:lnTo>
                    <a:pt x="160" y="112"/>
                  </a:lnTo>
                  <a:lnTo>
                    <a:pt x="158" y="115"/>
                  </a:lnTo>
                  <a:lnTo>
                    <a:pt x="158" y="121"/>
                  </a:lnTo>
                  <a:lnTo>
                    <a:pt x="160" y="127"/>
                  </a:lnTo>
                  <a:lnTo>
                    <a:pt x="163" y="138"/>
                  </a:lnTo>
                  <a:lnTo>
                    <a:pt x="169" y="154"/>
                  </a:lnTo>
                  <a:lnTo>
                    <a:pt x="177" y="173"/>
                  </a:lnTo>
                  <a:lnTo>
                    <a:pt x="181" y="183"/>
                  </a:lnTo>
                  <a:lnTo>
                    <a:pt x="183" y="188"/>
                  </a:lnTo>
                  <a:lnTo>
                    <a:pt x="181" y="188"/>
                  </a:lnTo>
                  <a:lnTo>
                    <a:pt x="177" y="186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5" y="144"/>
                  </a:lnTo>
                  <a:lnTo>
                    <a:pt x="148" y="121"/>
                  </a:lnTo>
                  <a:lnTo>
                    <a:pt x="148" y="104"/>
                  </a:lnTo>
                  <a:lnTo>
                    <a:pt x="134" y="93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6" y="75"/>
                  </a:lnTo>
                  <a:lnTo>
                    <a:pt x="103" y="73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7" y="79"/>
                  </a:lnTo>
                  <a:lnTo>
                    <a:pt x="99" y="93"/>
                  </a:lnTo>
                  <a:lnTo>
                    <a:pt x="103" y="116"/>
                  </a:lnTo>
                  <a:lnTo>
                    <a:pt x="111" y="139"/>
                  </a:lnTo>
                  <a:lnTo>
                    <a:pt x="123" y="159"/>
                  </a:lnTo>
                  <a:lnTo>
                    <a:pt x="129" y="167"/>
                  </a:lnTo>
                  <a:lnTo>
                    <a:pt x="128" y="170"/>
                  </a:lnTo>
                  <a:lnTo>
                    <a:pt x="125" y="168"/>
                  </a:lnTo>
                  <a:lnTo>
                    <a:pt x="119" y="163"/>
                  </a:lnTo>
                  <a:lnTo>
                    <a:pt x="110" y="151"/>
                  </a:lnTo>
                  <a:lnTo>
                    <a:pt x="97" y="128"/>
                  </a:lnTo>
                  <a:lnTo>
                    <a:pt x="88" y="98"/>
                  </a:lnTo>
                  <a:lnTo>
                    <a:pt x="88" y="66"/>
                  </a:lnTo>
                  <a:lnTo>
                    <a:pt x="79" y="58"/>
                  </a:lnTo>
                  <a:lnTo>
                    <a:pt x="68" y="52"/>
                  </a:lnTo>
                  <a:lnTo>
                    <a:pt x="58" y="47"/>
                  </a:lnTo>
                  <a:lnTo>
                    <a:pt x="50" y="44"/>
                  </a:lnTo>
                  <a:lnTo>
                    <a:pt x="48" y="54"/>
                  </a:lnTo>
                  <a:lnTo>
                    <a:pt x="48" y="67"/>
                  </a:lnTo>
                  <a:lnTo>
                    <a:pt x="52" y="83"/>
                  </a:lnTo>
                  <a:lnTo>
                    <a:pt x="55" y="95"/>
                  </a:lnTo>
                  <a:lnTo>
                    <a:pt x="56" y="107"/>
                  </a:lnTo>
                  <a:lnTo>
                    <a:pt x="59" y="124"/>
                  </a:lnTo>
                  <a:lnTo>
                    <a:pt x="62" y="141"/>
                  </a:lnTo>
                  <a:lnTo>
                    <a:pt x="65" y="150"/>
                  </a:lnTo>
                  <a:lnTo>
                    <a:pt x="67" y="153"/>
                  </a:lnTo>
                  <a:lnTo>
                    <a:pt x="62" y="151"/>
                  </a:lnTo>
                  <a:lnTo>
                    <a:pt x="58" y="145"/>
                  </a:lnTo>
                  <a:lnTo>
                    <a:pt x="53" y="134"/>
                  </a:lnTo>
                  <a:lnTo>
                    <a:pt x="50" y="115"/>
                  </a:lnTo>
                  <a:lnTo>
                    <a:pt x="44" y="86"/>
                  </a:lnTo>
                  <a:lnTo>
                    <a:pt x="39" y="58"/>
                  </a:lnTo>
                  <a:lnTo>
                    <a:pt x="36" y="41"/>
                  </a:lnTo>
                  <a:lnTo>
                    <a:pt x="22" y="28"/>
                  </a:lnTo>
                  <a:lnTo>
                    <a:pt x="12" y="17"/>
                  </a:lnTo>
                  <a:lnTo>
                    <a:pt x="4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Freeform 332"/>
            <p:cNvSpPr>
              <a:spLocks/>
            </p:cNvSpPr>
            <p:nvPr/>
          </p:nvSpPr>
          <p:spPr bwMode="auto">
            <a:xfrm>
              <a:off x="508" y="874"/>
              <a:ext cx="85" cy="142"/>
            </a:xfrm>
            <a:custGeom>
              <a:avLst/>
              <a:gdLst>
                <a:gd name="T0" fmla="*/ 0 w 171"/>
                <a:gd name="T1" fmla="*/ 0 h 285"/>
                <a:gd name="T2" fmla="*/ 0 w 171"/>
                <a:gd name="T3" fmla="*/ 0 h 285"/>
                <a:gd name="T4" fmla="*/ 0 w 171"/>
                <a:gd name="T5" fmla="*/ 0 h 285"/>
                <a:gd name="T6" fmla="*/ 0 w 171"/>
                <a:gd name="T7" fmla="*/ 0 h 285"/>
                <a:gd name="T8" fmla="*/ 0 w 171"/>
                <a:gd name="T9" fmla="*/ 0 h 285"/>
                <a:gd name="T10" fmla="*/ 0 w 171"/>
                <a:gd name="T11" fmla="*/ 0 h 285"/>
                <a:gd name="T12" fmla="*/ 0 w 171"/>
                <a:gd name="T13" fmla="*/ 0 h 285"/>
                <a:gd name="T14" fmla="*/ 0 w 171"/>
                <a:gd name="T15" fmla="*/ 0 h 285"/>
                <a:gd name="T16" fmla="*/ 0 w 171"/>
                <a:gd name="T17" fmla="*/ 0 h 285"/>
                <a:gd name="T18" fmla="*/ 0 w 171"/>
                <a:gd name="T19" fmla="*/ 0 h 285"/>
                <a:gd name="T20" fmla="*/ 0 w 171"/>
                <a:gd name="T21" fmla="*/ 0 h 285"/>
                <a:gd name="T22" fmla="*/ 0 w 171"/>
                <a:gd name="T23" fmla="*/ 0 h 285"/>
                <a:gd name="T24" fmla="*/ 0 w 171"/>
                <a:gd name="T25" fmla="*/ 0 h 285"/>
                <a:gd name="T26" fmla="*/ 0 w 171"/>
                <a:gd name="T27" fmla="*/ 0 h 285"/>
                <a:gd name="T28" fmla="*/ 0 w 171"/>
                <a:gd name="T29" fmla="*/ 0 h 285"/>
                <a:gd name="T30" fmla="*/ 0 w 171"/>
                <a:gd name="T31" fmla="*/ 0 h 285"/>
                <a:gd name="T32" fmla="*/ 0 w 171"/>
                <a:gd name="T33" fmla="*/ 0 h 285"/>
                <a:gd name="T34" fmla="*/ 0 w 171"/>
                <a:gd name="T35" fmla="*/ 0 h 285"/>
                <a:gd name="T36" fmla="*/ 0 w 171"/>
                <a:gd name="T37" fmla="*/ 0 h 285"/>
                <a:gd name="T38" fmla="*/ 0 w 171"/>
                <a:gd name="T39" fmla="*/ 0 h 285"/>
                <a:gd name="T40" fmla="*/ 0 w 171"/>
                <a:gd name="T41" fmla="*/ 0 h 285"/>
                <a:gd name="T42" fmla="*/ 0 w 171"/>
                <a:gd name="T43" fmla="*/ 0 h 285"/>
                <a:gd name="T44" fmla="*/ 0 w 171"/>
                <a:gd name="T45" fmla="*/ 0 h 285"/>
                <a:gd name="T46" fmla="*/ 0 w 171"/>
                <a:gd name="T47" fmla="*/ 0 h 285"/>
                <a:gd name="T48" fmla="*/ 0 w 171"/>
                <a:gd name="T49" fmla="*/ 0 h 285"/>
                <a:gd name="T50" fmla="*/ 0 w 171"/>
                <a:gd name="T51" fmla="*/ 0 h 285"/>
                <a:gd name="T52" fmla="*/ 0 w 171"/>
                <a:gd name="T53" fmla="*/ 0 h 285"/>
                <a:gd name="T54" fmla="*/ 0 w 171"/>
                <a:gd name="T55" fmla="*/ 0 h 285"/>
                <a:gd name="T56" fmla="*/ 0 w 171"/>
                <a:gd name="T57" fmla="*/ 0 h 285"/>
                <a:gd name="T58" fmla="*/ 0 w 171"/>
                <a:gd name="T59" fmla="*/ 0 h 285"/>
                <a:gd name="T60" fmla="*/ 0 w 171"/>
                <a:gd name="T61" fmla="*/ 0 h 285"/>
                <a:gd name="T62" fmla="*/ 0 w 171"/>
                <a:gd name="T63" fmla="*/ 0 h 285"/>
                <a:gd name="T64" fmla="*/ 0 w 171"/>
                <a:gd name="T65" fmla="*/ 0 h 285"/>
                <a:gd name="T66" fmla="*/ 0 w 171"/>
                <a:gd name="T67" fmla="*/ 0 h 285"/>
                <a:gd name="T68" fmla="*/ 0 w 171"/>
                <a:gd name="T69" fmla="*/ 0 h 285"/>
                <a:gd name="T70" fmla="*/ 0 w 171"/>
                <a:gd name="T71" fmla="*/ 0 h 285"/>
                <a:gd name="T72" fmla="*/ 0 w 171"/>
                <a:gd name="T73" fmla="*/ 0 h 285"/>
                <a:gd name="T74" fmla="*/ 0 w 171"/>
                <a:gd name="T75" fmla="*/ 0 h 285"/>
                <a:gd name="T76" fmla="*/ 0 w 171"/>
                <a:gd name="T77" fmla="*/ 0 h 285"/>
                <a:gd name="T78" fmla="*/ 0 w 171"/>
                <a:gd name="T79" fmla="*/ 0 h 285"/>
                <a:gd name="T80" fmla="*/ 0 w 171"/>
                <a:gd name="T81" fmla="*/ 0 h 285"/>
                <a:gd name="T82" fmla="*/ 0 w 171"/>
                <a:gd name="T83" fmla="*/ 0 h 285"/>
                <a:gd name="T84" fmla="*/ 0 w 171"/>
                <a:gd name="T85" fmla="*/ 0 h 285"/>
                <a:gd name="T86" fmla="*/ 0 w 171"/>
                <a:gd name="T87" fmla="*/ 0 h 285"/>
                <a:gd name="T88" fmla="*/ 0 w 171"/>
                <a:gd name="T89" fmla="*/ 0 h 285"/>
                <a:gd name="T90" fmla="*/ 0 w 171"/>
                <a:gd name="T91" fmla="*/ 0 h 285"/>
                <a:gd name="T92" fmla="*/ 0 w 171"/>
                <a:gd name="T93" fmla="*/ 0 h 285"/>
                <a:gd name="T94" fmla="*/ 0 w 171"/>
                <a:gd name="T95" fmla="*/ 0 h 285"/>
                <a:gd name="T96" fmla="*/ 0 w 171"/>
                <a:gd name="T97" fmla="*/ 0 h 285"/>
                <a:gd name="T98" fmla="*/ 0 w 171"/>
                <a:gd name="T99" fmla="*/ 0 h 285"/>
                <a:gd name="T100" fmla="*/ 0 w 171"/>
                <a:gd name="T101" fmla="*/ 0 h 285"/>
                <a:gd name="T102" fmla="*/ 0 w 171"/>
                <a:gd name="T103" fmla="*/ 0 h 285"/>
                <a:gd name="T104" fmla="*/ 0 w 171"/>
                <a:gd name="T105" fmla="*/ 0 h 285"/>
                <a:gd name="T106" fmla="*/ 0 w 171"/>
                <a:gd name="T107" fmla="*/ 0 h 285"/>
                <a:gd name="T108" fmla="*/ 0 w 171"/>
                <a:gd name="T109" fmla="*/ 0 h 285"/>
                <a:gd name="T110" fmla="*/ 0 w 171"/>
                <a:gd name="T111" fmla="*/ 0 h 2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5"/>
                <a:gd name="T170" fmla="*/ 171 w 171"/>
                <a:gd name="T171" fmla="*/ 285 h 2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5">
                  <a:moveTo>
                    <a:pt x="74" y="0"/>
                  </a:moveTo>
                  <a:lnTo>
                    <a:pt x="77" y="4"/>
                  </a:lnTo>
                  <a:lnTo>
                    <a:pt x="78" y="17"/>
                  </a:lnTo>
                  <a:lnTo>
                    <a:pt x="81" y="34"/>
                  </a:lnTo>
                  <a:lnTo>
                    <a:pt x="83" y="43"/>
                  </a:lnTo>
                  <a:lnTo>
                    <a:pt x="86" y="46"/>
                  </a:lnTo>
                  <a:lnTo>
                    <a:pt x="90" y="49"/>
                  </a:lnTo>
                  <a:lnTo>
                    <a:pt x="98" y="55"/>
                  </a:lnTo>
                  <a:lnTo>
                    <a:pt x="106" y="62"/>
                  </a:lnTo>
                  <a:lnTo>
                    <a:pt x="115" y="71"/>
                  </a:lnTo>
                  <a:lnTo>
                    <a:pt x="124" y="80"/>
                  </a:lnTo>
                  <a:lnTo>
                    <a:pt x="132" y="92"/>
                  </a:lnTo>
                  <a:lnTo>
                    <a:pt x="139" y="104"/>
                  </a:lnTo>
                  <a:lnTo>
                    <a:pt x="151" y="127"/>
                  </a:lnTo>
                  <a:lnTo>
                    <a:pt x="162" y="143"/>
                  </a:lnTo>
                  <a:lnTo>
                    <a:pt x="168" y="153"/>
                  </a:lnTo>
                  <a:lnTo>
                    <a:pt x="171" y="161"/>
                  </a:lnTo>
                  <a:lnTo>
                    <a:pt x="171" y="165"/>
                  </a:lnTo>
                  <a:lnTo>
                    <a:pt x="170" y="167"/>
                  </a:lnTo>
                  <a:lnTo>
                    <a:pt x="167" y="165"/>
                  </a:lnTo>
                  <a:lnTo>
                    <a:pt x="162" y="158"/>
                  </a:lnTo>
                  <a:lnTo>
                    <a:pt x="159" y="152"/>
                  </a:lnTo>
                  <a:lnTo>
                    <a:pt x="155" y="143"/>
                  </a:lnTo>
                  <a:lnTo>
                    <a:pt x="148" y="132"/>
                  </a:lnTo>
                  <a:lnTo>
                    <a:pt x="141" y="120"/>
                  </a:lnTo>
                  <a:lnTo>
                    <a:pt x="133" y="109"/>
                  </a:lnTo>
                  <a:lnTo>
                    <a:pt x="126" y="98"/>
                  </a:lnTo>
                  <a:lnTo>
                    <a:pt x="119" y="89"/>
                  </a:lnTo>
                  <a:lnTo>
                    <a:pt x="115" y="84"/>
                  </a:lnTo>
                  <a:lnTo>
                    <a:pt x="107" y="78"/>
                  </a:lnTo>
                  <a:lnTo>
                    <a:pt x="101" y="74"/>
                  </a:lnTo>
                  <a:lnTo>
                    <a:pt x="97" y="71"/>
                  </a:lnTo>
                  <a:lnTo>
                    <a:pt x="92" y="69"/>
                  </a:lnTo>
                  <a:lnTo>
                    <a:pt x="90" y="84"/>
                  </a:lnTo>
                  <a:lnTo>
                    <a:pt x="90" y="100"/>
                  </a:lnTo>
                  <a:lnTo>
                    <a:pt x="92" y="117"/>
                  </a:lnTo>
                  <a:lnTo>
                    <a:pt x="93" y="127"/>
                  </a:lnTo>
                  <a:lnTo>
                    <a:pt x="101" y="133"/>
                  </a:lnTo>
                  <a:lnTo>
                    <a:pt x="110" y="141"/>
                  </a:lnTo>
                  <a:lnTo>
                    <a:pt x="121" y="152"/>
                  </a:lnTo>
                  <a:lnTo>
                    <a:pt x="132" y="164"/>
                  </a:lnTo>
                  <a:lnTo>
                    <a:pt x="142" y="178"/>
                  </a:lnTo>
                  <a:lnTo>
                    <a:pt x="151" y="193"/>
                  </a:lnTo>
                  <a:lnTo>
                    <a:pt x="158" y="210"/>
                  </a:lnTo>
                  <a:lnTo>
                    <a:pt x="161" y="228"/>
                  </a:lnTo>
                  <a:lnTo>
                    <a:pt x="161" y="234"/>
                  </a:lnTo>
                  <a:lnTo>
                    <a:pt x="158" y="233"/>
                  </a:lnTo>
                  <a:lnTo>
                    <a:pt x="151" y="222"/>
                  </a:lnTo>
                  <a:lnTo>
                    <a:pt x="145" y="205"/>
                  </a:lnTo>
                  <a:lnTo>
                    <a:pt x="141" y="194"/>
                  </a:lnTo>
                  <a:lnTo>
                    <a:pt x="136" y="185"/>
                  </a:lnTo>
                  <a:lnTo>
                    <a:pt x="129" y="176"/>
                  </a:lnTo>
                  <a:lnTo>
                    <a:pt x="122" y="169"/>
                  </a:lnTo>
                  <a:lnTo>
                    <a:pt x="115" y="162"/>
                  </a:lnTo>
                  <a:lnTo>
                    <a:pt x="107" y="156"/>
                  </a:lnTo>
                  <a:lnTo>
                    <a:pt x="101" y="152"/>
                  </a:lnTo>
                  <a:lnTo>
                    <a:pt x="95" y="150"/>
                  </a:lnTo>
                  <a:lnTo>
                    <a:pt x="104" y="175"/>
                  </a:lnTo>
                  <a:lnTo>
                    <a:pt x="110" y="208"/>
                  </a:lnTo>
                  <a:lnTo>
                    <a:pt x="113" y="246"/>
                  </a:lnTo>
                  <a:lnTo>
                    <a:pt x="112" y="277"/>
                  </a:lnTo>
                  <a:lnTo>
                    <a:pt x="110" y="285"/>
                  </a:lnTo>
                  <a:lnTo>
                    <a:pt x="109" y="285"/>
                  </a:lnTo>
                  <a:lnTo>
                    <a:pt x="107" y="280"/>
                  </a:lnTo>
                  <a:lnTo>
                    <a:pt x="107" y="272"/>
                  </a:lnTo>
                  <a:lnTo>
                    <a:pt x="104" y="251"/>
                  </a:lnTo>
                  <a:lnTo>
                    <a:pt x="98" y="216"/>
                  </a:lnTo>
                  <a:lnTo>
                    <a:pt x="89" y="182"/>
                  </a:lnTo>
                  <a:lnTo>
                    <a:pt x="83" y="162"/>
                  </a:lnTo>
                  <a:lnTo>
                    <a:pt x="71" y="172"/>
                  </a:lnTo>
                  <a:lnTo>
                    <a:pt x="57" y="187"/>
                  </a:lnTo>
                  <a:lnTo>
                    <a:pt x="46" y="205"/>
                  </a:lnTo>
                  <a:lnTo>
                    <a:pt x="40" y="225"/>
                  </a:lnTo>
                  <a:lnTo>
                    <a:pt x="37" y="231"/>
                  </a:lnTo>
                  <a:lnTo>
                    <a:pt x="34" y="231"/>
                  </a:lnTo>
                  <a:lnTo>
                    <a:pt x="32" y="225"/>
                  </a:lnTo>
                  <a:lnTo>
                    <a:pt x="34" y="214"/>
                  </a:lnTo>
                  <a:lnTo>
                    <a:pt x="43" y="198"/>
                  </a:lnTo>
                  <a:lnTo>
                    <a:pt x="55" y="175"/>
                  </a:lnTo>
                  <a:lnTo>
                    <a:pt x="66" y="153"/>
                  </a:lnTo>
                  <a:lnTo>
                    <a:pt x="75" y="139"/>
                  </a:lnTo>
                  <a:lnTo>
                    <a:pt x="77" y="121"/>
                  </a:lnTo>
                  <a:lnTo>
                    <a:pt x="78" y="101"/>
                  </a:lnTo>
                  <a:lnTo>
                    <a:pt x="77" y="83"/>
                  </a:lnTo>
                  <a:lnTo>
                    <a:pt x="77" y="72"/>
                  </a:lnTo>
                  <a:lnTo>
                    <a:pt x="68" y="78"/>
                  </a:lnTo>
                  <a:lnTo>
                    <a:pt x="57" y="88"/>
                  </a:lnTo>
                  <a:lnTo>
                    <a:pt x="46" y="98"/>
                  </a:lnTo>
                  <a:lnTo>
                    <a:pt x="35" y="110"/>
                  </a:lnTo>
                  <a:lnTo>
                    <a:pt x="26" y="123"/>
                  </a:lnTo>
                  <a:lnTo>
                    <a:pt x="17" y="136"/>
                  </a:lnTo>
                  <a:lnTo>
                    <a:pt x="11" y="149"/>
                  </a:lnTo>
                  <a:lnTo>
                    <a:pt x="6" y="161"/>
                  </a:lnTo>
                  <a:lnTo>
                    <a:pt x="3" y="167"/>
                  </a:lnTo>
                  <a:lnTo>
                    <a:pt x="2" y="167"/>
                  </a:lnTo>
                  <a:lnTo>
                    <a:pt x="0" y="164"/>
                  </a:lnTo>
                  <a:lnTo>
                    <a:pt x="2" y="155"/>
                  </a:lnTo>
                  <a:lnTo>
                    <a:pt x="5" y="147"/>
                  </a:lnTo>
                  <a:lnTo>
                    <a:pt x="11" y="135"/>
                  </a:lnTo>
                  <a:lnTo>
                    <a:pt x="20" y="120"/>
                  </a:lnTo>
                  <a:lnTo>
                    <a:pt x="29" y="104"/>
                  </a:lnTo>
                  <a:lnTo>
                    <a:pt x="40" y="89"/>
                  </a:lnTo>
                  <a:lnTo>
                    <a:pt x="51" y="74"/>
                  </a:lnTo>
                  <a:lnTo>
                    <a:pt x="61" y="62"/>
                  </a:lnTo>
                  <a:lnTo>
                    <a:pt x="71" y="54"/>
                  </a:lnTo>
                  <a:lnTo>
                    <a:pt x="75" y="45"/>
                  </a:lnTo>
                  <a:lnTo>
                    <a:pt x="75" y="31"/>
                  </a:lnTo>
                  <a:lnTo>
                    <a:pt x="72" y="20"/>
                  </a:lnTo>
                  <a:lnTo>
                    <a:pt x="71" y="13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2" y="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Freeform 333"/>
            <p:cNvSpPr>
              <a:spLocks/>
            </p:cNvSpPr>
            <p:nvPr/>
          </p:nvSpPr>
          <p:spPr bwMode="auto">
            <a:xfrm>
              <a:off x="594" y="690"/>
              <a:ext cx="103" cy="147"/>
            </a:xfrm>
            <a:custGeom>
              <a:avLst/>
              <a:gdLst>
                <a:gd name="T0" fmla="*/ 1 w 206"/>
                <a:gd name="T1" fmla="*/ 0 h 295"/>
                <a:gd name="T2" fmla="*/ 1 w 206"/>
                <a:gd name="T3" fmla="*/ 0 h 295"/>
                <a:gd name="T4" fmla="*/ 1 w 206"/>
                <a:gd name="T5" fmla="*/ 0 h 295"/>
                <a:gd name="T6" fmla="*/ 1 w 206"/>
                <a:gd name="T7" fmla="*/ 0 h 295"/>
                <a:gd name="T8" fmla="*/ 1 w 206"/>
                <a:gd name="T9" fmla="*/ 0 h 295"/>
                <a:gd name="T10" fmla="*/ 1 w 206"/>
                <a:gd name="T11" fmla="*/ 0 h 295"/>
                <a:gd name="T12" fmla="*/ 1 w 206"/>
                <a:gd name="T13" fmla="*/ 0 h 295"/>
                <a:gd name="T14" fmla="*/ 1 w 206"/>
                <a:gd name="T15" fmla="*/ 0 h 295"/>
                <a:gd name="T16" fmla="*/ 1 w 206"/>
                <a:gd name="T17" fmla="*/ 0 h 295"/>
                <a:gd name="T18" fmla="*/ 1 w 206"/>
                <a:gd name="T19" fmla="*/ 0 h 295"/>
                <a:gd name="T20" fmla="*/ 1 w 206"/>
                <a:gd name="T21" fmla="*/ 0 h 295"/>
                <a:gd name="T22" fmla="*/ 1 w 206"/>
                <a:gd name="T23" fmla="*/ 0 h 295"/>
                <a:gd name="T24" fmla="*/ 1 w 206"/>
                <a:gd name="T25" fmla="*/ 0 h 295"/>
                <a:gd name="T26" fmla="*/ 1 w 206"/>
                <a:gd name="T27" fmla="*/ 0 h 295"/>
                <a:gd name="T28" fmla="*/ 1 w 206"/>
                <a:gd name="T29" fmla="*/ 0 h 295"/>
                <a:gd name="T30" fmla="*/ 1 w 206"/>
                <a:gd name="T31" fmla="*/ 0 h 295"/>
                <a:gd name="T32" fmla="*/ 1 w 206"/>
                <a:gd name="T33" fmla="*/ 0 h 295"/>
                <a:gd name="T34" fmla="*/ 1 w 206"/>
                <a:gd name="T35" fmla="*/ 0 h 295"/>
                <a:gd name="T36" fmla="*/ 1 w 206"/>
                <a:gd name="T37" fmla="*/ 0 h 295"/>
                <a:gd name="T38" fmla="*/ 1 w 206"/>
                <a:gd name="T39" fmla="*/ 0 h 295"/>
                <a:gd name="T40" fmla="*/ 1 w 206"/>
                <a:gd name="T41" fmla="*/ 0 h 295"/>
                <a:gd name="T42" fmla="*/ 1 w 206"/>
                <a:gd name="T43" fmla="*/ 0 h 295"/>
                <a:gd name="T44" fmla="*/ 1 w 206"/>
                <a:gd name="T45" fmla="*/ 0 h 295"/>
                <a:gd name="T46" fmla="*/ 1 w 206"/>
                <a:gd name="T47" fmla="*/ 0 h 295"/>
                <a:gd name="T48" fmla="*/ 1 w 206"/>
                <a:gd name="T49" fmla="*/ 0 h 295"/>
                <a:gd name="T50" fmla="*/ 1 w 206"/>
                <a:gd name="T51" fmla="*/ 0 h 295"/>
                <a:gd name="T52" fmla="*/ 1 w 206"/>
                <a:gd name="T53" fmla="*/ 0 h 295"/>
                <a:gd name="T54" fmla="*/ 1 w 206"/>
                <a:gd name="T55" fmla="*/ 0 h 295"/>
                <a:gd name="T56" fmla="*/ 1 w 206"/>
                <a:gd name="T57" fmla="*/ 0 h 295"/>
                <a:gd name="T58" fmla="*/ 1 w 206"/>
                <a:gd name="T59" fmla="*/ 0 h 295"/>
                <a:gd name="T60" fmla="*/ 1 w 206"/>
                <a:gd name="T61" fmla="*/ 0 h 295"/>
                <a:gd name="T62" fmla="*/ 1 w 206"/>
                <a:gd name="T63" fmla="*/ 0 h 295"/>
                <a:gd name="T64" fmla="*/ 1 w 206"/>
                <a:gd name="T65" fmla="*/ 0 h 295"/>
                <a:gd name="T66" fmla="*/ 1 w 206"/>
                <a:gd name="T67" fmla="*/ 0 h 295"/>
                <a:gd name="T68" fmla="*/ 1 w 206"/>
                <a:gd name="T69" fmla="*/ 0 h 295"/>
                <a:gd name="T70" fmla="*/ 1 w 206"/>
                <a:gd name="T71" fmla="*/ 0 h 295"/>
                <a:gd name="T72" fmla="*/ 1 w 206"/>
                <a:gd name="T73" fmla="*/ 0 h 295"/>
                <a:gd name="T74" fmla="*/ 1 w 206"/>
                <a:gd name="T75" fmla="*/ 0 h 295"/>
                <a:gd name="T76" fmla="*/ 1 w 206"/>
                <a:gd name="T77" fmla="*/ 0 h 295"/>
                <a:gd name="T78" fmla="*/ 1 w 206"/>
                <a:gd name="T79" fmla="*/ 0 h 295"/>
                <a:gd name="T80" fmla="*/ 1 w 206"/>
                <a:gd name="T81" fmla="*/ 0 h 295"/>
                <a:gd name="T82" fmla="*/ 1 w 206"/>
                <a:gd name="T83" fmla="*/ 0 h 295"/>
                <a:gd name="T84" fmla="*/ 1 w 206"/>
                <a:gd name="T85" fmla="*/ 0 h 295"/>
                <a:gd name="T86" fmla="*/ 1 w 206"/>
                <a:gd name="T87" fmla="*/ 0 h 295"/>
                <a:gd name="T88" fmla="*/ 1 w 206"/>
                <a:gd name="T89" fmla="*/ 0 h 295"/>
                <a:gd name="T90" fmla="*/ 1 w 206"/>
                <a:gd name="T91" fmla="*/ 0 h 295"/>
                <a:gd name="T92" fmla="*/ 1 w 206"/>
                <a:gd name="T93" fmla="*/ 0 h 295"/>
                <a:gd name="T94" fmla="*/ 1 w 206"/>
                <a:gd name="T95" fmla="*/ 0 h 295"/>
                <a:gd name="T96" fmla="*/ 1 w 206"/>
                <a:gd name="T97" fmla="*/ 0 h 295"/>
                <a:gd name="T98" fmla="*/ 1 w 206"/>
                <a:gd name="T99" fmla="*/ 0 h 295"/>
                <a:gd name="T100" fmla="*/ 1 w 206"/>
                <a:gd name="T101" fmla="*/ 0 h 295"/>
                <a:gd name="T102" fmla="*/ 1 w 206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5" y="262"/>
                  </a:lnTo>
                  <a:lnTo>
                    <a:pt x="23" y="242"/>
                  </a:lnTo>
                  <a:lnTo>
                    <a:pt x="29" y="228"/>
                  </a:lnTo>
                  <a:lnTo>
                    <a:pt x="35" y="214"/>
                  </a:lnTo>
                  <a:lnTo>
                    <a:pt x="43" y="194"/>
                  </a:lnTo>
                  <a:lnTo>
                    <a:pt x="52" y="176"/>
                  </a:lnTo>
                  <a:lnTo>
                    <a:pt x="56" y="165"/>
                  </a:lnTo>
                  <a:lnTo>
                    <a:pt x="49" y="158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2"/>
                  </a:lnTo>
                  <a:lnTo>
                    <a:pt x="37" y="124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3" y="135"/>
                  </a:lnTo>
                  <a:lnTo>
                    <a:pt x="47" y="139"/>
                  </a:lnTo>
                  <a:lnTo>
                    <a:pt x="53" y="144"/>
                  </a:lnTo>
                  <a:lnTo>
                    <a:pt x="59" y="147"/>
                  </a:lnTo>
                  <a:lnTo>
                    <a:pt x="64" y="148"/>
                  </a:lnTo>
                  <a:lnTo>
                    <a:pt x="70" y="141"/>
                  </a:lnTo>
                  <a:lnTo>
                    <a:pt x="79" y="133"/>
                  </a:lnTo>
                  <a:lnTo>
                    <a:pt x="87" y="123"/>
                  </a:lnTo>
                  <a:lnTo>
                    <a:pt x="95" y="113"/>
                  </a:lnTo>
                  <a:lnTo>
                    <a:pt x="102" y="104"/>
                  </a:lnTo>
                  <a:lnTo>
                    <a:pt x="108" y="97"/>
                  </a:lnTo>
                  <a:lnTo>
                    <a:pt x="111" y="89"/>
                  </a:lnTo>
                  <a:lnTo>
                    <a:pt x="114" y="84"/>
                  </a:lnTo>
                  <a:lnTo>
                    <a:pt x="114" y="74"/>
                  </a:lnTo>
                  <a:lnTo>
                    <a:pt x="111" y="55"/>
                  </a:lnTo>
                  <a:lnTo>
                    <a:pt x="105" y="39"/>
                  </a:lnTo>
                  <a:lnTo>
                    <a:pt x="99" y="26"/>
                  </a:lnTo>
                  <a:lnTo>
                    <a:pt x="95" y="19"/>
                  </a:lnTo>
                  <a:lnTo>
                    <a:pt x="91" y="14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5" y="26"/>
                  </a:lnTo>
                  <a:lnTo>
                    <a:pt x="114" y="43"/>
                  </a:lnTo>
                  <a:lnTo>
                    <a:pt x="120" y="60"/>
                  </a:lnTo>
                  <a:lnTo>
                    <a:pt x="124" y="74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4"/>
                  </a:lnTo>
                  <a:lnTo>
                    <a:pt x="166" y="3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2" y="5"/>
                  </a:lnTo>
                  <a:lnTo>
                    <a:pt x="168" y="9"/>
                  </a:lnTo>
                  <a:lnTo>
                    <a:pt x="160" y="25"/>
                  </a:lnTo>
                  <a:lnTo>
                    <a:pt x="149" y="49"/>
                  </a:lnTo>
                  <a:lnTo>
                    <a:pt x="137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49" y="78"/>
                  </a:lnTo>
                  <a:lnTo>
                    <a:pt x="159" y="75"/>
                  </a:lnTo>
                  <a:lnTo>
                    <a:pt x="166" y="72"/>
                  </a:lnTo>
                  <a:lnTo>
                    <a:pt x="174" y="71"/>
                  </a:lnTo>
                  <a:lnTo>
                    <a:pt x="182" y="68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7"/>
                  </a:lnTo>
                  <a:lnTo>
                    <a:pt x="204" y="55"/>
                  </a:lnTo>
                  <a:lnTo>
                    <a:pt x="206" y="57"/>
                  </a:lnTo>
                  <a:lnTo>
                    <a:pt x="201" y="61"/>
                  </a:lnTo>
                  <a:lnTo>
                    <a:pt x="195" y="66"/>
                  </a:lnTo>
                  <a:lnTo>
                    <a:pt x="188" y="71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0" y="95"/>
                  </a:lnTo>
                  <a:lnTo>
                    <a:pt x="131" y="98"/>
                  </a:lnTo>
                  <a:lnTo>
                    <a:pt x="125" y="100"/>
                  </a:lnTo>
                  <a:lnTo>
                    <a:pt x="116" y="106"/>
                  </a:lnTo>
                  <a:lnTo>
                    <a:pt x="105" y="116"/>
                  </a:lnTo>
                  <a:lnTo>
                    <a:pt x="98" y="129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4"/>
                  </a:lnTo>
                  <a:lnTo>
                    <a:pt x="108" y="144"/>
                  </a:lnTo>
                  <a:lnTo>
                    <a:pt x="102" y="148"/>
                  </a:lnTo>
                  <a:lnTo>
                    <a:pt x="98" y="152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8"/>
                  </a:lnTo>
                  <a:lnTo>
                    <a:pt x="84" y="158"/>
                  </a:lnTo>
                  <a:lnTo>
                    <a:pt x="82" y="158"/>
                  </a:lnTo>
                  <a:lnTo>
                    <a:pt x="78" y="164"/>
                  </a:lnTo>
                  <a:lnTo>
                    <a:pt x="72" y="176"/>
                  </a:lnTo>
                  <a:lnTo>
                    <a:pt x="64" y="190"/>
                  </a:lnTo>
                  <a:lnTo>
                    <a:pt x="55" y="207"/>
                  </a:lnTo>
                  <a:lnTo>
                    <a:pt x="47" y="223"/>
                  </a:lnTo>
                  <a:lnTo>
                    <a:pt x="41" y="239"/>
                  </a:lnTo>
                  <a:lnTo>
                    <a:pt x="38" y="254"/>
                  </a:lnTo>
                  <a:lnTo>
                    <a:pt x="37" y="265"/>
                  </a:lnTo>
                  <a:lnTo>
                    <a:pt x="33" y="271"/>
                  </a:lnTo>
                  <a:lnTo>
                    <a:pt x="30" y="277"/>
                  </a:lnTo>
                  <a:lnTo>
                    <a:pt x="27" y="283"/>
                  </a:lnTo>
                  <a:lnTo>
                    <a:pt x="24" y="286"/>
                  </a:lnTo>
                  <a:lnTo>
                    <a:pt x="20" y="289"/>
                  </a:lnTo>
                  <a:lnTo>
                    <a:pt x="12" y="292"/>
                  </a:lnTo>
                  <a:lnTo>
                    <a:pt x="4" y="294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5" name="Freeform 334"/>
            <p:cNvSpPr>
              <a:spLocks/>
            </p:cNvSpPr>
            <p:nvPr/>
          </p:nvSpPr>
          <p:spPr bwMode="auto">
            <a:xfrm>
              <a:off x="444" y="924"/>
              <a:ext cx="66" cy="114"/>
            </a:xfrm>
            <a:custGeom>
              <a:avLst/>
              <a:gdLst>
                <a:gd name="T0" fmla="*/ 0 w 133"/>
                <a:gd name="T1" fmla="*/ 1 h 228"/>
                <a:gd name="T2" fmla="*/ 0 w 133"/>
                <a:gd name="T3" fmla="*/ 1 h 228"/>
                <a:gd name="T4" fmla="*/ 0 w 133"/>
                <a:gd name="T5" fmla="*/ 1 h 228"/>
                <a:gd name="T6" fmla="*/ 0 w 133"/>
                <a:gd name="T7" fmla="*/ 1 h 228"/>
                <a:gd name="T8" fmla="*/ 0 w 133"/>
                <a:gd name="T9" fmla="*/ 1 h 228"/>
                <a:gd name="T10" fmla="*/ 0 w 133"/>
                <a:gd name="T11" fmla="*/ 1 h 228"/>
                <a:gd name="T12" fmla="*/ 0 w 133"/>
                <a:gd name="T13" fmla="*/ 1 h 228"/>
                <a:gd name="T14" fmla="*/ 0 w 133"/>
                <a:gd name="T15" fmla="*/ 1 h 228"/>
                <a:gd name="T16" fmla="*/ 0 w 133"/>
                <a:gd name="T17" fmla="*/ 1 h 228"/>
                <a:gd name="T18" fmla="*/ 0 w 133"/>
                <a:gd name="T19" fmla="*/ 1 h 228"/>
                <a:gd name="T20" fmla="*/ 0 w 133"/>
                <a:gd name="T21" fmla="*/ 1 h 228"/>
                <a:gd name="T22" fmla="*/ 0 w 133"/>
                <a:gd name="T23" fmla="*/ 1 h 228"/>
                <a:gd name="T24" fmla="*/ 0 w 133"/>
                <a:gd name="T25" fmla="*/ 1 h 228"/>
                <a:gd name="T26" fmla="*/ 0 w 133"/>
                <a:gd name="T27" fmla="*/ 1 h 228"/>
                <a:gd name="T28" fmla="*/ 0 w 133"/>
                <a:gd name="T29" fmla="*/ 1 h 228"/>
                <a:gd name="T30" fmla="*/ 0 w 133"/>
                <a:gd name="T31" fmla="*/ 1 h 228"/>
                <a:gd name="T32" fmla="*/ 0 w 133"/>
                <a:gd name="T33" fmla="*/ 1 h 228"/>
                <a:gd name="T34" fmla="*/ 0 w 133"/>
                <a:gd name="T35" fmla="*/ 1 h 228"/>
                <a:gd name="T36" fmla="*/ 0 w 133"/>
                <a:gd name="T37" fmla="*/ 1 h 228"/>
                <a:gd name="T38" fmla="*/ 0 w 133"/>
                <a:gd name="T39" fmla="*/ 1 h 228"/>
                <a:gd name="T40" fmla="*/ 0 w 133"/>
                <a:gd name="T41" fmla="*/ 1 h 228"/>
                <a:gd name="T42" fmla="*/ 0 w 133"/>
                <a:gd name="T43" fmla="*/ 1 h 228"/>
                <a:gd name="T44" fmla="*/ 0 w 133"/>
                <a:gd name="T45" fmla="*/ 1 h 228"/>
                <a:gd name="T46" fmla="*/ 0 w 133"/>
                <a:gd name="T47" fmla="*/ 1 h 228"/>
                <a:gd name="T48" fmla="*/ 0 w 133"/>
                <a:gd name="T49" fmla="*/ 1 h 228"/>
                <a:gd name="T50" fmla="*/ 0 w 133"/>
                <a:gd name="T51" fmla="*/ 1 h 228"/>
                <a:gd name="T52" fmla="*/ 0 w 133"/>
                <a:gd name="T53" fmla="*/ 1 h 228"/>
                <a:gd name="T54" fmla="*/ 0 w 133"/>
                <a:gd name="T55" fmla="*/ 1 h 228"/>
                <a:gd name="T56" fmla="*/ 0 w 133"/>
                <a:gd name="T57" fmla="*/ 1 h 228"/>
                <a:gd name="T58" fmla="*/ 0 w 133"/>
                <a:gd name="T59" fmla="*/ 1 h 228"/>
                <a:gd name="T60" fmla="*/ 0 w 133"/>
                <a:gd name="T61" fmla="*/ 1 h 228"/>
                <a:gd name="T62" fmla="*/ 0 w 133"/>
                <a:gd name="T63" fmla="*/ 1 h 228"/>
                <a:gd name="T64" fmla="*/ 0 w 133"/>
                <a:gd name="T65" fmla="*/ 1 h 228"/>
                <a:gd name="T66" fmla="*/ 0 w 133"/>
                <a:gd name="T67" fmla="*/ 1 h 228"/>
                <a:gd name="T68" fmla="*/ 0 w 133"/>
                <a:gd name="T69" fmla="*/ 1 h 228"/>
                <a:gd name="T70" fmla="*/ 0 w 133"/>
                <a:gd name="T71" fmla="*/ 1 h 228"/>
                <a:gd name="T72" fmla="*/ 0 w 133"/>
                <a:gd name="T73" fmla="*/ 1 h 228"/>
                <a:gd name="T74" fmla="*/ 0 w 133"/>
                <a:gd name="T75" fmla="*/ 1 h 228"/>
                <a:gd name="T76" fmla="*/ 0 w 133"/>
                <a:gd name="T77" fmla="*/ 1 h 228"/>
                <a:gd name="T78" fmla="*/ 0 w 133"/>
                <a:gd name="T79" fmla="*/ 1 h 228"/>
                <a:gd name="T80" fmla="*/ 0 w 133"/>
                <a:gd name="T81" fmla="*/ 1 h 228"/>
                <a:gd name="T82" fmla="*/ 0 w 133"/>
                <a:gd name="T83" fmla="*/ 1 h 228"/>
                <a:gd name="T84" fmla="*/ 0 w 133"/>
                <a:gd name="T85" fmla="*/ 1 h 228"/>
                <a:gd name="T86" fmla="*/ 0 w 133"/>
                <a:gd name="T87" fmla="*/ 1 h 228"/>
                <a:gd name="T88" fmla="*/ 0 w 133"/>
                <a:gd name="T89" fmla="*/ 1 h 228"/>
                <a:gd name="T90" fmla="*/ 0 w 133"/>
                <a:gd name="T91" fmla="*/ 1 h 228"/>
                <a:gd name="T92" fmla="*/ 0 w 133"/>
                <a:gd name="T93" fmla="*/ 1 h 228"/>
                <a:gd name="T94" fmla="*/ 0 w 133"/>
                <a:gd name="T95" fmla="*/ 1 h 228"/>
                <a:gd name="T96" fmla="*/ 0 w 133"/>
                <a:gd name="T97" fmla="*/ 1 h 228"/>
                <a:gd name="T98" fmla="*/ 0 w 133"/>
                <a:gd name="T99" fmla="*/ 0 h 2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28"/>
                <a:gd name="T152" fmla="*/ 133 w 133"/>
                <a:gd name="T153" fmla="*/ 228 h 22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28">
                  <a:moveTo>
                    <a:pt x="93" y="5"/>
                  </a:moveTo>
                  <a:lnTo>
                    <a:pt x="87" y="14"/>
                  </a:lnTo>
                  <a:lnTo>
                    <a:pt x="80" y="28"/>
                  </a:lnTo>
                  <a:lnTo>
                    <a:pt x="73" y="40"/>
                  </a:lnTo>
                  <a:lnTo>
                    <a:pt x="70" y="48"/>
                  </a:lnTo>
                  <a:lnTo>
                    <a:pt x="63" y="48"/>
                  </a:lnTo>
                  <a:lnTo>
                    <a:pt x="54" y="51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8"/>
                  </a:lnTo>
                  <a:lnTo>
                    <a:pt x="11" y="74"/>
                  </a:lnTo>
                  <a:lnTo>
                    <a:pt x="5" y="78"/>
                  </a:lnTo>
                  <a:lnTo>
                    <a:pt x="2" y="83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2" y="89"/>
                  </a:lnTo>
                  <a:lnTo>
                    <a:pt x="6" y="86"/>
                  </a:lnTo>
                  <a:lnTo>
                    <a:pt x="11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1"/>
                  </a:lnTo>
                  <a:lnTo>
                    <a:pt x="43" y="66"/>
                  </a:lnTo>
                  <a:lnTo>
                    <a:pt x="52" y="61"/>
                  </a:lnTo>
                  <a:lnTo>
                    <a:pt x="60" y="58"/>
                  </a:lnTo>
                  <a:lnTo>
                    <a:pt x="66" y="57"/>
                  </a:lnTo>
                  <a:lnTo>
                    <a:pt x="63" y="68"/>
                  </a:lnTo>
                  <a:lnTo>
                    <a:pt x="60" y="83"/>
                  </a:lnTo>
                  <a:lnTo>
                    <a:pt x="57" y="98"/>
                  </a:lnTo>
                  <a:lnTo>
                    <a:pt x="55" y="107"/>
                  </a:lnTo>
                  <a:lnTo>
                    <a:pt x="49" y="113"/>
                  </a:lnTo>
                  <a:lnTo>
                    <a:pt x="43" y="119"/>
                  </a:lnTo>
                  <a:lnTo>
                    <a:pt x="35" y="129"/>
                  </a:lnTo>
                  <a:lnTo>
                    <a:pt x="26" y="136"/>
                  </a:lnTo>
                  <a:lnTo>
                    <a:pt x="18" y="145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5" y="162"/>
                  </a:lnTo>
                  <a:lnTo>
                    <a:pt x="5" y="167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5"/>
                  </a:lnTo>
                  <a:lnTo>
                    <a:pt x="18" y="156"/>
                  </a:lnTo>
                  <a:lnTo>
                    <a:pt x="32" y="142"/>
                  </a:lnTo>
                  <a:lnTo>
                    <a:pt x="46" y="132"/>
                  </a:lnTo>
                  <a:lnTo>
                    <a:pt x="55" y="124"/>
                  </a:lnTo>
                  <a:lnTo>
                    <a:pt x="57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0"/>
                  </a:lnTo>
                  <a:lnTo>
                    <a:pt x="66" y="226"/>
                  </a:lnTo>
                  <a:lnTo>
                    <a:pt x="67" y="228"/>
                  </a:lnTo>
                  <a:lnTo>
                    <a:pt x="67" y="226"/>
                  </a:lnTo>
                  <a:lnTo>
                    <a:pt x="69" y="219"/>
                  </a:lnTo>
                  <a:lnTo>
                    <a:pt x="67" y="199"/>
                  </a:lnTo>
                  <a:lnTo>
                    <a:pt x="67" y="165"/>
                  </a:lnTo>
                  <a:lnTo>
                    <a:pt x="66" y="133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3" y="113"/>
                  </a:lnTo>
                  <a:lnTo>
                    <a:pt x="75" y="119"/>
                  </a:lnTo>
                  <a:lnTo>
                    <a:pt x="81" y="132"/>
                  </a:lnTo>
                  <a:lnTo>
                    <a:pt x="95" y="147"/>
                  </a:lnTo>
                  <a:lnTo>
                    <a:pt x="109" y="164"/>
                  </a:lnTo>
                  <a:lnTo>
                    <a:pt x="119" y="171"/>
                  </a:lnTo>
                  <a:lnTo>
                    <a:pt x="124" y="171"/>
                  </a:lnTo>
                  <a:lnTo>
                    <a:pt x="122" y="168"/>
                  </a:lnTo>
                  <a:lnTo>
                    <a:pt x="118" y="162"/>
                  </a:lnTo>
                  <a:lnTo>
                    <a:pt x="112" y="155"/>
                  </a:lnTo>
                  <a:lnTo>
                    <a:pt x="104" y="144"/>
                  </a:lnTo>
                  <a:lnTo>
                    <a:pt x="93" y="130"/>
                  </a:lnTo>
                  <a:lnTo>
                    <a:pt x="84" y="116"/>
                  </a:lnTo>
                  <a:lnTo>
                    <a:pt x="78" y="106"/>
                  </a:lnTo>
                  <a:lnTo>
                    <a:pt x="78" y="95"/>
                  </a:lnTo>
                  <a:lnTo>
                    <a:pt x="78" y="81"/>
                  </a:lnTo>
                  <a:lnTo>
                    <a:pt x="80" y="68"/>
                  </a:lnTo>
                  <a:lnTo>
                    <a:pt x="81" y="60"/>
                  </a:lnTo>
                  <a:lnTo>
                    <a:pt x="83" y="57"/>
                  </a:lnTo>
                  <a:lnTo>
                    <a:pt x="84" y="57"/>
                  </a:lnTo>
                  <a:lnTo>
                    <a:pt x="87" y="60"/>
                  </a:lnTo>
                  <a:lnTo>
                    <a:pt x="92" y="64"/>
                  </a:lnTo>
                  <a:lnTo>
                    <a:pt x="101" y="74"/>
                  </a:lnTo>
                  <a:lnTo>
                    <a:pt x="112" y="84"/>
                  </a:lnTo>
                  <a:lnTo>
                    <a:pt x="124" y="95"/>
                  </a:lnTo>
                  <a:lnTo>
                    <a:pt x="131" y="101"/>
                  </a:lnTo>
                  <a:lnTo>
                    <a:pt x="133" y="101"/>
                  </a:lnTo>
                  <a:lnTo>
                    <a:pt x="130" y="95"/>
                  </a:lnTo>
                  <a:lnTo>
                    <a:pt x="124" y="89"/>
                  </a:lnTo>
                  <a:lnTo>
                    <a:pt x="118" y="81"/>
                  </a:lnTo>
                  <a:lnTo>
                    <a:pt x="112" y="74"/>
                  </a:lnTo>
                  <a:lnTo>
                    <a:pt x="104" y="64"/>
                  </a:lnTo>
                  <a:lnTo>
                    <a:pt x="98" y="57"/>
                  </a:lnTo>
                  <a:lnTo>
                    <a:pt x="95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3" y="23"/>
                  </a:lnTo>
                  <a:lnTo>
                    <a:pt x="98" y="11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6" name="Freeform 335"/>
            <p:cNvSpPr>
              <a:spLocks/>
            </p:cNvSpPr>
            <p:nvPr/>
          </p:nvSpPr>
          <p:spPr bwMode="auto">
            <a:xfrm>
              <a:off x="678" y="873"/>
              <a:ext cx="132" cy="105"/>
            </a:xfrm>
            <a:custGeom>
              <a:avLst/>
              <a:gdLst>
                <a:gd name="T0" fmla="*/ 1 w 264"/>
                <a:gd name="T1" fmla="*/ 1 h 209"/>
                <a:gd name="T2" fmla="*/ 1 w 264"/>
                <a:gd name="T3" fmla="*/ 1 h 209"/>
                <a:gd name="T4" fmla="*/ 1 w 264"/>
                <a:gd name="T5" fmla="*/ 1 h 209"/>
                <a:gd name="T6" fmla="*/ 1 w 264"/>
                <a:gd name="T7" fmla="*/ 1 h 209"/>
                <a:gd name="T8" fmla="*/ 1 w 264"/>
                <a:gd name="T9" fmla="*/ 1 h 209"/>
                <a:gd name="T10" fmla="*/ 1 w 264"/>
                <a:gd name="T11" fmla="*/ 1 h 209"/>
                <a:gd name="T12" fmla="*/ 1 w 264"/>
                <a:gd name="T13" fmla="*/ 1 h 209"/>
                <a:gd name="T14" fmla="*/ 1 w 264"/>
                <a:gd name="T15" fmla="*/ 1 h 209"/>
                <a:gd name="T16" fmla="*/ 1 w 264"/>
                <a:gd name="T17" fmla="*/ 1 h 209"/>
                <a:gd name="T18" fmla="*/ 1 w 264"/>
                <a:gd name="T19" fmla="*/ 1 h 209"/>
                <a:gd name="T20" fmla="*/ 1 w 264"/>
                <a:gd name="T21" fmla="*/ 1 h 209"/>
                <a:gd name="T22" fmla="*/ 1 w 264"/>
                <a:gd name="T23" fmla="*/ 1 h 209"/>
                <a:gd name="T24" fmla="*/ 1 w 264"/>
                <a:gd name="T25" fmla="*/ 1 h 209"/>
                <a:gd name="T26" fmla="*/ 1 w 264"/>
                <a:gd name="T27" fmla="*/ 1 h 209"/>
                <a:gd name="T28" fmla="*/ 1 w 264"/>
                <a:gd name="T29" fmla="*/ 1 h 209"/>
                <a:gd name="T30" fmla="*/ 1 w 264"/>
                <a:gd name="T31" fmla="*/ 1 h 209"/>
                <a:gd name="T32" fmla="*/ 1 w 264"/>
                <a:gd name="T33" fmla="*/ 1 h 209"/>
                <a:gd name="T34" fmla="*/ 1 w 264"/>
                <a:gd name="T35" fmla="*/ 1 h 209"/>
                <a:gd name="T36" fmla="*/ 1 w 264"/>
                <a:gd name="T37" fmla="*/ 1 h 209"/>
                <a:gd name="T38" fmla="*/ 1 w 264"/>
                <a:gd name="T39" fmla="*/ 1 h 209"/>
                <a:gd name="T40" fmla="*/ 1 w 264"/>
                <a:gd name="T41" fmla="*/ 1 h 209"/>
                <a:gd name="T42" fmla="*/ 1 w 264"/>
                <a:gd name="T43" fmla="*/ 1 h 209"/>
                <a:gd name="T44" fmla="*/ 1 w 264"/>
                <a:gd name="T45" fmla="*/ 1 h 209"/>
                <a:gd name="T46" fmla="*/ 1 w 264"/>
                <a:gd name="T47" fmla="*/ 1 h 209"/>
                <a:gd name="T48" fmla="*/ 1 w 264"/>
                <a:gd name="T49" fmla="*/ 1 h 209"/>
                <a:gd name="T50" fmla="*/ 1 w 264"/>
                <a:gd name="T51" fmla="*/ 1 h 209"/>
                <a:gd name="T52" fmla="*/ 1 w 264"/>
                <a:gd name="T53" fmla="*/ 1 h 209"/>
                <a:gd name="T54" fmla="*/ 1 w 264"/>
                <a:gd name="T55" fmla="*/ 1 h 209"/>
                <a:gd name="T56" fmla="*/ 1 w 264"/>
                <a:gd name="T57" fmla="*/ 1 h 209"/>
                <a:gd name="T58" fmla="*/ 1 w 264"/>
                <a:gd name="T59" fmla="*/ 1 h 209"/>
                <a:gd name="T60" fmla="*/ 1 w 264"/>
                <a:gd name="T61" fmla="*/ 1 h 209"/>
                <a:gd name="T62" fmla="*/ 1 w 264"/>
                <a:gd name="T63" fmla="*/ 1 h 209"/>
                <a:gd name="T64" fmla="*/ 1 w 264"/>
                <a:gd name="T65" fmla="*/ 1 h 209"/>
                <a:gd name="T66" fmla="*/ 1 w 264"/>
                <a:gd name="T67" fmla="*/ 1 h 209"/>
                <a:gd name="T68" fmla="*/ 1 w 264"/>
                <a:gd name="T69" fmla="*/ 1 h 209"/>
                <a:gd name="T70" fmla="*/ 1 w 264"/>
                <a:gd name="T71" fmla="*/ 1 h 209"/>
                <a:gd name="T72" fmla="*/ 1 w 264"/>
                <a:gd name="T73" fmla="*/ 1 h 209"/>
                <a:gd name="T74" fmla="*/ 1 w 264"/>
                <a:gd name="T75" fmla="*/ 1 h 209"/>
                <a:gd name="T76" fmla="*/ 1 w 264"/>
                <a:gd name="T77" fmla="*/ 1 h 209"/>
                <a:gd name="T78" fmla="*/ 1 w 264"/>
                <a:gd name="T79" fmla="*/ 1 h 209"/>
                <a:gd name="T80" fmla="*/ 1 w 264"/>
                <a:gd name="T81" fmla="*/ 1 h 209"/>
                <a:gd name="T82" fmla="*/ 1 w 264"/>
                <a:gd name="T83" fmla="*/ 1 h 209"/>
                <a:gd name="T84" fmla="*/ 1 w 264"/>
                <a:gd name="T85" fmla="*/ 1 h 209"/>
                <a:gd name="T86" fmla="*/ 1 w 264"/>
                <a:gd name="T87" fmla="*/ 1 h 209"/>
                <a:gd name="T88" fmla="*/ 1 w 264"/>
                <a:gd name="T89" fmla="*/ 1 h 209"/>
                <a:gd name="T90" fmla="*/ 1 w 264"/>
                <a:gd name="T91" fmla="*/ 1 h 209"/>
                <a:gd name="T92" fmla="*/ 1 w 264"/>
                <a:gd name="T93" fmla="*/ 1 h 209"/>
                <a:gd name="T94" fmla="*/ 1 w 264"/>
                <a:gd name="T95" fmla="*/ 1 h 209"/>
                <a:gd name="T96" fmla="*/ 1 w 264"/>
                <a:gd name="T97" fmla="*/ 1 h 209"/>
                <a:gd name="T98" fmla="*/ 1 w 264"/>
                <a:gd name="T99" fmla="*/ 1 h 209"/>
                <a:gd name="T100" fmla="*/ 1 w 264"/>
                <a:gd name="T101" fmla="*/ 1 h 209"/>
                <a:gd name="T102" fmla="*/ 1 w 264"/>
                <a:gd name="T103" fmla="*/ 0 h 209"/>
                <a:gd name="T104" fmla="*/ 1 w 264"/>
                <a:gd name="T105" fmla="*/ 1 h 209"/>
                <a:gd name="T106" fmla="*/ 1 w 264"/>
                <a:gd name="T107" fmla="*/ 1 h 209"/>
                <a:gd name="T108" fmla="*/ 1 w 264"/>
                <a:gd name="T109" fmla="*/ 1 h 209"/>
                <a:gd name="T110" fmla="*/ 1 w 264"/>
                <a:gd name="T111" fmla="*/ 1 h 209"/>
                <a:gd name="T112" fmla="*/ 1 w 264"/>
                <a:gd name="T113" fmla="*/ 1 h 209"/>
                <a:gd name="T114" fmla="*/ 1 w 264"/>
                <a:gd name="T115" fmla="*/ 1 h 209"/>
                <a:gd name="T116" fmla="*/ 1 w 264"/>
                <a:gd name="T117" fmla="*/ 1 h 209"/>
                <a:gd name="T118" fmla="*/ 1 w 264"/>
                <a:gd name="T119" fmla="*/ 1 h 209"/>
                <a:gd name="T120" fmla="*/ 1 w 264"/>
                <a:gd name="T121" fmla="*/ 1 h 209"/>
                <a:gd name="T122" fmla="*/ 1 w 264"/>
                <a:gd name="T123" fmla="*/ 1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7"/>
                  </a:moveTo>
                  <a:lnTo>
                    <a:pt x="4" y="21"/>
                  </a:lnTo>
                  <a:lnTo>
                    <a:pt x="12" y="27"/>
                  </a:lnTo>
                  <a:lnTo>
                    <a:pt x="20" y="34"/>
                  </a:lnTo>
                  <a:lnTo>
                    <a:pt x="24" y="38"/>
                  </a:lnTo>
                  <a:lnTo>
                    <a:pt x="30" y="41"/>
                  </a:lnTo>
                  <a:lnTo>
                    <a:pt x="41" y="46"/>
                  </a:lnTo>
                  <a:lnTo>
                    <a:pt x="52" y="50"/>
                  </a:lnTo>
                  <a:lnTo>
                    <a:pt x="58" y="56"/>
                  </a:lnTo>
                  <a:lnTo>
                    <a:pt x="58" y="76"/>
                  </a:lnTo>
                  <a:lnTo>
                    <a:pt x="58" y="98"/>
                  </a:lnTo>
                  <a:lnTo>
                    <a:pt x="59" y="118"/>
                  </a:lnTo>
                  <a:lnTo>
                    <a:pt x="61" y="133"/>
                  </a:lnTo>
                  <a:lnTo>
                    <a:pt x="64" y="139"/>
                  </a:lnTo>
                  <a:lnTo>
                    <a:pt x="65" y="137"/>
                  </a:lnTo>
                  <a:lnTo>
                    <a:pt x="67" y="133"/>
                  </a:lnTo>
                  <a:lnTo>
                    <a:pt x="65" y="125"/>
                  </a:lnTo>
                  <a:lnTo>
                    <a:pt x="65" y="111"/>
                  </a:lnTo>
                  <a:lnTo>
                    <a:pt x="67" y="90"/>
                  </a:lnTo>
                  <a:lnTo>
                    <a:pt x="70" y="69"/>
                  </a:lnTo>
                  <a:lnTo>
                    <a:pt x="72" y="56"/>
                  </a:lnTo>
                  <a:lnTo>
                    <a:pt x="76" y="60"/>
                  </a:lnTo>
                  <a:lnTo>
                    <a:pt x="82" y="66"/>
                  </a:lnTo>
                  <a:lnTo>
                    <a:pt x="88" y="72"/>
                  </a:lnTo>
                  <a:lnTo>
                    <a:pt x="96" y="79"/>
                  </a:lnTo>
                  <a:lnTo>
                    <a:pt x="104" y="85"/>
                  </a:lnTo>
                  <a:lnTo>
                    <a:pt x="111" y="92"/>
                  </a:lnTo>
                  <a:lnTo>
                    <a:pt x="116" y="96"/>
                  </a:lnTo>
                  <a:lnTo>
                    <a:pt x="120" y="98"/>
                  </a:lnTo>
                  <a:lnTo>
                    <a:pt x="123" y="122"/>
                  </a:lnTo>
                  <a:lnTo>
                    <a:pt x="128" y="154"/>
                  </a:lnTo>
                  <a:lnTo>
                    <a:pt x="136" y="186"/>
                  </a:lnTo>
                  <a:lnTo>
                    <a:pt x="143" y="205"/>
                  </a:lnTo>
                  <a:lnTo>
                    <a:pt x="148" y="209"/>
                  </a:lnTo>
                  <a:lnTo>
                    <a:pt x="149" y="206"/>
                  </a:lnTo>
                  <a:lnTo>
                    <a:pt x="148" y="199"/>
                  </a:lnTo>
                  <a:lnTo>
                    <a:pt x="145" y="189"/>
                  </a:lnTo>
                  <a:lnTo>
                    <a:pt x="140" y="173"/>
                  </a:lnTo>
                  <a:lnTo>
                    <a:pt x="136" y="148"/>
                  </a:lnTo>
                  <a:lnTo>
                    <a:pt x="133" y="124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2"/>
                  </a:lnTo>
                  <a:lnTo>
                    <a:pt x="181" y="133"/>
                  </a:lnTo>
                  <a:lnTo>
                    <a:pt x="201" y="145"/>
                  </a:lnTo>
                  <a:lnTo>
                    <a:pt x="221" y="156"/>
                  </a:lnTo>
                  <a:lnTo>
                    <a:pt x="239" y="166"/>
                  </a:lnTo>
                  <a:lnTo>
                    <a:pt x="253" y="174"/>
                  </a:lnTo>
                  <a:lnTo>
                    <a:pt x="259" y="179"/>
                  </a:lnTo>
                  <a:lnTo>
                    <a:pt x="262" y="182"/>
                  </a:lnTo>
                  <a:lnTo>
                    <a:pt x="264" y="180"/>
                  </a:lnTo>
                  <a:lnTo>
                    <a:pt x="261" y="176"/>
                  </a:lnTo>
                  <a:lnTo>
                    <a:pt x="253" y="168"/>
                  </a:lnTo>
                  <a:lnTo>
                    <a:pt x="246" y="162"/>
                  </a:lnTo>
                  <a:lnTo>
                    <a:pt x="232" y="153"/>
                  </a:lnTo>
                  <a:lnTo>
                    <a:pt x="215" y="142"/>
                  </a:lnTo>
                  <a:lnTo>
                    <a:pt x="197" y="131"/>
                  </a:lnTo>
                  <a:lnTo>
                    <a:pt x="178" y="119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39" y="98"/>
                  </a:lnTo>
                  <a:lnTo>
                    <a:pt x="133" y="95"/>
                  </a:lnTo>
                  <a:lnTo>
                    <a:pt x="134" y="93"/>
                  </a:lnTo>
                  <a:lnTo>
                    <a:pt x="142" y="93"/>
                  </a:lnTo>
                  <a:lnTo>
                    <a:pt x="151" y="90"/>
                  </a:lnTo>
                  <a:lnTo>
                    <a:pt x="160" y="87"/>
                  </a:lnTo>
                  <a:lnTo>
                    <a:pt x="174" y="84"/>
                  </a:lnTo>
                  <a:lnTo>
                    <a:pt x="188" y="82"/>
                  </a:lnTo>
                  <a:lnTo>
                    <a:pt x="204" y="81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6" y="84"/>
                  </a:lnTo>
                  <a:lnTo>
                    <a:pt x="255" y="87"/>
                  </a:lnTo>
                  <a:lnTo>
                    <a:pt x="264" y="90"/>
                  </a:lnTo>
                  <a:lnTo>
                    <a:pt x="264" y="89"/>
                  </a:lnTo>
                  <a:lnTo>
                    <a:pt x="259" y="82"/>
                  </a:lnTo>
                  <a:lnTo>
                    <a:pt x="252" y="78"/>
                  </a:lnTo>
                  <a:lnTo>
                    <a:pt x="244" y="76"/>
                  </a:lnTo>
                  <a:lnTo>
                    <a:pt x="230" y="76"/>
                  </a:lnTo>
                  <a:lnTo>
                    <a:pt x="213" y="75"/>
                  </a:lnTo>
                  <a:lnTo>
                    <a:pt x="195" y="75"/>
                  </a:lnTo>
                  <a:lnTo>
                    <a:pt x="175" y="76"/>
                  </a:lnTo>
                  <a:lnTo>
                    <a:pt x="159" y="76"/>
                  </a:lnTo>
                  <a:lnTo>
                    <a:pt x="145" y="78"/>
                  </a:lnTo>
                  <a:lnTo>
                    <a:pt x="137" y="78"/>
                  </a:lnTo>
                  <a:lnTo>
                    <a:pt x="133" y="76"/>
                  </a:lnTo>
                  <a:lnTo>
                    <a:pt x="125" y="73"/>
                  </a:lnTo>
                  <a:lnTo>
                    <a:pt x="119" y="69"/>
                  </a:lnTo>
                  <a:lnTo>
                    <a:pt x="110" y="63"/>
                  </a:lnTo>
                  <a:lnTo>
                    <a:pt x="102" y="58"/>
                  </a:lnTo>
                  <a:lnTo>
                    <a:pt x="96" y="52"/>
                  </a:lnTo>
                  <a:lnTo>
                    <a:pt x="90" y="47"/>
                  </a:lnTo>
                  <a:lnTo>
                    <a:pt x="87" y="44"/>
                  </a:lnTo>
                  <a:lnTo>
                    <a:pt x="94" y="40"/>
                  </a:lnTo>
                  <a:lnTo>
                    <a:pt x="105" y="35"/>
                  </a:lnTo>
                  <a:lnTo>
                    <a:pt x="116" y="29"/>
                  </a:lnTo>
                  <a:lnTo>
                    <a:pt x="126" y="23"/>
                  </a:lnTo>
                  <a:lnTo>
                    <a:pt x="137" y="17"/>
                  </a:lnTo>
                  <a:lnTo>
                    <a:pt x="148" y="11"/>
                  </a:lnTo>
                  <a:lnTo>
                    <a:pt x="157" y="8"/>
                  </a:lnTo>
                  <a:lnTo>
                    <a:pt x="163" y="6"/>
                  </a:lnTo>
                  <a:lnTo>
                    <a:pt x="169" y="5"/>
                  </a:lnTo>
                  <a:lnTo>
                    <a:pt x="168" y="1"/>
                  </a:lnTo>
                  <a:lnTo>
                    <a:pt x="160" y="0"/>
                  </a:lnTo>
                  <a:lnTo>
                    <a:pt x="149" y="3"/>
                  </a:lnTo>
                  <a:lnTo>
                    <a:pt x="142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99" y="26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6" y="37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6" y="38"/>
                  </a:lnTo>
                  <a:lnTo>
                    <a:pt x="47" y="34"/>
                  </a:lnTo>
                  <a:lnTo>
                    <a:pt x="41" y="31"/>
                  </a:lnTo>
                  <a:lnTo>
                    <a:pt x="35" y="27"/>
                  </a:lnTo>
                  <a:lnTo>
                    <a:pt x="27" y="24"/>
                  </a:lnTo>
                  <a:lnTo>
                    <a:pt x="21" y="21"/>
                  </a:lnTo>
                  <a:lnTo>
                    <a:pt x="14" y="20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9" name="Group 14"/>
          <p:cNvGrpSpPr>
            <a:grpSpLocks/>
          </p:cNvGrpSpPr>
          <p:nvPr/>
        </p:nvGrpSpPr>
        <p:grpSpPr bwMode="auto">
          <a:xfrm>
            <a:off x="6350" y="-22225"/>
            <a:ext cx="1689100" cy="1689100"/>
            <a:chOff x="382" y="373"/>
            <a:chExt cx="1064" cy="1064"/>
          </a:xfrm>
        </p:grpSpPr>
        <p:grpSp>
          <p:nvGrpSpPr>
            <p:cNvPr id="14985" name="Group 15"/>
            <p:cNvGrpSpPr>
              <a:grpSpLocks/>
            </p:cNvGrpSpPr>
            <p:nvPr/>
          </p:nvGrpSpPr>
          <p:grpSpPr bwMode="auto">
            <a:xfrm>
              <a:off x="392" y="378"/>
              <a:ext cx="1054" cy="881"/>
              <a:chOff x="392" y="378"/>
              <a:chExt cx="1054" cy="881"/>
            </a:xfrm>
          </p:grpSpPr>
          <p:sp>
            <p:nvSpPr>
              <p:cNvPr id="15106" name="Freeform 16"/>
              <p:cNvSpPr>
                <a:spLocks/>
              </p:cNvSpPr>
              <p:nvPr/>
            </p:nvSpPr>
            <p:spPr bwMode="auto">
              <a:xfrm>
                <a:off x="958" y="402"/>
                <a:ext cx="148" cy="65"/>
              </a:xfrm>
              <a:custGeom>
                <a:avLst/>
                <a:gdLst>
                  <a:gd name="T0" fmla="*/ 0 w 296"/>
                  <a:gd name="T1" fmla="*/ 1 h 130"/>
                  <a:gd name="T2" fmla="*/ 0 w 296"/>
                  <a:gd name="T3" fmla="*/ 1 h 130"/>
                  <a:gd name="T4" fmla="*/ 1 w 296"/>
                  <a:gd name="T5" fmla="*/ 1 h 130"/>
                  <a:gd name="T6" fmla="*/ 1 w 296"/>
                  <a:gd name="T7" fmla="*/ 1 h 130"/>
                  <a:gd name="T8" fmla="*/ 1 w 296"/>
                  <a:gd name="T9" fmla="*/ 1 h 130"/>
                  <a:gd name="T10" fmla="*/ 1 w 296"/>
                  <a:gd name="T11" fmla="*/ 1 h 130"/>
                  <a:gd name="T12" fmla="*/ 1 w 296"/>
                  <a:gd name="T13" fmla="*/ 1 h 130"/>
                  <a:gd name="T14" fmla="*/ 1 w 296"/>
                  <a:gd name="T15" fmla="*/ 1 h 130"/>
                  <a:gd name="T16" fmla="*/ 1 w 296"/>
                  <a:gd name="T17" fmla="*/ 1 h 130"/>
                  <a:gd name="T18" fmla="*/ 1 w 296"/>
                  <a:gd name="T19" fmla="*/ 1 h 130"/>
                  <a:gd name="T20" fmla="*/ 1 w 296"/>
                  <a:gd name="T21" fmla="*/ 1 h 130"/>
                  <a:gd name="T22" fmla="*/ 1 w 296"/>
                  <a:gd name="T23" fmla="*/ 1 h 130"/>
                  <a:gd name="T24" fmla="*/ 1 w 296"/>
                  <a:gd name="T25" fmla="*/ 1 h 130"/>
                  <a:gd name="T26" fmla="*/ 1 w 296"/>
                  <a:gd name="T27" fmla="*/ 1 h 130"/>
                  <a:gd name="T28" fmla="*/ 1 w 296"/>
                  <a:gd name="T29" fmla="*/ 1 h 130"/>
                  <a:gd name="T30" fmla="*/ 1 w 296"/>
                  <a:gd name="T31" fmla="*/ 1 h 130"/>
                  <a:gd name="T32" fmla="*/ 1 w 296"/>
                  <a:gd name="T33" fmla="*/ 1 h 130"/>
                  <a:gd name="T34" fmla="*/ 1 w 296"/>
                  <a:gd name="T35" fmla="*/ 1 h 130"/>
                  <a:gd name="T36" fmla="*/ 1 w 296"/>
                  <a:gd name="T37" fmla="*/ 1 h 130"/>
                  <a:gd name="T38" fmla="*/ 1 w 296"/>
                  <a:gd name="T39" fmla="*/ 1 h 130"/>
                  <a:gd name="T40" fmla="*/ 1 w 296"/>
                  <a:gd name="T41" fmla="*/ 0 h 130"/>
                  <a:gd name="T42" fmla="*/ 1 w 296"/>
                  <a:gd name="T43" fmla="*/ 1 h 130"/>
                  <a:gd name="T44" fmla="*/ 1 w 296"/>
                  <a:gd name="T45" fmla="*/ 1 h 130"/>
                  <a:gd name="T46" fmla="*/ 1 w 296"/>
                  <a:gd name="T47" fmla="*/ 1 h 130"/>
                  <a:gd name="T48" fmla="*/ 1 w 296"/>
                  <a:gd name="T49" fmla="*/ 1 h 130"/>
                  <a:gd name="T50" fmla="*/ 1 w 296"/>
                  <a:gd name="T51" fmla="*/ 1 h 130"/>
                  <a:gd name="T52" fmla="*/ 1 w 296"/>
                  <a:gd name="T53" fmla="*/ 1 h 130"/>
                  <a:gd name="T54" fmla="*/ 1 w 296"/>
                  <a:gd name="T55" fmla="*/ 1 h 130"/>
                  <a:gd name="T56" fmla="*/ 1 w 296"/>
                  <a:gd name="T57" fmla="*/ 1 h 130"/>
                  <a:gd name="T58" fmla="*/ 1 w 296"/>
                  <a:gd name="T59" fmla="*/ 1 h 130"/>
                  <a:gd name="T60" fmla="*/ 1 w 296"/>
                  <a:gd name="T61" fmla="*/ 1 h 130"/>
                  <a:gd name="T62" fmla="*/ 1 w 296"/>
                  <a:gd name="T63" fmla="*/ 1 h 130"/>
                  <a:gd name="T64" fmla="*/ 1 w 296"/>
                  <a:gd name="T65" fmla="*/ 1 h 130"/>
                  <a:gd name="T66" fmla="*/ 1 w 296"/>
                  <a:gd name="T67" fmla="*/ 1 h 130"/>
                  <a:gd name="T68" fmla="*/ 1 w 296"/>
                  <a:gd name="T69" fmla="*/ 1 h 130"/>
                  <a:gd name="T70" fmla="*/ 1 w 296"/>
                  <a:gd name="T71" fmla="*/ 1 h 130"/>
                  <a:gd name="T72" fmla="*/ 0 w 296"/>
                  <a:gd name="T73" fmla="*/ 1 h 1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96"/>
                  <a:gd name="T112" fmla="*/ 0 h 130"/>
                  <a:gd name="T113" fmla="*/ 296 w 296"/>
                  <a:gd name="T114" fmla="*/ 130 h 1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96" h="130">
                    <a:moveTo>
                      <a:pt x="0" y="113"/>
                    </a:moveTo>
                    <a:lnTo>
                      <a:pt x="0" y="112"/>
                    </a:lnTo>
                    <a:lnTo>
                      <a:pt x="5" y="110"/>
                    </a:lnTo>
                    <a:lnTo>
                      <a:pt x="8" y="109"/>
                    </a:lnTo>
                    <a:lnTo>
                      <a:pt x="8" y="107"/>
                    </a:lnTo>
                    <a:lnTo>
                      <a:pt x="32" y="113"/>
                    </a:lnTo>
                    <a:lnTo>
                      <a:pt x="56" y="116"/>
                    </a:lnTo>
                    <a:lnTo>
                      <a:pt x="79" y="118"/>
                    </a:lnTo>
                    <a:lnTo>
                      <a:pt x="101" y="115"/>
                    </a:lnTo>
                    <a:lnTo>
                      <a:pt x="122" y="110"/>
                    </a:lnTo>
                    <a:lnTo>
                      <a:pt x="143" y="104"/>
                    </a:lnTo>
                    <a:lnTo>
                      <a:pt x="163" y="97"/>
                    </a:lnTo>
                    <a:lnTo>
                      <a:pt x="182" y="87"/>
                    </a:lnTo>
                    <a:lnTo>
                      <a:pt x="200" y="77"/>
                    </a:lnTo>
                    <a:lnTo>
                      <a:pt x="217" y="66"/>
                    </a:lnTo>
                    <a:lnTo>
                      <a:pt x="232" y="55"/>
                    </a:lnTo>
                    <a:lnTo>
                      <a:pt x="247" y="43"/>
                    </a:lnTo>
                    <a:lnTo>
                      <a:pt x="261" y="31"/>
                    </a:lnTo>
                    <a:lnTo>
                      <a:pt x="273" y="20"/>
                    </a:lnTo>
                    <a:lnTo>
                      <a:pt x="285" y="10"/>
                    </a:lnTo>
                    <a:lnTo>
                      <a:pt x="296" y="0"/>
                    </a:lnTo>
                    <a:lnTo>
                      <a:pt x="293" y="13"/>
                    </a:lnTo>
                    <a:lnTo>
                      <a:pt x="285" y="25"/>
                    </a:lnTo>
                    <a:lnTo>
                      <a:pt x="275" y="37"/>
                    </a:lnTo>
                    <a:lnTo>
                      <a:pt x="259" y="51"/>
                    </a:lnTo>
                    <a:lnTo>
                      <a:pt x="243" y="65"/>
                    </a:lnTo>
                    <a:lnTo>
                      <a:pt x="224" y="78"/>
                    </a:lnTo>
                    <a:lnTo>
                      <a:pt x="203" y="91"/>
                    </a:lnTo>
                    <a:lnTo>
                      <a:pt x="180" y="101"/>
                    </a:lnTo>
                    <a:lnTo>
                      <a:pt x="157" y="112"/>
                    </a:lnTo>
                    <a:lnTo>
                      <a:pt x="133" y="120"/>
                    </a:lnTo>
                    <a:lnTo>
                      <a:pt x="108" y="126"/>
                    </a:lnTo>
                    <a:lnTo>
                      <a:pt x="85" y="130"/>
                    </a:lnTo>
                    <a:lnTo>
                      <a:pt x="61" y="130"/>
                    </a:lnTo>
                    <a:lnTo>
                      <a:pt x="40" y="129"/>
                    </a:lnTo>
                    <a:lnTo>
                      <a:pt x="18" y="12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7" name="Freeform 17"/>
              <p:cNvSpPr>
                <a:spLocks/>
              </p:cNvSpPr>
              <p:nvPr/>
            </p:nvSpPr>
            <p:spPr bwMode="auto">
              <a:xfrm>
                <a:off x="1074" y="383"/>
                <a:ext cx="8" cy="50"/>
              </a:xfrm>
              <a:custGeom>
                <a:avLst/>
                <a:gdLst>
                  <a:gd name="T0" fmla="*/ 0 w 17"/>
                  <a:gd name="T1" fmla="*/ 0 h 101"/>
                  <a:gd name="T2" fmla="*/ 0 w 17"/>
                  <a:gd name="T3" fmla="*/ 0 h 101"/>
                  <a:gd name="T4" fmla="*/ 0 w 17"/>
                  <a:gd name="T5" fmla="*/ 0 h 101"/>
                  <a:gd name="T6" fmla="*/ 0 w 17"/>
                  <a:gd name="T7" fmla="*/ 0 h 101"/>
                  <a:gd name="T8" fmla="*/ 0 w 17"/>
                  <a:gd name="T9" fmla="*/ 0 h 101"/>
                  <a:gd name="T10" fmla="*/ 0 w 17"/>
                  <a:gd name="T11" fmla="*/ 0 h 101"/>
                  <a:gd name="T12" fmla="*/ 0 w 17"/>
                  <a:gd name="T13" fmla="*/ 0 h 101"/>
                  <a:gd name="T14" fmla="*/ 0 w 17"/>
                  <a:gd name="T15" fmla="*/ 0 h 101"/>
                  <a:gd name="T16" fmla="*/ 0 w 17"/>
                  <a:gd name="T17" fmla="*/ 0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1"/>
                  <a:gd name="T29" fmla="*/ 17 w 17"/>
                  <a:gd name="T30" fmla="*/ 101 h 1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1">
                    <a:moveTo>
                      <a:pt x="12" y="0"/>
                    </a:moveTo>
                    <a:lnTo>
                      <a:pt x="17" y="12"/>
                    </a:lnTo>
                    <a:lnTo>
                      <a:pt x="17" y="41"/>
                    </a:lnTo>
                    <a:lnTo>
                      <a:pt x="12" y="75"/>
                    </a:lnTo>
                    <a:lnTo>
                      <a:pt x="0" y="101"/>
                    </a:lnTo>
                    <a:lnTo>
                      <a:pt x="3" y="75"/>
                    </a:lnTo>
                    <a:lnTo>
                      <a:pt x="6" y="41"/>
                    </a:lnTo>
                    <a:lnTo>
                      <a:pt x="9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8" name="Freeform 18"/>
              <p:cNvSpPr>
                <a:spLocks/>
              </p:cNvSpPr>
              <p:nvPr/>
            </p:nvSpPr>
            <p:spPr bwMode="auto">
              <a:xfrm>
                <a:off x="1062" y="382"/>
                <a:ext cx="10" cy="60"/>
              </a:xfrm>
              <a:custGeom>
                <a:avLst/>
                <a:gdLst>
                  <a:gd name="T0" fmla="*/ 0 w 21"/>
                  <a:gd name="T1" fmla="*/ 0 h 120"/>
                  <a:gd name="T2" fmla="*/ 0 w 21"/>
                  <a:gd name="T3" fmla="*/ 1 h 120"/>
                  <a:gd name="T4" fmla="*/ 0 w 21"/>
                  <a:gd name="T5" fmla="*/ 1 h 120"/>
                  <a:gd name="T6" fmla="*/ 0 w 21"/>
                  <a:gd name="T7" fmla="*/ 1 h 120"/>
                  <a:gd name="T8" fmla="*/ 0 w 21"/>
                  <a:gd name="T9" fmla="*/ 1 h 120"/>
                  <a:gd name="T10" fmla="*/ 0 w 21"/>
                  <a:gd name="T11" fmla="*/ 1 h 120"/>
                  <a:gd name="T12" fmla="*/ 0 w 21"/>
                  <a:gd name="T13" fmla="*/ 1 h 120"/>
                  <a:gd name="T14" fmla="*/ 0 w 21"/>
                  <a:gd name="T15" fmla="*/ 1 h 120"/>
                  <a:gd name="T16" fmla="*/ 0 w 21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20"/>
                  <a:gd name="T29" fmla="*/ 21 w 21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20">
                    <a:moveTo>
                      <a:pt x="16" y="0"/>
                    </a:moveTo>
                    <a:lnTo>
                      <a:pt x="21" y="15"/>
                    </a:lnTo>
                    <a:lnTo>
                      <a:pt x="19" y="50"/>
                    </a:lnTo>
                    <a:lnTo>
                      <a:pt x="13" y="90"/>
                    </a:lnTo>
                    <a:lnTo>
                      <a:pt x="0" y="120"/>
                    </a:lnTo>
                    <a:lnTo>
                      <a:pt x="3" y="96"/>
                    </a:lnTo>
                    <a:lnTo>
                      <a:pt x="6" y="55"/>
                    </a:lnTo>
                    <a:lnTo>
                      <a:pt x="1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9" name="Freeform 19"/>
              <p:cNvSpPr>
                <a:spLocks/>
              </p:cNvSpPr>
              <p:nvPr/>
            </p:nvSpPr>
            <p:spPr bwMode="auto">
              <a:xfrm>
                <a:off x="1040" y="391"/>
                <a:ext cx="9" cy="63"/>
              </a:xfrm>
              <a:custGeom>
                <a:avLst/>
                <a:gdLst>
                  <a:gd name="T0" fmla="*/ 1 w 17"/>
                  <a:gd name="T1" fmla="*/ 0 h 127"/>
                  <a:gd name="T2" fmla="*/ 1 w 17"/>
                  <a:gd name="T3" fmla="*/ 0 h 127"/>
                  <a:gd name="T4" fmla="*/ 1 w 17"/>
                  <a:gd name="T5" fmla="*/ 0 h 127"/>
                  <a:gd name="T6" fmla="*/ 1 w 17"/>
                  <a:gd name="T7" fmla="*/ 0 h 127"/>
                  <a:gd name="T8" fmla="*/ 0 w 17"/>
                  <a:gd name="T9" fmla="*/ 0 h 127"/>
                  <a:gd name="T10" fmla="*/ 0 w 17"/>
                  <a:gd name="T11" fmla="*/ 0 h 127"/>
                  <a:gd name="T12" fmla="*/ 1 w 17"/>
                  <a:gd name="T13" fmla="*/ 0 h 127"/>
                  <a:gd name="T14" fmla="*/ 1 w 17"/>
                  <a:gd name="T15" fmla="*/ 0 h 127"/>
                  <a:gd name="T16" fmla="*/ 1 w 17"/>
                  <a:gd name="T17" fmla="*/ 0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7"/>
                  <a:gd name="T29" fmla="*/ 17 w 17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7">
                    <a:moveTo>
                      <a:pt x="9" y="0"/>
                    </a:moveTo>
                    <a:lnTo>
                      <a:pt x="15" y="17"/>
                    </a:lnTo>
                    <a:lnTo>
                      <a:pt x="17" y="55"/>
                    </a:lnTo>
                    <a:lnTo>
                      <a:pt x="12" y="98"/>
                    </a:lnTo>
                    <a:lnTo>
                      <a:pt x="0" y="127"/>
                    </a:lnTo>
                    <a:lnTo>
                      <a:pt x="0" y="101"/>
                    </a:lnTo>
                    <a:lnTo>
                      <a:pt x="1" y="58"/>
                    </a:lnTo>
                    <a:lnTo>
                      <a:pt x="4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0" name="Freeform 20"/>
              <p:cNvSpPr>
                <a:spLocks/>
              </p:cNvSpPr>
              <p:nvPr/>
            </p:nvSpPr>
            <p:spPr bwMode="auto">
              <a:xfrm>
                <a:off x="1027" y="402"/>
                <a:ext cx="7" cy="57"/>
              </a:xfrm>
              <a:custGeom>
                <a:avLst/>
                <a:gdLst>
                  <a:gd name="T0" fmla="*/ 1 w 14"/>
                  <a:gd name="T1" fmla="*/ 0 h 113"/>
                  <a:gd name="T2" fmla="*/ 1 w 14"/>
                  <a:gd name="T3" fmla="*/ 1 h 113"/>
                  <a:gd name="T4" fmla="*/ 1 w 14"/>
                  <a:gd name="T5" fmla="*/ 1 h 113"/>
                  <a:gd name="T6" fmla="*/ 1 w 14"/>
                  <a:gd name="T7" fmla="*/ 1 h 113"/>
                  <a:gd name="T8" fmla="*/ 1 w 14"/>
                  <a:gd name="T9" fmla="*/ 1 h 113"/>
                  <a:gd name="T10" fmla="*/ 1 w 14"/>
                  <a:gd name="T11" fmla="*/ 1 h 113"/>
                  <a:gd name="T12" fmla="*/ 0 w 14"/>
                  <a:gd name="T13" fmla="*/ 1 h 113"/>
                  <a:gd name="T14" fmla="*/ 1 w 14"/>
                  <a:gd name="T15" fmla="*/ 1 h 113"/>
                  <a:gd name="T16" fmla="*/ 1 w 14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13"/>
                  <a:gd name="T29" fmla="*/ 14 w 14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13">
                    <a:moveTo>
                      <a:pt x="8" y="0"/>
                    </a:moveTo>
                    <a:lnTo>
                      <a:pt x="13" y="15"/>
                    </a:lnTo>
                    <a:lnTo>
                      <a:pt x="14" y="50"/>
                    </a:lnTo>
                    <a:lnTo>
                      <a:pt x="11" y="89"/>
                    </a:lnTo>
                    <a:lnTo>
                      <a:pt x="2" y="113"/>
                    </a:lnTo>
                    <a:lnTo>
                      <a:pt x="2" y="87"/>
                    </a:lnTo>
                    <a:lnTo>
                      <a:pt x="0" y="49"/>
                    </a:lnTo>
                    <a:lnTo>
                      <a:pt x="2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1" name="Freeform 21"/>
              <p:cNvSpPr>
                <a:spLocks/>
              </p:cNvSpPr>
              <p:nvPr/>
            </p:nvSpPr>
            <p:spPr bwMode="auto">
              <a:xfrm>
                <a:off x="1000" y="417"/>
                <a:ext cx="8" cy="47"/>
              </a:xfrm>
              <a:custGeom>
                <a:avLst/>
                <a:gdLst>
                  <a:gd name="T0" fmla="*/ 0 w 17"/>
                  <a:gd name="T1" fmla="*/ 0 h 95"/>
                  <a:gd name="T2" fmla="*/ 0 w 17"/>
                  <a:gd name="T3" fmla="*/ 0 h 95"/>
                  <a:gd name="T4" fmla="*/ 0 w 17"/>
                  <a:gd name="T5" fmla="*/ 0 h 95"/>
                  <a:gd name="T6" fmla="*/ 0 w 17"/>
                  <a:gd name="T7" fmla="*/ 0 h 95"/>
                  <a:gd name="T8" fmla="*/ 0 w 17"/>
                  <a:gd name="T9" fmla="*/ 0 h 95"/>
                  <a:gd name="T10" fmla="*/ 0 w 17"/>
                  <a:gd name="T11" fmla="*/ 0 h 95"/>
                  <a:gd name="T12" fmla="*/ 0 w 17"/>
                  <a:gd name="T13" fmla="*/ 0 h 95"/>
                  <a:gd name="T14" fmla="*/ 0 w 17"/>
                  <a:gd name="T15" fmla="*/ 0 h 95"/>
                  <a:gd name="T16" fmla="*/ 0 w 17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5"/>
                  <a:gd name="T29" fmla="*/ 17 w 17"/>
                  <a:gd name="T30" fmla="*/ 95 h 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5">
                    <a:moveTo>
                      <a:pt x="3" y="0"/>
                    </a:moveTo>
                    <a:lnTo>
                      <a:pt x="11" y="11"/>
                    </a:lnTo>
                    <a:lnTo>
                      <a:pt x="17" y="38"/>
                    </a:lnTo>
                    <a:lnTo>
                      <a:pt x="15" y="69"/>
                    </a:lnTo>
                    <a:lnTo>
                      <a:pt x="6" y="95"/>
                    </a:lnTo>
                    <a:lnTo>
                      <a:pt x="5" y="72"/>
                    </a:lnTo>
                    <a:lnTo>
                      <a:pt x="1" y="40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2" name="Freeform 22"/>
              <p:cNvSpPr>
                <a:spLocks/>
              </p:cNvSpPr>
              <p:nvPr/>
            </p:nvSpPr>
            <p:spPr bwMode="auto">
              <a:xfrm>
                <a:off x="961" y="438"/>
                <a:ext cx="10" cy="23"/>
              </a:xfrm>
              <a:custGeom>
                <a:avLst/>
                <a:gdLst>
                  <a:gd name="T0" fmla="*/ 1 w 20"/>
                  <a:gd name="T1" fmla="*/ 0 h 46"/>
                  <a:gd name="T2" fmla="*/ 1 w 20"/>
                  <a:gd name="T3" fmla="*/ 1 h 46"/>
                  <a:gd name="T4" fmla="*/ 1 w 20"/>
                  <a:gd name="T5" fmla="*/ 1 h 46"/>
                  <a:gd name="T6" fmla="*/ 1 w 20"/>
                  <a:gd name="T7" fmla="*/ 1 h 46"/>
                  <a:gd name="T8" fmla="*/ 1 w 20"/>
                  <a:gd name="T9" fmla="*/ 1 h 46"/>
                  <a:gd name="T10" fmla="*/ 1 w 20"/>
                  <a:gd name="T11" fmla="*/ 1 h 46"/>
                  <a:gd name="T12" fmla="*/ 1 w 20"/>
                  <a:gd name="T13" fmla="*/ 1 h 46"/>
                  <a:gd name="T14" fmla="*/ 0 w 20"/>
                  <a:gd name="T15" fmla="*/ 1 h 46"/>
                  <a:gd name="T16" fmla="*/ 1 w 20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6"/>
                  <a:gd name="T29" fmla="*/ 20 w 20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6">
                    <a:moveTo>
                      <a:pt x="3" y="0"/>
                    </a:moveTo>
                    <a:lnTo>
                      <a:pt x="9" y="4"/>
                    </a:lnTo>
                    <a:lnTo>
                      <a:pt x="17" y="18"/>
                    </a:lnTo>
                    <a:lnTo>
                      <a:pt x="20" y="35"/>
                    </a:lnTo>
                    <a:lnTo>
                      <a:pt x="15" y="46"/>
                    </a:lnTo>
                    <a:lnTo>
                      <a:pt x="15" y="30"/>
                    </a:lnTo>
                    <a:lnTo>
                      <a:pt x="8" y="15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3" name="Freeform 23"/>
              <p:cNvSpPr>
                <a:spLocks/>
              </p:cNvSpPr>
              <p:nvPr/>
            </p:nvSpPr>
            <p:spPr bwMode="auto">
              <a:xfrm>
                <a:off x="1089" y="378"/>
                <a:ext cx="8" cy="44"/>
              </a:xfrm>
              <a:custGeom>
                <a:avLst/>
                <a:gdLst>
                  <a:gd name="T0" fmla="*/ 0 w 17"/>
                  <a:gd name="T1" fmla="*/ 0 h 87"/>
                  <a:gd name="T2" fmla="*/ 0 w 17"/>
                  <a:gd name="T3" fmla="*/ 1 h 87"/>
                  <a:gd name="T4" fmla="*/ 0 w 17"/>
                  <a:gd name="T5" fmla="*/ 1 h 87"/>
                  <a:gd name="T6" fmla="*/ 0 w 17"/>
                  <a:gd name="T7" fmla="*/ 1 h 87"/>
                  <a:gd name="T8" fmla="*/ 0 w 17"/>
                  <a:gd name="T9" fmla="*/ 1 h 87"/>
                  <a:gd name="T10" fmla="*/ 0 w 17"/>
                  <a:gd name="T11" fmla="*/ 1 h 87"/>
                  <a:gd name="T12" fmla="*/ 0 w 17"/>
                  <a:gd name="T13" fmla="*/ 1 h 87"/>
                  <a:gd name="T14" fmla="*/ 0 w 17"/>
                  <a:gd name="T15" fmla="*/ 1 h 87"/>
                  <a:gd name="T16" fmla="*/ 0 w 17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87"/>
                  <a:gd name="T29" fmla="*/ 17 w 17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87">
                    <a:moveTo>
                      <a:pt x="12" y="0"/>
                    </a:moveTo>
                    <a:lnTo>
                      <a:pt x="17" y="9"/>
                    </a:lnTo>
                    <a:lnTo>
                      <a:pt x="17" y="34"/>
                    </a:lnTo>
                    <a:lnTo>
                      <a:pt x="12" y="61"/>
                    </a:lnTo>
                    <a:lnTo>
                      <a:pt x="0" y="87"/>
                    </a:lnTo>
                    <a:lnTo>
                      <a:pt x="3" y="63"/>
                    </a:lnTo>
                    <a:lnTo>
                      <a:pt x="5" y="34"/>
                    </a:lnTo>
                    <a:lnTo>
                      <a:pt x="8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4" name="Freeform 24"/>
              <p:cNvSpPr>
                <a:spLocks/>
              </p:cNvSpPr>
              <p:nvPr/>
            </p:nvSpPr>
            <p:spPr bwMode="auto">
              <a:xfrm>
                <a:off x="1053" y="386"/>
                <a:ext cx="8" cy="62"/>
              </a:xfrm>
              <a:custGeom>
                <a:avLst/>
                <a:gdLst>
                  <a:gd name="T0" fmla="*/ 0 w 17"/>
                  <a:gd name="T1" fmla="*/ 0 h 124"/>
                  <a:gd name="T2" fmla="*/ 0 w 17"/>
                  <a:gd name="T3" fmla="*/ 1 h 124"/>
                  <a:gd name="T4" fmla="*/ 0 w 17"/>
                  <a:gd name="T5" fmla="*/ 1 h 124"/>
                  <a:gd name="T6" fmla="*/ 0 w 17"/>
                  <a:gd name="T7" fmla="*/ 1 h 124"/>
                  <a:gd name="T8" fmla="*/ 0 w 17"/>
                  <a:gd name="T9" fmla="*/ 1 h 124"/>
                  <a:gd name="T10" fmla="*/ 0 w 17"/>
                  <a:gd name="T11" fmla="*/ 1 h 124"/>
                  <a:gd name="T12" fmla="*/ 0 w 17"/>
                  <a:gd name="T13" fmla="*/ 1 h 124"/>
                  <a:gd name="T14" fmla="*/ 0 w 17"/>
                  <a:gd name="T15" fmla="*/ 1 h 124"/>
                  <a:gd name="T16" fmla="*/ 0 w 17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4"/>
                  <a:gd name="T29" fmla="*/ 17 w 17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4">
                    <a:moveTo>
                      <a:pt x="9" y="0"/>
                    </a:moveTo>
                    <a:lnTo>
                      <a:pt x="16" y="17"/>
                    </a:lnTo>
                    <a:lnTo>
                      <a:pt x="17" y="53"/>
                    </a:lnTo>
                    <a:lnTo>
                      <a:pt x="12" y="95"/>
                    </a:lnTo>
                    <a:lnTo>
                      <a:pt x="0" y="124"/>
                    </a:lnTo>
                    <a:lnTo>
                      <a:pt x="0" y="99"/>
                    </a:lnTo>
                    <a:lnTo>
                      <a:pt x="2" y="56"/>
                    </a:lnTo>
                    <a:lnTo>
                      <a:pt x="5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5" name="Freeform 25"/>
              <p:cNvSpPr>
                <a:spLocks/>
              </p:cNvSpPr>
              <p:nvPr/>
            </p:nvSpPr>
            <p:spPr bwMode="auto">
              <a:xfrm>
                <a:off x="1011" y="408"/>
                <a:ext cx="8" cy="54"/>
              </a:xfrm>
              <a:custGeom>
                <a:avLst/>
                <a:gdLst>
                  <a:gd name="T0" fmla="*/ 0 w 17"/>
                  <a:gd name="T1" fmla="*/ 0 h 108"/>
                  <a:gd name="T2" fmla="*/ 0 w 17"/>
                  <a:gd name="T3" fmla="*/ 1 h 108"/>
                  <a:gd name="T4" fmla="*/ 0 w 17"/>
                  <a:gd name="T5" fmla="*/ 1 h 108"/>
                  <a:gd name="T6" fmla="*/ 0 w 17"/>
                  <a:gd name="T7" fmla="*/ 1 h 108"/>
                  <a:gd name="T8" fmla="*/ 0 w 17"/>
                  <a:gd name="T9" fmla="*/ 1 h 108"/>
                  <a:gd name="T10" fmla="*/ 0 w 17"/>
                  <a:gd name="T11" fmla="*/ 1 h 108"/>
                  <a:gd name="T12" fmla="*/ 0 w 17"/>
                  <a:gd name="T13" fmla="*/ 1 h 108"/>
                  <a:gd name="T14" fmla="*/ 0 w 17"/>
                  <a:gd name="T15" fmla="*/ 1 h 108"/>
                  <a:gd name="T16" fmla="*/ 0 w 17"/>
                  <a:gd name="T17" fmla="*/ 0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8"/>
                  <a:gd name="T29" fmla="*/ 17 w 17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8">
                    <a:moveTo>
                      <a:pt x="3" y="0"/>
                    </a:moveTo>
                    <a:lnTo>
                      <a:pt x="11" y="13"/>
                    </a:lnTo>
                    <a:lnTo>
                      <a:pt x="17" y="44"/>
                    </a:lnTo>
                    <a:lnTo>
                      <a:pt x="17" y="81"/>
                    </a:lnTo>
                    <a:lnTo>
                      <a:pt x="8" y="108"/>
                    </a:lnTo>
                    <a:lnTo>
                      <a:pt x="6" y="82"/>
                    </a:lnTo>
                    <a:lnTo>
                      <a:pt x="3" y="47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6" name="Freeform 26"/>
              <p:cNvSpPr>
                <a:spLocks/>
              </p:cNvSpPr>
              <p:nvPr/>
            </p:nvSpPr>
            <p:spPr bwMode="auto">
              <a:xfrm>
                <a:off x="991" y="419"/>
                <a:ext cx="4" cy="45"/>
              </a:xfrm>
              <a:custGeom>
                <a:avLst/>
                <a:gdLst>
                  <a:gd name="T0" fmla="*/ 0 w 9"/>
                  <a:gd name="T1" fmla="*/ 0 h 90"/>
                  <a:gd name="T2" fmla="*/ 0 w 9"/>
                  <a:gd name="T3" fmla="*/ 1 h 90"/>
                  <a:gd name="T4" fmla="*/ 0 w 9"/>
                  <a:gd name="T5" fmla="*/ 1 h 90"/>
                  <a:gd name="T6" fmla="*/ 0 w 9"/>
                  <a:gd name="T7" fmla="*/ 1 h 90"/>
                  <a:gd name="T8" fmla="*/ 0 w 9"/>
                  <a:gd name="T9" fmla="*/ 1 h 90"/>
                  <a:gd name="T10" fmla="*/ 0 w 9"/>
                  <a:gd name="T11" fmla="*/ 1 h 90"/>
                  <a:gd name="T12" fmla="*/ 0 w 9"/>
                  <a:gd name="T13" fmla="*/ 1 h 90"/>
                  <a:gd name="T14" fmla="*/ 0 w 9"/>
                  <a:gd name="T15" fmla="*/ 1 h 90"/>
                  <a:gd name="T16" fmla="*/ 0 w 9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90"/>
                  <a:gd name="T29" fmla="*/ 9 w 9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90">
                    <a:moveTo>
                      <a:pt x="3" y="0"/>
                    </a:moveTo>
                    <a:lnTo>
                      <a:pt x="7" y="13"/>
                    </a:lnTo>
                    <a:lnTo>
                      <a:pt x="9" y="42"/>
                    </a:lnTo>
                    <a:lnTo>
                      <a:pt x="7" y="73"/>
                    </a:lnTo>
                    <a:lnTo>
                      <a:pt x="1" y="90"/>
                    </a:lnTo>
                    <a:lnTo>
                      <a:pt x="1" y="70"/>
                    </a:lnTo>
                    <a:lnTo>
                      <a:pt x="0" y="42"/>
                    </a:lnTo>
                    <a:lnTo>
                      <a:pt x="0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7" name="Freeform 27"/>
              <p:cNvSpPr>
                <a:spLocks/>
              </p:cNvSpPr>
              <p:nvPr/>
            </p:nvSpPr>
            <p:spPr bwMode="auto">
              <a:xfrm>
                <a:off x="975" y="436"/>
                <a:ext cx="9" cy="28"/>
              </a:xfrm>
              <a:custGeom>
                <a:avLst/>
                <a:gdLst>
                  <a:gd name="T0" fmla="*/ 1 w 18"/>
                  <a:gd name="T1" fmla="*/ 0 h 55"/>
                  <a:gd name="T2" fmla="*/ 1 w 18"/>
                  <a:gd name="T3" fmla="*/ 1 h 55"/>
                  <a:gd name="T4" fmla="*/ 1 w 18"/>
                  <a:gd name="T5" fmla="*/ 1 h 55"/>
                  <a:gd name="T6" fmla="*/ 1 w 18"/>
                  <a:gd name="T7" fmla="*/ 1 h 55"/>
                  <a:gd name="T8" fmla="*/ 1 w 18"/>
                  <a:gd name="T9" fmla="*/ 1 h 55"/>
                  <a:gd name="T10" fmla="*/ 1 w 18"/>
                  <a:gd name="T11" fmla="*/ 1 h 55"/>
                  <a:gd name="T12" fmla="*/ 1 w 18"/>
                  <a:gd name="T13" fmla="*/ 1 h 55"/>
                  <a:gd name="T14" fmla="*/ 0 w 18"/>
                  <a:gd name="T15" fmla="*/ 1 h 55"/>
                  <a:gd name="T16" fmla="*/ 1 w 18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5"/>
                  <a:gd name="T29" fmla="*/ 18 w 18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5">
                    <a:moveTo>
                      <a:pt x="3" y="0"/>
                    </a:moveTo>
                    <a:lnTo>
                      <a:pt x="9" y="6"/>
                    </a:lnTo>
                    <a:lnTo>
                      <a:pt x="15" y="23"/>
                    </a:lnTo>
                    <a:lnTo>
                      <a:pt x="18" y="43"/>
                    </a:lnTo>
                    <a:lnTo>
                      <a:pt x="12" y="55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8" name="Freeform 28"/>
              <p:cNvSpPr>
                <a:spLocks/>
              </p:cNvSpPr>
              <p:nvPr/>
            </p:nvSpPr>
            <p:spPr bwMode="auto">
              <a:xfrm>
                <a:off x="1100" y="383"/>
                <a:ext cx="9" cy="29"/>
              </a:xfrm>
              <a:custGeom>
                <a:avLst/>
                <a:gdLst>
                  <a:gd name="T0" fmla="*/ 0 w 18"/>
                  <a:gd name="T1" fmla="*/ 1 h 56"/>
                  <a:gd name="T2" fmla="*/ 0 w 18"/>
                  <a:gd name="T3" fmla="*/ 1 h 56"/>
                  <a:gd name="T4" fmla="*/ 1 w 18"/>
                  <a:gd name="T5" fmla="*/ 1 h 56"/>
                  <a:gd name="T6" fmla="*/ 1 w 18"/>
                  <a:gd name="T7" fmla="*/ 1 h 56"/>
                  <a:gd name="T8" fmla="*/ 1 w 18"/>
                  <a:gd name="T9" fmla="*/ 0 h 56"/>
                  <a:gd name="T10" fmla="*/ 1 w 18"/>
                  <a:gd name="T11" fmla="*/ 1 h 56"/>
                  <a:gd name="T12" fmla="*/ 1 w 18"/>
                  <a:gd name="T13" fmla="*/ 1 h 56"/>
                  <a:gd name="T14" fmla="*/ 1 w 18"/>
                  <a:gd name="T15" fmla="*/ 1 h 56"/>
                  <a:gd name="T16" fmla="*/ 0 w 18"/>
                  <a:gd name="T17" fmla="*/ 1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6"/>
                  <a:gd name="T29" fmla="*/ 18 w 1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6">
                    <a:moveTo>
                      <a:pt x="0" y="56"/>
                    </a:moveTo>
                    <a:lnTo>
                      <a:pt x="0" y="44"/>
                    </a:lnTo>
                    <a:lnTo>
                      <a:pt x="1" y="23"/>
                    </a:lnTo>
                    <a:lnTo>
                      <a:pt x="6" y="6"/>
                    </a:lnTo>
                    <a:lnTo>
                      <a:pt x="14" y="0"/>
                    </a:lnTo>
                    <a:lnTo>
                      <a:pt x="18" y="9"/>
                    </a:lnTo>
                    <a:lnTo>
                      <a:pt x="14" y="26"/>
                    </a:lnTo>
                    <a:lnTo>
                      <a:pt x="6" y="4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9" name="Freeform 29"/>
              <p:cNvSpPr>
                <a:spLocks/>
              </p:cNvSpPr>
              <p:nvPr/>
            </p:nvSpPr>
            <p:spPr bwMode="auto">
              <a:xfrm>
                <a:off x="1098" y="407"/>
                <a:ext cx="26" cy="6"/>
              </a:xfrm>
              <a:custGeom>
                <a:avLst/>
                <a:gdLst>
                  <a:gd name="T0" fmla="*/ 0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1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0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2"/>
                  <a:gd name="T53" fmla="*/ 52 w 5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2">
                    <a:moveTo>
                      <a:pt x="0" y="11"/>
                    </a:moveTo>
                    <a:lnTo>
                      <a:pt x="3" y="11"/>
                    </a:lnTo>
                    <a:lnTo>
                      <a:pt x="9" y="11"/>
                    </a:lnTo>
                    <a:lnTo>
                      <a:pt x="18" y="11"/>
                    </a:lnTo>
                    <a:lnTo>
                      <a:pt x="27" y="12"/>
                    </a:lnTo>
                    <a:lnTo>
                      <a:pt x="36" y="12"/>
                    </a:lnTo>
                    <a:lnTo>
                      <a:pt x="44" y="11"/>
                    </a:lnTo>
                    <a:lnTo>
                      <a:pt x="49" y="8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0" y="2"/>
                    </a:lnTo>
                    <a:lnTo>
                      <a:pt x="21" y="5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0" name="Freeform 30"/>
              <p:cNvSpPr>
                <a:spLocks/>
              </p:cNvSpPr>
              <p:nvPr/>
            </p:nvSpPr>
            <p:spPr bwMode="auto">
              <a:xfrm>
                <a:off x="1105" y="386"/>
                <a:ext cx="22" cy="16"/>
              </a:xfrm>
              <a:custGeom>
                <a:avLst/>
                <a:gdLst>
                  <a:gd name="T0" fmla="*/ 0 w 42"/>
                  <a:gd name="T1" fmla="*/ 1 h 32"/>
                  <a:gd name="T2" fmla="*/ 1 w 42"/>
                  <a:gd name="T3" fmla="*/ 1 h 32"/>
                  <a:gd name="T4" fmla="*/ 1 w 42"/>
                  <a:gd name="T5" fmla="*/ 1 h 32"/>
                  <a:gd name="T6" fmla="*/ 1 w 42"/>
                  <a:gd name="T7" fmla="*/ 1 h 32"/>
                  <a:gd name="T8" fmla="*/ 1 w 42"/>
                  <a:gd name="T9" fmla="*/ 1 h 32"/>
                  <a:gd name="T10" fmla="*/ 1 w 42"/>
                  <a:gd name="T11" fmla="*/ 1 h 32"/>
                  <a:gd name="T12" fmla="*/ 1 w 42"/>
                  <a:gd name="T13" fmla="*/ 1 h 32"/>
                  <a:gd name="T14" fmla="*/ 1 w 42"/>
                  <a:gd name="T15" fmla="*/ 1 h 32"/>
                  <a:gd name="T16" fmla="*/ 1 w 42"/>
                  <a:gd name="T17" fmla="*/ 0 h 32"/>
                  <a:gd name="T18" fmla="*/ 1 w 42"/>
                  <a:gd name="T19" fmla="*/ 0 h 32"/>
                  <a:gd name="T20" fmla="*/ 1 w 42"/>
                  <a:gd name="T21" fmla="*/ 1 h 32"/>
                  <a:gd name="T22" fmla="*/ 1 w 42"/>
                  <a:gd name="T23" fmla="*/ 1 h 32"/>
                  <a:gd name="T24" fmla="*/ 0 w 42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32"/>
                  <a:gd name="T41" fmla="*/ 42 w 42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32">
                    <a:moveTo>
                      <a:pt x="0" y="32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3"/>
                    </a:lnTo>
                    <a:lnTo>
                      <a:pt x="24" y="18"/>
                    </a:lnTo>
                    <a:lnTo>
                      <a:pt x="32" y="14"/>
                    </a:lnTo>
                    <a:lnTo>
                      <a:pt x="39" y="9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22" y="9"/>
                    </a:lnTo>
                    <a:lnTo>
                      <a:pt x="9" y="2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1" name="Freeform 31"/>
              <p:cNvSpPr>
                <a:spLocks/>
              </p:cNvSpPr>
              <p:nvPr/>
            </p:nvSpPr>
            <p:spPr bwMode="auto">
              <a:xfrm>
                <a:off x="980" y="461"/>
                <a:ext cx="8" cy="34"/>
              </a:xfrm>
              <a:custGeom>
                <a:avLst/>
                <a:gdLst>
                  <a:gd name="T0" fmla="*/ 1 w 16"/>
                  <a:gd name="T1" fmla="*/ 0 h 69"/>
                  <a:gd name="T2" fmla="*/ 1 w 16"/>
                  <a:gd name="T3" fmla="*/ 0 h 69"/>
                  <a:gd name="T4" fmla="*/ 1 w 16"/>
                  <a:gd name="T5" fmla="*/ 0 h 69"/>
                  <a:gd name="T6" fmla="*/ 1 w 16"/>
                  <a:gd name="T7" fmla="*/ 0 h 69"/>
                  <a:gd name="T8" fmla="*/ 1 w 16"/>
                  <a:gd name="T9" fmla="*/ 0 h 69"/>
                  <a:gd name="T10" fmla="*/ 1 w 16"/>
                  <a:gd name="T11" fmla="*/ 0 h 69"/>
                  <a:gd name="T12" fmla="*/ 0 w 16"/>
                  <a:gd name="T13" fmla="*/ 0 h 69"/>
                  <a:gd name="T14" fmla="*/ 1 w 16"/>
                  <a:gd name="T15" fmla="*/ 0 h 69"/>
                  <a:gd name="T16" fmla="*/ 1 w 16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9"/>
                  <a:gd name="T29" fmla="*/ 16 w 16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9">
                    <a:moveTo>
                      <a:pt x="2" y="0"/>
                    </a:moveTo>
                    <a:lnTo>
                      <a:pt x="11" y="17"/>
                    </a:lnTo>
                    <a:lnTo>
                      <a:pt x="16" y="38"/>
                    </a:lnTo>
                    <a:lnTo>
                      <a:pt x="14" y="58"/>
                    </a:lnTo>
                    <a:lnTo>
                      <a:pt x="8" y="69"/>
                    </a:lnTo>
                    <a:lnTo>
                      <a:pt x="2" y="63"/>
                    </a:lnTo>
                    <a:lnTo>
                      <a:pt x="0" y="43"/>
                    </a:lnTo>
                    <a:lnTo>
                      <a:pt x="2" y="2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2" name="Freeform 32"/>
              <p:cNvSpPr>
                <a:spLocks/>
              </p:cNvSpPr>
              <p:nvPr/>
            </p:nvSpPr>
            <p:spPr bwMode="auto">
              <a:xfrm>
                <a:off x="955" y="456"/>
                <a:ext cx="11" cy="33"/>
              </a:xfrm>
              <a:custGeom>
                <a:avLst/>
                <a:gdLst>
                  <a:gd name="T0" fmla="*/ 0 w 23"/>
                  <a:gd name="T1" fmla="*/ 0 h 66"/>
                  <a:gd name="T2" fmla="*/ 0 w 23"/>
                  <a:gd name="T3" fmla="*/ 1 h 66"/>
                  <a:gd name="T4" fmla="*/ 0 w 23"/>
                  <a:gd name="T5" fmla="*/ 1 h 66"/>
                  <a:gd name="T6" fmla="*/ 0 w 23"/>
                  <a:gd name="T7" fmla="*/ 1 h 66"/>
                  <a:gd name="T8" fmla="*/ 0 w 23"/>
                  <a:gd name="T9" fmla="*/ 1 h 66"/>
                  <a:gd name="T10" fmla="*/ 0 w 23"/>
                  <a:gd name="T11" fmla="*/ 1 h 66"/>
                  <a:gd name="T12" fmla="*/ 0 w 23"/>
                  <a:gd name="T13" fmla="*/ 1 h 66"/>
                  <a:gd name="T14" fmla="*/ 0 w 23"/>
                  <a:gd name="T15" fmla="*/ 1 h 66"/>
                  <a:gd name="T16" fmla="*/ 0 w 2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66"/>
                  <a:gd name="T29" fmla="*/ 23 w 2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66">
                    <a:moveTo>
                      <a:pt x="23" y="0"/>
                    </a:moveTo>
                    <a:lnTo>
                      <a:pt x="21" y="15"/>
                    </a:lnTo>
                    <a:lnTo>
                      <a:pt x="18" y="37"/>
                    </a:lnTo>
                    <a:lnTo>
                      <a:pt x="12" y="56"/>
                    </a:lnTo>
                    <a:lnTo>
                      <a:pt x="3" y="66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7" y="1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3" name="Freeform 33"/>
              <p:cNvSpPr>
                <a:spLocks/>
              </p:cNvSpPr>
              <p:nvPr/>
            </p:nvSpPr>
            <p:spPr bwMode="auto">
              <a:xfrm>
                <a:off x="992" y="463"/>
                <a:ext cx="8" cy="31"/>
              </a:xfrm>
              <a:custGeom>
                <a:avLst/>
                <a:gdLst>
                  <a:gd name="T0" fmla="*/ 0 w 17"/>
                  <a:gd name="T1" fmla="*/ 0 h 62"/>
                  <a:gd name="T2" fmla="*/ 0 w 17"/>
                  <a:gd name="T3" fmla="*/ 1 h 62"/>
                  <a:gd name="T4" fmla="*/ 0 w 17"/>
                  <a:gd name="T5" fmla="*/ 1 h 62"/>
                  <a:gd name="T6" fmla="*/ 0 w 17"/>
                  <a:gd name="T7" fmla="*/ 1 h 62"/>
                  <a:gd name="T8" fmla="*/ 0 w 17"/>
                  <a:gd name="T9" fmla="*/ 1 h 62"/>
                  <a:gd name="T10" fmla="*/ 0 w 17"/>
                  <a:gd name="T11" fmla="*/ 1 h 62"/>
                  <a:gd name="T12" fmla="*/ 0 w 17"/>
                  <a:gd name="T13" fmla="*/ 1 h 62"/>
                  <a:gd name="T14" fmla="*/ 0 w 17"/>
                  <a:gd name="T15" fmla="*/ 1 h 62"/>
                  <a:gd name="T16" fmla="*/ 0 w 17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62"/>
                  <a:gd name="T29" fmla="*/ 17 w 17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62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7" y="48"/>
                    </a:lnTo>
                    <a:lnTo>
                      <a:pt x="12" y="62"/>
                    </a:lnTo>
                    <a:lnTo>
                      <a:pt x="6" y="59"/>
                    </a:lnTo>
                    <a:lnTo>
                      <a:pt x="5" y="41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4" name="Freeform 34"/>
              <p:cNvSpPr>
                <a:spLocks/>
              </p:cNvSpPr>
              <p:nvPr/>
            </p:nvSpPr>
            <p:spPr bwMode="auto">
              <a:xfrm>
                <a:off x="1003" y="463"/>
                <a:ext cx="12" cy="33"/>
              </a:xfrm>
              <a:custGeom>
                <a:avLst/>
                <a:gdLst>
                  <a:gd name="T0" fmla="*/ 0 w 24"/>
                  <a:gd name="T1" fmla="*/ 0 h 65"/>
                  <a:gd name="T2" fmla="*/ 1 w 24"/>
                  <a:gd name="T3" fmla="*/ 1 h 65"/>
                  <a:gd name="T4" fmla="*/ 1 w 24"/>
                  <a:gd name="T5" fmla="*/ 1 h 65"/>
                  <a:gd name="T6" fmla="*/ 1 w 24"/>
                  <a:gd name="T7" fmla="*/ 1 h 65"/>
                  <a:gd name="T8" fmla="*/ 1 w 24"/>
                  <a:gd name="T9" fmla="*/ 1 h 65"/>
                  <a:gd name="T10" fmla="*/ 1 w 24"/>
                  <a:gd name="T11" fmla="*/ 1 h 65"/>
                  <a:gd name="T12" fmla="*/ 1 w 24"/>
                  <a:gd name="T13" fmla="*/ 1 h 65"/>
                  <a:gd name="T14" fmla="*/ 1 w 24"/>
                  <a:gd name="T15" fmla="*/ 1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12" y="10"/>
                    </a:lnTo>
                    <a:lnTo>
                      <a:pt x="20" y="32"/>
                    </a:lnTo>
                    <a:lnTo>
                      <a:pt x="24" y="53"/>
                    </a:lnTo>
                    <a:lnTo>
                      <a:pt x="21" y="65"/>
                    </a:lnTo>
                    <a:lnTo>
                      <a:pt x="15" y="61"/>
                    </a:lnTo>
                    <a:lnTo>
                      <a:pt x="11" y="44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5" name="Freeform 35"/>
              <p:cNvSpPr>
                <a:spLocks/>
              </p:cNvSpPr>
              <p:nvPr/>
            </p:nvSpPr>
            <p:spPr bwMode="auto">
              <a:xfrm>
                <a:off x="1013" y="461"/>
                <a:ext cx="15" cy="31"/>
              </a:xfrm>
              <a:custGeom>
                <a:avLst/>
                <a:gdLst>
                  <a:gd name="T0" fmla="*/ 0 w 30"/>
                  <a:gd name="T1" fmla="*/ 0 h 61"/>
                  <a:gd name="T2" fmla="*/ 1 w 30"/>
                  <a:gd name="T3" fmla="*/ 1 h 61"/>
                  <a:gd name="T4" fmla="*/ 1 w 30"/>
                  <a:gd name="T5" fmla="*/ 1 h 61"/>
                  <a:gd name="T6" fmla="*/ 1 w 30"/>
                  <a:gd name="T7" fmla="*/ 1 h 61"/>
                  <a:gd name="T8" fmla="*/ 1 w 30"/>
                  <a:gd name="T9" fmla="*/ 1 h 61"/>
                  <a:gd name="T10" fmla="*/ 1 w 30"/>
                  <a:gd name="T11" fmla="*/ 1 h 61"/>
                  <a:gd name="T12" fmla="*/ 1 w 30"/>
                  <a:gd name="T13" fmla="*/ 1 h 61"/>
                  <a:gd name="T14" fmla="*/ 1 w 30"/>
                  <a:gd name="T15" fmla="*/ 1 h 61"/>
                  <a:gd name="T16" fmla="*/ 0 w 30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61"/>
                  <a:gd name="T29" fmla="*/ 30 w 30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61">
                    <a:moveTo>
                      <a:pt x="0" y="0"/>
                    </a:moveTo>
                    <a:lnTo>
                      <a:pt x="14" y="12"/>
                    </a:lnTo>
                    <a:lnTo>
                      <a:pt x="24" y="32"/>
                    </a:lnTo>
                    <a:lnTo>
                      <a:pt x="30" y="51"/>
                    </a:lnTo>
                    <a:lnTo>
                      <a:pt x="27" y="61"/>
                    </a:lnTo>
                    <a:lnTo>
                      <a:pt x="20" y="56"/>
                    </a:lnTo>
                    <a:lnTo>
                      <a:pt x="14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6" name="Freeform 36"/>
              <p:cNvSpPr>
                <a:spLocks/>
              </p:cNvSpPr>
              <p:nvPr/>
            </p:nvSpPr>
            <p:spPr bwMode="auto">
              <a:xfrm>
                <a:off x="1024" y="457"/>
                <a:ext cx="23" cy="33"/>
              </a:xfrm>
              <a:custGeom>
                <a:avLst/>
                <a:gdLst>
                  <a:gd name="T0" fmla="*/ 0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1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0 w 46"/>
                  <a:gd name="T25" fmla="*/ 0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64"/>
                  <a:gd name="T41" fmla="*/ 46 w 46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64">
                    <a:moveTo>
                      <a:pt x="0" y="0"/>
                    </a:moveTo>
                    <a:lnTo>
                      <a:pt x="7" y="6"/>
                    </a:lnTo>
                    <a:lnTo>
                      <a:pt x="15" y="15"/>
                    </a:lnTo>
                    <a:lnTo>
                      <a:pt x="24" y="24"/>
                    </a:lnTo>
                    <a:lnTo>
                      <a:pt x="33" y="34"/>
                    </a:lnTo>
                    <a:lnTo>
                      <a:pt x="39" y="44"/>
                    </a:lnTo>
                    <a:lnTo>
                      <a:pt x="44" y="53"/>
                    </a:lnTo>
                    <a:lnTo>
                      <a:pt x="46" y="59"/>
                    </a:lnTo>
                    <a:lnTo>
                      <a:pt x="43" y="64"/>
                    </a:lnTo>
                    <a:lnTo>
                      <a:pt x="32" y="59"/>
                    </a:lnTo>
                    <a:lnTo>
                      <a:pt x="20" y="40"/>
                    </a:lnTo>
                    <a:lnTo>
                      <a:pt x="9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7" name="Freeform 37"/>
              <p:cNvSpPr>
                <a:spLocks/>
              </p:cNvSpPr>
              <p:nvPr/>
            </p:nvSpPr>
            <p:spPr bwMode="auto">
              <a:xfrm>
                <a:off x="1038" y="451"/>
                <a:ext cx="30" cy="31"/>
              </a:xfrm>
              <a:custGeom>
                <a:avLst/>
                <a:gdLst>
                  <a:gd name="T0" fmla="*/ 0 w 60"/>
                  <a:gd name="T1" fmla="*/ 0 h 61"/>
                  <a:gd name="T2" fmla="*/ 1 w 60"/>
                  <a:gd name="T3" fmla="*/ 1 h 61"/>
                  <a:gd name="T4" fmla="*/ 1 w 60"/>
                  <a:gd name="T5" fmla="*/ 1 h 61"/>
                  <a:gd name="T6" fmla="*/ 1 w 60"/>
                  <a:gd name="T7" fmla="*/ 1 h 61"/>
                  <a:gd name="T8" fmla="*/ 1 w 60"/>
                  <a:gd name="T9" fmla="*/ 1 h 61"/>
                  <a:gd name="T10" fmla="*/ 1 w 60"/>
                  <a:gd name="T11" fmla="*/ 1 h 61"/>
                  <a:gd name="T12" fmla="*/ 1 w 60"/>
                  <a:gd name="T13" fmla="*/ 1 h 61"/>
                  <a:gd name="T14" fmla="*/ 1 w 60"/>
                  <a:gd name="T15" fmla="*/ 1 h 61"/>
                  <a:gd name="T16" fmla="*/ 1 w 60"/>
                  <a:gd name="T17" fmla="*/ 1 h 61"/>
                  <a:gd name="T18" fmla="*/ 1 w 60"/>
                  <a:gd name="T19" fmla="*/ 1 h 61"/>
                  <a:gd name="T20" fmla="*/ 1 w 60"/>
                  <a:gd name="T21" fmla="*/ 1 h 61"/>
                  <a:gd name="T22" fmla="*/ 1 w 60"/>
                  <a:gd name="T23" fmla="*/ 1 h 61"/>
                  <a:gd name="T24" fmla="*/ 1 w 60"/>
                  <a:gd name="T25" fmla="*/ 1 h 61"/>
                  <a:gd name="T26" fmla="*/ 1 w 60"/>
                  <a:gd name="T27" fmla="*/ 1 h 61"/>
                  <a:gd name="T28" fmla="*/ 1 w 60"/>
                  <a:gd name="T29" fmla="*/ 1 h 61"/>
                  <a:gd name="T30" fmla="*/ 1 w 60"/>
                  <a:gd name="T31" fmla="*/ 1 h 61"/>
                  <a:gd name="T32" fmla="*/ 0 w 60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1"/>
                  <a:gd name="T53" fmla="*/ 60 w 60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1">
                    <a:moveTo>
                      <a:pt x="0" y="0"/>
                    </a:moveTo>
                    <a:lnTo>
                      <a:pt x="8" y="4"/>
                    </a:lnTo>
                    <a:lnTo>
                      <a:pt x="17" y="12"/>
                    </a:lnTo>
                    <a:lnTo>
                      <a:pt x="28" y="23"/>
                    </a:lnTo>
                    <a:lnTo>
                      <a:pt x="40" y="32"/>
                    </a:lnTo>
                    <a:lnTo>
                      <a:pt x="49" y="42"/>
                    </a:lnTo>
                    <a:lnTo>
                      <a:pt x="57" y="50"/>
                    </a:lnTo>
                    <a:lnTo>
                      <a:pt x="60" y="58"/>
                    </a:lnTo>
                    <a:lnTo>
                      <a:pt x="58" y="61"/>
                    </a:lnTo>
                    <a:lnTo>
                      <a:pt x="52" y="61"/>
                    </a:lnTo>
                    <a:lnTo>
                      <a:pt x="45" y="55"/>
                    </a:lnTo>
                    <a:lnTo>
                      <a:pt x="35" y="46"/>
                    </a:lnTo>
                    <a:lnTo>
                      <a:pt x="26" y="35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8" name="Freeform 38"/>
              <p:cNvSpPr>
                <a:spLocks/>
              </p:cNvSpPr>
              <p:nvPr/>
            </p:nvSpPr>
            <p:spPr bwMode="auto">
              <a:xfrm>
                <a:off x="1054" y="444"/>
                <a:ext cx="34" cy="33"/>
              </a:xfrm>
              <a:custGeom>
                <a:avLst/>
                <a:gdLst>
                  <a:gd name="T0" fmla="*/ 0 w 67"/>
                  <a:gd name="T1" fmla="*/ 0 h 64"/>
                  <a:gd name="T2" fmla="*/ 1 w 67"/>
                  <a:gd name="T3" fmla="*/ 1 h 64"/>
                  <a:gd name="T4" fmla="*/ 1 w 67"/>
                  <a:gd name="T5" fmla="*/ 1 h 64"/>
                  <a:gd name="T6" fmla="*/ 1 w 67"/>
                  <a:gd name="T7" fmla="*/ 1 h 64"/>
                  <a:gd name="T8" fmla="*/ 1 w 67"/>
                  <a:gd name="T9" fmla="*/ 1 h 64"/>
                  <a:gd name="T10" fmla="*/ 1 w 67"/>
                  <a:gd name="T11" fmla="*/ 1 h 64"/>
                  <a:gd name="T12" fmla="*/ 1 w 67"/>
                  <a:gd name="T13" fmla="*/ 1 h 64"/>
                  <a:gd name="T14" fmla="*/ 1 w 67"/>
                  <a:gd name="T15" fmla="*/ 1 h 64"/>
                  <a:gd name="T16" fmla="*/ 1 w 67"/>
                  <a:gd name="T17" fmla="*/ 1 h 64"/>
                  <a:gd name="T18" fmla="*/ 1 w 67"/>
                  <a:gd name="T19" fmla="*/ 1 h 64"/>
                  <a:gd name="T20" fmla="*/ 1 w 67"/>
                  <a:gd name="T21" fmla="*/ 1 h 64"/>
                  <a:gd name="T22" fmla="*/ 1 w 67"/>
                  <a:gd name="T23" fmla="*/ 1 h 64"/>
                  <a:gd name="T24" fmla="*/ 1 w 67"/>
                  <a:gd name="T25" fmla="*/ 1 h 64"/>
                  <a:gd name="T26" fmla="*/ 1 w 67"/>
                  <a:gd name="T27" fmla="*/ 1 h 64"/>
                  <a:gd name="T28" fmla="*/ 1 w 67"/>
                  <a:gd name="T29" fmla="*/ 1 h 64"/>
                  <a:gd name="T30" fmla="*/ 1 w 67"/>
                  <a:gd name="T31" fmla="*/ 1 h 64"/>
                  <a:gd name="T32" fmla="*/ 0 w 67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4"/>
                  <a:gd name="T53" fmla="*/ 67 w 67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4">
                    <a:moveTo>
                      <a:pt x="0" y="0"/>
                    </a:moveTo>
                    <a:lnTo>
                      <a:pt x="8" y="5"/>
                    </a:lnTo>
                    <a:lnTo>
                      <a:pt x="19" y="11"/>
                    </a:lnTo>
                    <a:lnTo>
                      <a:pt x="31" y="20"/>
                    </a:lnTo>
                    <a:lnTo>
                      <a:pt x="43" y="30"/>
                    </a:lnTo>
                    <a:lnTo>
                      <a:pt x="55" y="41"/>
                    </a:lnTo>
                    <a:lnTo>
                      <a:pt x="63" y="50"/>
                    </a:lnTo>
                    <a:lnTo>
                      <a:pt x="67" y="58"/>
                    </a:lnTo>
                    <a:lnTo>
                      <a:pt x="66" y="64"/>
                    </a:lnTo>
                    <a:lnTo>
                      <a:pt x="60" y="64"/>
                    </a:lnTo>
                    <a:lnTo>
                      <a:pt x="52" y="60"/>
                    </a:lnTo>
                    <a:lnTo>
                      <a:pt x="43" y="50"/>
                    </a:lnTo>
                    <a:lnTo>
                      <a:pt x="34" y="38"/>
                    </a:lnTo>
                    <a:lnTo>
                      <a:pt x="23" y="26"/>
                    </a:lnTo>
                    <a:lnTo>
                      <a:pt x="14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9" name="Freeform 39"/>
              <p:cNvSpPr>
                <a:spLocks/>
              </p:cNvSpPr>
              <p:nvPr/>
            </p:nvSpPr>
            <p:spPr bwMode="auto">
              <a:xfrm>
                <a:off x="1066" y="437"/>
                <a:ext cx="38" cy="29"/>
              </a:xfrm>
              <a:custGeom>
                <a:avLst/>
                <a:gdLst>
                  <a:gd name="T0" fmla="*/ 0 w 77"/>
                  <a:gd name="T1" fmla="*/ 0 h 58"/>
                  <a:gd name="T2" fmla="*/ 0 w 77"/>
                  <a:gd name="T3" fmla="*/ 1 h 58"/>
                  <a:gd name="T4" fmla="*/ 0 w 77"/>
                  <a:gd name="T5" fmla="*/ 1 h 58"/>
                  <a:gd name="T6" fmla="*/ 0 w 77"/>
                  <a:gd name="T7" fmla="*/ 1 h 58"/>
                  <a:gd name="T8" fmla="*/ 0 w 77"/>
                  <a:gd name="T9" fmla="*/ 1 h 58"/>
                  <a:gd name="T10" fmla="*/ 0 w 77"/>
                  <a:gd name="T11" fmla="*/ 1 h 58"/>
                  <a:gd name="T12" fmla="*/ 0 w 77"/>
                  <a:gd name="T13" fmla="*/ 1 h 58"/>
                  <a:gd name="T14" fmla="*/ 0 w 77"/>
                  <a:gd name="T15" fmla="*/ 1 h 58"/>
                  <a:gd name="T16" fmla="*/ 0 w 77"/>
                  <a:gd name="T17" fmla="*/ 1 h 58"/>
                  <a:gd name="T18" fmla="*/ 0 w 77"/>
                  <a:gd name="T19" fmla="*/ 1 h 58"/>
                  <a:gd name="T20" fmla="*/ 0 w 77"/>
                  <a:gd name="T21" fmla="*/ 1 h 58"/>
                  <a:gd name="T22" fmla="*/ 0 w 77"/>
                  <a:gd name="T23" fmla="*/ 1 h 58"/>
                  <a:gd name="T24" fmla="*/ 0 w 77"/>
                  <a:gd name="T25" fmla="*/ 1 h 58"/>
                  <a:gd name="T26" fmla="*/ 0 w 77"/>
                  <a:gd name="T27" fmla="*/ 1 h 58"/>
                  <a:gd name="T28" fmla="*/ 0 w 77"/>
                  <a:gd name="T29" fmla="*/ 1 h 58"/>
                  <a:gd name="T30" fmla="*/ 0 w 77"/>
                  <a:gd name="T31" fmla="*/ 1 h 58"/>
                  <a:gd name="T32" fmla="*/ 0 w 77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58"/>
                  <a:gd name="T53" fmla="*/ 77 w 77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58">
                    <a:moveTo>
                      <a:pt x="0" y="0"/>
                    </a:moveTo>
                    <a:lnTo>
                      <a:pt x="9" y="3"/>
                    </a:lnTo>
                    <a:lnTo>
                      <a:pt x="22" y="7"/>
                    </a:lnTo>
                    <a:lnTo>
                      <a:pt x="34" y="13"/>
                    </a:lnTo>
                    <a:lnTo>
                      <a:pt x="46" y="20"/>
                    </a:lnTo>
                    <a:lnTo>
                      <a:pt x="58" y="29"/>
                    </a:lnTo>
                    <a:lnTo>
                      <a:pt x="67" y="36"/>
                    </a:lnTo>
                    <a:lnTo>
                      <a:pt x="73" y="47"/>
                    </a:lnTo>
                    <a:lnTo>
                      <a:pt x="77" y="56"/>
                    </a:lnTo>
                    <a:lnTo>
                      <a:pt x="73" y="58"/>
                    </a:lnTo>
                    <a:lnTo>
                      <a:pt x="67" y="55"/>
                    </a:lnTo>
                    <a:lnTo>
                      <a:pt x="55" y="47"/>
                    </a:lnTo>
                    <a:lnTo>
                      <a:pt x="43" y="36"/>
                    </a:lnTo>
                    <a:lnTo>
                      <a:pt x="29" y="26"/>
                    </a:lnTo>
                    <a:lnTo>
                      <a:pt x="17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0" name="Freeform 40"/>
              <p:cNvSpPr>
                <a:spLocks/>
              </p:cNvSpPr>
              <p:nvPr/>
            </p:nvSpPr>
            <p:spPr bwMode="auto">
              <a:xfrm>
                <a:off x="1075" y="431"/>
                <a:ext cx="40" cy="14"/>
              </a:xfrm>
              <a:custGeom>
                <a:avLst/>
                <a:gdLst>
                  <a:gd name="T0" fmla="*/ 1 w 80"/>
                  <a:gd name="T1" fmla="*/ 1 h 27"/>
                  <a:gd name="T2" fmla="*/ 1 w 80"/>
                  <a:gd name="T3" fmla="*/ 1 h 27"/>
                  <a:gd name="T4" fmla="*/ 1 w 80"/>
                  <a:gd name="T5" fmla="*/ 1 h 27"/>
                  <a:gd name="T6" fmla="*/ 1 w 80"/>
                  <a:gd name="T7" fmla="*/ 1 h 27"/>
                  <a:gd name="T8" fmla="*/ 1 w 80"/>
                  <a:gd name="T9" fmla="*/ 1 h 27"/>
                  <a:gd name="T10" fmla="*/ 1 w 80"/>
                  <a:gd name="T11" fmla="*/ 1 h 27"/>
                  <a:gd name="T12" fmla="*/ 1 w 80"/>
                  <a:gd name="T13" fmla="*/ 1 h 27"/>
                  <a:gd name="T14" fmla="*/ 1 w 80"/>
                  <a:gd name="T15" fmla="*/ 1 h 27"/>
                  <a:gd name="T16" fmla="*/ 0 w 80"/>
                  <a:gd name="T17" fmla="*/ 1 h 27"/>
                  <a:gd name="T18" fmla="*/ 1 w 80"/>
                  <a:gd name="T19" fmla="*/ 0 h 27"/>
                  <a:gd name="T20" fmla="*/ 1 w 80"/>
                  <a:gd name="T21" fmla="*/ 0 h 27"/>
                  <a:gd name="T22" fmla="*/ 1 w 80"/>
                  <a:gd name="T23" fmla="*/ 1 h 27"/>
                  <a:gd name="T24" fmla="*/ 1 w 80"/>
                  <a:gd name="T25" fmla="*/ 1 h 27"/>
                  <a:gd name="T26" fmla="*/ 1 w 80"/>
                  <a:gd name="T27" fmla="*/ 1 h 27"/>
                  <a:gd name="T28" fmla="*/ 1 w 80"/>
                  <a:gd name="T29" fmla="*/ 1 h 27"/>
                  <a:gd name="T30" fmla="*/ 1 w 80"/>
                  <a:gd name="T31" fmla="*/ 1 h 27"/>
                  <a:gd name="T32" fmla="*/ 1 w 80"/>
                  <a:gd name="T33" fmla="*/ 1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7"/>
                  <a:gd name="T53" fmla="*/ 80 w 80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7">
                    <a:moveTo>
                      <a:pt x="80" y="26"/>
                    </a:moveTo>
                    <a:lnTo>
                      <a:pt x="77" y="27"/>
                    </a:lnTo>
                    <a:lnTo>
                      <a:pt x="68" y="26"/>
                    </a:lnTo>
                    <a:lnTo>
                      <a:pt x="58" y="23"/>
                    </a:lnTo>
                    <a:lnTo>
                      <a:pt x="45" y="18"/>
                    </a:lnTo>
                    <a:lnTo>
                      <a:pt x="32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8" y="2"/>
                    </a:lnTo>
                    <a:lnTo>
                      <a:pt x="51" y="5"/>
                    </a:lnTo>
                    <a:lnTo>
                      <a:pt x="65" y="8"/>
                    </a:lnTo>
                    <a:lnTo>
                      <a:pt x="74" y="14"/>
                    </a:lnTo>
                    <a:lnTo>
                      <a:pt x="80" y="20"/>
                    </a:ln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1" name="Freeform 41"/>
              <p:cNvSpPr>
                <a:spLocks/>
              </p:cNvSpPr>
              <p:nvPr/>
            </p:nvSpPr>
            <p:spPr bwMode="auto">
              <a:xfrm>
                <a:off x="1087" y="419"/>
                <a:ext cx="40" cy="13"/>
              </a:xfrm>
              <a:custGeom>
                <a:avLst/>
                <a:gdLst>
                  <a:gd name="T0" fmla="*/ 0 w 81"/>
                  <a:gd name="T1" fmla="*/ 1 h 26"/>
                  <a:gd name="T2" fmla="*/ 0 w 81"/>
                  <a:gd name="T3" fmla="*/ 1 h 26"/>
                  <a:gd name="T4" fmla="*/ 0 w 81"/>
                  <a:gd name="T5" fmla="*/ 1 h 26"/>
                  <a:gd name="T6" fmla="*/ 0 w 81"/>
                  <a:gd name="T7" fmla="*/ 1 h 26"/>
                  <a:gd name="T8" fmla="*/ 0 w 81"/>
                  <a:gd name="T9" fmla="*/ 1 h 26"/>
                  <a:gd name="T10" fmla="*/ 0 w 81"/>
                  <a:gd name="T11" fmla="*/ 1 h 26"/>
                  <a:gd name="T12" fmla="*/ 0 w 81"/>
                  <a:gd name="T13" fmla="*/ 1 h 26"/>
                  <a:gd name="T14" fmla="*/ 0 w 81"/>
                  <a:gd name="T15" fmla="*/ 1 h 26"/>
                  <a:gd name="T16" fmla="*/ 0 w 81"/>
                  <a:gd name="T17" fmla="*/ 1 h 26"/>
                  <a:gd name="T18" fmla="*/ 0 w 81"/>
                  <a:gd name="T19" fmla="*/ 0 h 26"/>
                  <a:gd name="T20" fmla="*/ 0 w 81"/>
                  <a:gd name="T21" fmla="*/ 0 h 26"/>
                  <a:gd name="T22" fmla="*/ 0 w 81"/>
                  <a:gd name="T23" fmla="*/ 1 h 26"/>
                  <a:gd name="T24" fmla="*/ 0 w 81"/>
                  <a:gd name="T25" fmla="*/ 1 h 26"/>
                  <a:gd name="T26" fmla="*/ 0 w 81"/>
                  <a:gd name="T27" fmla="*/ 1 h 26"/>
                  <a:gd name="T28" fmla="*/ 0 w 81"/>
                  <a:gd name="T29" fmla="*/ 1 h 26"/>
                  <a:gd name="T30" fmla="*/ 0 w 81"/>
                  <a:gd name="T31" fmla="*/ 1 h 26"/>
                  <a:gd name="T32" fmla="*/ 0 w 81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26"/>
                  <a:gd name="T53" fmla="*/ 81 w 8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26">
                    <a:moveTo>
                      <a:pt x="81" y="26"/>
                    </a:moveTo>
                    <a:lnTo>
                      <a:pt x="76" y="26"/>
                    </a:lnTo>
                    <a:lnTo>
                      <a:pt x="69" y="24"/>
                    </a:lnTo>
                    <a:lnTo>
                      <a:pt x="56" y="21"/>
                    </a:lnTo>
                    <a:lnTo>
                      <a:pt x="44" y="18"/>
                    </a:lnTo>
                    <a:lnTo>
                      <a:pt x="30" y="13"/>
                    </a:lnTo>
                    <a:lnTo>
                      <a:pt x="18" y="9"/>
                    </a:lnTo>
                    <a:lnTo>
                      <a:pt x="8" y="6"/>
                    </a:lnTo>
                    <a:lnTo>
                      <a:pt x="0" y="3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38" y="1"/>
                    </a:lnTo>
                    <a:lnTo>
                      <a:pt x="52" y="4"/>
                    </a:lnTo>
                    <a:lnTo>
                      <a:pt x="66" y="7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1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2" name="Freeform 42"/>
              <p:cNvSpPr>
                <a:spLocks/>
              </p:cNvSpPr>
              <p:nvPr/>
            </p:nvSpPr>
            <p:spPr bwMode="auto">
              <a:xfrm>
                <a:off x="1053" y="444"/>
                <a:ext cx="194" cy="54"/>
              </a:xfrm>
              <a:custGeom>
                <a:avLst/>
                <a:gdLst>
                  <a:gd name="T0" fmla="*/ 0 w 390"/>
                  <a:gd name="T1" fmla="*/ 1 h 107"/>
                  <a:gd name="T2" fmla="*/ 0 w 390"/>
                  <a:gd name="T3" fmla="*/ 1 h 107"/>
                  <a:gd name="T4" fmla="*/ 0 w 390"/>
                  <a:gd name="T5" fmla="*/ 1 h 107"/>
                  <a:gd name="T6" fmla="*/ 0 w 390"/>
                  <a:gd name="T7" fmla="*/ 1 h 107"/>
                  <a:gd name="T8" fmla="*/ 0 w 390"/>
                  <a:gd name="T9" fmla="*/ 1 h 107"/>
                  <a:gd name="T10" fmla="*/ 0 w 390"/>
                  <a:gd name="T11" fmla="*/ 1 h 107"/>
                  <a:gd name="T12" fmla="*/ 0 w 390"/>
                  <a:gd name="T13" fmla="*/ 1 h 107"/>
                  <a:gd name="T14" fmla="*/ 0 w 390"/>
                  <a:gd name="T15" fmla="*/ 1 h 107"/>
                  <a:gd name="T16" fmla="*/ 0 w 390"/>
                  <a:gd name="T17" fmla="*/ 1 h 107"/>
                  <a:gd name="T18" fmla="*/ 0 w 390"/>
                  <a:gd name="T19" fmla="*/ 1 h 107"/>
                  <a:gd name="T20" fmla="*/ 0 w 390"/>
                  <a:gd name="T21" fmla="*/ 1 h 107"/>
                  <a:gd name="T22" fmla="*/ 0 w 390"/>
                  <a:gd name="T23" fmla="*/ 1 h 107"/>
                  <a:gd name="T24" fmla="*/ 0 w 390"/>
                  <a:gd name="T25" fmla="*/ 1 h 107"/>
                  <a:gd name="T26" fmla="*/ 0 w 390"/>
                  <a:gd name="T27" fmla="*/ 1 h 107"/>
                  <a:gd name="T28" fmla="*/ 0 w 390"/>
                  <a:gd name="T29" fmla="*/ 1 h 107"/>
                  <a:gd name="T30" fmla="*/ 0 w 390"/>
                  <a:gd name="T31" fmla="*/ 1 h 107"/>
                  <a:gd name="T32" fmla="*/ 0 w 390"/>
                  <a:gd name="T33" fmla="*/ 1 h 107"/>
                  <a:gd name="T34" fmla="*/ 0 w 390"/>
                  <a:gd name="T35" fmla="*/ 1 h 107"/>
                  <a:gd name="T36" fmla="*/ 0 w 390"/>
                  <a:gd name="T37" fmla="*/ 1 h 107"/>
                  <a:gd name="T38" fmla="*/ 0 w 390"/>
                  <a:gd name="T39" fmla="*/ 1 h 107"/>
                  <a:gd name="T40" fmla="*/ 0 w 390"/>
                  <a:gd name="T41" fmla="*/ 1 h 107"/>
                  <a:gd name="T42" fmla="*/ 0 w 390"/>
                  <a:gd name="T43" fmla="*/ 1 h 107"/>
                  <a:gd name="T44" fmla="*/ 0 w 390"/>
                  <a:gd name="T45" fmla="*/ 1 h 107"/>
                  <a:gd name="T46" fmla="*/ 0 w 390"/>
                  <a:gd name="T47" fmla="*/ 0 h 107"/>
                  <a:gd name="T48" fmla="*/ 0 w 390"/>
                  <a:gd name="T49" fmla="*/ 0 h 107"/>
                  <a:gd name="T50" fmla="*/ 0 w 390"/>
                  <a:gd name="T51" fmla="*/ 0 h 107"/>
                  <a:gd name="T52" fmla="*/ 0 w 390"/>
                  <a:gd name="T53" fmla="*/ 1 h 107"/>
                  <a:gd name="T54" fmla="*/ 0 w 390"/>
                  <a:gd name="T55" fmla="*/ 1 h 107"/>
                  <a:gd name="T56" fmla="*/ 0 w 390"/>
                  <a:gd name="T57" fmla="*/ 1 h 107"/>
                  <a:gd name="T58" fmla="*/ 0 w 390"/>
                  <a:gd name="T59" fmla="*/ 1 h 107"/>
                  <a:gd name="T60" fmla="*/ 0 w 390"/>
                  <a:gd name="T61" fmla="*/ 1 h 107"/>
                  <a:gd name="T62" fmla="*/ 0 w 390"/>
                  <a:gd name="T63" fmla="*/ 1 h 107"/>
                  <a:gd name="T64" fmla="*/ 0 w 390"/>
                  <a:gd name="T65" fmla="*/ 1 h 107"/>
                  <a:gd name="T66" fmla="*/ 0 w 390"/>
                  <a:gd name="T67" fmla="*/ 1 h 107"/>
                  <a:gd name="T68" fmla="*/ 0 w 390"/>
                  <a:gd name="T69" fmla="*/ 1 h 107"/>
                  <a:gd name="T70" fmla="*/ 0 w 390"/>
                  <a:gd name="T71" fmla="*/ 1 h 107"/>
                  <a:gd name="T72" fmla="*/ 0 w 390"/>
                  <a:gd name="T73" fmla="*/ 1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0"/>
                  <a:gd name="T112" fmla="*/ 0 h 107"/>
                  <a:gd name="T113" fmla="*/ 390 w 390"/>
                  <a:gd name="T114" fmla="*/ 107 h 10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0" h="107">
                    <a:moveTo>
                      <a:pt x="5" y="93"/>
                    </a:moveTo>
                    <a:lnTo>
                      <a:pt x="3" y="96"/>
                    </a:lnTo>
                    <a:lnTo>
                      <a:pt x="2" y="99"/>
                    </a:lnTo>
                    <a:lnTo>
                      <a:pt x="2" y="104"/>
                    </a:lnTo>
                    <a:lnTo>
                      <a:pt x="0" y="107"/>
                    </a:lnTo>
                    <a:lnTo>
                      <a:pt x="28" y="89"/>
                    </a:lnTo>
                    <a:lnTo>
                      <a:pt x="57" y="73"/>
                    </a:lnTo>
                    <a:lnTo>
                      <a:pt x="84" y="61"/>
                    </a:lnTo>
                    <a:lnTo>
                      <a:pt x="112" y="49"/>
                    </a:lnTo>
                    <a:lnTo>
                      <a:pt x="139" y="40"/>
                    </a:lnTo>
                    <a:lnTo>
                      <a:pt x="165" y="32"/>
                    </a:lnTo>
                    <a:lnTo>
                      <a:pt x="191" y="26"/>
                    </a:lnTo>
                    <a:lnTo>
                      <a:pt x="216" y="20"/>
                    </a:lnTo>
                    <a:lnTo>
                      <a:pt x="241" y="17"/>
                    </a:lnTo>
                    <a:lnTo>
                      <a:pt x="264" y="14"/>
                    </a:lnTo>
                    <a:lnTo>
                      <a:pt x="287" y="11"/>
                    </a:lnTo>
                    <a:lnTo>
                      <a:pt x="310" y="9"/>
                    </a:lnTo>
                    <a:lnTo>
                      <a:pt x="332" y="9"/>
                    </a:lnTo>
                    <a:lnTo>
                      <a:pt x="351" y="8"/>
                    </a:lnTo>
                    <a:lnTo>
                      <a:pt x="371" y="8"/>
                    </a:lnTo>
                    <a:lnTo>
                      <a:pt x="390" y="6"/>
                    </a:lnTo>
                    <a:lnTo>
                      <a:pt x="377" y="3"/>
                    </a:lnTo>
                    <a:lnTo>
                      <a:pt x="361" y="1"/>
                    </a:lnTo>
                    <a:lnTo>
                      <a:pt x="342" y="0"/>
                    </a:lnTo>
                    <a:lnTo>
                      <a:pt x="319" y="0"/>
                    </a:lnTo>
                    <a:lnTo>
                      <a:pt x="293" y="0"/>
                    </a:lnTo>
                    <a:lnTo>
                      <a:pt x="267" y="3"/>
                    </a:lnTo>
                    <a:lnTo>
                      <a:pt x="238" y="6"/>
                    </a:lnTo>
                    <a:lnTo>
                      <a:pt x="209" y="11"/>
                    </a:lnTo>
                    <a:lnTo>
                      <a:pt x="179" y="15"/>
                    </a:lnTo>
                    <a:lnTo>
                      <a:pt x="150" y="23"/>
                    </a:lnTo>
                    <a:lnTo>
                      <a:pt x="121" y="30"/>
                    </a:lnTo>
                    <a:lnTo>
                      <a:pt x="93" y="40"/>
                    </a:lnTo>
                    <a:lnTo>
                      <a:pt x="67" y="52"/>
                    </a:lnTo>
                    <a:lnTo>
                      <a:pt x="43" y="64"/>
                    </a:lnTo>
                    <a:lnTo>
                      <a:pt x="23" y="78"/>
                    </a:lnTo>
                    <a:lnTo>
                      <a:pt x="5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3" name="Freeform 43"/>
              <p:cNvSpPr>
                <a:spLocks/>
              </p:cNvSpPr>
              <p:nvPr/>
            </p:nvSpPr>
            <p:spPr bwMode="auto">
              <a:xfrm>
                <a:off x="1207" y="448"/>
                <a:ext cx="30" cy="27"/>
              </a:xfrm>
              <a:custGeom>
                <a:avLst/>
                <a:gdLst>
                  <a:gd name="T0" fmla="*/ 1 w 59"/>
                  <a:gd name="T1" fmla="*/ 0 h 55"/>
                  <a:gd name="T2" fmla="*/ 1 w 59"/>
                  <a:gd name="T3" fmla="*/ 0 h 55"/>
                  <a:gd name="T4" fmla="*/ 1 w 59"/>
                  <a:gd name="T5" fmla="*/ 0 h 55"/>
                  <a:gd name="T6" fmla="*/ 1 w 59"/>
                  <a:gd name="T7" fmla="*/ 0 h 55"/>
                  <a:gd name="T8" fmla="*/ 1 w 59"/>
                  <a:gd name="T9" fmla="*/ 0 h 55"/>
                  <a:gd name="T10" fmla="*/ 1 w 59"/>
                  <a:gd name="T11" fmla="*/ 0 h 55"/>
                  <a:gd name="T12" fmla="*/ 1 w 59"/>
                  <a:gd name="T13" fmla="*/ 0 h 55"/>
                  <a:gd name="T14" fmla="*/ 1 w 59"/>
                  <a:gd name="T15" fmla="*/ 0 h 55"/>
                  <a:gd name="T16" fmla="*/ 0 w 59"/>
                  <a:gd name="T17" fmla="*/ 0 h 55"/>
                  <a:gd name="T18" fmla="*/ 1 w 59"/>
                  <a:gd name="T19" fmla="*/ 0 h 55"/>
                  <a:gd name="T20" fmla="*/ 1 w 59"/>
                  <a:gd name="T21" fmla="*/ 0 h 55"/>
                  <a:gd name="T22" fmla="*/ 1 w 59"/>
                  <a:gd name="T23" fmla="*/ 0 h 55"/>
                  <a:gd name="T24" fmla="*/ 1 w 59"/>
                  <a:gd name="T25" fmla="*/ 0 h 55"/>
                  <a:gd name="T26" fmla="*/ 1 w 59"/>
                  <a:gd name="T27" fmla="*/ 0 h 55"/>
                  <a:gd name="T28" fmla="*/ 1 w 59"/>
                  <a:gd name="T29" fmla="*/ 0 h 55"/>
                  <a:gd name="T30" fmla="*/ 1 w 59"/>
                  <a:gd name="T31" fmla="*/ 0 h 55"/>
                  <a:gd name="T32" fmla="*/ 1 w 59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5"/>
                  <a:gd name="T53" fmla="*/ 59 w 59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5">
                    <a:moveTo>
                      <a:pt x="58" y="55"/>
                    </a:moveTo>
                    <a:lnTo>
                      <a:pt x="59" y="52"/>
                    </a:lnTo>
                    <a:lnTo>
                      <a:pt x="58" y="46"/>
                    </a:lnTo>
                    <a:lnTo>
                      <a:pt x="53" y="37"/>
                    </a:lnTo>
                    <a:lnTo>
                      <a:pt x="45" y="28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2" y="34"/>
                    </a:lnTo>
                    <a:lnTo>
                      <a:pt x="41" y="43"/>
                    </a:lnTo>
                    <a:lnTo>
                      <a:pt x="48" y="50"/>
                    </a:lnTo>
                    <a:lnTo>
                      <a:pt x="53" y="55"/>
                    </a:lnTo>
                    <a:lnTo>
                      <a:pt x="5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4" name="Freeform 44"/>
              <p:cNvSpPr>
                <a:spLocks/>
              </p:cNvSpPr>
              <p:nvPr/>
            </p:nvSpPr>
            <p:spPr bwMode="auto">
              <a:xfrm>
                <a:off x="1171" y="448"/>
                <a:ext cx="39" cy="32"/>
              </a:xfrm>
              <a:custGeom>
                <a:avLst/>
                <a:gdLst>
                  <a:gd name="T0" fmla="*/ 1 w 78"/>
                  <a:gd name="T1" fmla="*/ 1 h 62"/>
                  <a:gd name="T2" fmla="*/ 1 w 78"/>
                  <a:gd name="T3" fmla="*/ 1 h 62"/>
                  <a:gd name="T4" fmla="*/ 1 w 78"/>
                  <a:gd name="T5" fmla="*/ 1 h 62"/>
                  <a:gd name="T6" fmla="*/ 1 w 78"/>
                  <a:gd name="T7" fmla="*/ 1 h 62"/>
                  <a:gd name="T8" fmla="*/ 1 w 78"/>
                  <a:gd name="T9" fmla="*/ 1 h 62"/>
                  <a:gd name="T10" fmla="*/ 1 w 78"/>
                  <a:gd name="T11" fmla="*/ 1 h 62"/>
                  <a:gd name="T12" fmla="*/ 1 w 78"/>
                  <a:gd name="T13" fmla="*/ 1 h 62"/>
                  <a:gd name="T14" fmla="*/ 1 w 78"/>
                  <a:gd name="T15" fmla="*/ 1 h 62"/>
                  <a:gd name="T16" fmla="*/ 0 w 78"/>
                  <a:gd name="T17" fmla="*/ 0 h 62"/>
                  <a:gd name="T18" fmla="*/ 1 w 78"/>
                  <a:gd name="T19" fmla="*/ 1 h 62"/>
                  <a:gd name="T20" fmla="*/ 1 w 78"/>
                  <a:gd name="T21" fmla="*/ 1 h 62"/>
                  <a:gd name="T22" fmla="*/ 1 w 78"/>
                  <a:gd name="T23" fmla="*/ 1 h 62"/>
                  <a:gd name="T24" fmla="*/ 1 w 78"/>
                  <a:gd name="T25" fmla="*/ 1 h 62"/>
                  <a:gd name="T26" fmla="*/ 1 w 78"/>
                  <a:gd name="T27" fmla="*/ 1 h 62"/>
                  <a:gd name="T28" fmla="*/ 1 w 78"/>
                  <a:gd name="T29" fmla="*/ 1 h 62"/>
                  <a:gd name="T30" fmla="*/ 1 w 78"/>
                  <a:gd name="T31" fmla="*/ 1 h 62"/>
                  <a:gd name="T32" fmla="*/ 1 w 78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2"/>
                  <a:gd name="T53" fmla="*/ 78 w 7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2">
                    <a:moveTo>
                      <a:pt x="76" y="62"/>
                    </a:moveTo>
                    <a:lnTo>
                      <a:pt x="78" y="58"/>
                    </a:lnTo>
                    <a:lnTo>
                      <a:pt x="75" y="52"/>
                    </a:lnTo>
                    <a:lnTo>
                      <a:pt x="67" y="41"/>
                    </a:lnTo>
                    <a:lnTo>
                      <a:pt x="56" y="30"/>
                    </a:lnTo>
                    <a:lnTo>
                      <a:pt x="44" y="19"/>
                    </a:lnTo>
                    <a:lnTo>
                      <a:pt x="29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6" y="24"/>
                    </a:lnTo>
                    <a:lnTo>
                      <a:pt x="38" y="35"/>
                    </a:lnTo>
                    <a:lnTo>
                      <a:pt x="49" y="47"/>
                    </a:lnTo>
                    <a:lnTo>
                      <a:pt x="61" y="56"/>
                    </a:lnTo>
                    <a:lnTo>
                      <a:pt x="70" y="62"/>
                    </a:lnTo>
                    <a:lnTo>
                      <a:pt x="76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5" name="Freeform 45"/>
              <p:cNvSpPr>
                <a:spLocks/>
              </p:cNvSpPr>
              <p:nvPr/>
            </p:nvSpPr>
            <p:spPr bwMode="auto">
              <a:xfrm>
                <a:off x="1153" y="452"/>
                <a:ext cx="35" cy="36"/>
              </a:xfrm>
              <a:custGeom>
                <a:avLst/>
                <a:gdLst>
                  <a:gd name="T0" fmla="*/ 1 w 68"/>
                  <a:gd name="T1" fmla="*/ 1 h 72"/>
                  <a:gd name="T2" fmla="*/ 1 w 68"/>
                  <a:gd name="T3" fmla="*/ 1 h 72"/>
                  <a:gd name="T4" fmla="*/ 1 w 68"/>
                  <a:gd name="T5" fmla="*/ 1 h 72"/>
                  <a:gd name="T6" fmla="*/ 1 w 68"/>
                  <a:gd name="T7" fmla="*/ 1 h 72"/>
                  <a:gd name="T8" fmla="*/ 1 w 68"/>
                  <a:gd name="T9" fmla="*/ 1 h 72"/>
                  <a:gd name="T10" fmla="*/ 1 w 68"/>
                  <a:gd name="T11" fmla="*/ 1 h 72"/>
                  <a:gd name="T12" fmla="*/ 1 w 68"/>
                  <a:gd name="T13" fmla="*/ 1 h 72"/>
                  <a:gd name="T14" fmla="*/ 1 w 68"/>
                  <a:gd name="T15" fmla="*/ 1 h 72"/>
                  <a:gd name="T16" fmla="*/ 0 w 68"/>
                  <a:gd name="T17" fmla="*/ 0 h 72"/>
                  <a:gd name="T18" fmla="*/ 1 w 68"/>
                  <a:gd name="T19" fmla="*/ 1 h 72"/>
                  <a:gd name="T20" fmla="*/ 1 w 68"/>
                  <a:gd name="T21" fmla="*/ 1 h 72"/>
                  <a:gd name="T22" fmla="*/ 1 w 68"/>
                  <a:gd name="T23" fmla="*/ 1 h 72"/>
                  <a:gd name="T24" fmla="*/ 1 w 68"/>
                  <a:gd name="T25" fmla="*/ 1 h 72"/>
                  <a:gd name="T26" fmla="*/ 1 w 68"/>
                  <a:gd name="T27" fmla="*/ 1 h 72"/>
                  <a:gd name="T28" fmla="*/ 1 w 68"/>
                  <a:gd name="T29" fmla="*/ 1 h 72"/>
                  <a:gd name="T30" fmla="*/ 1 w 68"/>
                  <a:gd name="T31" fmla="*/ 1 h 72"/>
                  <a:gd name="T32" fmla="*/ 1 w 68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2"/>
                  <a:gd name="T53" fmla="*/ 68 w 68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2">
                    <a:moveTo>
                      <a:pt x="67" y="72"/>
                    </a:moveTo>
                    <a:lnTo>
                      <a:pt x="68" y="67"/>
                    </a:lnTo>
                    <a:lnTo>
                      <a:pt x="67" y="58"/>
                    </a:lnTo>
                    <a:lnTo>
                      <a:pt x="59" y="46"/>
                    </a:lnTo>
                    <a:lnTo>
                      <a:pt x="50" y="34"/>
                    </a:lnTo>
                    <a:lnTo>
                      <a:pt x="39" y="22"/>
                    </a:lnTo>
                    <a:lnTo>
                      <a:pt x="26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8"/>
                    </a:lnTo>
                    <a:lnTo>
                      <a:pt x="32" y="40"/>
                    </a:lnTo>
                    <a:lnTo>
                      <a:pt x="43" y="54"/>
                    </a:lnTo>
                    <a:lnTo>
                      <a:pt x="53" y="64"/>
                    </a:lnTo>
                    <a:lnTo>
                      <a:pt x="62" y="70"/>
                    </a:lnTo>
                    <a:lnTo>
                      <a:pt x="67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6" name="Freeform 46"/>
              <p:cNvSpPr>
                <a:spLocks/>
              </p:cNvSpPr>
              <p:nvPr/>
            </p:nvSpPr>
            <p:spPr bwMode="auto">
              <a:xfrm>
                <a:off x="1121" y="458"/>
                <a:ext cx="29" cy="34"/>
              </a:xfrm>
              <a:custGeom>
                <a:avLst/>
                <a:gdLst>
                  <a:gd name="T0" fmla="*/ 0 w 60"/>
                  <a:gd name="T1" fmla="*/ 1 h 68"/>
                  <a:gd name="T2" fmla="*/ 0 w 60"/>
                  <a:gd name="T3" fmla="*/ 1 h 68"/>
                  <a:gd name="T4" fmla="*/ 0 w 60"/>
                  <a:gd name="T5" fmla="*/ 1 h 68"/>
                  <a:gd name="T6" fmla="*/ 0 w 60"/>
                  <a:gd name="T7" fmla="*/ 1 h 68"/>
                  <a:gd name="T8" fmla="*/ 0 w 60"/>
                  <a:gd name="T9" fmla="*/ 1 h 68"/>
                  <a:gd name="T10" fmla="*/ 0 w 60"/>
                  <a:gd name="T11" fmla="*/ 1 h 68"/>
                  <a:gd name="T12" fmla="*/ 0 w 60"/>
                  <a:gd name="T13" fmla="*/ 1 h 68"/>
                  <a:gd name="T14" fmla="*/ 0 w 60"/>
                  <a:gd name="T15" fmla="*/ 1 h 68"/>
                  <a:gd name="T16" fmla="*/ 0 w 60"/>
                  <a:gd name="T17" fmla="*/ 0 h 68"/>
                  <a:gd name="T18" fmla="*/ 0 w 60"/>
                  <a:gd name="T19" fmla="*/ 1 h 68"/>
                  <a:gd name="T20" fmla="*/ 0 w 60"/>
                  <a:gd name="T21" fmla="*/ 1 h 68"/>
                  <a:gd name="T22" fmla="*/ 0 w 60"/>
                  <a:gd name="T23" fmla="*/ 1 h 68"/>
                  <a:gd name="T24" fmla="*/ 0 w 60"/>
                  <a:gd name="T25" fmla="*/ 1 h 68"/>
                  <a:gd name="T26" fmla="*/ 0 w 60"/>
                  <a:gd name="T27" fmla="*/ 1 h 68"/>
                  <a:gd name="T28" fmla="*/ 0 w 60"/>
                  <a:gd name="T29" fmla="*/ 1 h 68"/>
                  <a:gd name="T30" fmla="*/ 0 w 60"/>
                  <a:gd name="T31" fmla="*/ 1 h 68"/>
                  <a:gd name="T32" fmla="*/ 0 w 60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8"/>
                  <a:gd name="T53" fmla="*/ 60 w 6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8">
                    <a:moveTo>
                      <a:pt x="58" y="68"/>
                    </a:moveTo>
                    <a:lnTo>
                      <a:pt x="60" y="63"/>
                    </a:lnTo>
                    <a:lnTo>
                      <a:pt x="57" y="55"/>
                    </a:lnTo>
                    <a:lnTo>
                      <a:pt x="51" y="45"/>
                    </a:lnTo>
                    <a:lnTo>
                      <a:pt x="41" y="33"/>
                    </a:lnTo>
                    <a:lnTo>
                      <a:pt x="32" y="20"/>
                    </a:lnTo>
                    <a:lnTo>
                      <a:pt x="22" y="1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11" y="16"/>
                    </a:lnTo>
                    <a:lnTo>
                      <a:pt x="18" y="28"/>
                    </a:lnTo>
                    <a:lnTo>
                      <a:pt x="28" y="40"/>
                    </a:lnTo>
                    <a:lnTo>
                      <a:pt x="35" y="52"/>
                    </a:lnTo>
                    <a:lnTo>
                      <a:pt x="44" y="62"/>
                    </a:lnTo>
                    <a:lnTo>
                      <a:pt x="52" y="68"/>
                    </a:lnTo>
                    <a:lnTo>
                      <a:pt x="58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7" name="Freeform 47"/>
              <p:cNvSpPr>
                <a:spLocks/>
              </p:cNvSpPr>
              <p:nvPr/>
            </p:nvSpPr>
            <p:spPr bwMode="auto">
              <a:xfrm>
                <a:off x="1107" y="464"/>
                <a:ext cx="21" cy="30"/>
              </a:xfrm>
              <a:custGeom>
                <a:avLst/>
                <a:gdLst>
                  <a:gd name="T0" fmla="*/ 1 w 42"/>
                  <a:gd name="T1" fmla="*/ 0 h 61"/>
                  <a:gd name="T2" fmla="*/ 1 w 42"/>
                  <a:gd name="T3" fmla="*/ 0 h 61"/>
                  <a:gd name="T4" fmla="*/ 1 w 42"/>
                  <a:gd name="T5" fmla="*/ 0 h 61"/>
                  <a:gd name="T6" fmla="*/ 1 w 42"/>
                  <a:gd name="T7" fmla="*/ 0 h 61"/>
                  <a:gd name="T8" fmla="*/ 1 w 42"/>
                  <a:gd name="T9" fmla="*/ 0 h 61"/>
                  <a:gd name="T10" fmla="*/ 1 w 42"/>
                  <a:gd name="T11" fmla="*/ 0 h 61"/>
                  <a:gd name="T12" fmla="*/ 1 w 42"/>
                  <a:gd name="T13" fmla="*/ 0 h 61"/>
                  <a:gd name="T14" fmla="*/ 1 w 42"/>
                  <a:gd name="T15" fmla="*/ 0 h 61"/>
                  <a:gd name="T16" fmla="*/ 0 w 42"/>
                  <a:gd name="T17" fmla="*/ 0 h 61"/>
                  <a:gd name="T18" fmla="*/ 1 w 42"/>
                  <a:gd name="T19" fmla="*/ 0 h 61"/>
                  <a:gd name="T20" fmla="*/ 1 w 42"/>
                  <a:gd name="T21" fmla="*/ 0 h 61"/>
                  <a:gd name="T22" fmla="*/ 1 w 42"/>
                  <a:gd name="T23" fmla="*/ 0 h 61"/>
                  <a:gd name="T24" fmla="*/ 1 w 42"/>
                  <a:gd name="T25" fmla="*/ 0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1"/>
                  <a:gd name="T41" fmla="*/ 42 w 42"/>
                  <a:gd name="T42" fmla="*/ 61 h 6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1">
                    <a:moveTo>
                      <a:pt x="39" y="61"/>
                    </a:moveTo>
                    <a:lnTo>
                      <a:pt x="42" y="58"/>
                    </a:lnTo>
                    <a:lnTo>
                      <a:pt x="42" y="51"/>
                    </a:lnTo>
                    <a:lnTo>
                      <a:pt x="41" y="41"/>
                    </a:lnTo>
                    <a:lnTo>
                      <a:pt x="36" y="31"/>
                    </a:lnTo>
                    <a:lnTo>
                      <a:pt x="30" y="22"/>
                    </a:lnTo>
                    <a:lnTo>
                      <a:pt x="23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7"/>
                    </a:lnTo>
                    <a:lnTo>
                      <a:pt x="30" y="55"/>
                    </a:lnTo>
                    <a:lnTo>
                      <a:pt x="39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8" name="Freeform 48"/>
              <p:cNvSpPr>
                <a:spLocks/>
              </p:cNvSpPr>
              <p:nvPr/>
            </p:nvSpPr>
            <p:spPr bwMode="auto">
              <a:xfrm>
                <a:off x="1077" y="478"/>
                <a:ext cx="17" cy="23"/>
              </a:xfrm>
              <a:custGeom>
                <a:avLst/>
                <a:gdLst>
                  <a:gd name="T0" fmla="*/ 1 w 34"/>
                  <a:gd name="T1" fmla="*/ 1 h 46"/>
                  <a:gd name="T2" fmla="*/ 1 w 34"/>
                  <a:gd name="T3" fmla="*/ 1 h 46"/>
                  <a:gd name="T4" fmla="*/ 1 w 34"/>
                  <a:gd name="T5" fmla="*/ 1 h 46"/>
                  <a:gd name="T6" fmla="*/ 1 w 34"/>
                  <a:gd name="T7" fmla="*/ 1 h 46"/>
                  <a:gd name="T8" fmla="*/ 0 w 34"/>
                  <a:gd name="T9" fmla="*/ 0 h 46"/>
                  <a:gd name="T10" fmla="*/ 1 w 34"/>
                  <a:gd name="T11" fmla="*/ 1 h 46"/>
                  <a:gd name="T12" fmla="*/ 1 w 34"/>
                  <a:gd name="T13" fmla="*/ 1 h 46"/>
                  <a:gd name="T14" fmla="*/ 1 w 34"/>
                  <a:gd name="T15" fmla="*/ 1 h 46"/>
                  <a:gd name="T16" fmla="*/ 1 w 34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46"/>
                  <a:gd name="T29" fmla="*/ 34 w 3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46">
                    <a:moveTo>
                      <a:pt x="31" y="46"/>
                    </a:moveTo>
                    <a:lnTo>
                      <a:pt x="34" y="37"/>
                    </a:lnTo>
                    <a:lnTo>
                      <a:pt x="26" y="20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6" y="11"/>
                    </a:lnTo>
                    <a:lnTo>
                      <a:pt x="14" y="26"/>
                    </a:lnTo>
                    <a:lnTo>
                      <a:pt x="23" y="40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9" name="Freeform 49"/>
              <p:cNvSpPr>
                <a:spLocks/>
              </p:cNvSpPr>
              <p:nvPr/>
            </p:nvSpPr>
            <p:spPr bwMode="auto">
              <a:xfrm>
                <a:off x="1064" y="484"/>
                <a:ext cx="12" cy="16"/>
              </a:xfrm>
              <a:custGeom>
                <a:avLst/>
                <a:gdLst>
                  <a:gd name="T0" fmla="*/ 0 w 25"/>
                  <a:gd name="T1" fmla="*/ 1 h 32"/>
                  <a:gd name="T2" fmla="*/ 0 w 25"/>
                  <a:gd name="T3" fmla="*/ 1 h 32"/>
                  <a:gd name="T4" fmla="*/ 0 w 25"/>
                  <a:gd name="T5" fmla="*/ 1 h 32"/>
                  <a:gd name="T6" fmla="*/ 0 w 25"/>
                  <a:gd name="T7" fmla="*/ 0 h 32"/>
                  <a:gd name="T8" fmla="*/ 0 w 25"/>
                  <a:gd name="T9" fmla="*/ 1 h 32"/>
                  <a:gd name="T10" fmla="*/ 0 w 25"/>
                  <a:gd name="T11" fmla="*/ 1 h 32"/>
                  <a:gd name="T12" fmla="*/ 0 w 25"/>
                  <a:gd name="T13" fmla="*/ 1 h 32"/>
                  <a:gd name="T14" fmla="*/ 0 w 25"/>
                  <a:gd name="T15" fmla="*/ 1 h 32"/>
                  <a:gd name="T16" fmla="*/ 0 w 25"/>
                  <a:gd name="T17" fmla="*/ 1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2"/>
                  <a:gd name="T29" fmla="*/ 25 w 25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2">
                    <a:moveTo>
                      <a:pt x="23" y="31"/>
                    </a:moveTo>
                    <a:lnTo>
                      <a:pt x="25" y="22"/>
                    </a:lnTo>
                    <a:lnTo>
                      <a:pt x="20" y="10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2"/>
                    </a:lnTo>
                    <a:lnTo>
                      <a:pt x="23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0" name="Freeform 50"/>
              <p:cNvSpPr>
                <a:spLocks/>
              </p:cNvSpPr>
              <p:nvPr/>
            </p:nvSpPr>
            <p:spPr bwMode="auto">
              <a:xfrm>
                <a:off x="1188" y="448"/>
                <a:ext cx="34" cy="29"/>
              </a:xfrm>
              <a:custGeom>
                <a:avLst/>
                <a:gdLst>
                  <a:gd name="T0" fmla="*/ 0 w 69"/>
                  <a:gd name="T1" fmla="*/ 0 h 60"/>
                  <a:gd name="T2" fmla="*/ 0 w 69"/>
                  <a:gd name="T3" fmla="*/ 0 h 60"/>
                  <a:gd name="T4" fmla="*/ 0 w 69"/>
                  <a:gd name="T5" fmla="*/ 0 h 60"/>
                  <a:gd name="T6" fmla="*/ 0 w 69"/>
                  <a:gd name="T7" fmla="*/ 0 h 60"/>
                  <a:gd name="T8" fmla="*/ 0 w 69"/>
                  <a:gd name="T9" fmla="*/ 0 h 60"/>
                  <a:gd name="T10" fmla="*/ 0 w 69"/>
                  <a:gd name="T11" fmla="*/ 0 h 60"/>
                  <a:gd name="T12" fmla="*/ 0 w 69"/>
                  <a:gd name="T13" fmla="*/ 0 h 60"/>
                  <a:gd name="T14" fmla="*/ 0 w 69"/>
                  <a:gd name="T15" fmla="*/ 0 h 60"/>
                  <a:gd name="T16" fmla="*/ 0 w 69"/>
                  <a:gd name="T17" fmla="*/ 0 h 60"/>
                  <a:gd name="T18" fmla="*/ 0 w 69"/>
                  <a:gd name="T19" fmla="*/ 0 h 60"/>
                  <a:gd name="T20" fmla="*/ 0 w 69"/>
                  <a:gd name="T21" fmla="*/ 0 h 60"/>
                  <a:gd name="T22" fmla="*/ 0 w 69"/>
                  <a:gd name="T23" fmla="*/ 0 h 60"/>
                  <a:gd name="T24" fmla="*/ 0 w 69"/>
                  <a:gd name="T25" fmla="*/ 0 h 60"/>
                  <a:gd name="T26" fmla="*/ 0 w 69"/>
                  <a:gd name="T27" fmla="*/ 0 h 60"/>
                  <a:gd name="T28" fmla="*/ 0 w 69"/>
                  <a:gd name="T29" fmla="*/ 0 h 60"/>
                  <a:gd name="T30" fmla="*/ 0 w 69"/>
                  <a:gd name="T31" fmla="*/ 0 h 60"/>
                  <a:gd name="T32" fmla="*/ 0 w 69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0"/>
                  <a:gd name="T53" fmla="*/ 69 w 69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0">
                    <a:moveTo>
                      <a:pt x="68" y="60"/>
                    </a:moveTo>
                    <a:lnTo>
                      <a:pt x="69" y="55"/>
                    </a:lnTo>
                    <a:lnTo>
                      <a:pt x="68" y="49"/>
                    </a:lnTo>
                    <a:lnTo>
                      <a:pt x="62" y="40"/>
                    </a:lnTo>
                    <a:lnTo>
                      <a:pt x="52" y="29"/>
                    </a:lnTo>
                    <a:lnTo>
                      <a:pt x="42" y="20"/>
                    </a:lnTo>
                    <a:lnTo>
                      <a:pt x="29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4" y="12"/>
                    </a:lnTo>
                    <a:lnTo>
                      <a:pt x="23" y="23"/>
                    </a:lnTo>
                    <a:lnTo>
                      <a:pt x="34" y="34"/>
                    </a:lnTo>
                    <a:lnTo>
                      <a:pt x="45" y="44"/>
                    </a:lnTo>
                    <a:lnTo>
                      <a:pt x="54" y="54"/>
                    </a:lnTo>
                    <a:lnTo>
                      <a:pt x="62" y="60"/>
                    </a:lnTo>
                    <a:lnTo>
                      <a:pt x="6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1" name="Freeform 51"/>
              <p:cNvSpPr>
                <a:spLocks/>
              </p:cNvSpPr>
              <p:nvPr/>
            </p:nvSpPr>
            <p:spPr bwMode="auto">
              <a:xfrm>
                <a:off x="1224" y="446"/>
                <a:ext cx="26" cy="24"/>
              </a:xfrm>
              <a:custGeom>
                <a:avLst/>
                <a:gdLst>
                  <a:gd name="T0" fmla="*/ 0 w 54"/>
                  <a:gd name="T1" fmla="*/ 1 h 47"/>
                  <a:gd name="T2" fmla="*/ 0 w 54"/>
                  <a:gd name="T3" fmla="*/ 1 h 47"/>
                  <a:gd name="T4" fmla="*/ 0 w 54"/>
                  <a:gd name="T5" fmla="*/ 1 h 47"/>
                  <a:gd name="T6" fmla="*/ 0 w 54"/>
                  <a:gd name="T7" fmla="*/ 1 h 47"/>
                  <a:gd name="T8" fmla="*/ 0 w 54"/>
                  <a:gd name="T9" fmla="*/ 1 h 47"/>
                  <a:gd name="T10" fmla="*/ 0 w 54"/>
                  <a:gd name="T11" fmla="*/ 1 h 47"/>
                  <a:gd name="T12" fmla="*/ 0 w 54"/>
                  <a:gd name="T13" fmla="*/ 1 h 47"/>
                  <a:gd name="T14" fmla="*/ 0 w 54"/>
                  <a:gd name="T15" fmla="*/ 1 h 47"/>
                  <a:gd name="T16" fmla="*/ 0 w 54"/>
                  <a:gd name="T17" fmla="*/ 0 h 47"/>
                  <a:gd name="T18" fmla="*/ 0 w 54"/>
                  <a:gd name="T19" fmla="*/ 1 h 47"/>
                  <a:gd name="T20" fmla="*/ 0 w 54"/>
                  <a:gd name="T21" fmla="*/ 1 h 47"/>
                  <a:gd name="T22" fmla="*/ 0 w 54"/>
                  <a:gd name="T23" fmla="*/ 1 h 47"/>
                  <a:gd name="T24" fmla="*/ 0 w 54"/>
                  <a:gd name="T25" fmla="*/ 1 h 47"/>
                  <a:gd name="T26" fmla="*/ 0 w 54"/>
                  <a:gd name="T27" fmla="*/ 1 h 47"/>
                  <a:gd name="T28" fmla="*/ 0 w 54"/>
                  <a:gd name="T29" fmla="*/ 1 h 47"/>
                  <a:gd name="T30" fmla="*/ 0 w 54"/>
                  <a:gd name="T31" fmla="*/ 1 h 47"/>
                  <a:gd name="T32" fmla="*/ 0 w 54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7"/>
                  <a:gd name="T53" fmla="*/ 54 w 54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7">
                    <a:moveTo>
                      <a:pt x="52" y="47"/>
                    </a:moveTo>
                    <a:lnTo>
                      <a:pt x="54" y="44"/>
                    </a:lnTo>
                    <a:lnTo>
                      <a:pt x="54" y="40"/>
                    </a:lnTo>
                    <a:lnTo>
                      <a:pt x="49" y="32"/>
                    </a:lnTo>
                    <a:lnTo>
                      <a:pt x="44" y="24"/>
                    </a:lnTo>
                    <a:lnTo>
                      <a:pt x="35" y="17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4" y="14"/>
                    </a:lnTo>
                    <a:lnTo>
                      <a:pt x="22" y="21"/>
                    </a:lnTo>
                    <a:lnTo>
                      <a:pt x="29" y="31"/>
                    </a:lnTo>
                    <a:lnTo>
                      <a:pt x="37" y="38"/>
                    </a:lnTo>
                    <a:lnTo>
                      <a:pt x="43" y="44"/>
                    </a:lnTo>
                    <a:lnTo>
                      <a:pt x="49" y="47"/>
                    </a:lnTo>
                    <a:lnTo>
                      <a:pt x="52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2" name="Freeform 52"/>
              <p:cNvSpPr>
                <a:spLocks/>
              </p:cNvSpPr>
              <p:nvPr/>
            </p:nvSpPr>
            <p:spPr bwMode="auto">
              <a:xfrm>
                <a:off x="1134" y="454"/>
                <a:ext cx="30" cy="32"/>
              </a:xfrm>
              <a:custGeom>
                <a:avLst/>
                <a:gdLst>
                  <a:gd name="T0" fmla="*/ 1 w 59"/>
                  <a:gd name="T1" fmla="*/ 0 h 66"/>
                  <a:gd name="T2" fmla="*/ 1 w 59"/>
                  <a:gd name="T3" fmla="*/ 0 h 66"/>
                  <a:gd name="T4" fmla="*/ 1 w 59"/>
                  <a:gd name="T5" fmla="*/ 0 h 66"/>
                  <a:gd name="T6" fmla="*/ 1 w 59"/>
                  <a:gd name="T7" fmla="*/ 0 h 66"/>
                  <a:gd name="T8" fmla="*/ 1 w 59"/>
                  <a:gd name="T9" fmla="*/ 0 h 66"/>
                  <a:gd name="T10" fmla="*/ 1 w 59"/>
                  <a:gd name="T11" fmla="*/ 0 h 66"/>
                  <a:gd name="T12" fmla="*/ 1 w 59"/>
                  <a:gd name="T13" fmla="*/ 0 h 66"/>
                  <a:gd name="T14" fmla="*/ 1 w 59"/>
                  <a:gd name="T15" fmla="*/ 0 h 66"/>
                  <a:gd name="T16" fmla="*/ 0 w 59"/>
                  <a:gd name="T17" fmla="*/ 0 h 66"/>
                  <a:gd name="T18" fmla="*/ 1 w 59"/>
                  <a:gd name="T19" fmla="*/ 0 h 66"/>
                  <a:gd name="T20" fmla="*/ 1 w 59"/>
                  <a:gd name="T21" fmla="*/ 0 h 66"/>
                  <a:gd name="T22" fmla="*/ 1 w 59"/>
                  <a:gd name="T23" fmla="*/ 0 h 66"/>
                  <a:gd name="T24" fmla="*/ 1 w 59"/>
                  <a:gd name="T25" fmla="*/ 0 h 66"/>
                  <a:gd name="T26" fmla="*/ 1 w 59"/>
                  <a:gd name="T27" fmla="*/ 0 h 66"/>
                  <a:gd name="T28" fmla="*/ 1 w 59"/>
                  <a:gd name="T29" fmla="*/ 0 h 66"/>
                  <a:gd name="T30" fmla="*/ 1 w 59"/>
                  <a:gd name="T31" fmla="*/ 0 h 66"/>
                  <a:gd name="T32" fmla="*/ 1 w 5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66"/>
                  <a:gd name="T53" fmla="*/ 59 w 5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66">
                    <a:moveTo>
                      <a:pt x="58" y="66"/>
                    </a:moveTo>
                    <a:lnTo>
                      <a:pt x="59" y="63"/>
                    </a:lnTo>
                    <a:lnTo>
                      <a:pt x="56" y="54"/>
                    </a:lnTo>
                    <a:lnTo>
                      <a:pt x="50" y="45"/>
                    </a:lnTo>
                    <a:lnTo>
                      <a:pt x="41" y="32"/>
                    </a:lnTo>
                    <a:lnTo>
                      <a:pt x="32" y="20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6"/>
                    </a:lnTo>
                    <a:lnTo>
                      <a:pt x="18" y="28"/>
                    </a:lnTo>
                    <a:lnTo>
                      <a:pt x="27" y="40"/>
                    </a:lnTo>
                    <a:lnTo>
                      <a:pt x="35" y="51"/>
                    </a:lnTo>
                    <a:lnTo>
                      <a:pt x="44" y="60"/>
                    </a:lnTo>
                    <a:lnTo>
                      <a:pt x="52" y="66"/>
                    </a:lnTo>
                    <a:lnTo>
                      <a:pt x="58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3" name="Freeform 53"/>
              <p:cNvSpPr>
                <a:spLocks/>
              </p:cNvSpPr>
              <p:nvPr/>
            </p:nvSpPr>
            <p:spPr bwMode="auto">
              <a:xfrm>
                <a:off x="1092" y="470"/>
                <a:ext cx="22" cy="27"/>
              </a:xfrm>
              <a:custGeom>
                <a:avLst/>
                <a:gdLst>
                  <a:gd name="T0" fmla="*/ 1 w 44"/>
                  <a:gd name="T1" fmla="*/ 0 h 55"/>
                  <a:gd name="T2" fmla="*/ 1 w 44"/>
                  <a:gd name="T3" fmla="*/ 0 h 55"/>
                  <a:gd name="T4" fmla="*/ 1 w 44"/>
                  <a:gd name="T5" fmla="*/ 0 h 55"/>
                  <a:gd name="T6" fmla="*/ 1 w 44"/>
                  <a:gd name="T7" fmla="*/ 0 h 55"/>
                  <a:gd name="T8" fmla="*/ 1 w 44"/>
                  <a:gd name="T9" fmla="*/ 0 h 55"/>
                  <a:gd name="T10" fmla="*/ 1 w 44"/>
                  <a:gd name="T11" fmla="*/ 0 h 55"/>
                  <a:gd name="T12" fmla="*/ 1 w 44"/>
                  <a:gd name="T13" fmla="*/ 0 h 55"/>
                  <a:gd name="T14" fmla="*/ 1 w 44"/>
                  <a:gd name="T15" fmla="*/ 0 h 55"/>
                  <a:gd name="T16" fmla="*/ 0 w 44"/>
                  <a:gd name="T17" fmla="*/ 0 h 55"/>
                  <a:gd name="T18" fmla="*/ 1 w 44"/>
                  <a:gd name="T19" fmla="*/ 0 h 55"/>
                  <a:gd name="T20" fmla="*/ 1 w 44"/>
                  <a:gd name="T21" fmla="*/ 0 h 55"/>
                  <a:gd name="T22" fmla="*/ 1 w 44"/>
                  <a:gd name="T23" fmla="*/ 0 h 55"/>
                  <a:gd name="T24" fmla="*/ 1 w 44"/>
                  <a:gd name="T25" fmla="*/ 0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5"/>
                  <a:gd name="T41" fmla="*/ 44 w 44"/>
                  <a:gd name="T42" fmla="*/ 55 h 5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5">
                    <a:moveTo>
                      <a:pt x="41" y="55"/>
                    </a:moveTo>
                    <a:lnTo>
                      <a:pt x="44" y="52"/>
                    </a:lnTo>
                    <a:lnTo>
                      <a:pt x="43" y="45"/>
                    </a:lnTo>
                    <a:lnTo>
                      <a:pt x="38" y="35"/>
                    </a:lnTo>
                    <a:lnTo>
                      <a:pt x="31" y="25"/>
                    </a:lnTo>
                    <a:lnTo>
                      <a:pt x="23" y="16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3"/>
                    </a:lnTo>
                    <a:lnTo>
                      <a:pt x="18" y="31"/>
                    </a:lnTo>
                    <a:lnTo>
                      <a:pt x="31" y="48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4" name="Freeform 54"/>
              <p:cNvSpPr>
                <a:spLocks/>
              </p:cNvSpPr>
              <p:nvPr/>
            </p:nvSpPr>
            <p:spPr bwMode="auto">
              <a:xfrm>
                <a:off x="1237" y="444"/>
                <a:ext cx="29" cy="4"/>
              </a:xfrm>
              <a:custGeom>
                <a:avLst/>
                <a:gdLst>
                  <a:gd name="T0" fmla="*/ 0 w 60"/>
                  <a:gd name="T1" fmla="*/ 0 h 10"/>
                  <a:gd name="T2" fmla="*/ 0 w 60"/>
                  <a:gd name="T3" fmla="*/ 0 h 10"/>
                  <a:gd name="T4" fmla="*/ 0 w 60"/>
                  <a:gd name="T5" fmla="*/ 0 h 10"/>
                  <a:gd name="T6" fmla="*/ 0 w 60"/>
                  <a:gd name="T7" fmla="*/ 0 h 10"/>
                  <a:gd name="T8" fmla="*/ 0 w 60"/>
                  <a:gd name="T9" fmla="*/ 0 h 10"/>
                  <a:gd name="T10" fmla="*/ 0 w 60"/>
                  <a:gd name="T11" fmla="*/ 0 h 10"/>
                  <a:gd name="T12" fmla="*/ 0 w 60"/>
                  <a:gd name="T13" fmla="*/ 0 h 10"/>
                  <a:gd name="T14" fmla="*/ 0 w 60"/>
                  <a:gd name="T15" fmla="*/ 0 h 10"/>
                  <a:gd name="T16" fmla="*/ 0 w 60"/>
                  <a:gd name="T17" fmla="*/ 0 h 10"/>
                  <a:gd name="T18" fmla="*/ 0 w 60"/>
                  <a:gd name="T19" fmla="*/ 0 h 10"/>
                  <a:gd name="T20" fmla="*/ 0 w 60"/>
                  <a:gd name="T21" fmla="*/ 0 h 10"/>
                  <a:gd name="T22" fmla="*/ 0 w 60"/>
                  <a:gd name="T23" fmla="*/ 0 h 10"/>
                  <a:gd name="T24" fmla="*/ 0 w 60"/>
                  <a:gd name="T25" fmla="*/ 0 h 10"/>
                  <a:gd name="T26" fmla="*/ 0 w 60"/>
                  <a:gd name="T27" fmla="*/ 0 h 10"/>
                  <a:gd name="T28" fmla="*/ 0 w 60"/>
                  <a:gd name="T29" fmla="*/ 0 h 10"/>
                  <a:gd name="T30" fmla="*/ 0 w 60"/>
                  <a:gd name="T31" fmla="*/ 0 h 10"/>
                  <a:gd name="T32" fmla="*/ 0 w 60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0"/>
                  <a:gd name="T53" fmla="*/ 60 w 60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0">
                    <a:moveTo>
                      <a:pt x="0" y="8"/>
                    </a:moveTo>
                    <a:lnTo>
                      <a:pt x="5" y="8"/>
                    </a:lnTo>
                    <a:lnTo>
                      <a:pt x="12" y="7"/>
                    </a:lnTo>
                    <a:lnTo>
                      <a:pt x="22" y="5"/>
                    </a:lnTo>
                    <a:lnTo>
                      <a:pt x="32" y="3"/>
                    </a:lnTo>
                    <a:lnTo>
                      <a:pt x="43" y="2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60" y="3"/>
                    </a:lnTo>
                    <a:lnTo>
                      <a:pt x="58" y="7"/>
                    </a:lnTo>
                    <a:lnTo>
                      <a:pt x="52" y="10"/>
                    </a:lnTo>
                    <a:lnTo>
                      <a:pt x="44" y="10"/>
                    </a:lnTo>
                    <a:lnTo>
                      <a:pt x="35" y="10"/>
                    </a:lnTo>
                    <a:lnTo>
                      <a:pt x="25" y="10"/>
                    </a:lnTo>
                    <a:lnTo>
                      <a:pt x="14" y="10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5" name="Freeform 55"/>
              <p:cNvSpPr>
                <a:spLocks/>
              </p:cNvSpPr>
              <p:nvPr/>
            </p:nvSpPr>
            <p:spPr bwMode="auto">
              <a:xfrm>
                <a:off x="1202" y="411"/>
                <a:ext cx="40" cy="36"/>
              </a:xfrm>
              <a:custGeom>
                <a:avLst/>
                <a:gdLst>
                  <a:gd name="T0" fmla="*/ 0 w 80"/>
                  <a:gd name="T1" fmla="*/ 1 h 72"/>
                  <a:gd name="T2" fmla="*/ 1 w 80"/>
                  <a:gd name="T3" fmla="*/ 1 h 72"/>
                  <a:gd name="T4" fmla="*/ 1 w 80"/>
                  <a:gd name="T5" fmla="*/ 1 h 72"/>
                  <a:gd name="T6" fmla="*/ 1 w 80"/>
                  <a:gd name="T7" fmla="*/ 1 h 72"/>
                  <a:gd name="T8" fmla="*/ 1 w 80"/>
                  <a:gd name="T9" fmla="*/ 1 h 72"/>
                  <a:gd name="T10" fmla="*/ 1 w 80"/>
                  <a:gd name="T11" fmla="*/ 1 h 72"/>
                  <a:gd name="T12" fmla="*/ 1 w 80"/>
                  <a:gd name="T13" fmla="*/ 1 h 72"/>
                  <a:gd name="T14" fmla="*/ 1 w 80"/>
                  <a:gd name="T15" fmla="*/ 1 h 72"/>
                  <a:gd name="T16" fmla="*/ 1 w 80"/>
                  <a:gd name="T17" fmla="*/ 0 h 72"/>
                  <a:gd name="T18" fmla="*/ 1 w 80"/>
                  <a:gd name="T19" fmla="*/ 0 h 72"/>
                  <a:gd name="T20" fmla="*/ 1 w 80"/>
                  <a:gd name="T21" fmla="*/ 1 h 72"/>
                  <a:gd name="T22" fmla="*/ 1 w 80"/>
                  <a:gd name="T23" fmla="*/ 1 h 72"/>
                  <a:gd name="T24" fmla="*/ 1 w 80"/>
                  <a:gd name="T25" fmla="*/ 1 h 72"/>
                  <a:gd name="T26" fmla="*/ 1 w 80"/>
                  <a:gd name="T27" fmla="*/ 1 h 72"/>
                  <a:gd name="T28" fmla="*/ 1 w 80"/>
                  <a:gd name="T29" fmla="*/ 1 h 72"/>
                  <a:gd name="T30" fmla="*/ 1 w 80"/>
                  <a:gd name="T31" fmla="*/ 1 h 72"/>
                  <a:gd name="T32" fmla="*/ 0 w 80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72"/>
                  <a:gd name="T53" fmla="*/ 80 w 8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72">
                    <a:moveTo>
                      <a:pt x="0" y="72"/>
                    </a:moveTo>
                    <a:lnTo>
                      <a:pt x="10" y="67"/>
                    </a:lnTo>
                    <a:lnTo>
                      <a:pt x="22" y="58"/>
                    </a:lnTo>
                    <a:lnTo>
                      <a:pt x="37" y="47"/>
                    </a:lnTo>
                    <a:lnTo>
                      <a:pt x="52" y="35"/>
                    </a:lnTo>
                    <a:lnTo>
                      <a:pt x="65" y="24"/>
                    </a:lnTo>
                    <a:lnTo>
                      <a:pt x="75" y="13"/>
                    </a:lnTo>
                    <a:lnTo>
                      <a:pt x="80" y="4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3" y="6"/>
                    </a:lnTo>
                    <a:lnTo>
                      <a:pt x="52" y="15"/>
                    </a:lnTo>
                    <a:lnTo>
                      <a:pt x="42" y="29"/>
                    </a:lnTo>
                    <a:lnTo>
                      <a:pt x="29" y="41"/>
                    </a:lnTo>
                    <a:lnTo>
                      <a:pt x="19" y="55"/>
                    </a:lnTo>
                    <a:lnTo>
                      <a:pt x="8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6" name="Freeform 56"/>
              <p:cNvSpPr>
                <a:spLocks/>
              </p:cNvSpPr>
              <p:nvPr/>
            </p:nvSpPr>
            <p:spPr bwMode="auto">
              <a:xfrm>
                <a:off x="1188" y="411"/>
                <a:ext cx="36" cy="37"/>
              </a:xfrm>
              <a:custGeom>
                <a:avLst/>
                <a:gdLst>
                  <a:gd name="T0" fmla="*/ 0 w 72"/>
                  <a:gd name="T1" fmla="*/ 0 h 75"/>
                  <a:gd name="T2" fmla="*/ 1 w 72"/>
                  <a:gd name="T3" fmla="*/ 0 h 75"/>
                  <a:gd name="T4" fmla="*/ 1 w 72"/>
                  <a:gd name="T5" fmla="*/ 0 h 75"/>
                  <a:gd name="T6" fmla="*/ 1 w 72"/>
                  <a:gd name="T7" fmla="*/ 0 h 75"/>
                  <a:gd name="T8" fmla="*/ 1 w 72"/>
                  <a:gd name="T9" fmla="*/ 0 h 75"/>
                  <a:gd name="T10" fmla="*/ 1 w 72"/>
                  <a:gd name="T11" fmla="*/ 0 h 75"/>
                  <a:gd name="T12" fmla="*/ 1 w 72"/>
                  <a:gd name="T13" fmla="*/ 0 h 75"/>
                  <a:gd name="T14" fmla="*/ 1 w 72"/>
                  <a:gd name="T15" fmla="*/ 0 h 75"/>
                  <a:gd name="T16" fmla="*/ 1 w 72"/>
                  <a:gd name="T17" fmla="*/ 0 h 75"/>
                  <a:gd name="T18" fmla="*/ 1 w 72"/>
                  <a:gd name="T19" fmla="*/ 0 h 75"/>
                  <a:gd name="T20" fmla="*/ 1 w 72"/>
                  <a:gd name="T21" fmla="*/ 0 h 75"/>
                  <a:gd name="T22" fmla="*/ 1 w 72"/>
                  <a:gd name="T23" fmla="*/ 0 h 75"/>
                  <a:gd name="T24" fmla="*/ 1 w 72"/>
                  <a:gd name="T25" fmla="*/ 0 h 75"/>
                  <a:gd name="T26" fmla="*/ 1 w 72"/>
                  <a:gd name="T27" fmla="*/ 0 h 75"/>
                  <a:gd name="T28" fmla="*/ 1 w 72"/>
                  <a:gd name="T29" fmla="*/ 0 h 75"/>
                  <a:gd name="T30" fmla="*/ 1 w 72"/>
                  <a:gd name="T31" fmla="*/ 0 h 75"/>
                  <a:gd name="T32" fmla="*/ 0 w 72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75"/>
                  <a:gd name="T53" fmla="*/ 72 w 72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75">
                    <a:moveTo>
                      <a:pt x="0" y="75"/>
                    </a:moveTo>
                    <a:lnTo>
                      <a:pt x="10" y="68"/>
                    </a:lnTo>
                    <a:lnTo>
                      <a:pt x="22" y="58"/>
                    </a:lnTo>
                    <a:lnTo>
                      <a:pt x="34" y="47"/>
                    </a:lnTo>
                    <a:lnTo>
                      <a:pt x="48" y="33"/>
                    </a:lnTo>
                    <a:lnTo>
                      <a:pt x="60" y="21"/>
                    </a:lnTo>
                    <a:lnTo>
                      <a:pt x="69" y="10"/>
                    </a:lnTo>
                    <a:lnTo>
                      <a:pt x="72" y="3"/>
                    </a:lnTo>
                    <a:lnTo>
                      <a:pt x="71" y="0"/>
                    </a:lnTo>
                    <a:lnTo>
                      <a:pt x="63" y="3"/>
                    </a:lnTo>
                    <a:lnTo>
                      <a:pt x="54" y="10"/>
                    </a:lnTo>
                    <a:lnTo>
                      <a:pt x="45" y="21"/>
                    </a:lnTo>
                    <a:lnTo>
                      <a:pt x="34" y="35"/>
                    </a:lnTo>
                    <a:lnTo>
                      <a:pt x="23" y="47"/>
                    </a:lnTo>
                    <a:lnTo>
                      <a:pt x="14" y="61"/>
                    </a:lnTo>
                    <a:lnTo>
                      <a:pt x="7" y="7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7" name="Freeform 57"/>
              <p:cNvSpPr>
                <a:spLocks/>
              </p:cNvSpPr>
              <p:nvPr/>
            </p:nvSpPr>
            <p:spPr bwMode="auto">
              <a:xfrm>
                <a:off x="1171" y="410"/>
                <a:ext cx="31" cy="40"/>
              </a:xfrm>
              <a:custGeom>
                <a:avLst/>
                <a:gdLst>
                  <a:gd name="T0" fmla="*/ 0 w 62"/>
                  <a:gd name="T1" fmla="*/ 1 h 80"/>
                  <a:gd name="T2" fmla="*/ 1 w 62"/>
                  <a:gd name="T3" fmla="*/ 1 h 80"/>
                  <a:gd name="T4" fmla="*/ 1 w 62"/>
                  <a:gd name="T5" fmla="*/ 1 h 80"/>
                  <a:gd name="T6" fmla="*/ 1 w 62"/>
                  <a:gd name="T7" fmla="*/ 1 h 80"/>
                  <a:gd name="T8" fmla="*/ 1 w 62"/>
                  <a:gd name="T9" fmla="*/ 1 h 80"/>
                  <a:gd name="T10" fmla="*/ 1 w 62"/>
                  <a:gd name="T11" fmla="*/ 1 h 80"/>
                  <a:gd name="T12" fmla="*/ 1 w 62"/>
                  <a:gd name="T13" fmla="*/ 1 h 80"/>
                  <a:gd name="T14" fmla="*/ 1 w 62"/>
                  <a:gd name="T15" fmla="*/ 1 h 80"/>
                  <a:gd name="T16" fmla="*/ 1 w 62"/>
                  <a:gd name="T17" fmla="*/ 0 h 80"/>
                  <a:gd name="T18" fmla="*/ 1 w 62"/>
                  <a:gd name="T19" fmla="*/ 1 h 80"/>
                  <a:gd name="T20" fmla="*/ 1 w 62"/>
                  <a:gd name="T21" fmla="*/ 1 h 80"/>
                  <a:gd name="T22" fmla="*/ 1 w 62"/>
                  <a:gd name="T23" fmla="*/ 1 h 80"/>
                  <a:gd name="T24" fmla="*/ 1 w 62"/>
                  <a:gd name="T25" fmla="*/ 1 h 80"/>
                  <a:gd name="T26" fmla="*/ 1 w 62"/>
                  <a:gd name="T27" fmla="*/ 1 h 80"/>
                  <a:gd name="T28" fmla="*/ 1 w 62"/>
                  <a:gd name="T29" fmla="*/ 1 h 80"/>
                  <a:gd name="T30" fmla="*/ 1 w 62"/>
                  <a:gd name="T31" fmla="*/ 1 h 80"/>
                  <a:gd name="T32" fmla="*/ 0 w 62"/>
                  <a:gd name="T33" fmla="*/ 1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80"/>
                  <a:gd name="T53" fmla="*/ 62 w 62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80">
                    <a:moveTo>
                      <a:pt x="0" y="80"/>
                    </a:moveTo>
                    <a:lnTo>
                      <a:pt x="9" y="72"/>
                    </a:lnTo>
                    <a:lnTo>
                      <a:pt x="21" y="61"/>
                    </a:lnTo>
                    <a:lnTo>
                      <a:pt x="33" y="48"/>
                    </a:lnTo>
                    <a:lnTo>
                      <a:pt x="44" y="35"/>
                    </a:lnTo>
                    <a:lnTo>
                      <a:pt x="53" y="22"/>
                    </a:lnTo>
                    <a:lnTo>
                      <a:pt x="61" y="11"/>
                    </a:lnTo>
                    <a:lnTo>
                      <a:pt x="62" y="3"/>
                    </a:lnTo>
                    <a:lnTo>
                      <a:pt x="61" y="0"/>
                    </a:lnTo>
                    <a:lnTo>
                      <a:pt x="55" y="3"/>
                    </a:lnTo>
                    <a:lnTo>
                      <a:pt x="47" y="11"/>
                    </a:lnTo>
                    <a:lnTo>
                      <a:pt x="40" y="22"/>
                    </a:lnTo>
                    <a:lnTo>
                      <a:pt x="30" y="35"/>
                    </a:lnTo>
                    <a:lnTo>
                      <a:pt x="23" y="51"/>
                    </a:lnTo>
                    <a:lnTo>
                      <a:pt x="14" y="63"/>
                    </a:lnTo>
                    <a:lnTo>
                      <a:pt x="6" y="7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8" name="Freeform 58"/>
              <p:cNvSpPr>
                <a:spLocks/>
              </p:cNvSpPr>
              <p:nvPr/>
            </p:nvSpPr>
            <p:spPr bwMode="auto">
              <a:xfrm>
                <a:off x="1154" y="417"/>
                <a:ext cx="24" cy="37"/>
              </a:xfrm>
              <a:custGeom>
                <a:avLst/>
                <a:gdLst>
                  <a:gd name="T0" fmla="*/ 0 w 48"/>
                  <a:gd name="T1" fmla="*/ 1 h 73"/>
                  <a:gd name="T2" fmla="*/ 1 w 48"/>
                  <a:gd name="T3" fmla="*/ 1 h 73"/>
                  <a:gd name="T4" fmla="*/ 1 w 48"/>
                  <a:gd name="T5" fmla="*/ 1 h 73"/>
                  <a:gd name="T6" fmla="*/ 1 w 48"/>
                  <a:gd name="T7" fmla="*/ 1 h 73"/>
                  <a:gd name="T8" fmla="*/ 1 w 48"/>
                  <a:gd name="T9" fmla="*/ 1 h 73"/>
                  <a:gd name="T10" fmla="*/ 1 w 48"/>
                  <a:gd name="T11" fmla="*/ 1 h 73"/>
                  <a:gd name="T12" fmla="*/ 1 w 48"/>
                  <a:gd name="T13" fmla="*/ 1 h 73"/>
                  <a:gd name="T14" fmla="*/ 1 w 48"/>
                  <a:gd name="T15" fmla="*/ 1 h 73"/>
                  <a:gd name="T16" fmla="*/ 1 w 48"/>
                  <a:gd name="T17" fmla="*/ 0 h 73"/>
                  <a:gd name="T18" fmla="*/ 1 w 48"/>
                  <a:gd name="T19" fmla="*/ 1 h 73"/>
                  <a:gd name="T20" fmla="*/ 1 w 48"/>
                  <a:gd name="T21" fmla="*/ 1 h 73"/>
                  <a:gd name="T22" fmla="*/ 1 w 48"/>
                  <a:gd name="T23" fmla="*/ 1 h 73"/>
                  <a:gd name="T24" fmla="*/ 0 w 48"/>
                  <a:gd name="T25" fmla="*/ 1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73"/>
                  <a:gd name="T41" fmla="*/ 48 w 48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73">
                    <a:moveTo>
                      <a:pt x="0" y="73"/>
                    </a:moveTo>
                    <a:lnTo>
                      <a:pt x="8" y="67"/>
                    </a:lnTo>
                    <a:lnTo>
                      <a:pt x="17" y="56"/>
                    </a:lnTo>
                    <a:lnTo>
                      <a:pt x="26" y="44"/>
                    </a:lnTo>
                    <a:lnTo>
                      <a:pt x="35" y="32"/>
                    </a:lnTo>
                    <a:lnTo>
                      <a:pt x="43" y="20"/>
                    </a:lnTo>
                    <a:lnTo>
                      <a:pt x="48" y="9"/>
                    </a:lnTo>
                    <a:lnTo>
                      <a:pt x="48" y="3"/>
                    </a:lnTo>
                    <a:lnTo>
                      <a:pt x="43" y="0"/>
                    </a:lnTo>
                    <a:lnTo>
                      <a:pt x="29" y="11"/>
                    </a:lnTo>
                    <a:lnTo>
                      <a:pt x="20" y="32"/>
                    </a:lnTo>
                    <a:lnTo>
                      <a:pt x="9" y="56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9" name="Freeform 59"/>
              <p:cNvSpPr>
                <a:spLocks/>
              </p:cNvSpPr>
              <p:nvPr/>
            </p:nvSpPr>
            <p:spPr bwMode="auto">
              <a:xfrm>
                <a:off x="1136" y="422"/>
                <a:ext cx="21" cy="35"/>
              </a:xfrm>
              <a:custGeom>
                <a:avLst/>
                <a:gdLst>
                  <a:gd name="T0" fmla="*/ 0 w 42"/>
                  <a:gd name="T1" fmla="*/ 1 h 70"/>
                  <a:gd name="T2" fmla="*/ 1 w 42"/>
                  <a:gd name="T3" fmla="*/ 1 h 70"/>
                  <a:gd name="T4" fmla="*/ 1 w 42"/>
                  <a:gd name="T5" fmla="*/ 1 h 70"/>
                  <a:gd name="T6" fmla="*/ 1 w 42"/>
                  <a:gd name="T7" fmla="*/ 1 h 70"/>
                  <a:gd name="T8" fmla="*/ 1 w 42"/>
                  <a:gd name="T9" fmla="*/ 1 h 70"/>
                  <a:gd name="T10" fmla="*/ 1 w 42"/>
                  <a:gd name="T11" fmla="*/ 1 h 70"/>
                  <a:gd name="T12" fmla="*/ 1 w 42"/>
                  <a:gd name="T13" fmla="*/ 1 h 70"/>
                  <a:gd name="T14" fmla="*/ 1 w 42"/>
                  <a:gd name="T15" fmla="*/ 0 h 70"/>
                  <a:gd name="T16" fmla="*/ 1 w 42"/>
                  <a:gd name="T17" fmla="*/ 0 h 70"/>
                  <a:gd name="T18" fmla="*/ 1 w 42"/>
                  <a:gd name="T19" fmla="*/ 1 h 70"/>
                  <a:gd name="T20" fmla="*/ 1 w 42"/>
                  <a:gd name="T21" fmla="*/ 1 h 70"/>
                  <a:gd name="T22" fmla="*/ 1 w 42"/>
                  <a:gd name="T23" fmla="*/ 1 h 70"/>
                  <a:gd name="T24" fmla="*/ 0 w 42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70"/>
                  <a:gd name="T41" fmla="*/ 42 w 42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70">
                    <a:moveTo>
                      <a:pt x="0" y="70"/>
                    </a:moveTo>
                    <a:lnTo>
                      <a:pt x="6" y="64"/>
                    </a:lnTo>
                    <a:lnTo>
                      <a:pt x="13" y="54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6" y="17"/>
                    </a:lnTo>
                    <a:lnTo>
                      <a:pt x="41" y="6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24" y="12"/>
                    </a:lnTo>
                    <a:lnTo>
                      <a:pt x="13" y="34"/>
                    </a:lnTo>
                    <a:lnTo>
                      <a:pt x="6" y="5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0" name="Freeform 60"/>
              <p:cNvSpPr>
                <a:spLocks/>
              </p:cNvSpPr>
              <p:nvPr/>
            </p:nvSpPr>
            <p:spPr bwMode="auto">
              <a:xfrm>
                <a:off x="1118" y="431"/>
                <a:ext cx="11" cy="30"/>
              </a:xfrm>
              <a:custGeom>
                <a:avLst/>
                <a:gdLst>
                  <a:gd name="T0" fmla="*/ 0 w 21"/>
                  <a:gd name="T1" fmla="*/ 0 h 62"/>
                  <a:gd name="T2" fmla="*/ 1 w 21"/>
                  <a:gd name="T3" fmla="*/ 0 h 62"/>
                  <a:gd name="T4" fmla="*/ 1 w 21"/>
                  <a:gd name="T5" fmla="*/ 0 h 62"/>
                  <a:gd name="T6" fmla="*/ 1 w 21"/>
                  <a:gd name="T7" fmla="*/ 0 h 62"/>
                  <a:gd name="T8" fmla="*/ 1 w 21"/>
                  <a:gd name="T9" fmla="*/ 0 h 62"/>
                  <a:gd name="T10" fmla="*/ 1 w 21"/>
                  <a:gd name="T11" fmla="*/ 0 h 62"/>
                  <a:gd name="T12" fmla="*/ 1 w 21"/>
                  <a:gd name="T13" fmla="*/ 0 h 62"/>
                  <a:gd name="T14" fmla="*/ 1 w 21"/>
                  <a:gd name="T15" fmla="*/ 0 h 62"/>
                  <a:gd name="T16" fmla="*/ 0 w 21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2"/>
                  <a:gd name="T29" fmla="*/ 21 w 21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2">
                    <a:moveTo>
                      <a:pt x="0" y="62"/>
                    </a:moveTo>
                    <a:lnTo>
                      <a:pt x="10" y="45"/>
                    </a:lnTo>
                    <a:lnTo>
                      <a:pt x="18" y="23"/>
                    </a:lnTo>
                    <a:lnTo>
                      <a:pt x="21" y="7"/>
                    </a:lnTo>
                    <a:lnTo>
                      <a:pt x="13" y="0"/>
                    </a:lnTo>
                    <a:lnTo>
                      <a:pt x="4" y="10"/>
                    </a:lnTo>
                    <a:lnTo>
                      <a:pt x="3" y="26"/>
                    </a:lnTo>
                    <a:lnTo>
                      <a:pt x="3" y="4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1" name="Freeform 61"/>
              <p:cNvSpPr>
                <a:spLocks/>
              </p:cNvSpPr>
              <p:nvPr/>
            </p:nvSpPr>
            <p:spPr bwMode="auto">
              <a:xfrm>
                <a:off x="1103" y="439"/>
                <a:ext cx="6" cy="27"/>
              </a:xfrm>
              <a:custGeom>
                <a:avLst/>
                <a:gdLst>
                  <a:gd name="T0" fmla="*/ 1 w 12"/>
                  <a:gd name="T1" fmla="*/ 1 h 54"/>
                  <a:gd name="T2" fmla="*/ 1 w 12"/>
                  <a:gd name="T3" fmla="*/ 1 h 54"/>
                  <a:gd name="T4" fmla="*/ 1 w 12"/>
                  <a:gd name="T5" fmla="*/ 1 h 54"/>
                  <a:gd name="T6" fmla="*/ 1 w 12"/>
                  <a:gd name="T7" fmla="*/ 1 h 54"/>
                  <a:gd name="T8" fmla="*/ 1 w 12"/>
                  <a:gd name="T9" fmla="*/ 0 h 54"/>
                  <a:gd name="T10" fmla="*/ 0 w 12"/>
                  <a:gd name="T11" fmla="*/ 1 h 54"/>
                  <a:gd name="T12" fmla="*/ 1 w 12"/>
                  <a:gd name="T13" fmla="*/ 1 h 54"/>
                  <a:gd name="T14" fmla="*/ 1 w 12"/>
                  <a:gd name="T15" fmla="*/ 1 h 54"/>
                  <a:gd name="T16" fmla="*/ 1 w 12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4"/>
                  <a:gd name="T29" fmla="*/ 12 w 1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4">
                    <a:moveTo>
                      <a:pt x="3" y="54"/>
                    </a:moveTo>
                    <a:lnTo>
                      <a:pt x="8" y="40"/>
                    </a:lnTo>
                    <a:lnTo>
                      <a:pt x="12" y="22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2" y="22"/>
                    </a:lnTo>
                    <a:lnTo>
                      <a:pt x="3" y="38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2" name="Freeform 62"/>
              <p:cNvSpPr>
                <a:spLocks/>
              </p:cNvSpPr>
              <p:nvPr/>
            </p:nvSpPr>
            <p:spPr bwMode="auto">
              <a:xfrm>
                <a:off x="1087" y="444"/>
                <a:ext cx="8" cy="26"/>
              </a:xfrm>
              <a:custGeom>
                <a:avLst/>
                <a:gdLst>
                  <a:gd name="T0" fmla="*/ 1 w 15"/>
                  <a:gd name="T1" fmla="*/ 1 h 52"/>
                  <a:gd name="T2" fmla="*/ 1 w 15"/>
                  <a:gd name="T3" fmla="*/ 1 h 52"/>
                  <a:gd name="T4" fmla="*/ 1 w 15"/>
                  <a:gd name="T5" fmla="*/ 1 h 52"/>
                  <a:gd name="T6" fmla="*/ 1 w 15"/>
                  <a:gd name="T7" fmla="*/ 1 h 52"/>
                  <a:gd name="T8" fmla="*/ 1 w 15"/>
                  <a:gd name="T9" fmla="*/ 0 h 52"/>
                  <a:gd name="T10" fmla="*/ 0 w 15"/>
                  <a:gd name="T11" fmla="*/ 1 h 52"/>
                  <a:gd name="T12" fmla="*/ 1 w 15"/>
                  <a:gd name="T13" fmla="*/ 1 h 52"/>
                  <a:gd name="T14" fmla="*/ 1 w 15"/>
                  <a:gd name="T15" fmla="*/ 1 h 52"/>
                  <a:gd name="T16" fmla="*/ 1 w 15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2"/>
                  <a:gd name="T29" fmla="*/ 15 w 15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2">
                    <a:moveTo>
                      <a:pt x="11" y="52"/>
                    </a:moveTo>
                    <a:lnTo>
                      <a:pt x="14" y="40"/>
                    </a:lnTo>
                    <a:lnTo>
                      <a:pt x="15" y="23"/>
                    </a:lnTo>
                    <a:lnTo>
                      <a:pt x="12" y="6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8" y="35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3" name="Freeform 63"/>
              <p:cNvSpPr>
                <a:spLocks/>
              </p:cNvSpPr>
              <p:nvPr/>
            </p:nvSpPr>
            <p:spPr bwMode="auto">
              <a:xfrm>
                <a:off x="1075" y="454"/>
                <a:ext cx="7" cy="25"/>
              </a:xfrm>
              <a:custGeom>
                <a:avLst/>
                <a:gdLst>
                  <a:gd name="T0" fmla="*/ 0 w 15"/>
                  <a:gd name="T1" fmla="*/ 0 h 51"/>
                  <a:gd name="T2" fmla="*/ 0 w 15"/>
                  <a:gd name="T3" fmla="*/ 0 h 51"/>
                  <a:gd name="T4" fmla="*/ 0 w 15"/>
                  <a:gd name="T5" fmla="*/ 0 h 51"/>
                  <a:gd name="T6" fmla="*/ 0 w 15"/>
                  <a:gd name="T7" fmla="*/ 0 h 51"/>
                  <a:gd name="T8" fmla="*/ 0 w 15"/>
                  <a:gd name="T9" fmla="*/ 0 h 51"/>
                  <a:gd name="T10" fmla="*/ 0 w 15"/>
                  <a:gd name="T11" fmla="*/ 0 h 51"/>
                  <a:gd name="T12" fmla="*/ 0 w 15"/>
                  <a:gd name="T13" fmla="*/ 0 h 51"/>
                  <a:gd name="T14" fmla="*/ 0 w 15"/>
                  <a:gd name="T15" fmla="*/ 0 h 51"/>
                  <a:gd name="T16" fmla="*/ 0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1"/>
                  <a:gd name="T29" fmla="*/ 15 w 15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1">
                    <a:moveTo>
                      <a:pt x="1" y="51"/>
                    </a:moveTo>
                    <a:lnTo>
                      <a:pt x="9" y="43"/>
                    </a:lnTo>
                    <a:lnTo>
                      <a:pt x="15" y="28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1" y="37"/>
                    </a:lnTo>
                    <a:lnTo>
                      <a:pt x="1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4" name="Freeform 64"/>
              <p:cNvSpPr>
                <a:spLocks/>
              </p:cNvSpPr>
              <p:nvPr/>
            </p:nvSpPr>
            <p:spPr bwMode="auto">
              <a:xfrm>
                <a:off x="1066" y="457"/>
                <a:ext cx="6" cy="28"/>
              </a:xfrm>
              <a:custGeom>
                <a:avLst/>
                <a:gdLst>
                  <a:gd name="T0" fmla="*/ 0 w 14"/>
                  <a:gd name="T1" fmla="*/ 0 h 57"/>
                  <a:gd name="T2" fmla="*/ 0 w 14"/>
                  <a:gd name="T3" fmla="*/ 0 h 57"/>
                  <a:gd name="T4" fmla="*/ 0 w 14"/>
                  <a:gd name="T5" fmla="*/ 0 h 57"/>
                  <a:gd name="T6" fmla="*/ 0 w 14"/>
                  <a:gd name="T7" fmla="*/ 0 h 57"/>
                  <a:gd name="T8" fmla="*/ 0 w 14"/>
                  <a:gd name="T9" fmla="*/ 0 h 57"/>
                  <a:gd name="T10" fmla="*/ 0 w 14"/>
                  <a:gd name="T11" fmla="*/ 0 h 57"/>
                  <a:gd name="T12" fmla="*/ 0 w 14"/>
                  <a:gd name="T13" fmla="*/ 0 h 57"/>
                  <a:gd name="T14" fmla="*/ 0 w 14"/>
                  <a:gd name="T15" fmla="*/ 0 h 57"/>
                  <a:gd name="T16" fmla="*/ 0 w 1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7"/>
                  <a:gd name="T29" fmla="*/ 14 w 14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7">
                    <a:moveTo>
                      <a:pt x="5" y="57"/>
                    </a:moveTo>
                    <a:lnTo>
                      <a:pt x="9" y="45"/>
                    </a:lnTo>
                    <a:lnTo>
                      <a:pt x="14" y="28"/>
                    </a:lnTo>
                    <a:lnTo>
                      <a:pt x="14" y="11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2"/>
                    </a:lnTo>
                    <a:lnTo>
                      <a:pt x="2" y="43"/>
                    </a:lnTo>
                    <a:lnTo>
                      <a:pt x="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5" name="Freeform 65"/>
              <p:cNvSpPr>
                <a:spLocks/>
              </p:cNvSpPr>
              <p:nvPr/>
            </p:nvSpPr>
            <p:spPr bwMode="auto">
              <a:xfrm>
                <a:off x="1218" y="417"/>
                <a:ext cx="41" cy="30"/>
              </a:xfrm>
              <a:custGeom>
                <a:avLst/>
                <a:gdLst>
                  <a:gd name="T0" fmla="*/ 1 w 82"/>
                  <a:gd name="T1" fmla="*/ 0 h 60"/>
                  <a:gd name="T2" fmla="*/ 1 w 82"/>
                  <a:gd name="T3" fmla="*/ 1 h 60"/>
                  <a:gd name="T4" fmla="*/ 1 w 82"/>
                  <a:gd name="T5" fmla="*/ 1 h 60"/>
                  <a:gd name="T6" fmla="*/ 1 w 82"/>
                  <a:gd name="T7" fmla="*/ 1 h 60"/>
                  <a:gd name="T8" fmla="*/ 1 w 82"/>
                  <a:gd name="T9" fmla="*/ 1 h 60"/>
                  <a:gd name="T10" fmla="*/ 1 w 82"/>
                  <a:gd name="T11" fmla="*/ 1 h 60"/>
                  <a:gd name="T12" fmla="*/ 1 w 82"/>
                  <a:gd name="T13" fmla="*/ 1 h 60"/>
                  <a:gd name="T14" fmla="*/ 1 w 82"/>
                  <a:gd name="T15" fmla="*/ 1 h 60"/>
                  <a:gd name="T16" fmla="*/ 0 w 82"/>
                  <a:gd name="T17" fmla="*/ 1 h 60"/>
                  <a:gd name="T18" fmla="*/ 1 w 82"/>
                  <a:gd name="T19" fmla="*/ 1 h 60"/>
                  <a:gd name="T20" fmla="*/ 1 w 82"/>
                  <a:gd name="T21" fmla="*/ 1 h 60"/>
                  <a:gd name="T22" fmla="*/ 1 w 82"/>
                  <a:gd name="T23" fmla="*/ 1 h 60"/>
                  <a:gd name="T24" fmla="*/ 1 w 82"/>
                  <a:gd name="T25" fmla="*/ 1 h 60"/>
                  <a:gd name="T26" fmla="*/ 1 w 82"/>
                  <a:gd name="T27" fmla="*/ 1 h 60"/>
                  <a:gd name="T28" fmla="*/ 1 w 82"/>
                  <a:gd name="T29" fmla="*/ 1 h 60"/>
                  <a:gd name="T30" fmla="*/ 1 w 82"/>
                  <a:gd name="T31" fmla="*/ 1 h 60"/>
                  <a:gd name="T32" fmla="*/ 1 w 82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60"/>
                  <a:gd name="T53" fmla="*/ 82 w 82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60">
                    <a:moveTo>
                      <a:pt x="79" y="0"/>
                    </a:moveTo>
                    <a:lnTo>
                      <a:pt x="74" y="1"/>
                    </a:lnTo>
                    <a:lnTo>
                      <a:pt x="68" y="8"/>
                    </a:lnTo>
                    <a:lnTo>
                      <a:pt x="58" y="17"/>
                    </a:lnTo>
                    <a:lnTo>
                      <a:pt x="47" y="27"/>
                    </a:lnTo>
                    <a:lnTo>
                      <a:pt x="35" y="38"/>
                    </a:lnTo>
                    <a:lnTo>
                      <a:pt x="22" y="47"/>
                    </a:lnTo>
                    <a:lnTo>
                      <a:pt x="10" y="55"/>
                    </a:lnTo>
                    <a:lnTo>
                      <a:pt x="0" y="60"/>
                    </a:lnTo>
                    <a:lnTo>
                      <a:pt x="13" y="55"/>
                    </a:lnTo>
                    <a:lnTo>
                      <a:pt x="29" y="47"/>
                    </a:lnTo>
                    <a:lnTo>
                      <a:pt x="44" y="40"/>
                    </a:lnTo>
                    <a:lnTo>
                      <a:pt x="58" y="29"/>
                    </a:lnTo>
                    <a:lnTo>
                      <a:pt x="70" y="20"/>
                    </a:lnTo>
                    <a:lnTo>
                      <a:pt x="79" y="11"/>
                    </a:lnTo>
                    <a:lnTo>
                      <a:pt x="82" y="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6" name="Freeform 66"/>
              <p:cNvSpPr>
                <a:spLocks/>
              </p:cNvSpPr>
              <p:nvPr/>
            </p:nvSpPr>
            <p:spPr bwMode="auto">
              <a:xfrm>
                <a:off x="1237" y="428"/>
                <a:ext cx="30" cy="20"/>
              </a:xfrm>
              <a:custGeom>
                <a:avLst/>
                <a:gdLst>
                  <a:gd name="T0" fmla="*/ 0 w 61"/>
                  <a:gd name="T1" fmla="*/ 1 h 38"/>
                  <a:gd name="T2" fmla="*/ 0 w 61"/>
                  <a:gd name="T3" fmla="*/ 1 h 38"/>
                  <a:gd name="T4" fmla="*/ 0 w 61"/>
                  <a:gd name="T5" fmla="*/ 1 h 38"/>
                  <a:gd name="T6" fmla="*/ 0 w 61"/>
                  <a:gd name="T7" fmla="*/ 1 h 38"/>
                  <a:gd name="T8" fmla="*/ 0 w 61"/>
                  <a:gd name="T9" fmla="*/ 1 h 38"/>
                  <a:gd name="T10" fmla="*/ 0 w 61"/>
                  <a:gd name="T11" fmla="*/ 1 h 38"/>
                  <a:gd name="T12" fmla="*/ 0 w 61"/>
                  <a:gd name="T13" fmla="*/ 1 h 38"/>
                  <a:gd name="T14" fmla="*/ 0 w 61"/>
                  <a:gd name="T15" fmla="*/ 1 h 38"/>
                  <a:gd name="T16" fmla="*/ 0 w 61"/>
                  <a:gd name="T17" fmla="*/ 0 h 38"/>
                  <a:gd name="T18" fmla="*/ 0 w 61"/>
                  <a:gd name="T19" fmla="*/ 0 h 38"/>
                  <a:gd name="T20" fmla="*/ 0 w 61"/>
                  <a:gd name="T21" fmla="*/ 1 h 38"/>
                  <a:gd name="T22" fmla="*/ 0 w 61"/>
                  <a:gd name="T23" fmla="*/ 1 h 38"/>
                  <a:gd name="T24" fmla="*/ 0 w 61"/>
                  <a:gd name="T25" fmla="*/ 1 h 38"/>
                  <a:gd name="T26" fmla="*/ 0 w 61"/>
                  <a:gd name="T27" fmla="*/ 1 h 38"/>
                  <a:gd name="T28" fmla="*/ 0 w 61"/>
                  <a:gd name="T29" fmla="*/ 1 h 38"/>
                  <a:gd name="T30" fmla="*/ 0 w 61"/>
                  <a:gd name="T31" fmla="*/ 1 h 38"/>
                  <a:gd name="T32" fmla="*/ 0 w 61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38"/>
                  <a:gd name="T53" fmla="*/ 61 w 61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38">
                    <a:moveTo>
                      <a:pt x="0" y="38"/>
                    </a:moveTo>
                    <a:lnTo>
                      <a:pt x="8" y="33"/>
                    </a:lnTo>
                    <a:lnTo>
                      <a:pt x="18" y="29"/>
                    </a:lnTo>
                    <a:lnTo>
                      <a:pt x="29" y="23"/>
                    </a:lnTo>
                    <a:lnTo>
                      <a:pt x="40" y="17"/>
                    </a:lnTo>
                    <a:lnTo>
                      <a:pt x="51" y="12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49" y="3"/>
                    </a:lnTo>
                    <a:lnTo>
                      <a:pt x="41" y="9"/>
                    </a:lnTo>
                    <a:lnTo>
                      <a:pt x="31" y="15"/>
                    </a:lnTo>
                    <a:lnTo>
                      <a:pt x="22" y="23"/>
                    </a:lnTo>
                    <a:lnTo>
                      <a:pt x="12" y="29"/>
                    </a:lnTo>
                    <a:lnTo>
                      <a:pt x="5" y="3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7" name="Freeform 67"/>
              <p:cNvSpPr>
                <a:spLocks/>
              </p:cNvSpPr>
              <p:nvPr/>
            </p:nvSpPr>
            <p:spPr bwMode="auto">
              <a:xfrm>
                <a:off x="992" y="541"/>
                <a:ext cx="168" cy="39"/>
              </a:xfrm>
              <a:custGeom>
                <a:avLst/>
                <a:gdLst>
                  <a:gd name="T0" fmla="*/ 0 w 338"/>
                  <a:gd name="T1" fmla="*/ 0 h 80"/>
                  <a:gd name="T2" fmla="*/ 0 w 338"/>
                  <a:gd name="T3" fmla="*/ 0 h 80"/>
                  <a:gd name="T4" fmla="*/ 0 w 338"/>
                  <a:gd name="T5" fmla="*/ 0 h 80"/>
                  <a:gd name="T6" fmla="*/ 0 w 338"/>
                  <a:gd name="T7" fmla="*/ 0 h 80"/>
                  <a:gd name="T8" fmla="*/ 0 w 338"/>
                  <a:gd name="T9" fmla="*/ 0 h 80"/>
                  <a:gd name="T10" fmla="*/ 0 w 338"/>
                  <a:gd name="T11" fmla="*/ 0 h 80"/>
                  <a:gd name="T12" fmla="*/ 0 w 338"/>
                  <a:gd name="T13" fmla="*/ 0 h 80"/>
                  <a:gd name="T14" fmla="*/ 0 w 338"/>
                  <a:gd name="T15" fmla="*/ 0 h 80"/>
                  <a:gd name="T16" fmla="*/ 0 w 338"/>
                  <a:gd name="T17" fmla="*/ 0 h 80"/>
                  <a:gd name="T18" fmla="*/ 0 w 338"/>
                  <a:gd name="T19" fmla="*/ 0 h 80"/>
                  <a:gd name="T20" fmla="*/ 0 w 338"/>
                  <a:gd name="T21" fmla="*/ 0 h 80"/>
                  <a:gd name="T22" fmla="*/ 0 w 338"/>
                  <a:gd name="T23" fmla="*/ 0 h 80"/>
                  <a:gd name="T24" fmla="*/ 0 w 338"/>
                  <a:gd name="T25" fmla="*/ 0 h 80"/>
                  <a:gd name="T26" fmla="*/ 0 w 338"/>
                  <a:gd name="T27" fmla="*/ 0 h 80"/>
                  <a:gd name="T28" fmla="*/ 0 w 338"/>
                  <a:gd name="T29" fmla="*/ 0 h 80"/>
                  <a:gd name="T30" fmla="*/ 0 w 338"/>
                  <a:gd name="T31" fmla="*/ 0 h 80"/>
                  <a:gd name="T32" fmla="*/ 0 w 338"/>
                  <a:gd name="T33" fmla="*/ 0 h 80"/>
                  <a:gd name="T34" fmla="*/ 0 w 338"/>
                  <a:gd name="T35" fmla="*/ 0 h 80"/>
                  <a:gd name="T36" fmla="*/ 0 w 338"/>
                  <a:gd name="T37" fmla="*/ 0 h 80"/>
                  <a:gd name="T38" fmla="*/ 0 w 338"/>
                  <a:gd name="T39" fmla="*/ 0 h 80"/>
                  <a:gd name="T40" fmla="*/ 0 w 338"/>
                  <a:gd name="T41" fmla="*/ 0 h 80"/>
                  <a:gd name="T42" fmla="*/ 0 w 338"/>
                  <a:gd name="T43" fmla="*/ 0 h 80"/>
                  <a:gd name="T44" fmla="*/ 0 w 338"/>
                  <a:gd name="T45" fmla="*/ 0 h 80"/>
                  <a:gd name="T46" fmla="*/ 0 w 338"/>
                  <a:gd name="T47" fmla="*/ 0 h 80"/>
                  <a:gd name="T48" fmla="*/ 0 w 338"/>
                  <a:gd name="T49" fmla="*/ 0 h 80"/>
                  <a:gd name="T50" fmla="*/ 0 w 338"/>
                  <a:gd name="T51" fmla="*/ 0 h 80"/>
                  <a:gd name="T52" fmla="*/ 0 w 338"/>
                  <a:gd name="T53" fmla="*/ 0 h 80"/>
                  <a:gd name="T54" fmla="*/ 0 w 338"/>
                  <a:gd name="T55" fmla="*/ 0 h 80"/>
                  <a:gd name="T56" fmla="*/ 0 w 338"/>
                  <a:gd name="T57" fmla="*/ 0 h 80"/>
                  <a:gd name="T58" fmla="*/ 0 w 338"/>
                  <a:gd name="T59" fmla="*/ 0 h 80"/>
                  <a:gd name="T60" fmla="*/ 0 w 338"/>
                  <a:gd name="T61" fmla="*/ 0 h 80"/>
                  <a:gd name="T62" fmla="*/ 0 w 338"/>
                  <a:gd name="T63" fmla="*/ 0 h 80"/>
                  <a:gd name="T64" fmla="*/ 0 w 338"/>
                  <a:gd name="T65" fmla="*/ 0 h 80"/>
                  <a:gd name="T66" fmla="*/ 0 w 338"/>
                  <a:gd name="T67" fmla="*/ 0 h 80"/>
                  <a:gd name="T68" fmla="*/ 0 w 338"/>
                  <a:gd name="T69" fmla="*/ 0 h 80"/>
                  <a:gd name="T70" fmla="*/ 0 w 338"/>
                  <a:gd name="T71" fmla="*/ 0 h 80"/>
                  <a:gd name="T72" fmla="*/ 0 w 338"/>
                  <a:gd name="T73" fmla="*/ 0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8"/>
                  <a:gd name="T112" fmla="*/ 0 h 80"/>
                  <a:gd name="T113" fmla="*/ 338 w 338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8" h="80">
                    <a:moveTo>
                      <a:pt x="2" y="14"/>
                    </a:move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5" y="19"/>
                    </a:lnTo>
                    <a:lnTo>
                      <a:pt x="46" y="33"/>
                    </a:lnTo>
                    <a:lnTo>
                      <a:pt x="69" y="45"/>
                    </a:lnTo>
                    <a:lnTo>
                      <a:pt x="92" y="54"/>
                    </a:lnTo>
                    <a:lnTo>
                      <a:pt x="115" y="62"/>
                    </a:lnTo>
                    <a:lnTo>
                      <a:pt x="138" y="66"/>
                    </a:lnTo>
                    <a:lnTo>
                      <a:pt x="160" y="68"/>
                    </a:lnTo>
                    <a:lnTo>
                      <a:pt x="183" y="69"/>
                    </a:lnTo>
                    <a:lnTo>
                      <a:pt x="205" y="69"/>
                    </a:lnTo>
                    <a:lnTo>
                      <a:pt x="228" y="68"/>
                    </a:lnTo>
                    <a:lnTo>
                      <a:pt x="249" y="65"/>
                    </a:lnTo>
                    <a:lnTo>
                      <a:pt x="269" y="62"/>
                    </a:lnTo>
                    <a:lnTo>
                      <a:pt x="287" y="58"/>
                    </a:lnTo>
                    <a:lnTo>
                      <a:pt x="305" y="55"/>
                    </a:lnTo>
                    <a:lnTo>
                      <a:pt x="322" y="51"/>
                    </a:lnTo>
                    <a:lnTo>
                      <a:pt x="338" y="48"/>
                    </a:lnTo>
                    <a:lnTo>
                      <a:pt x="327" y="55"/>
                    </a:lnTo>
                    <a:lnTo>
                      <a:pt x="313" y="62"/>
                    </a:lnTo>
                    <a:lnTo>
                      <a:pt x="295" y="68"/>
                    </a:lnTo>
                    <a:lnTo>
                      <a:pt x="275" y="72"/>
                    </a:lnTo>
                    <a:lnTo>
                      <a:pt x="252" y="77"/>
                    </a:lnTo>
                    <a:lnTo>
                      <a:pt x="228" y="78"/>
                    </a:lnTo>
                    <a:lnTo>
                      <a:pt x="202" y="80"/>
                    </a:lnTo>
                    <a:lnTo>
                      <a:pt x="176" y="78"/>
                    </a:lnTo>
                    <a:lnTo>
                      <a:pt x="150" y="77"/>
                    </a:lnTo>
                    <a:lnTo>
                      <a:pt x="124" y="74"/>
                    </a:lnTo>
                    <a:lnTo>
                      <a:pt x="98" y="69"/>
                    </a:lnTo>
                    <a:lnTo>
                      <a:pt x="73" y="62"/>
                    </a:lnTo>
                    <a:lnTo>
                      <a:pt x="52" y="52"/>
                    </a:lnTo>
                    <a:lnTo>
                      <a:pt x="32" y="42"/>
                    </a:lnTo>
                    <a:lnTo>
                      <a:pt x="15" y="29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8" name="Freeform 68"/>
              <p:cNvSpPr>
                <a:spLocks/>
              </p:cNvSpPr>
              <p:nvPr/>
            </p:nvSpPr>
            <p:spPr bwMode="auto">
              <a:xfrm>
                <a:off x="1134" y="538"/>
                <a:ext cx="20" cy="35"/>
              </a:xfrm>
              <a:custGeom>
                <a:avLst/>
                <a:gdLst>
                  <a:gd name="T0" fmla="*/ 0 w 41"/>
                  <a:gd name="T1" fmla="*/ 1 h 69"/>
                  <a:gd name="T2" fmla="*/ 0 w 41"/>
                  <a:gd name="T3" fmla="*/ 1 h 69"/>
                  <a:gd name="T4" fmla="*/ 0 w 41"/>
                  <a:gd name="T5" fmla="*/ 1 h 69"/>
                  <a:gd name="T6" fmla="*/ 0 w 41"/>
                  <a:gd name="T7" fmla="*/ 1 h 69"/>
                  <a:gd name="T8" fmla="*/ 0 w 41"/>
                  <a:gd name="T9" fmla="*/ 1 h 69"/>
                  <a:gd name="T10" fmla="*/ 0 w 41"/>
                  <a:gd name="T11" fmla="*/ 1 h 69"/>
                  <a:gd name="T12" fmla="*/ 0 w 41"/>
                  <a:gd name="T13" fmla="*/ 1 h 69"/>
                  <a:gd name="T14" fmla="*/ 0 w 41"/>
                  <a:gd name="T15" fmla="*/ 1 h 69"/>
                  <a:gd name="T16" fmla="*/ 0 w 41"/>
                  <a:gd name="T17" fmla="*/ 0 h 69"/>
                  <a:gd name="T18" fmla="*/ 0 w 41"/>
                  <a:gd name="T19" fmla="*/ 1 h 69"/>
                  <a:gd name="T20" fmla="*/ 0 w 41"/>
                  <a:gd name="T21" fmla="*/ 1 h 69"/>
                  <a:gd name="T22" fmla="*/ 0 w 41"/>
                  <a:gd name="T23" fmla="*/ 1 h 69"/>
                  <a:gd name="T24" fmla="*/ 0 w 41"/>
                  <a:gd name="T25" fmla="*/ 1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9"/>
                  <a:gd name="T41" fmla="*/ 41 w 41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9">
                    <a:moveTo>
                      <a:pt x="0" y="69"/>
                    </a:moveTo>
                    <a:lnTo>
                      <a:pt x="8" y="62"/>
                    </a:lnTo>
                    <a:lnTo>
                      <a:pt x="17" y="53"/>
                    </a:lnTo>
                    <a:lnTo>
                      <a:pt x="25" y="43"/>
                    </a:lnTo>
                    <a:lnTo>
                      <a:pt x="32" y="30"/>
                    </a:lnTo>
                    <a:lnTo>
                      <a:pt x="37" y="20"/>
                    </a:lnTo>
                    <a:lnTo>
                      <a:pt x="40" y="11"/>
                    </a:lnTo>
                    <a:lnTo>
                      <a:pt x="41" y="3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25" y="24"/>
                    </a:lnTo>
                    <a:lnTo>
                      <a:pt x="14" y="4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9" name="Freeform 69"/>
              <p:cNvSpPr>
                <a:spLocks/>
              </p:cNvSpPr>
              <p:nvPr/>
            </p:nvSpPr>
            <p:spPr bwMode="auto">
              <a:xfrm>
                <a:off x="1118" y="534"/>
                <a:ext cx="30" cy="42"/>
              </a:xfrm>
              <a:custGeom>
                <a:avLst/>
                <a:gdLst>
                  <a:gd name="T0" fmla="*/ 0 w 61"/>
                  <a:gd name="T1" fmla="*/ 0 h 84"/>
                  <a:gd name="T2" fmla="*/ 0 w 61"/>
                  <a:gd name="T3" fmla="*/ 1 h 84"/>
                  <a:gd name="T4" fmla="*/ 0 w 61"/>
                  <a:gd name="T5" fmla="*/ 1 h 84"/>
                  <a:gd name="T6" fmla="*/ 0 w 61"/>
                  <a:gd name="T7" fmla="*/ 1 h 84"/>
                  <a:gd name="T8" fmla="*/ 0 w 61"/>
                  <a:gd name="T9" fmla="*/ 1 h 84"/>
                  <a:gd name="T10" fmla="*/ 0 w 61"/>
                  <a:gd name="T11" fmla="*/ 1 h 84"/>
                  <a:gd name="T12" fmla="*/ 0 w 61"/>
                  <a:gd name="T13" fmla="*/ 1 h 84"/>
                  <a:gd name="T14" fmla="*/ 0 w 61"/>
                  <a:gd name="T15" fmla="*/ 1 h 84"/>
                  <a:gd name="T16" fmla="*/ 0 w 61"/>
                  <a:gd name="T17" fmla="*/ 1 h 84"/>
                  <a:gd name="T18" fmla="*/ 0 w 61"/>
                  <a:gd name="T19" fmla="*/ 1 h 84"/>
                  <a:gd name="T20" fmla="*/ 0 w 61"/>
                  <a:gd name="T21" fmla="*/ 1 h 84"/>
                  <a:gd name="T22" fmla="*/ 0 w 61"/>
                  <a:gd name="T23" fmla="*/ 1 h 84"/>
                  <a:gd name="T24" fmla="*/ 0 w 61"/>
                  <a:gd name="T25" fmla="*/ 1 h 84"/>
                  <a:gd name="T26" fmla="*/ 0 w 61"/>
                  <a:gd name="T27" fmla="*/ 1 h 84"/>
                  <a:gd name="T28" fmla="*/ 0 w 61"/>
                  <a:gd name="T29" fmla="*/ 1 h 84"/>
                  <a:gd name="T30" fmla="*/ 0 w 61"/>
                  <a:gd name="T31" fmla="*/ 1 h 84"/>
                  <a:gd name="T32" fmla="*/ 0 w 61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4"/>
                  <a:gd name="T53" fmla="*/ 61 w 61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4">
                    <a:moveTo>
                      <a:pt x="61" y="0"/>
                    </a:moveTo>
                    <a:lnTo>
                      <a:pt x="61" y="4"/>
                    </a:lnTo>
                    <a:lnTo>
                      <a:pt x="60" y="12"/>
                    </a:lnTo>
                    <a:lnTo>
                      <a:pt x="53" y="24"/>
                    </a:lnTo>
                    <a:lnTo>
                      <a:pt x="46" y="38"/>
                    </a:lnTo>
                    <a:lnTo>
                      <a:pt x="37" y="53"/>
                    </a:lnTo>
                    <a:lnTo>
                      <a:pt x="26" y="65"/>
                    </a:lnTo>
                    <a:lnTo>
                      <a:pt x="12" y="76"/>
                    </a:lnTo>
                    <a:lnTo>
                      <a:pt x="0" y="84"/>
                    </a:lnTo>
                    <a:lnTo>
                      <a:pt x="8" y="75"/>
                    </a:lnTo>
                    <a:lnTo>
                      <a:pt x="15" y="62"/>
                    </a:lnTo>
                    <a:lnTo>
                      <a:pt x="24" y="49"/>
                    </a:lnTo>
                    <a:lnTo>
                      <a:pt x="34" y="33"/>
                    </a:lnTo>
                    <a:lnTo>
                      <a:pt x="43" y="20"/>
                    </a:lnTo>
                    <a:lnTo>
                      <a:pt x="50" y="9"/>
                    </a:lnTo>
                    <a:lnTo>
                      <a:pt x="57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0" name="Freeform 70"/>
              <p:cNvSpPr>
                <a:spLocks/>
              </p:cNvSpPr>
              <p:nvPr/>
            </p:nvSpPr>
            <p:spPr bwMode="auto">
              <a:xfrm>
                <a:off x="1087" y="530"/>
                <a:ext cx="40" cy="49"/>
              </a:xfrm>
              <a:custGeom>
                <a:avLst/>
                <a:gdLst>
                  <a:gd name="T0" fmla="*/ 1 w 79"/>
                  <a:gd name="T1" fmla="*/ 0 h 98"/>
                  <a:gd name="T2" fmla="*/ 1 w 79"/>
                  <a:gd name="T3" fmla="*/ 1 h 98"/>
                  <a:gd name="T4" fmla="*/ 1 w 79"/>
                  <a:gd name="T5" fmla="*/ 1 h 98"/>
                  <a:gd name="T6" fmla="*/ 1 w 79"/>
                  <a:gd name="T7" fmla="*/ 1 h 98"/>
                  <a:gd name="T8" fmla="*/ 1 w 79"/>
                  <a:gd name="T9" fmla="*/ 1 h 98"/>
                  <a:gd name="T10" fmla="*/ 1 w 79"/>
                  <a:gd name="T11" fmla="*/ 1 h 98"/>
                  <a:gd name="T12" fmla="*/ 1 w 79"/>
                  <a:gd name="T13" fmla="*/ 1 h 98"/>
                  <a:gd name="T14" fmla="*/ 1 w 79"/>
                  <a:gd name="T15" fmla="*/ 1 h 98"/>
                  <a:gd name="T16" fmla="*/ 0 w 79"/>
                  <a:gd name="T17" fmla="*/ 1 h 98"/>
                  <a:gd name="T18" fmla="*/ 1 w 79"/>
                  <a:gd name="T19" fmla="*/ 1 h 98"/>
                  <a:gd name="T20" fmla="*/ 1 w 79"/>
                  <a:gd name="T21" fmla="*/ 1 h 98"/>
                  <a:gd name="T22" fmla="*/ 1 w 79"/>
                  <a:gd name="T23" fmla="*/ 1 h 98"/>
                  <a:gd name="T24" fmla="*/ 1 w 79"/>
                  <a:gd name="T25" fmla="*/ 1 h 98"/>
                  <a:gd name="T26" fmla="*/ 1 w 79"/>
                  <a:gd name="T27" fmla="*/ 1 h 98"/>
                  <a:gd name="T28" fmla="*/ 1 w 79"/>
                  <a:gd name="T29" fmla="*/ 1 h 98"/>
                  <a:gd name="T30" fmla="*/ 1 w 79"/>
                  <a:gd name="T31" fmla="*/ 1 h 98"/>
                  <a:gd name="T32" fmla="*/ 1 w 79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98"/>
                  <a:gd name="T53" fmla="*/ 79 w 79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98">
                    <a:moveTo>
                      <a:pt x="78" y="0"/>
                    </a:moveTo>
                    <a:lnTo>
                      <a:pt x="79" y="5"/>
                    </a:lnTo>
                    <a:lnTo>
                      <a:pt x="75" y="15"/>
                    </a:lnTo>
                    <a:lnTo>
                      <a:pt x="67" y="29"/>
                    </a:lnTo>
                    <a:lnTo>
                      <a:pt x="55" y="46"/>
                    </a:lnTo>
                    <a:lnTo>
                      <a:pt x="43" y="63"/>
                    </a:lnTo>
                    <a:lnTo>
                      <a:pt x="27" y="78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6" y="90"/>
                    </a:lnTo>
                    <a:lnTo>
                      <a:pt x="15" y="76"/>
                    </a:lnTo>
                    <a:lnTo>
                      <a:pt x="26" y="61"/>
                    </a:lnTo>
                    <a:lnTo>
                      <a:pt x="40" y="43"/>
                    </a:lnTo>
                    <a:lnTo>
                      <a:pt x="52" y="26"/>
                    </a:lnTo>
                    <a:lnTo>
                      <a:pt x="63" y="11"/>
                    </a:lnTo>
                    <a:lnTo>
                      <a:pt x="72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1" name="Freeform 71"/>
              <p:cNvSpPr>
                <a:spLocks/>
              </p:cNvSpPr>
              <p:nvPr/>
            </p:nvSpPr>
            <p:spPr bwMode="auto">
              <a:xfrm>
                <a:off x="1056" y="524"/>
                <a:ext cx="36" cy="53"/>
              </a:xfrm>
              <a:custGeom>
                <a:avLst/>
                <a:gdLst>
                  <a:gd name="T0" fmla="*/ 1 w 72"/>
                  <a:gd name="T1" fmla="*/ 0 h 107"/>
                  <a:gd name="T2" fmla="*/ 1 w 72"/>
                  <a:gd name="T3" fmla="*/ 0 h 107"/>
                  <a:gd name="T4" fmla="*/ 1 w 72"/>
                  <a:gd name="T5" fmla="*/ 0 h 107"/>
                  <a:gd name="T6" fmla="*/ 1 w 72"/>
                  <a:gd name="T7" fmla="*/ 0 h 107"/>
                  <a:gd name="T8" fmla="*/ 1 w 72"/>
                  <a:gd name="T9" fmla="*/ 0 h 107"/>
                  <a:gd name="T10" fmla="*/ 1 w 72"/>
                  <a:gd name="T11" fmla="*/ 0 h 107"/>
                  <a:gd name="T12" fmla="*/ 1 w 72"/>
                  <a:gd name="T13" fmla="*/ 0 h 107"/>
                  <a:gd name="T14" fmla="*/ 1 w 72"/>
                  <a:gd name="T15" fmla="*/ 0 h 107"/>
                  <a:gd name="T16" fmla="*/ 0 w 72"/>
                  <a:gd name="T17" fmla="*/ 0 h 107"/>
                  <a:gd name="T18" fmla="*/ 1 w 72"/>
                  <a:gd name="T19" fmla="*/ 0 h 107"/>
                  <a:gd name="T20" fmla="*/ 1 w 72"/>
                  <a:gd name="T21" fmla="*/ 0 h 107"/>
                  <a:gd name="T22" fmla="*/ 1 w 72"/>
                  <a:gd name="T23" fmla="*/ 0 h 107"/>
                  <a:gd name="T24" fmla="*/ 1 w 72"/>
                  <a:gd name="T25" fmla="*/ 0 h 107"/>
                  <a:gd name="T26" fmla="*/ 1 w 72"/>
                  <a:gd name="T27" fmla="*/ 0 h 107"/>
                  <a:gd name="T28" fmla="*/ 1 w 72"/>
                  <a:gd name="T29" fmla="*/ 0 h 107"/>
                  <a:gd name="T30" fmla="*/ 1 w 72"/>
                  <a:gd name="T31" fmla="*/ 0 h 107"/>
                  <a:gd name="T32" fmla="*/ 1 w 72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07"/>
                  <a:gd name="T53" fmla="*/ 72 w 72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07">
                    <a:moveTo>
                      <a:pt x="70" y="0"/>
                    </a:moveTo>
                    <a:lnTo>
                      <a:pt x="72" y="6"/>
                    </a:lnTo>
                    <a:lnTo>
                      <a:pt x="69" y="18"/>
                    </a:lnTo>
                    <a:lnTo>
                      <a:pt x="61" y="33"/>
                    </a:lnTo>
                    <a:lnTo>
                      <a:pt x="50" y="52"/>
                    </a:lnTo>
                    <a:lnTo>
                      <a:pt x="38" y="70"/>
                    </a:lnTo>
                    <a:lnTo>
                      <a:pt x="26" y="87"/>
                    </a:lnTo>
                    <a:lnTo>
                      <a:pt x="12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2" y="84"/>
                    </a:lnTo>
                    <a:lnTo>
                      <a:pt x="23" y="67"/>
                    </a:lnTo>
                    <a:lnTo>
                      <a:pt x="33" y="47"/>
                    </a:lnTo>
                    <a:lnTo>
                      <a:pt x="46" y="29"/>
                    </a:lnTo>
                    <a:lnTo>
                      <a:pt x="56" y="14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2" name="Freeform 72"/>
              <p:cNvSpPr>
                <a:spLocks/>
              </p:cNvSpPr>
              <p:nvPr/>
            </p:nvSpPr>
            <p:spPr bwMode="auto">
              <a:xfrm>
                <a:off x="1044" y="524"/>
                <a:ext cx="31" cy="48"/>
              </a:xfrm>
              <a:custGeom>
                <a:avLst/>
                <a:gdLst>
                  <a:gd name="T0" fmla="*/ 1 w 62"/>
                  <a:gd name="T1" fmla="*/ 0 h 96"/>
                  <a:gd name="T2" fmla="*/ 1 w 62"/>
                  <a:gd name="T3" fmla="*/ 1 h 96"/>
                  <a:gd name="T4" fmla="*/ 1 w 62"/>
                  <a:gd name="T5" fmla="*/ 1 h 96"/>
                  <a:gd name="T6" fmla="*/ 1 w 62"/>
                  <a:gd name="T7" fmla="*/ 1 h 96"/>
                  <a:gd name="T8" fmla="*/ 1 w 62"/>
                  <a:gd name="T9" fmla="*/ 1 h 96"/>
                  <a:gd name="T10" fmla="*/ 1 w 62"/>
                  <a:gd name="T11" fmla="*/ 1 h 96"/>
                  <a:gd name="T12" fmla="*/ 1 w 62"/>
                  <a:gd name="T13" fmla="*/ 1 h 96"/>
                  <a:gd name="T14" fmla="*/ 1 w 62"/>
                  <a:gd name="T15" fmla="*/ 1 h 96"/>
                  <a:gd name="T16" fmla="*/ 0 w 62"/>
                  <a:gd name="T17" fmla="*/ 1 h 96"/>
                  <a:gd name="T18" fmla="*/ 1 w 62"/>
                  <a:gd name="T19" fmla="*/ 1 h 96"/>
                  <a:gd name="T20" fmla="*/ 1 w 62"/>
                  <a:gd name="T21" fmla="*/ 1 h 96"/>
                  <a:gd name="T22" fmla="*/ 1 w 62"/>
                  <a:gd name="T23" fmla="*/ 1 h 96"/>
                  <a:gd name="T24" fmla="*/ 1 w 62"/>
                  <a:gd name="T25" fmla="*/ 1 h 96"/>
                  <a:gd name="T26" fmla="*/ 1 w 62"/>
                  <a:gd name="T27" fmla="*/ 1 h 96"/>
                  <a:gd name="T28" fmla="*/ 1 w 62"/>
                  <a:gd name="T29" fmla="*/ 1 h 96"/>
                  <a:gd name="T30" fmla="*/ 1 w 62"/>
                  <a:gd name="T31" fmla="*/ 1 h 96"/>
                  <a:gd name="T32" fmla="*/ 1 w 62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6"/>
                  <a:gd name="T53" fmla="*/ 62 w 62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6">
                    <a:moveTo>
                      <a:pt x="62" y="0"/>
                    </a:moveTo>
                    <a:lnTo>
                      <a:pt x="62" y="4"/>
                    </a:lnTo>
                    <a:lnTo>
                      <a:pt x="58" y="15"/>
                    </a:lnTo>
                    <a:lnTo>
                      <a:pt x="51" y="29"/>
                    </a:lnTo>
                    <a:lnTo>
                      <a:pt x="43" y="46"/>
                    </a:lnTo>
                    <a:lnTo>
                      <a:pt x="33" y="64"/>
                    </a:lnTo>
                    <a:lnTo>
                      <a:pt x="20" y="79"/>
                    </a:lnTo>
                    <a:lnTo>
                      <a:pt x="10" y="90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3" y="73"/>
                    </a:lnTo>
                    <a:lnTo>
                      <a:pt x="20" y="56"/>
                    </a:lnTo>
                    <a:lnTo>
                      <a:pt x="29" y="38"/>
                    </a:lnTo>
                    <a:lnTo>
                      <a:pt x="39" y="23"/>
                    </a:lnTo>
                    <a:lnTo>
                      <a:pt x="48" y="9"/>
                    </a:lnTo>
                    <a:lnTo>
                      <a:pt x="55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3" name="Freeform 73"/>
              <p:cNvSpPr>
                <a:spLocks/>
              </p:cNvSpPr>
              <p:nvPr/>
            </p:nvSpPr>
            <p:spPr bwMode="auto">
              <a:xfrm>
                <a:off x="1020" y="526"/>
                <a:ext cx="26" cy="41"/>
              </a:xfrm>
              <a:custGeom>
                <a:avLst/>
                <a:gdLst>
                  <a:gd name="T0" fmla="*/ 1 w 52"/>
                  <a:gd name="T1" fmla="*/ 0 h 81"/>
                  <a:gd name="T2" fmla="*/ 1 w 52"/>
                  <a:gd name="T3" fmla="*/ 1 h 81"/>
                  <a:gd name="T4" fmla="*/ 1 w 52"/>
                  <a:gd name="T5" fmla="*/ 1 h 81"/>
                  <a:gd name="T6" fmla="*/ 1 w 52"/>
                  <a:gd name="T7" fmla="*/ 1 h 81"/>
                  <a:gd name="T8" fmla="*/ 1 w 52"/>
                  <a:gd name="T9" fmla="*/ 1 h 81"/>
                  <a:gd name="T10" fmla="*/ 1 w 52"/>
                  <a:gd name="T11" fmla="*/ 1 h 81"/>
                  <a:gd name="T12" fmla="*/ 1 w 52"/>
                  <a:gd name="T13" fmla="*/ 1 h 81"/>
                  <a:gd name="T14" fmla="*/ 1 w 52"/>
                  <a:gd name="T15" fmla="*/ 1 h 81"/>
                  <a:gd name="T16" fmla="*/ 0 w 52"/>
                  <a:gd name="T17" fmla="*/ 1 h 81"/>
                  <a:gd name="T18" fmla="*/ 1 w 52"/>
                  <a:gd name="T19" fmla="*/ 1 h 81"/>
                  <a:gd name="T20" fmla="*/ 1 w 52"/>
                  <a:gd name="T21" fmla="*/ 1 h 81"/>
                  <a:gd name="T22" fmla="*/ 1 w 52"/>
                  <a:gd name="T23" fmla="*/ 1 h 81"/>
                  <a:gd name="T24" fmla="*/ 1 w 52"/>
                  <a:gd name="T25" fmla="*/ 1 h 81"/>
                  <a:gd name="T26" fmla="*/ 1 w 52"/>
                  <a:gd name="T27" fmla="*/ 1 h 81"/>
                  <a:gd name="T28" fmla="*/ 1 w 52"/>
                  <a:gd name="T29" fmla="*/ 1 h 81"/>
                  <a:gd name="T30" fmla="*/ 1 w 52"/>
                  <a:gd name="T31" fmla="*/ 1 h 81"/>
                  <a:gd name="T32" fmla="*/ 1 w 52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1"/>
                  <a:gd name="T53" fmla="*/ 52 w 52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1">
                    <a:moveTo>
                      <a:pt x="50" y="0"/>
                    </a:moveTo>
                    <a:lnTo>
                      <a:pt x="52" y="5"/>
                    </a:lnTo>
                    <a:lnTo>
                      <a:pt x="50" y="14"/>
                    </a:lnTo>
                    <a:lnTo>
                      <a:pt x="47" y="26"/>
                    </a:lnTo>
                    <a:lnTo>
                      <a:pt x="41" y="39"/>
                    </a:lnTo>
                    <a:lnTo>
                      <a:pt x="33" y="52"/>
                    </a:lnTo>
                    <a:lnTo>
                      <a:pt x="23" y="65"/>
                    </a:lnTo>
                    <a:lnTo>
                      <a:pt x="12" y="75"/>
                    </a:lnTo>
                    <a:lnTo>
                      <a:pt x="0" y="81"/>
                    </a:lnTo>
                    <a:lnTo>
                      <a:pt x="6" y="74"/>
                    </a:lnTo>
                    <a:lnTo>
                      <a:pt x="12" y="62"/>
                    </a:lnTo>
                    <a:lnTo>
                      <a:pt x="19" y="48"/>
                    </a:lnTo>
                    <a:lnTo>
                      <a:pt x="27" y="34"/>
                    </a:lnTo>
                    <a:lnTo>
                      <a:pt x="33" y="20"/>
                    </a:lnTo>
                    <a:lnTo>
                      <a:pt x="41" y="10"/>
                    </a:lnTo>
                    <a:lnTo>
                      <a:pt x="45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4" name="Freeform 74"/>
              <p:cNvSpPr>
                <a:spLocks/>
              </p:cNvSpPr>
              <p:nvPr/>
            </p:nvSpPr>
            <p:spPr bwMode="auto">
              <a:xfrm>
                <a:off x="998" y="522"/>
                <a:ext cx="7" cy="23"/>
              </a:xfrm>
              <a:custGeom>
                <a:avLst/>
                <a:gdLst>
                  <a:gd name="T0" fmla="*/ 1 w 14"/>
                  <a:gd name="T1" fmla="*/ 0 h 48"/>
                  <a:gd name="T2" fmla="*/ 1 w 14"/>
                  <a:gd name="T3" fmla="*/ 0 h 48"/>
                  <a:gd name="T4" fmla="*/ 1 w 14"/>
                  <a:gd name="T5" fmla="*/ 0 h 48"/>
                  <a:gd name="T6" fmla="*/ 1 w 14"/>
                  <a:gd name="T7" fmla="*/ 0 h 48"/>
                  <a:gd name="T8" fmla="*/ 0 w 14"/>
                  <a:gd name="T9" fmla="*/ 0 h 48"/>
                  <a:gd name="T10" fmla="*/ 1 w 14"/>
                  <a:gd name="T11" fmla="*/ 0 h 48"/>
                  <a:gd name="T12" fmla="*/ 1 w 14"/>
                  <a:gd name="T13" fmla="*/ 0 h 48"/>
                  <a:gd name="T14" fmla="*/ 1 w 14"/>
                  <a:gd name="T15" fmla="*/ 0 h 48"/>
                  <a:gd name="T16" fmla="*/ 1 w 1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8"/>
                  <a:gd name="T29" fmla="*/ 14 w 1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8">
                    <a:moveTo>
                      <a:pt x="8" y="0"/>
                    </a:moveTo>
                    <a:lnTo>
                      <a:pt x="12" y="8"/>
                    </a:lnTo>
                    <a:lnTo>
                      <a:pt x="14" y="23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4" y="34"/>
                    </a:lnTo>
                    <a:lnTo>
                      <a:pt x="4" y="17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5" name="Freeform 75"/>
              <p:cNvSpPr>
                <a:spLocks/>
              </p:cNvSpPr>
              <p:nvPr/>
            </p:nvSpPr>
            <p:spPr bwMode="auto">
              <a:xfrm>
                <a:off x="1101" y="533"/>
                <a:ext cx="35" cy="45"/>
              </a:xfrm>
              <a:custGeom>
                <a:avLst/>
                <a:gdLst>
                  <a:gd name="T0" fmla="*/ 0 w 71"/>
                  <a:gd name="T1" fmla="*/ 0 h 90"/>
                  <a:gd name="T2" fmla="*/ 0 w 71"/>
                  <a:gd name="T3" fmla="*/ 1 h 90"/>
                  <a:gd name="T4" fmla="*/ 0 w 71"/>
                  <a:gd name="T5" fmla="*/ 1 h 90"/>
                  <a:gd name="T6" fmla="*/ 0 w 71"/>
                  <a:gd name="T7" fmla="*/ 1 h 90"/>
                  <a:gd name="T8" fmla="*/ 0 w 71"/>
                  <a:gd name="T9" fmla="*/ 1 h 90"/>
                  <a:gd name="T10" fmla="*/ 0 w 71"/>
                  <a:gd name="T11" fmla="*/ 1 h 90"/>
                  <a:gd name="T12" fmla="*/ 0 w 71"/>
                  <a:gd name="T13" fmla="*/ 1 h 90"/>
                  <a:gd name="T14" fmla="*/ 0 w 71"/>
                  <a:gd name="T15" fmla="*/ 1 h 90"/>
                  <a:gd name="T16" fmla="*/ 0 w 71"/>
                  <a:gd name="T17" fmla="*/ 1 h 90"/>
                  <a:gd name="T18" fmla="*/ 0 w 71"/>
                  <a:gd name="T19" fmla="*/ 1 h 90"/>
                  <a:gd name="T20" fmla="*/ 0 w 71"/>
                  <a:gd name="T21" fmla="*/ 1 h 90"/>
                  <a:gd name="T22" fmla="*/ 0 w 71"/>
                  <a:gd name="T23" fmla="*/ 1 h 90"/>
                  <a:gd name="T24" fmla="*/ 0 w 71"/>
                  <a:gd name="T25" fmla="*/ 1 h 90"/>
                  <a:gd name="T26" fmla="*/ 0 w 71"/>
                  <a:gd name="T27" fmla="*/ 1 h 90"/>
                  <a:gd name="T28" fmla="*/ 0 w 71"/>
                  <a:gd name="T29" fmla="*/ 1 h 90"/>
                  <a:gd name="T30" fmla="*/ 0 w 71"/>
                  <a:gd name="T31" fmla="*/ 1 h 90"/>
                  <a:gd name="T32" fmla="*/ 0 w 71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90"/>
                  <a:gd name="T53" fmla="*/ 71 w 71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90">
                    <a:moveTo>
                      <a:pt x="69" y="0"/>
                    </a:moveTo>
                    <a:lnTo>
                      <a:pt x="71" y="5"/>
                    </a:lnTo>
                    <a:lnTo>
                      <a:pt x="68" y="15"/>
                    </a:lnTo>
                    <a:lnTo>
                      <a:pt x="62" y="28"/>
                    </a:lnTo>
                    <a:lnTo>
                      <a:pt x="52" y="43"/>
                    </a:lnTo>
                    <a:lnTo>
                      <a:pt x="40" y="57"/>
                    </a:lnTo>
                    <a:lnTo>
                      <a:pt x="28" y="72"/>
                    </a:lnTo>
                    <a:lnTo>
                      <a:pt x="14" y="83"/>
                    </a:lnTo>
                    <a:lnTo>
                      <a:pt x="0" y="90"/>
                    </a:lnTo>
                    <a:lnTo>
                      <a:pt x="7" y="83"/>
                    </a:lnTo>
                    <a:lnTo>
                      <a:pt x="14" y="70"/>
                    </a:lnTo>
                    <a:lnTo>
                      <a:pt x="23" y="55"/>
                    </a:lnTo>
                    <a:lnTo>
                      <a:pt x="36" y="40"/>
                    </a:lnTo>
                    <a:lnTo>
                      <a:pt x="46" y="25"/>
                    </a:lnTo>
                    <a:lnTo>
                      <a:pt x="55" y="11"/>
                    </a:lnTo>
                    <a:lnTo>
                      <a:pt x="63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6" name="Freeform 76"/>
              <p:cNvSpPr>
                <a:spLocks/>
              </p:cNvSpPr>
              <p:nvPr/>
            </p:nvSpPr>
            <p:spPr bwMode="auto">
              <a:xfrm>
                <a:off x="1072" y="527"/>
                <a:ext cx="35" cy="52"/>
              </a:xfrm>
              <a:custGeom>
                <a:avLst/>
                <a:gdLst>
                  <a:gd name="T0" fmla="*/ 1 w 69"/>
                  <a:gd name="T1" fmla="*/ 0 h 104"/>
                  <a:gd name="T2" fmla="*/ 1 w 69"/>
                  <a:gd name="T3" fmla="*/ 1 h 104"/>
                  <a:gd name="T4" fmla="*/ 1 w 69"/>
                  <a:gd name="T5" fmla="*/ 1 h 104"/>
                  <a:gd name="T6" fmla="*/ 1 w 69"/>
                  <a:gd name="T7" fmla="*/ 1 h 104"/>
                  <a:gd name="T8" fmla="*/ 1 w 69"/>
                  <a:gd name="T9" fmla="*/ 1 h 104"/>
                  <a:gd name="T10" fmla="*/ 1 w 69"/>
                  <a:gd name="T11" fmla="*/ 1 h 104"/>
                  <a:gd name="T12" fmla="*/ 1 w 69"/>
                  <a:gd name="T13" fmla="*/ 1 h 104"/>
                  <a:gd name="T14" fmla="*/ 1 w 69"/>
                  <a:gd name="T15" fmla="*/ 1 h 104"/>
                  <a:gd name="T16" fmla="*/ 0 w 69"/>
                  <a:gd name="T17" fmla="*/ 1 h 104"/>
                  <a:gd name="T18" fmla="*/ 1 w 69"/>
                  <a:gd name="T19" fmla="*/ 1 h 104"/>
                  <a:gd name="T20" fmla="*/ 1 w 69"/>
                  <a:gd name="T21" fmla="*/ 1 h 104"/>
                  <a:gd name="T22" fmla="*/ 1 w 69"/>
                  <a:gd name="T23" fmla="*/ 1 h 104"/>
                  <a:gd name="T24" fmla="*/ 1 w 69"/>
                  <a:gd name="T25" fmla="*/ 1 h 104"/>
                  <a:gd name="T26" fmla="*/ 1 w 69"/>
                  <a:gd name="T27" fmla="*/ 1 h 104"/>
                  <a:gd name="T28" fmla="*/ 1 w 69"/>
                  <a:gd name="T29" fmla="*/ 1 h 104"/>
                  <a:gd name="T30" fmla="*/ 1 w 69"/>
                  <a:gd name="T31" fmla="*/ 1 h 104"/>
                  <a:gd name="T32" fmla="*/ 1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4"/>
                    </a:lnTo>
                    <a:lnTo>
                      <a:pt x="50" y="52"/>
                    </a:lnTo>
                    <a:lnTo>
                      <a:pt x="38" y="69"/>
                    </a:lnTo>
                    <a:lnTo>
                      <a:pt x="24" y="85"/>
                    </a:lnTo>
                    <a:lnTo>
                      <a:pt x="12" y="98"/>
                    </a:lnTo>
                    <a:lnTo>
                      <a:pt x="0" y="104"/>
                    </a:lnTo>
                    <a:lnTo>
                      <a:pt x="5" y="96"/>
                    </a:lnTo>
                    <a:lnTo>
                      <a:pt x="12" y="82"/>
                    </a:lnTo>
                    <a:lnTo>
                      <a:pt x="21" y="64"/>
                    </a:lnTo>
                    <a:lnTo>
                      <a:pt x="34" y="46"/>
                    </a:lnTo>
                    <a:lnTo>
                      <a:pt x="44" y="27"/>
                    </a:lnTo>
                    <a:lnTo>
                      <a:pt x="55" y="12"/>
                    </a:lnTo>
                    <a:lnTo>
                      <a:pt x="63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7" name="Freeform 77"/>
              <p:cNvSpPr>
                <a:spLocks/>
              </p:cNvSpPr>
              <p:nvPr/>
            </p:nvSpPr>
            <p:spPr bwMode="auto">
              <a:xfrm>
                <a:off x="1032" y="523"/>
                <a:ext cx="25" cy="50"/>
              </a:xfrm>
              <a:custGeom>
                <a:avLst/>
                <a:gdLst>
                  <a:gd name="T0" fmla="*/ 1 w 50"/>
                  <a:gd name="T1" fmla="*/ 0 h 100"/>
                  <a:gd name="T2" fmla="*/ 1 w 50"/>
                  <a:gd name="T3" fmla="*/ 1 h 100"/>
                  <a:gd name="T4" fmla="*/ 1 w 50"/>
                  <a:gd name="T5" fmla="*/ 1 h 100"/>
                  <a:gd name="T6" fmla="*/ 1 w 50"/>
                  <a:gd name="T7" fmla="*/ 1 h 100"/>
                  <a:gd name="T8" fmla="*/ 1 w 50"/>
                  <a:gd name="T9" fmla="*/ 1 h 100"/>
                  <a:gd name="T10" fmla="*/ 1 w 50"/>
                  <a:gd name="T11" fmla="*/ 1 h 100"/>
                  <a:gd name="T12" fmla="*/ 1 w 50"/>
                  <a:gd name="T13" fmla="*/ 1 h 100"/>
                  <a:gd name="T14" fmla="*/ 1 w 50"/>
                  <a:gd name="T15" fmla="*/ 1 h 100"/>
                  <a:gd name="T16" fmla="*/ 0 w 50"/>
                  <a:gd name="T17" fmla="*/ 1 h 100"/>
                  <a:gd name="T18" fmla="*/ 1 w 50"/>
                  <a:gd name="T19" fmla="*/ 1 h 100"/>
                  <a:gd name="T20" fmla="*/ 1 w 50"/>
                  <a:gd name="T21" fmla="*/ 1 h 100"/>
                  <a:gd name="T22" fmla="*/ 1 w 50"/>
                  <a:gd name="T23" fmla="*/ 1 h 100"/>
                  <a:gd name="T24" fmla="*/ 1 w 50"/>
                  <a:gd name="T25" fmla="*/ 1 h 100"/>
                  <a:gd name="T26" fmla="*/ 1 w 50"/>
                  <a:gd name="T27" fmla="*/ 1 h 100"/>
                  <a:gd name="T28" fmla="*/ 1 w 50"/>
                  <a:gd name="T29" fmla="*/ 1 h 100"/>
                  <a:gd name="T30" fmla="*/ 1 w 50"/>
                  <a:gd name="T31" fmla="*/ 1 h 100"/>
                  <a:gd name="T32" fmla="*/ 1 w 50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00"/>
                  <a:gd name="T53" fmla="*/ 50 w 50"/>
                  <a:gd name="T54" fmla="*/ 100 h 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00">
                    <a:moveTo>
                      <a:pt x="49" y="0"/>
                    </a:moveTo>
                    <a:lnTo>
                      <a:pt x="50" y="5"/>
                    </a:lnTo>
                    <a:lnTo>
                      <a:pt x="49" y="16"/>
                    </a:lnTo>
                    <a:lnTo>
                      <a:pt x="46" y="31"/>
                    </a:lnTo>
                    <a:lnTo>
                      <a:pt x="40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2" y="92"/>
                    </a:lnTo>
                    <a:lnTo>
                      <a:pt x="0" y="100"/>
                    </a:lnTo>
                    <a:lnTo>
                      <a:pt x="5" y="90"/>
                    </a:lnTo>
                    <a:lnTo>
                      <a:pt x="11" y="75"/>
                    </a:lnTo>
                    <a:lnTo>
                      <a:pt x="17" y="58"/>
                    </a:lnTo>
                    <a:lnTo>
                      <a:pt x="24" y="42"/>
                    </a:lnTo>
                    <a:lnTo>
                      <a:pt x="32" y="25"/>
                    </a:lnTo>
                    <a:lnTo>
                      <a:pt x="38" y="11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8" name="Freeform 78"/>
              <p:cNvSpPr>
                <a:spLocks/>
              </p:cNvSpPr>
              <p:nvPr/>
            </p:nvSpPr>
            <p:spPr bwMode="auto">
              <a:xfrm>
                <a:off x="1011" y="525"/>
                <a:ext cx="26" cy="36"/>
              </a:xfrm>
              <a:custGeom>
                <a:avLst/>
                <a:gdLst>
                  <a:gd name="T0" fmla="*/ 0 w 54"/>
                  <a:gd name="T1" fmla="*/ 0 h 74"/>
                  <a:gd name="T2" fmla="*/ 0 w 54"/>
                  <a:gd name="T3" fmla="*/ 0 h 74"/>
                  <a:gd name="T4" fmla="*/ 0 w 54"/>
                  <a:gd name="T5" fmla="*/ 0 h 74"/>
                  <a:gd name="T6" fmla="*/ 0 w 54"/>
                  <a:gd name="T7" fmla="*/ 0 h 74"/>
                  <a:gd name="T8" fmla="*/ 0 w 54"/>
                  <a:gd name="T9" fmla="*/ 0 h 74"/>
                  <a:gd name="T10" fmla="*/ 0 w 54"/>
                  <a:gd name="T11" fmla="*/ 0 h 74"/>
                  <a:gd name="T12" fmla="*/ 0 w 54"/>
                  <a:gd name="T13" fmla="*/ 0 h 74"/>
                  <a:gd name="T14" fmla="*/ 0 w 54"/>
                  <a:gd name="T15" fmla="*/ 0 h 74"/>
                  <a:gd name="T16" fmla="*/ 0 w 54"/>
                  <a:gd name="T17" fmla="*/ 0 h 74"/>
                  <a:gd name="T18" fmla="*/ 0 w 54"/>
                  <a:gd name="T19" fmla="*/ 0 h 74"/>
                  <a:gd name="T20" fmla="*/ 0 w 54"/>
                  <a:gd name="T21" fmla="*/ 0 h 74"/>
                  <a:gd name="T22" fmla="*/ 0 w 54"/>
                  <a:gd name="T23" fmla="*/ 0 h 74"/>
                  <a:gd name="T24" fmla="*/ 0 w 54"/>
                  <a:gd name="T25" fmla="*/ 0 h 74"/>
                  <a:gd name="T26" fmla="*/ 0 w 54"/>
                  <a:gd name="T27" fmla="*/ 0 h 74"/>
                  <a:gd name="T28" fmla="*/ 0 w 54"/>
                  <a:gd name="T29" fmla="*/ 0 h 74"/>
                  <a:gd name="T30" fmla="*/ 0 w 54"/>
                  <a:gd name="T31" fmla="*/ 0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52" y="0"/>
                    </a:moveTo>
                    <a:lnTo>
                      <a:pt x="54" y="5"/>
                    </a:lnTo>
                    <a:lnTo>
                      <a:pt x="49" y="14"/>
                    </a:lnTo>
                    <a:lnTo>
                      <a:pt x="43" y="26"/>
                    </a:lnTo>
                    <a:lnTo>
                      <a:pt x="35" y="39"/>
                    </a:lnTo>
                    <a:lnTo>
                      <a:pt x="25" y="52"/>
                    </a:lnTo>
                    <a:lnTo>
                      <a:pt x="16" y="63"/>
                    </a:lnTo>
                    <a:lnTo>
                      <a:pt x="6" y="71"/>
                    </a:lnTo>
                    <a:lnTo>
                      <a:pt x="0" y="74"/>
                    </a:lnTo>
                    <a:lnTo>
                      <a:pt x="5" y="66"/>
                    </a:lnTo>
                    <a:lnTo>
                      <a:pt x="11" y="57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4" y="20"/>
                    </a:lnTo>
                    <a:lnTo>
                      <a:pt x="42" y="11"/>
                    </a:lnTo>
                    <a:lnTo>
                      <a:pt x="48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9" name="Freeform 79"/>
              <p:cNvSpPr>
                <a:spLocks/>
              </p:cNvSpPr>
              <p:nvPr/>
            </p:nvSpPr>
            <p:spPr bwMode="auto">
              <a:xfrm>
                <a:off x="1006" y="530"/>
                <a:ext cx="10" cy="27"/>
              </a:xfrm>
              <a:custGeom>
                <a:avLst/>
                <a:gdLst>
                  <a:gd name="T0" fmla="*/ 1 w 20"/>
                  <a:gd name="T1" fmla="*/ 0 h 54"/>
                  <a:gd name="T2" fmla="*/ 1 w 20"/>
                  <a:gd name="T3" fmla="*/ 1 h 54"/>
                  <a:gd name="T4" fmla="*/ 1 w 20"/>
                  <a:gd name="T5" fmla="*/ 1 h 54"/>
                  <a:gd name="T6" fmla="*/ 1 w 20"/>
                  <a:gd name="T7" fmla="*/ 1 h 54"/>
                  <a:gd name="T8" fmla="*/ 0 w 20"/>
                  <a:gd name="T9" fmla="*/ 1 h 54"/>
                  <a:gd name="T10" fmla="*/ 1 w 20"/>
                  <a:gd name="T11" fmla="*/ 1 h 54"/>
                  <a:gd name="T12" fmla="*/ 1 w 20"/>
                  <a:gd name="T13" fmla="*/ 1 h 54"/>
                  <a:gd name="T14" fmla="*/ 1 w 20"/>
                  <a:gd name="T15" fmla="*/ 1 h 54"/>
                  <a:gd name="T16" fmla="*/ 1 w 20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54"/>
                  <a:gd name="T29" fmla="*/ 20 w 20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54">
                    <a:moveTo>
                      <a:pt x="17" y="0"/>
                    </a:moveTo>
                    <a:lnTo>
                      <a:pt x="20" y="9"/>
                    </a:lnTo>
                    <a:lnTo>
                      <a:pt x="17" y="28"/>
                    </a:lnTo>
                    <a:lnTo>
                      <a:pt x="11" y="44"/>
                    </a:lnTo>
                    <a:lnTo>
                      <a:pt x="0" y="54"/>
                    </a:lnTo>
                    <a:lnTo>
                      <a:pt x="6" y="40"/>
                    </a:lnTo>
                    <a:lnTo>
                      <a:pt x="9" y="20"/>
                    </a:lnTo>
                    <a:lnTo>
                      <a:pt x="11" y="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0" name="Freeform 80"/>
              <p:cNvSpPr>
                <a:spLocks/>
              </p:cNvSpPr>
              <p:nvPr/>
            </p:nvSpPr>
            <p:spPr bwMode="auto">
              <a:xfrm>
                <a:off x="1147" y="548"/>
                <a:ext cx="21" cy="21"/>
              </a:xfrm>
              <a:custGeom>
                <a:avLst/>
                <a:gdLst>
                  <a:gd name="T0" fmla="*/ 0 w 43"/>
                  <a:gd name="T1" fmla="*/ 0 h 43"/>
                  <a:gd name="T2" fmla="*/ 0 w 43"/>
                  <a:gd name="T3" fmla="*/ 0 h 43"/>
                  <a:gd name="T4" fmla="*/ 0 w 43"/>
                  <a:gd name="T5" fmla="*/ 0 h 43"/>
                  <a:gd name="T6" fmla="*/ 0 w 43"/>
                  <a:gd name="T7" fmla="*/ 0 h 43"/>
                  <a:gd name="T8" fmla="*/ 0 w 43"/>
                  <a:gd name="T9" fmla="*/ 0 h 43"/>
                  <a:gd name="T10" fmla="*/ 0 w 43"/>
                  <a:gd name="T11" fmla="*/ 0 h 43"/>
                  <a:gd name="T12" fmla="*/ 0 w 43"/>
                  <a:gd name="T13" fmla="*/ 0 h 43"/>
                  <a:gd name="T14" fmla="*/ 0 w 43"/>
                  <a:gd name="T15" fmla="*/ 0 h 43"/>
                  <a:gd name="T16" fmla="*/ 0 w 43"/>
                  <a:gd name="T17" fmla="*/ 0 h 43"/>
                  <a:gd name="T18" fmla="*/ 0 w 43"/>
                  <a:gd name="T19" fmla="*/ 0 h 43"/>
                  <a:gd name="T20" fmla="*/ 0 w 43"/>
                  <a:gd name="T21" fmla="*/ 0 h 43"/>
                  <a:gd name="T22" fmla="*/ 0 w 43"/>
                  <a:gd name="T23" fmla="*/ 0 h 43"/>
                  <a:gd name="T24" fmla="*/ 0 w 43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3"/>
                  <a:gd name="T41" fmla="*/ 43 w 43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3">
                    <a:moveTo>
                      <a:pt x="0" y="43"/>
                    </a:moveTo>
                    <a:lnTo>
                      <a:pt x="8" y="32"/>
                    </a:lnTo>
                    <a:lnTo>
                      <a:pt x="18" y="15"/>
                    </a:lnTo>
                    <a:lnTo>
                      <a:pt x="31" y="2"/>
                    </a:lnTo>
                    <a:lnTo>
                      <a:pt x="41" y="0"/>
                    </a:lnTo>
                    <a:lnTo>
                      <a:pt x="43" y="5"/>
                    </a:lnTo>
                    <a:lnTo>
                      <a:pt x="41" y="11"/>
                    </a:lnTo>
                    <a:lnTo>
                      <a:pt x="35" y="17"/>
                    </a:lnTo>
                    <a:lnTo>
                      <a:pt x="28" y="23"/>
                    </a:lnTo>
                    <a:lnTo>
                      <a:pt x="20" y="29"/>
                    </a:lnTo>
                    <a:lnTo>
                      <a:pt x="12" y="34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1" name="Freeform 81"/>
              <p:cNvSpPr>
                <a:spLocks/>
              </p:cNvSpPr>
              <p:nvPr/>
            </p:nvSpPr>
            <p:spPr bwMode="auto">
              <a:xfrm>
                <a:off x="1151" y="562"/>
                <a:ext cx="28" cy="6"/>
              </a:xfrm>
              <a:custGeom>
                <a:avLst/>
                <a:gdLst>
                  <a:gd name="T0" fmla="*/ 0 w 55"/>
                  <a:gd name="T1" fmla="*/ 1 h 12"/>
                  <a:gd name="T2" fmla="*/ 1 w 55"/>
                  <a:gd name="T3" fmla="*/ 1 h 12"/>
                  <a:gd name="T4" fmla="*/ 1 w 55"/>
                  <a:gd name="T5" fmla="*/ 1 h 12"/>
                  <a:gd name="T6" fmla="*/ 1 w 55"/>
                  <a:gd name="T7" fmla="*/ 1 h 12"/>
                  <a:gd name="T8" fmla="*/ 1 w 55"/>
                  <a:gd name="T9" fmla="*/ 1 h 12"/>
                  <a:gd name="T10" fmla="*/ 1 w 55"/>
                  <a:gd name="T11" fmla="*/ 1 h 12"/>
                  <a:gd name="T12" fmla="*/ 1 w 55"/>
                  <a:gd name="T13" fmla="*/ 1 h 12"/>
                  <a:gd name="T14" fmla="*/ 1 w 55"/>
                  <a:gd name="T15" fmla="*/ 1 h 12"/>
                  <a:gd name="T16" fmla="*/ 1 w 55"/>
                  <a:gd name="T17" fmla="*/ 1 h 12"/>
                  <a:gd name="T18" fmla="*/ 1 w 55"/>
                  <a:gd name="T19" fmla="*/ 1 h 12"/>
                  <a:gd name="T20" fmla="*/ 1 w 55"/>
                  <a:gd name="T21" fmla="*/ 0 h 12"/>
                  <a:gd name="T22" fmla="*/ 1 w 55"/>
                  <a:gd name="T23" fmla="*/ 0 h 12"/>
                  <a:gd name="T24" fmla="*/ 1 w 55"/>
                  <a:gd name="T25" fmla="*/ 1 h 12"/>
                  <a:gd name="T26" fmla="*/ 1 w 55"/>
                  <a:gd name="T27" fmla="*/ 1 h 12"/>
                  <a:gd name="T28" fmla="*/ 1 w 55"/>
                  <a:gd name="T29" fmla="*/ 1 h 12"/>
                  <a:gd name="T30" fmla="*/ 1 w 55"/>
                  <a:gd name="T31" fmla="*/ 1 h 12"/>
                  <a:gd name="T32" fmla="*/ 0 w 55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2"/>
                  <a:gd name="T53" fmla="*/ 55 w 55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2">
                    <a:moveTo>
                      <a:pt x="0" y="11"/>
                    </a:moveTo>
                    <a:lnTo>
                      <a:pt x="3" y="11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8" y="11"/>
                    </a:lnTo>
                    <a:lnTo>
                      <a:pt x="54" y="8"/>
                    </a:lnTo>
                    <a:lnTo>
                      <a:pt x="55" y="5"/>
                    </a:lnTo>
                    <a:lnTo>
                      <a:pt x="54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2"/>
                    </a:lnTo>
                    <a:lnTo>
                      <a:pt x="22" y="5"/>
                    </a:lnTo>
                    <a:lnTo>
                      <a:pt x="14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2" name="Freeform 82"/>
              <p:cNvSpPr>
                <a:spLocks/>
              </p:cNvSpPr>
              <p:nvPr/>
            </p:nvSpPr>
            <p:spPr bwMode="auto">
              <a:xfrm>
                <a:off x="1146" y="568"/>
                <a:ext cx="27" cy="21"/>
              </a:xfrm>
              <a:custGeom>
                <a:avLst/>
                <a:gdLst>
                  <a:gd name="T0" fmla="*/ 0 w 54"/>
                  <a:gd name="T1" fmla="*/ 0 h 42"/>
                  <a:gd name="T2" fmla="*/ 1 w 54"/>
                  <a:gd name="T3" fmla="*/ 1 h 42"/>
                  <a:gd name="T4" fmla="*/ 1 w 54"/>
                  <a:gd name="T5" fmla="*/ 1 h 42"/>
                  <a:gd name="T6" fmla="*/ 1 w 54"/>
                  <a:gd name="T7" fmla="*/ 1 h 42"/>
                  <a:gd name="T8" fmla="*/ 1 w 54"/>
                  <a:gd name="T9" fmla="*/ 1 h 42"/>
                  <a:gd name="T10" fmla="*/ 1 w 54"/>
                  <a:gd name="T11" fmla="*/ 1 h 42"/>
                  <a:gd name="T12" fmla="*/ 1 w 54"/>
                  <a:gd name="T13" fmla="*/ 1 h 42"/>
                  <a:gd name="T14" fmla="*/ 1 w 54"/>
                  <a:gd name="T15" fmla="*/ 1 h 42"/>
                  <a:gd name="T16" fmla="*/ 1 w 54"/>
                  <a:gd name="T17" fmla="*/ 1 h 42"/>
                  <a:gd name="T18" fmla="*/ 1 w 54"/>
                  <a:gd name="T19" fmla="*/ 1 h 42"/>
                  <a:gd name="T20" fmla="*/ 1 w 54"/>
                  <a:gd name="T21" fmla="*/ 1 h 42"/>
                  <a:gd name="T22" fmla="*/ 1 w 54"/>
                  <a:gd name="T23" fmla="*/ 1 h 42"/>
                  <a:gd name="T24" fmla="*/ 1 w 54"/>
                  <a:gd name="T25" fmla="*/ 1 h 42"/>
                  <a:gd name="T26" fmla="*/ 1 w 54"/>
                  <a:gd name="T27" fmla="*/ 1 h 42"/>
                  <a:gd name="T28" fmla="*/ 1 w 54"/>
                  <a:gd name="T29" fmla="*/ 1 h 42"/>
                  <a:gd name="T30" fmla="*/ 1 w 54"/>
                  <a:gd name="T31" fmla="*/ 1 h 42"/>
                  <a:gd name="T32" fmla="*/ 0 w 54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2"/>
                  <a:gd name="T53" fmla="*/ 54 w 5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2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4" y="28"/>
                    </a:lnTo>
                    <a:lnTo>
                      <a:pt x="51" y="34"/>
                    </a:lnTo>
                    <a:lnTo>
                      <a:pt x="54" y="39"/>
                    </a:lnTo>
                    <a:lnTo>
                      <a:pt x="53" y="42"/>
                    </a:lnTo>
                    <a:lnTo>
                      <a:pt x="48" y="42"/>
                    </a:lnTo>
                    <a:lnTo>
                      <a:pt x="42" y="39"/>
                    </a:lnTo>
                    <a:lnTo>
                      <a:pt x="35" y="34"/>
                    </a:lnTo>
                    <a:lnTo>
                      <a:pt x="27" y="26"/>
                    </a:lnTo>
                    <a:lnTo>
                      <a:pt x="18" y="19"/>
                    </a:lnTo>
                    <a:lnTo>
                      <a:pt x="10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3" name="Freeform 83"/>
              <p:cNvSpPr>
                <a:spLocks/>
              </p:cNvSpPr>
              <p:nvPr/>
            </p:nvSpPr>
            <p:spPr bwMode="auto">
              <a:xfrm>
                <a:off x="1008" y="560"/>
                <a:ext cx="6" cy="34"/>
              </a:xfrm>
              <a:custGeom>
                <a:avLst/>
                <a:gdLst>
                  <a:gd name="T0" fmla="*/ 0 w 14"/>
                  <a:gd name="T1" fmla="*/ 0 h 68"/>
                  <a:gd name="T2" fmla="*/ 0 w 14"/>
                  <a:gd name="T3" fmla="*/ 1 h 68"/>
                  <a:gd name="T4" fmla="*/ 0 w 14"/>
                  <a:gd name="T5" fmla="*/ 1 h 68"/>
                  <a:gd name="T6" fmla="*/ 0 w 14"/>
                  <a:gd name="T7" fmla="*/ 1 h 68"/>
                  <a:gd name="T8" fmla="*/ 0 w 14"/>
                  <a:gd name="T9" fmla="*/ 1 h 68"/>
                  <a:gd name="T10" fmla="*/ 0 w 14"/>
                  <a:gd name="T11" fmla="*/ 1 h 68"/>
                  <a:gd name="T12" fmla="*/ 0 w 14"/>
                  <a:gd name="T13" fmla="*/ 1 h 68"/>
                  <a:gd name="T14" fmla="*/ 0 w 14"/>
                  <a:gd name="T15" fmla="*/ 1 h 68"/>
                  <a:gd name="T16" fmla="*/ 0 w 14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8" y="0"/>
                    </a:moveTo>
                    <a:lnTo>
                      <a:pt x="11" y="18"/>
                    </a:lnTo>
                    <a:lnTo>
                      <a:pt x="14" y="39"/>
                    </a:lnTo>
                    <a:lnTo>
                      <a:pt x="14" y="59"/>
                    </a:lnTo>
                    <a:lnTo>
                      <a:pt x="6" y="68"/>
                    </a:lnTo>
                    <a:lnTo>
                      <a:pt x="0" y="61"/>
                    </a:lnTo>
                    <a:lnTo>
                      <a:pt x="2" y="41"/>
                    </a:lnTo>
                    <a:lnTo>
                      <a:pt x="5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4" name="Freeform 84"/>
              <p:cNvSpPr>
                <a:spLocks/>
              </p:cNvSpPr>
              <p:nvPr/>
            </p:nvSpPr>
            <p:spPr bwMode="auto">
              <a:xfrm>
                <a:off x="992" y="554"/>
                <a:ext cx="13" cy="34"/>
              </a:xfrm>
              <a:custGeom>
                <a:avLst/>
                <a:gdLst>
                  <a:gd name="T0" fmla="*/ 1 w 26"/>
                  <a:gd name="T1" fmla="*/ 0 h 67"/>
                  <a:gd name="T2" fmla="*/ 1 w 26"/>
                  <a:gd name="T3" fmla="*/ 1 h 67"/>
                  <a:gd name="T4" fmla="*/ 1 w 26"/>
                  <a:gd name="T5" fmla="*/ 1 h 67"/>
                  <a:gd name="T6" fmla="*/ 1 w 26"/>
                  <a:gd name="T7" fmla="*/ 1 h 67"/>
                  <a:gd name="T8" fmla="*/ 1 w 26"/>
                  <a:gd name="T9" fmla="*/ 1 h 67"/>
                  <a:gd name="T10" fmla="*/ 0 w 26"/>
                  <a:gd name="T11" fmla="*/ 1 h 67"/>
                  <a:gd name="T12" fmla="*/ 1 w 26"/>
                  <a:gd name="T13" fmla="*/ 1 h 67"/>
                  <a:gd name="T14" fmla="*/ 1 w 26"/>
                  <a:gd name="T15" fmla="*/ 1 h 67"/>
                  <a:gd name="T16" fmla="*/ 1 w 2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67"/>
                  <a:gd name="T29" fmla="*/ 26 w 2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67">
                    <a:moveTo>
                      <a:pt x="26" y="0"/>
                    </a:moveTo>
                    <a:lnTo>
                      <a:pt x="24" y="15"/>
                    </a:lnTo>
                    <a:lnTo>
                      <a:pt x="20" y="38"/>
                    </a:lnTo>
                    <a:lnTo>
                      <a:pt x="13" y="58"/>
                    </a:lnTo>
                    <a:lnTo>
                      <a:pt x="3" y="67"/>
                    </a:lnTo>
                    <a:lnTo>
                      <a:pt x="0" y="58"/>
                    </a:lnTo>
                    <a:lnTo>
                      <a:pt x="7" y="38"/>
                    </a:lnTo>
                    <a:lnTo>
                      <a:pt x="18" y="1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5" name="Freeform 85"/>
              <p:cNvSpPr>
                <a:spLocks/>
              </p:cNvSpPr>
              <p:nvPr/>
            </p:nvSpPr>
            <p:spPr bwMode="auto">
              <a:xfrm>
                <a:off x="1021" y="561"/>
                <a:ext cx="7" cy="32"/>
              </a:xfrm>
              <a:custGeom>
                <a:avLst/>
                <a:gdLst>
                  <a:gd name="T0" fmla="*/ 1 w 13"/>
                  <a:gd name="T1" fmla="*/ 0 h 64"/>
                  <a:gd name="T2" fmla="*/ 1 w 13"/>
                  <a:gd name="T3" fmla="*/ 1 h 64"/>
                  <a:gd name="T4" fmla="*/ 1 w 13"/>
                  <a:gd name="T5" fmla="*/ 1 h 64"/>
                  <a:gd name="T6" fmla="*/ 1 w 13"/>
                  <a:gd name="T7" fmla="*/ 1 h 64"/>
                  <a:gd name="T8" fmla="*/ 1 w 13"/>
                  <a:gd name="T9" fmla="*/ 1 h 64"/>
                  <a:gd name="T10" fmla="*/ 0 w 13"/>
                  <a:gd name="T11" fmla="*/ 1 h 64"/>
                  <a:gd name="T12" fmla="*/ 0 w 13"/>
                  <a:gd name="T13" fmla="*/ 1 h 64"/>
                  <a:gd name="T14" fmla="*/ 1 w 13"/>
                  <a:gd name="T15" fmla="*/ 1 h 64"/>
                  <a:gd name="T16" fmla="*/ 1 w 1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4"/>
                  <a:gd name="T29" fmla="*/ 13 w 1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4">
                    <a:moveTo>
                      <a:pt x="3" y="0"/>
                    </a:moveTo>
                    <a:lnTo>
                      <a:pt x="9" y="9"/>
                    </a:lnTo>
                    <a:lnTo>
                      <a:pt x="13" y="29"/>
                    </a:lnTo>
                    <a:lnTo>
                      <a:pt x="13" y="50"/>
                    </a:lnTo>
                    <a:lnTo>
                      <a:pt x="6" y="64"/>
                    </a:lnTo>
                    <a:lnTo>
                      <a:pt x="0" y="59"/>
                    </a:lnTo>
                    <a:lnTo>
                      <a:pt x="0" y="41"/>
                    </a:lnTo>
                    <a:lnTo>
                      <a:pt x="3" y="1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6" name="Freeform 86"/>
              <p:cNvSpPr>
                <a:spLocks/>
              </p:cNvSpPr>
              <p:nvPr/>
            </p:nvSpPr>
            <p:spPr bwMode="auto">
              <a:xfrm>
                <a:off x="1034" y="567"/>
                <a:ext cx="7" cy="34"/>
              </a:xfrm>
              <a:custGeom>
                <a:avLst/>
                <a:gdLst>
                  <a:gd name="T0" fmla="*/ 0 w 15"/>
                  <a:gd name="T1" fmla="*/ 0 h 69"/>
                  <a:gd name="T2" fmla="*/ 0 w 15"/>
                  <a:gd name="T3" fmla="*/ 0 h 69"/>
                  <a:gd name="T4" fmla="*/ 0 w 15"/>
                  <a:gd name="T5" fmla="*/ 0 h 69"/>
                  <a:gd name="T6" fmla="*/ 0 w 15"/>
                  <a:gd name="T7" fmla="*/ 0 h 69"/>
                  <a:gd name="T8" fmla="*/ 0 w 15"/>
                  <a:gd name="T9" fmla="*/ 0 h 69"/>
                  <a:gd name="T10" fmla="*/ 0 w 15"/>
                  <a:gd name="T11" fmla="*/ 0 h 69"/>
                  <a:gd name="T12" fmla="*/ 0 w 15"/>
                  <a:gd name="T13" fmla="*/ 0 h 69"/>
                  <a:gd name="T14" fmla="*/ 0 w 15"/>
                  <a:gd name="T15" fmla="*/ 0 h 69"/>
                  <a:gd name="T16" fmla="*/ 0 w 15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9"/>
                  <a:gd name="T29" fmla="*/ 15 w 15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9">
                    <a:moveTo>
                      <a:pt x="0" y="0"/>
                    </a:moveTo>
                    <a:lnTo>
                      <a:pt x="6" y="14"/>
                    </a:lnTo>
                    <a:lnTo>
                      <a:pt x="12" y="36"/>
                    </a:lnTo>
                    <a:lnTo>
                      <a:pt x="15" y="57"/>
                    </a:lnTo>
                    <a:lnTo>
                      <a:pt x="11" y="69"/>
                    </a:lnTo>
                    <a:lnTo>
                      <a:pt x="6" y="65"/>
                    </a:lnTo>
                    <a:lnTo>
                      <a:pt x="3" y="46"/>
                    </a:lnTo>
                    <a:lnTo>
                      <a:pt x="3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7" name="Freeform 87"/>
              <p:cNvSpPr>
                <a:spLocks/>
              </p:cNvSpPr>
              <p:nvPr/>
            </p:nvSpPr>
            <p:spPr bwMode="auto">
              <a:xfrm>
                <a:off x="1046" y="572"/>
                <a:ext cx="9" cy="34"/>
              </a:xfrm>
              <a:custGeom>
                <a:avLst/>
                <a:gdLst>
                  <a:gd name="T0" fmla="*/ 0 w 18"/>
                  <a:gd name="T1" fmla="*/ 0 h 69"/>
                  <a:gd name="T2" fmla="*/ 1 w 18"/>
                  <a:gd name="T3" fmla="*/ 0 h 69"/>
                  <a:gd name="T4" fmla="*/ 1 w 18"/>
                  <a:gd name="T5" fmla="*/ 0 h 69"/>
                  <a:gd name="T6" fmla="*/ 1 w 18"/>
                  <a:gd name="T7" fmla="*/ 0 h 69"/>
                  <a:gd name="T8" fmla="*/ 1 w 18"/>
                  <a:gd name="T9" fmla="*/ 0 h 69"/>
                  <a:gd name="T10" fmla="*/ 1 w 18"/>
                  <a:gd name="T11" fmla="*/ 0 h 69"/>
                  <a:gd name="T12" fmla="*/ 1 w 18"/>
                  <a:gd name="T13" fmla="*/ 0 h 69"/>
                  <a:gd name="T14" fmla="*/ 1 w 18"/>
                  <a:gd name="T15" fmla="*/ 0 h 69"/>
                  <a:gd name="T16" fmla="*/ 0 w 18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9"/>
                  <a:gd name="T29" fmla="*/ 18 w 18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9">
                    <a:moveTo>
                      <a:pt x="0" y="0"/>
                    </a:moveTo>
                    <a:lnTo>
                      <a:pt x="6" y="15"/>
                    </a:lnTo>
                    <a:lnTo>
                      <a:pt x="15" y="38"/>
                    </a:lnTo>
                    <a:lnTo>
                      <a:pt x="18" y="60"/>
                    </a:lnTo>
                    <a:lnTo>
                      <a:pt x="15" y="69"/>
                    </a:lnTo>
                    <a:lnTo>
                      <a:pt x="7" y="61"/>
                    </a:lnTo>
                    <a:lnTo>
                      <a:pt x="4" y="41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8" name="Freeform 88"/>
              <p:cNvSpPr>
                <a:spLocks/>
              </p:cNvSpPr>
              <p:nvPr/>
            </p:nvSpPr>
            <p:spPr bwMode="auto">
              <a:xfrm>
                <a:off x="1058" y="574"/>
                <a:ext cx="11" cy="39"/>
              </a:xfrm>
              <a:custGeom>
                <a:avLst/>
                <a:gdLst>
                  <a:gd name="T0" fmla="*/ 0 w 23"/>
                  <a:gd name="T1" fmla="*/ 0 h 76"/>
                  <a:gd name="T2" fmla="*/ 0 w 23"/>
                  <a:gd name="T3" fmla="*/ 1 h 76"/>
                  <a:gd name="T4" fmla="*/ 0 w 23"/>
                  <a:gd name="T5" fmla="*/ 1 h 76"/>
                  <a:gd name="T6" fmla="*/ 0 w 23"/>
                  <a:gd name="T7" fmla="*/ 1 h 76"/>
                  <a:gd name="T8" fmla="*/ 0 w 23"/>
                  <a:gd name="T9" fmla="*/ 1 h 76"/>
                  <a:gd name="T10" fmla="*/ 0 w 23"/>
                  <a:gd name="T11" fmla="*/ 1 h 76"/>
                  <a:gd name="T12" fmla="*/ 0 w 23"/>
                  <a:gd name="T13" fmla="*/ 1 h 76"/>
                  <a:gd name="T14" fmla="*/ 0 w 23"/>
                  <a:gd name="T15" fmla="*/ 1 h 76"/>
                  <a:gd name="T16" fmla="*/ 0 w 2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76"/>
                  <a:gd name="T29" fmla="*/ 23 w 23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76">
                    <a:moveTo>
                      <a:pt x="0" y="0"/>
                    </a:moveTo>
                    <a:lnTo>
                      <a:pt x="11" y="20"/>
                    </a:lnTo>
                    <a:lnTo>
                      <a:pt x="20" y="44"/>
                    </a:lnTo>
                    <a:lnTo>
                      <a:pt x="23" y="65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5" y="44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9" name="Freeform 89"/>
              <p:cNvSpPr>
                <a:spLocks/>
              </p:cNvSpPr>
              <p:nvPr/>
            </p:nvSpPr>
            <p:spPr bwMode="auto">
              <a:xfrm>
                <a:off x="1072" y="577"/>
                <a:ext cx="16" cy="40"/>
              </a:xfrm>
              <a:custGeom>
                <a:avLst/>
                <a:gdLst>
                  <a:gd name="T0" fmla="*/ 0 w 30"/>
                  <a:gd name="T1" fmla="*/ 0 h 81"/>
                  <a:gd name="T2" fmla="*/ 1 w 30"/>
                  <a:gd name="T3" fmla="*/ 0 h 81"/>
                  <a:gd name="T4" fmla="*/ 1 w 30"/>
                  <a:gd name="T5" fmla="*/ 0 h 81"/>
                  <a:gd name="T6" fmla="*/ 1 w 30"/>
                  <a:gd name="T7" fmla="*/ 0 h 81"/>
                  <a:gd name="T8" fmla="*/ 1 w 30"/>
                  <a:gd name="T9" fmla="*/ 0 h 81"/>
                  <a:gd name="T10" fmla="*/ 1 w 30"/>
                  <a:gd name="T11" fmla="*/ 0 h 81"/>
                  <a:gd name="T12" fmla="*/ 1 w 30"/>
                  <a:gd name="T13" fmla="*/ 0 h 81"/>
                  <a:gd name="T14" fmla="*/ 1 w 30"/>
                  <a:gd name="T15" fmla="*/ 0 h 81"/>
                  <a:gd name="T16" fmla="*/ 0 w 30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81"/>
                  <a:gd name="T29" fmla="*/ 30 w 30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81">
                    <a:moveTo>
                      <a:pt x="0" y="0"/>
                    </a:moveTo>
                    <a:lnTo>
                      <a:pt x="9" y="19"/>
                    </a:lnTo>
                    <a:lnTo>
                      <a:pt x="23" y="48"/>
                    </a:lnTo>
                    <a:lnTo>
                      <a:pt x="30" y="72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0" name="Freeform 90"/>
              <p:cNvSpPr>
                <a:spLocks/>
              </p:cNvSpPr>
              <p:nvPr/>
            </p:nvSpPr>
            <p:spPr bwMode="auto">
              <a:xfrm>
                <a:off x="1083" y="576"/>
                <a:ext cx="20" cy="44"/>
              </a:xfrm>
              <a:custGeom>
                <a:avLst/>
                <a:gdLst>
                  <a:gd name="T0" fmla="*/ 0 w 40"/>
                  <a:gd name="T1" fmla="*/ 0 h 88"/>
                  <a:gd name="T2" fmla="*/ 1 w 40"/>
                  <a:gd name="T3" fmla="*/ 1 h 88"/>
                  <a:gd name="T4" fmla="*/ 1 w 40"/>
                  <a:gd name="T5" fmla="*/ 1 h 88"/>
                  <a:gd name="T6" fmla="*/ 1 w 40"/>
                  <a:gd name="T7" fmla="*/ 1 h 88"/>
                  <a:gd name="T8" fmla="*/ 1 w 40"/>
                  <a:gd name="T9" fmla="*/ 1 h 88"/>
                  <a:gd name="T10" fmla="*/ 1 w 40"/>
                  <a:gd name="T11" fmla="*/ 1 h 88"/>
                  <a:gd name="T12" fmla="*/ 1 w 40"/>
                  <a:gd name="T13" fmla="*/ 1 h 88"/>
                  <a:gd name="T14" fmla="*/ 1 w 40"/>
                  <a:gd name="T15" fmla="*/ 1 h 88"/>
                  <a:gd name="T16" fmla="*/ 1 w 40"/>
                  <a:gd name="T17" fmla="*/ 1 h 88"/>
                  <a:gd name="T18" fmla="*/ 1 w 40"/>
                  <a:gd name="T19" fmla="*/ 1 h 88"/>
                  <a:gd name="T20" fmla="*/ 1 w 40"/>
                  <a:gd name="T21" fmla="*/ 1 h 88"/>
                  <a:gd name="T22" fmla="*/ 1 w 40"/>
                  <a:gd name="T23" fmla="*/ 1 h 88"/>
                  <a:gd name="T24" fmla="*/ 0 w 40"/>
                  <a:gd name="T25" fmla="*/ 0 h 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8"/>
                  <a:gd name="T41" fmla="*/ 40 w 40"/>
                  <a:gd name="T42" fmla="*/ 88 h 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8">
                    <a:moveTo>
                      <a:pt x="0" y="0"/>
                    </a:moveTo>
                    <a:lnTo>
                      <a:pt x="8" y="7"/>
                    </a:lnTo>
                    <a:lnTo>
                      <a:pt x="17" y="20"/>
                    </a:lnTo>
                    <a:lnTo>
                      <a:pt x="25" y="33"/>
                    </a:lnTo>
                    <a:lnTo>
                      <a:pt x="32" y="49"/>
                    </a:lnTo>
                    <a:lnTo>
                      <a:pt x="37" y="64"/>
                    </a:lnTo>
                    <a:lnTo>
                      <a:pt x="40" y="76"/>
                    </a:lnTo>
                    <a:lnTo>
                      <a:pt x="38" y="85"/>
                    </a:lnTo>
                    <a:lnTo>
                      <a:pt x="34" y="88"/>
                    </a:lnTo>
                    <a:lnTo>
                      <a:pt x="22" y="79"/>
                    </a:lnTo>
                    <a:lnTo>
                      <a:pt x="11" y="53"/>
                    </a:lnTo>
                    <a:lnTo>
                      <a:pt x="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1" name="Freeform 91"/>
              <p:cNvSpPr>
                <a:spLocks/>
              </p:cNvSpPr>
              <p:nvPr/>
            </p:nvSpPr>
            <p:spPr bwMode="auto">
              <a:xfrm>
                <a:off x="1100" y="574"/>
                <a:ext cx="30" cy="41"/>
              </a:xfrm>
              <a:custGeom>
                <a:avLst/>
                <a:gdLst>
                  <a:gd name="T0" fmla="*/ 0 w 61"/>
                  <a:gd name="T1" fmla="*/ 0 h 81"/>
                  <a:gd name="T2" fmla="*/ 0 w 61"/>
                  <a:gd name="T3" fmla="*/ 1 h 81"/>
                  <a:gd name="T4" fmla="*/ 0 w 61"/>
                  <a:gd name="T5" fmla="*/ 1 h 81"/>
                  <a:gd name="T6" fmla="*/ 0 w 61"/>
                  <a:gd name="T7" fmla="*/ 1 h 81"/>
                  <a:gd name="T8" fmla="*/ 0 w 61"/>
                  <a:gd name="T9" fmla="*/ 1 h 81"/>
                  <a:gd name="T10" fmla="*/ 0 w 61"/>
                  <a:gd name="T11" fmla="*/ 1 h 81"/>
                  <a:gd name="T12" fmla="*/ 0 w 61"/>
                  <a:gd name="T13" fmla="*/ 1 h 81"/>
                  <a:gd name="T14" fmla="*/ 0 w 61"/>
                  <a:gd name="T15" fmla="*/ 1 h 81"/>
                  <a:gd name="T16" fmla="*/ 0 w 61"/>
                  <a:gd name="T17" fmla="*/ 1 h 81"/>
                  <a:gd name="T18" fmla="*/ 0 w 61"/>
                  <a:gd name="T19" fmla="*/ 1 h 81"/>
                  <a:gd name="T20" fmla="*/ 0 w 61"/>
                  <a:gd name="T21" fmla="*/ 1 h 81"/>
                  <a:gd name="T22" fmla="*/ 0 w 61"/>
                  <a:gd name="T23" fmla="*/ 1 h 81"/>
                  <a:gd name="T24" fmla="*/ 0 w 61"/>
                  <a:gd name="T25" fmla="*/ 1 h 81"/>
                  <a:gd name="T26" fmla="*/ 0 w 61"/>
                  <a:gd name="T27" fmla="*/ 1 h 81"/>
                  <a:gd name="T28" fmla="*/ 0 w 61"/>
                  <a:gd name="T29" fmla="*/ 1 h 81"/>
                  <a:gd name="T30" fmla="*/ 0 w 61"/>
                  <a:gd name="T31" fmla="*/ 1 h 81"/>
                  <a:gd name="T32" fmla="*/ 0 w 61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1"/>
                  <a:gd name="T53" fmla="*/ 61 w 61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1">
                    <a:moveTo>
                      <a:pt x="0" y="0"/>
                    </a:moveTo>
                    <a:lnTo>
                      <a:pt x="9" y="6"/>
                    </a:lnTo>
                    <a:lnTo>
                      <a:pt x="20" y="16"/>
                    </a:lnTo>
                    <a:lnTo>
                      <a:pt x="32" y="29"/>
                    </a:lnTo>
                    <a:lnTo>
                      <a:pt x="43" y="42"/>
                    </a:lnTo>
                    <a:lnTo>
                      <a:pt x="52" y="56"/>
                    </a:lnTo>
                    <a:lnTo>
                      <a:pt x="58" y="67"/>
                    </a:lnTo>
                    <a:lnTo>
                      <a:pt x="61" y="76"/>
                    </a:lnTo>
                    <a:lnTo>
                      <a:pt x="59" y="81"/>
                    </a:lnTo>
                    <a:lnTo>
                      <a:pt x="53" y="81"/>
                    </a:lnTo>
                    <a:lnTo>
                      <a:pt x="46" y="74"/>
                    </a:lnTo>
                    <a:lnTo>
                      <a:pt x="37" y="65"/>
                    </a:lnTo>
                    <a:lnTo>
                      <a:pt x="27" y="53"/>
                    </a:lnTo>
                    <a:lnTo>
                      <a:pt x="18" y="39"/>
                    </a:lnTo>
                    <a:lnTo>
                      <a:pt x="11" y="26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2" name="Freeform 92"/>
              <p:cNvSpPr>
                <a:spLocks/>
              </p:cNvSpPr>
              <p:nvPr/>
            </p:nvSpPr>
            <p:spPr bwMode="auto">
              <a:xfrm>
                <a:off x="1116" y="573"/>
                <a:ext cx="38" cy="33"/>
              </a:xfrm>
              <a:custGeom>
                <a:avLst/>
                <a:gdLst>
                  <a:gd name="T0" fmla="*/ 0 w 76"/>
                  <a:gd name="T1" fmla="*/ 0 h 67"/>
                  <a:gd name="T2" fmla="*/ 1 w 76"/>
                  <a:gd name="T3" fmla="*/ 0 h 67"/>
                  <a:gd name="T4" fmla="*/ 1 w 76"/>
                  <a:gd name="T5" fmla="*/ 0 h 67"/>
                  <a:gd name="T6" fmla="*/ 1 w 76"/>
                  <a:gd name="T7" fmla="*/ 0 h 67"/>
                  <a:gd name="T8" fmla="*/ 1 w 76"/>
                  <a:gd name="T9" fmla="*/ 0 h 67"/>
                  <a:gd name="T10" fmla="*/ 1 w 76"/>
                  <a:gd name="T11" fmla="*/ 0 h 67"/>
                  <a:gd name="T12" fmla="*/ 1 w 76"/>
                  <a:gd name="T13" fmla="*/ 0 h 67"/>
                  <a:gd name="T14" fmla="*/ 1 w 76"/>
                  <a:gd name="T15" fmla="*/ 0 h 67"/>
                  <a:gd name="T16" fmla="*/ 1 w 76"/>
                  <a:gd name="T17" fmla="*/ 0 h 67"/>
                  <a:gd name="T18" fmla="*/ 1 w 76"/>
                  <a:gd name="T19" fmla="*/ 0 h 67"/>
                  <a:gd name="T20" fmla="*/ 1 w 76"/>
                  <a:gd name="T21" fmla="*/ 0 h 67"/>
                  <a:gd name="T22" fmla="*/ 1 w 76"/>
                  <a:gd name="T23" fmla="*/ 0 h 67"/>
                  <a:gd name="T24" fmla="*/ 1 w 76"/>
                  <a:gd name="T25" fmla="*/ 0 h 67"/>
                  <a:gd name="T26" fmla="*/ 1 w 76"/>
                  <a:gd name="T27" fmla="*/ 0 h 67"/>
                  <a:gd name="T28" fmla="*/ 1 w 76"/>
                  <a:gd name="T29" fmla="*/ 0 h 67"/>
                  <a:gd name="T30" fmla="*/ 1 w 76"/>
                  <a:gd name="T31" fmla="*/ 0 h 67"/>
                  <a:gd name="T32" fmla="*/ 0 w 7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7"/>
                  <a:gd name="T53" fmla="*/ 76 w 7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7">
                    <a:moveTo>
                      <a:pt x="0" y="0"/>
                    </a:moveTo>
                    <a:lnTo>
                      <a:pt x="9" y="4"/>
                    </a:lnTo>
                    <a:lnTo>
                      <a:pt x="21" y="13"/>
                    </a:lnTo>
                    <a:lnTo>
                      <a:pt x="35" y="23"/>
                    </a:lnTo>
                    <a:lnTo>
                      <a:pt x="49" y="33"/>
                    </a:lnTo>
                    <a:lnTo>
                      <a:pt x="63" y="44"/>
                    </a:lnTo>
                    <a:lnTo>
                      <a:pt x="72" y="53"/>
                    </a:lnTo>
                    <a:lnTo>
                      <a:pt x="76" y="62"/>
                    </a:lnTo>
                    <a:lnTo>
                      <a:pt x="75" y="67"/>
                    </a:lnTo>
                    <a:lnTo>
                      <a:pt x="67" y="67"/>
                    </a:lnTo>
                    <a:lnTo>
                      <a:pt x="58" y="62"/>
                    </a:lnTo>
                    <a:lnTo>
                      <a:pt x="46" y="53"/>
                    </a:lnTo>
                    <a:lnTo>
                      <a:pt x="32" y="42"/>
                    </a:lnTo>
                    <a:lnTo>
                      <a:pt x="20" y="29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3" name="Freeform 93"/>
              <p:cNvSpPr>
                <a:spLocks/>
              </p:cNvSpPr>
              <p:nvPr/>
            </p:nvSpPr>
            <p:spPr bwMode="auto">
              <a:xfrm>
                <a:off x="1131" y="571"/>
                <a:ext cx="34" cy="30"/>
              </a:xfrm>
              <a:custGeom>
                <a:avLst/>
                <a:gdLst>
                  <a:gd name="T0" fmla="*/ 1 w 67"/>
                  <a:gd name="T1" fmla="*/ 0 h 61"/>
                  <a:gd name="T2" fmla="*/ 1 w 67"/>
                  <a:gd name="T3" fmla="*/ 0 h 61"/>
                  <a:gd name="T4" fmla="*/ 1 w 67"/>
                  <a:gd name="T5" fmla="*/ 0 h 61"/>
                  <a:gd name="T6" fmla="*/ 1 w 67"/>
                  <a:gd name="T7" fmla="*/ 0 h 61"/>
                  <a:gd name="T8" fmla="*/ 1 w 67"/>
                  <a:gd name="T9" fmla="*/ 0 h 61"/>
                  <a:gd name="T10" fmla="*/ 1 w 67"/>
                  <a:gd name="T11" fmla="*/ 0 h 61"/>
                  <a:gd name="T12" fmla="*/ 1 w 67"/>
                  <a:gd name="T13" fmla="*/ 0 h 61"/>
                  <a:gd name="T14" fmla="*/ 1 w 67"/>
                  <a:gd name="T15" fmla="*/ 0 h 61"/>
                  <a:gd name="T16" fmla="*/ 0 w 67"/>
                  <a:gd name="T17" fmla="*/ 0 h 61"/>
                  <a:gd name="T18" fmla="*/ 1 w 67"/>
                  <a:gd name="T19" fmla="*/ 0 h 61"/>
                  <a:gd name="T20" fmla="*/ 1 w 67"/>
                  <a:gd name="T21" fmla="*/ 0 h 61"/>
                  <a:gd name="T22" fmla="*/ 1 w 67"/>
                  <a:gd name="T23" fmla="*/ 0 h 61"/>
                  <a:gd name="T24" fmla="*/ 1 w 67"/>
                  <a:gd name="T25" fmla="*/ 0 h 61"/>
                  <a:gd name="T26" fmla="*/ 1 w 67"/>
                  <a:gd name="T27" fmla="*/ 0 h 61"/>
                  <a:gd name="T28" fmla="*/ 1 w 67"/>
                  <a:gd name="T29" fmla="*/ 0 h 61"/>
                  <a:gd name="T30" fmla="*/ 1 w 67"/>
                  <a:gd name="T31" fmla="*/ 0 h 61"/>
                  <a:gd name="T32" fmla="*/ 1 w 67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1"/>
                  <a:gd name="T53" fmla="*/ 67 w 67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1">
                    <a:moveTo>
                      <a:pt x="64" y="61"/>
                    </a:moveTo>
                    <a:lnTo>
                      <a:pt x="61" y="60"/>
                    </a:lnTo>
                    <a:lnTo>
                      <a:pt x="54" y="55"/>
                    </a:lnTo>
                    <a:lnTo>
                      <a:pt x="45" y="46"/>
                    </a:lnTo>
                    <a:lnTo>
                      <a:pt x="36" y="35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7" y="6"/>
                    </a:lnTo>
                    <a:lnTo>
                      <a:pt x="0" y="0"/>
                    </a:lnTo>
                    <a:lnTo>
                      <a:pt x="10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8" y="28"/>
                    </a:lnTo>
                    <a:lnTo>
                      <a:pt x="58" y="38"/>
                    </a:lnTo>
                    <a:lnTo>
                      <a:pt x="65" y="47"/>
                    </a:lnTo>
                    <a:lnTo>
                      <a:pt x="67" y="55"/>
                    </a:lnTo>
                    <a:lnTo>
                      <a:pt x="6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4" name="Freeform 94"/>
              <p:cNvSpPr>
                <a:spLocks/>
              </p:cNvSpPr>
              <p:nvPr/>
            </p:nvSpPr>
            <p:spPr bwMode="auto">
              <a:xfrm>
                <a:off x="1161" y="499"/>
                <a:ext cx="156" cy="33"/>
              </a:xfrm>
              <a:custGeom>
                <a:avLst/>
                <a:gdLst>
                  <a:gd name="T0" fmla="*/ 0 w 313"/>
                  <a:gd name="T1" fmla="*/ 0 h 68"/>
                  <a:gd name="T2" fmla="*/ 0 w 313"/>
                  <a:gd name="T3" fmla="*/ 0 h 68"/>
                  <a:gd name="T4" fmla="*/ 0 w 313"/>
                  <a:gd name="T5" fmla="*/ 0 h 68"/>
                  <a:gd name="T6" fmla="*/ 0 w 313"/>
                  <a:gd name="T7" fmla="*/ 0 h 68"/>
                  <a:gd name="T8" fmla="*/ 0 w 313"/>
                  <a:gd name="T9" fmla="*/ 0 h 68"/>
                  <a:gd name="T10" fmla="*/ 0 w 313"/>
                  <a:gd name="T11" fmla="*/ 0 h 68"/>
                  <a:gd name="T12" fmla="*/ 0 w 313"/>
                  <a:gd name="T13" fmla="*/ 0 h 68"/>
                  <a:gd name="T14" fmla="*/ 0 w 313"/>
                  <a:gd name="T15" fmla="*/ 0 h 68"/>
                  <a:gd name="T16" fmla="*/ 0 w 313"/>
                  <a:gd name="T17" fmla="*/ 0 h 68"/>
                  <a:gd name="T18" fmla="*/ 0 w 313"/>
                  <a:gd name="T19" fmla="*/ 0 h 68"/>
                  <a:gd name="T20" fmla="*/ 0 w 313"/>
                  <a:gd name="T21" fmla="*/ 0 h 68"/>
                  <a:gd name="T22" fmla="*/ 0 w 313"/>
                  <a:gd name="T23" fmla="*/ 0 h 68"/>
                  <a:gd name="T24" fmla="*/ 0 w 313"/>
                  <a:gd name="T25" fmla="*/ 0 h 68"/>
                  <a:gd name="T26" fmla="*/ 0 w 313"/>
                  <a:gd name="T27" fmla="*/ 0 h 68"/>
                  <a:gd name="T28" fmla="*/ 0 w 313"/>
                  <a:gd name="T29" fmla="*/ 0 h 68"/>
                  <a:gd name="T30" fmla="*/ 0 w 313"/>
                  <a:gd name="T31" fmla="*/ 0 h 68"/>
                  <a:gd name="T32" fmla="*/ 0 w 313"/>
                  <a:gd name="T33" fmla="*/ 0 h 68"/>
                  <a:gd name="T34" fmla="*/ 0 w 313"/>
                  <a:gd name="T35" fmla="*/ 0 h 68"/>
                  <a:gd name="T36" fmla="*/ 0 w 313"/>
                  <a:gd name="T37" fmla="*/ 0 h 68"/>
                  <a:gd name="T38" fmla="*/ 0 w 313"/>
                  <a:gd name="T39" fmla="*/ 0 h 68"/>
                  <a:gd name="T40" fmla="*/ 0 w 313"/>
                  <a:gd name="T41" fmla="*/ 0 h 68"/>
                  <a:gd name="T42" fmla="*/ 0 w 313"/>
                  <a:gd name="T43" fmla="*/ 0 h 68"/>
                  <a:gd name="T44" fmla="*/ 0 w 313"/>
                  <a:gd name="T45" fmla="*/ 0 h 68"/>
                  <a:gd name="T46" fmla="*/ 0 w 313"/>
                  <a:gd name="T47" fmla="*/ 0 h 68"/>
                  <a:gd name="T48" fmla="*/ 0 w 313"/>
                  <a:gd name="T49" fmla="*/ 0 h 68"/>
                  <a:gd name="T50" fmla="*/ 0 w 313"/>
                  <a:gd name="T51" fmla="*/ 0 h 68"/>
                  <a:gd name="T52" fmla="*/ 0 w 313"/>
                  <a:gd name="T53" fmla="*/ 0 h 68"/>
                  <a:gd name="T54" fmla="*/ 0 w 313"/>
                  <a:gd name="T55" fmla="*/ 0 h 68"/>
                  <a:gd name="T56" fmla="*/ 0 w 313"/>
                  <a:gd name="T57" fmla="*/ 0 h 68"/>
                  <a:gd name="T58" fmla="*/ 0 w 313"/>
                  <a:gd name="T59" fmla="*/ 0 h 68"/>
                  <a:gd name="T60" fmla="*/ 0 w 313"/>
                  <a:gd name="T61" fmla="*/ 0 h 68"/>
                  <a:gd name="T62" fmla="*/ 0 w 313"/>
                  <a:gd name="T63" fmla="*/ 0 h 68"/>
                  <a:gd name="T64" fmla="*/ 0 w 313"/>
                  <a:gd name="T65" fmla="*/ 0 h 68"/>
                  <a:gd name="T66" fmla="*/ 0 w 313"/>
                  <a:gd name="T67" fmla="*/ 0 h 68"/>
                  <a:gd name="T68" fmla="*/ 0 w 313"/>
                  <a:gd name="T69" fmla="*/ 0 h 68"/>
                  <a:gd name="T70" fmla="*/ 0 w 313"/>
                  <a:gd name="T71" fmla="*/ 0 h 68"/>
                  <a:gd name="T72" fmla="*/ 0 w 313"/>
                  <a:gd name="T73" fmla="*/ 0 h 6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3"/>
                  <a:gd name="T112" fmla="*/ 0 h 68"/>
                  <a:gd name="T113" fmla="*/ 313 w 313"/>
                  <a:gd name="T114" fmla="*/ 68 h 6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3" h="68">
                    <a:moveTo>
                      <a:pt x="0" y="10"/>
                    </a:moveTo>
                    <a:lnTo>
                      <a:pt x="0" y="7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6" y="16"/>
                    </a:lnTo>
                    <a:lnTo>
                      <a:pt x="47" y="29"/>
                    </a:lnTo>
                    <a:lnTo>
                      <a:pt x="67" y="39"/>
                    </a:lnTo>
                    <a:lnTo>
                      <a:pt x="89" y="46"/>
                    </a:lnTo>
                    <a:lnTo>
                      <a:pt x="110" y="51"/>
                    </a:lnTo>
                    <a:lnTo>
                      <a:pt x="131" y="54"/>
                    </a:lnTo>
                    <a:lnTo>
                      <a:pt x="153" y="54"/>
                    </a:lnTo>
                    <a:lnTo>
                      <a:pt x="174" y="54"/>
                    </a:lnTo>
                    <a:lnTo>
                      <a:pt x="194" y="52"/>
                    </a:lnTo>
                    <a:lnTo>
                      <a:pt x="214" y="49"/>
                    </a:lnTo>
                    <a:lnTo>
                      <a:pt x="234" y="45"/>
                    </a:lnTo>
                    <a:lnTo>
                      <a:pt x="252" y="40"/>
                    </a:lnTo>
                    <a:lnTo>
                      <a:pt x="269" y="36"/>
                    </a:lnTo>
                    <a:lnTo>
                      <a:pt x="285" y="29"/>
                    </a:lnTo>
                    <a:lnTo>
                      <a:pt x="299" y="25"/>
                    </a:lnTo>
                    <a:lnTo>
                      <a:pt x="313" y="20"/>
                    </a:lnTo>
                    <a:lnTo>
                      <a:pt x="307" y="29"/>
                    </a:lnTo>
                    <a:lnTo>
                      <a:pt x="295" y="39"/>
                    </a:lnTo>
                    <a:lnTo>
                      <a:pt x="281" y="46"/>
                    </a:lnTo>
                    <a:lnTo>
                      <a:pt x="263" y="52"/>
                    </a:lnTo>
                    <a:lnTo>
                      <a:pt x="243" y="58"/>
                    </a:lnTo>
                    <a:lnTo>
                      <a:pt x="220" y="63"/>
                    </a:lnTo>
                    <a:lnTo>
                      <a:pt x="195" y="66"/>
                    </a:lnTo>
                    <a:lnTo>
                      <a:pt x="171" y="68"/>
                    </a:lnTo>
                    <a:lnTo>
                      <a:pt x="145" y="68"/>
                    </a:lnTo>
                    <a:lnTo>
                      <a:pt x="121" y="66"/>
                    </a:lnTo>
                    <a:lnTo>
                      <a:pt x="95" y="62"/>
                    </a:lnTo>
                    <a:lnTo>
                      <a:pt x="72" y="57"/>
                    </a:lnTo>
                    <a:lnTo>
                      <a:pt x="50" y="48"/>
                    </a:lnTo>
                    <a:lnTo>
                      <a:pt x="31" y="39"/>
                    </a:lnTo>
                    <a:lnTo>
                      <a:pt x="14" y="2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5" name="Freeform 95"/>
              <p:cNvSpPr>
                <a:spLocks/>
              </p:cNvSpPr>
              <p:nvPr/>
            </p:nvSpPr>
            <p:spPr bwMode="auto">
              <a:xfrm>
                <a:off x="1297" y="485"/>
                <a:ext cx="17" cy="35"/>
              </a:xfrm>
              <a:custGeom>
                <a:avLst/>
                <a:gdLst>
                  <a:gd name="T0" fmla="*/ 0 w 35"/>
                  <a:gd name="T1" fmla="*/ 1 h 70"/>
                  <a:gd name="T2" fmla="*/ 0 w 35"/>
                  <a:gd name="T3" fmla="*/ 1 h 70"/>
                  <a:gd name="T4" fmla="*/ 0 w 35"/>
                  <a:gd name="T5" fmla="*/ 1 h 70"/>
                  <a:gd name="T6" fmla="*/ 0 w 35"/>
                  <a:gd name="T7" fmla="*/ 1 h 70"/>
                  <a:gd name="T8" fmla="*/ 0 w 35"/>
                  <a:gd name="T9" fmla="*/ 0 h 70"/>
                  <a:gd name="T10" fmla="*/ 0 w 35"/>
                  <a:gd name="T11" fmla="*/ 1 h 70"/>
                  <a:gd name="T12" fmla="*/ 0 w 35"/>
                  <a:gd name="T13" fmla="*/ 1 h 70"/>
                  <a:gd name="T14" fmla="*/ 0 w 35"/>
                  <a:gd name="T15" fmla="*/ 1 h 70"/>
                  <a:gd name="T16" fmla="*/ 0 w 35"/>
                  <a:gd name="T17" fmla="*/ 1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70"/>
                  <a:gd name="T29" fmla="*/ 35 w 35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70">
                    <a:moveTo>
                      <a:pt x="0" y="70"/>
                    </a:moveTo>
                    <a:lnTo>
                      <a:pt x="15" y="53"/>
                    </a:lnTo>
                    <a:lnTo>
                      <a:pt x="27" y="30"/>
                    </a:lnTo>
                    <a:lnTo>
                      <a:pt x="35" y="11"/>
                    </a:lnTo>
                    <a:lnTo>
                      <a:pt x="33" y="0"/>
                    </a:lnTo>
                    <a:lnTo>
                      <a:pt x="27" y="6"/>
                    </a:lnTo>
                    <a:lnTo>
                      <a:pt x="20" y="26"/>
                    </a:lnTo>
                    <a:lnTo>
                      <a:pt x="10" y="49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6" name="Freeform 96"/>
              <p:cNvSpPr>
                <a:spLocks/>
              </p:cNvSpPr>
              <p:nvPr/>
            </p:nvSpPr>
            <p:spPr bwMode="auto">
              <a:xfrm>
                <a:off x="1284" y="486"/>
                <a:ext cx="19" cy="39"/>
              </a:xfrm>
              <a:custGeom>
                <a:avLst/>
                <a:gdLst>
                  <a:gd name="T0" fmla="*/ 1 w 38"/>
                  <a:gd name="T1" fmla="*/ 0 h 78"/>
                  <a:gd name="T2" fmla="*/ 1 w 38"/>
                  <a:gd name="T3" fmla="*/ 1 h 78"/>
                  <a:gd name="T4" fmla="*/ 1 w 38"/>
                  <a:gd name="T5" fmla="*/ 1 h 78"/>
                  <a:gd name="T6" fmla="*/ 1 w 38"/>
                  <a:gd name="T7" fmla="*/ 1 h 78"/>
                  <a:gd name="T8" fmla="*/ 0 w 38"/>
                  <a:gd name="T9" fmla="*/ 1 h 78"/>
                  <a:gd name="T10" fmla="*/ 1 w 38"/>
                  <a:gd name="T11" fmla="*/ 1 h 78"/>
                  <a:gd name="T12" fmla="*/ 1 w 38"/>
                  <a:gd name="T13" fmla="*/ 1 h 78"/>
                  <a:gd name="T14" fmla="*/ 1 w 38"/>
                  <a:gd name="T15" fmla="*/ 1 h 78"/>
                  <a:gd name="T16" fmla="*/ 1 w 38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78"/>
                  <a:gd name="T29" fmla="*/ 38 w 3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78">
                    <a:moveTo>
                      <a:pt x="38" y="0"/>
                    </a:moveTo>
                    <a:lnTo>
                      <a:pt x="38" y="11"/>
                    </a:lnTo>
                    <a:lnTo>
                      <a:pt x="32" y="33"/>
                    </a:lnTo>
                    <a:lnTo>
                      <a:pt x="18" y="58"/>
                    </a:lnTo>
                    <a:lnTo>
                      <a:pt x="0" y="78"/>
                    </a:lnTo>
                    <a:lnTo>
                      <a:pt x="9" y="57"/>
                    </a:lnTo>
                    <a:lnTo>
                      <a:pt x="21" y="31"/>
                    </a:lnTo>
                    <a:lnTo>
                      <a:pt x="30" y="1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7" name="Freeform 97"/>
              <p:cNvSpPr>
                <a:spLocks/>
              </p:cNvSpPr>
              <p:nvPr/>
            </p:nvSpPr>
            <p:spPr bwMode="auto">
              <a:xfrm>
                <a:off x="1253" y="480"/>
                <a:ext cx="27" cy="50"/>
              </a:xfrm>
              <a:custGeom>
                <a:avLst/>
                <a:gdLst>
                  <a:gd name="T0" fmla="*/ 0 w 55"/>
                  <a:gd name="T1" fmla="*/ 0 h 101"/>
                  <a:gd name="T2" fmla="*/ 0 w 55"/>
                  <a:gd name="T3" fmla="*/ 0 h 101"/>
                  <a:gd name="T4" fmla="*/ 0 w 55"/>
                  <a:gd name="T5" fmla="*/ 0 h 101"/>
                  <a:gd name="T6" fmla="*/ 0 w 55"/>
                  <a:gd name="T7" fmla="*/ 0 h 101"/>
                  <a:gd name="T8" fmla="*/ 0 w 55"/>
                  <a:gd name="T9" fmla="*/ 0 h 101"/>
                  <a:gd name="T10" fmla="*/ 0 w 55"/>
                  <a:gd name="T11" fmla="*/ 0 h 101"/>
                  <a:gd name="T12" fmla="*/ 0 w 55"/>
                  <a:gd name="T13" fmla="*/ 0 h 101"/>
                  <a:gd name="T14" fmla="*/ 0 w 55"/>
                  <a:gd name="T15" fmla="*/ 0 h 101"/>
                  <a:gd name="T16" fmla="*/ 0 w 55"/>
                  <a:gd name="T17" fmla="*/ 0 h 101"/>
                  <a:gd name="T18" fmla="*/ 0 w 55"/>
                  <a:gd name="T19" fmla="*/ 0 h 101"/>
                  <a:gd name="T20" fmla="*/ 0 w 55"/>
                  <a:gd name="T21" fmla="*/ 0 h 101"/>
                  <a:gd name="T22" fmla="*/ 0 w 55"/>
                  <a:gd name="T23" fmla="*/ 0 h 101"/>
                  <a:gd name="T24" fmla="*/ 0 w 55"/>
                  <a:gd name="T25" fmla="*/ 0 h 101"/>
                  <a:gd name="T26" fmla="*/ 0 w 55"/>
                  <a:gd name="T27" fmla="*/ 0 h 101"/>
                  <a:gd name="T28" fmla="*/ 0 w 55"/>
                  <a:gd name="T29" fmla="*/ 0 h 101"/>
                  <a:gd name="T30" fmla="*/ 0 w 55"/>
                  <a:gd name="T31" fmla="*/ 0 h 101"/>
                  <a:gd name="T32" fmla="*/ 0 w 55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01"/>
                  <a:gd name="T53" fmla="*/ 55 w 55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01">
                    <a:moveTo>
                      <a:pt x="54" y="0"/>
                    </a:moveTo>
                    <a:lnTo>
                      <a:pt x="55" y="5"/>
                    </a:lnTo>
                    <a:lnTo>
                      <a:pt x="54" y="15"/>
                    </a:lnTo>
                    <a:lnTo>
                      <a:pt x="49" y="29"/>
                    </a:lnTo>
                    <a:lnTo>
                      <a:pt x="41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1" y="92"/>
                    </a:lnTo>
                    <a:lnTo>
                      <a:pt x="0" y="101"/>
                    </a:lnTo>
                    <a:lnTo>
                      <a:pt x="5" y="93"/>
                    </a:lnTo>
                    <a:lnTo>
                      <a:pt x="11" y="80"/>
                    </a:lnTo>
                    <a:lnTo>
                      <a:pt x="19" y="63"/>
                    </a:lnTo>
                    <a:lnTo>
                      <a:pt x="28" y="45"/>
                    </a:lnTo>
                    <a:lnTo>
                      <a:pt x="35" y="26"/>
                    </a:lnTo>
                    <a:lnTo>
                      <a:pt x="43" y="12"/>
                    </a:lnTo>
                    <a:lnTo>
                      <a:pt x="49" y="3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8" name="Freeform 98"/>
              <p:cNvSpPr>
                <a:spLocks/>
              </p:cNvSpPr>
              <p:nvPr/>
            </p:nvSpPr>
            <p:spPr bwMode="auto">
              <a:xfrm>
                <a:off x="1224" y="474"/>
                <a:ext cx="30" cy="55"/>
              </a:xfrm>
              <a:custGeom>
                <a:avLst/>
                <a:gdLst>
                  <a:gd name="T0" fmla="*/ 0 w 61"/>
                  <a:gd name="T1" fmla="*/ 0 h 110"/>
                  <a:gd name="T2" fmla="*/ 0 w 61"/>
                  <a:gd name="T3" fmla="*/ 1 h 110"/>
                  <a:gd name="T4" fmla="*/ 0 w 61"/>
                  <a:gd name="T5" fmla="*/ 1 h 110"/>
                  <a:gd name="T6" fmla="*/ 0 w 61"/>
                  <a:gd name="T7" fmla="*/ 1 h 110"/>
                  <a:gd name="T8" fmla="*/ 0 w 61"/>
                  <a:gd name="T9" fmla="*/ 1 h 110"/>
                  <a:gd name="T10" fmla="*/ 0 w 61"/>
                  <a:gd name="T11" fmla="*/ 1 h 110"/>
                  <a:gd name="T12" fmla="*/ 0 w 61"/>
                  <a:gd name="T13" fmla="*/ 1 h 110"/>
                  <a:gd name="T14" fmla="*/ 0 w 61"/>
                  <a:gd name="T15" fmla="*/ 1 h 110"/>
                  <a:gd name="T16" fmla="*/ 0 w 61"/>
                  <a:gd name="T17" fmla="*/ 1 h 110"/>
                  <a:gd name="T18" fmla="*/ 0 w 61"/>
                  <a:gd name="T19" fmla="*/ 1 h 110"/>
                  <a:gd name="T20" fmla="*/ 0 w 61"/>
                  <a:gd name="T21" fmla="*/ 1 h 110"/>
                  <a:gd name="T22" fmla="*/ 0 w 61"/>
                  <a:gd name="T23" fmla="*/ 1 h 110"/>
                  <a:gd name="T24" fmla="*/ 0 w 61"/>
                  <a:gd name="T25" fmla="*/ 1 h 110"/>
                  <a:gd name="T26" fmla="*/ 0 w 61"/>
                  <a:gd name="T27" fmla="*/ 1 h 110"/>
                  <a:gd name="T28" fmla="*/ 0 w 61"/>
                  <a:gd name="T29" fmla="*/ 1 h 110"/>
                  <a:gd name="T30" fmla="*/ 0 w 61"/>
                  <a:gd name="T31" fmla="*/ 1 h 110"/>
                  <a:gd name="T32" fmla="*/ 0 w 61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110"/>
                  <a:gd name="T53" fmla="*/ 61 w 61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110">
                    <a:moveTo>
                      <a:pt x="60" y="0"/>
                    </a:moveTo>
                    <a:lnTo>
                      <a:pt x="61" y="6"/>
                    </a:lnTo>
                    <a:lnTo>
                      <a:pt x="58" y="18"/>
                    </a:lnTo>
                    <a:lnTo>
                      <a:pt x="52" y="33"/>
                    </a:lnTo>
                    <a:lnTo>
                      <a:pt x="44" y="51"/>
                    </a:lnTo>
                    <a:lnTo>
                      <a:pt x="34" y="71"/>
                    </a:lnTo>
                    <a:lnTo>
                      <a:pt x="23" y="88"/>
                    </a:lnTo>
                    <a:lnTo>
                      <a:pt x="11" y="102"/>
                    </a:lnTo>
                    <a:lnTo>
                      <a:pt x="0" y="110"/>
                    </a:lnTo>
                    <a:lnTo>
                      <a:pt x="5" y="102"/>
                    </a:lnTo>
                    <a:lnTo>
                      <a:pt x="11" y="87"/>
                    </a:lnTo>
                    <a:lnTo>
                      <a:pt x="20" y="68"/>
                    </a:lnTo>
                    <a:lnTo>
                      <a:pt x="29" y="48"/>
                    </a:lnTo>
                    <a:lnTo>
                      <a:pt x="40" y="30"/>
                    </a:lnTo>
                    <a:lnTo>
                      <a:pt x="48" y="13"/>
                    </a:lnTo>
                    <a:lnTo>
                      <a:pt x="55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9" name="Freeform 99"/>
              <p:cNvSpPr>
                <a:spLocks/>
              </p:cNvSpPr>
              <p:nvPr/>
            </p:nvSpPr>
            <p:spPr bwMode="auto">
              <a:xfrm>
                <a:off x="1205" y="480"/>
                <a:ext cx="32" cy="45"/>
              </a:xfrm>
              <a:custGeom>
                <a:avLst/>
                <a:gdLst>
                  <a:gd name="T0" fmla="*/ 0 w 66"/>
                  <a:gd name="T1" fmla="*/ 0 h 90"/>
                  <a:gd name="T2" fmla="*/ 0 w 66"/>
                  <a:gd name="T3" fmla="*/ 1 h 90"/>
                  <a:gd name="T4" fmla="*/ 0 w 66"/>
                  <a:gd name="T5" fmla="*/ 1 h 90"/>
                  <a:gd name="T6" fmla="*/ 0 w 66"/>
                  <a:gd name="T7" fmla="*/ 1 h 90"/>
                  <a:gd name="T8" fmla="*/ 0 w 66"/>
                  <a:gd name="T9" fmla="*/ 1 h 90"/>
                  <a:gd name="T10" fmla="*/ 0 w 66"/>
                  <a:gd name="T11" fmla="*/ 1 h 90"/>
                  <a:gd name="T12" fmla="*/ 0 w 66"/>
                  <a:gd name="T13" fmla="*/ 1 h 90"/>
                  <a:gd name="T14" fmla="*/ 0 w 66"/>
                  <a:gd name="T15" fmla="*/ 1 h 90"/>
                  <a:gd name="T16" fmla="*/ 0 w 66"/>
                  <a:gd name="T17" fmla="*/ 1 h 90"/>
                  <a:gd name="T18" fmla="*/ 0 w 66"/>
                  <a:gd name="T19" fmla="*/ 1 h 90"/>
                  <a:gd name="T20" fmla="*/ 0 w 66"/>
                  <a:gd name="T21" fmla="*/ 1 h 90"/>
                  <a:gd name="T22" fmla="*/ 0 w 66"/>
                  <a:gd name="T23" fmla="*/ 1 h 90"/>
                  <a:gd name="T24" fmla="*/ 0 w 66"/>
                  <a:gd name="T25" fmla="*/ 1 h 90"/>
                  <a:gd name="T26" fmla="*/ 0 w 66"/>
                  <a:gd name="T27" fmla="*/ 1 h 90"/>
                  <a:gd name="T28" fmla="*/ 0 w 66"/>
                  <a:gd name="T29" fmla="*/ 1 h 90"/>
                  <a:gd name="T30" fmla="*/ 0 w 66"/>
                  <a:gd name="T31" fmla="*/ 1 h 90"/>
                  <a:gd name="T32" fmla="*/ 0 w 66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90"/>
                  <a:gd name="T53" fmla="*/ 66 w 66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90">
                    <a:moveTo>
                      <a:pt x="66" y="0"/>
                    </a:moveTo>
                    <a:lnTo>
                      <a:pt x="66" y="4"/>
                    </a:lnTo>
                    <a:lnTo>
                      <a:pt x="61" y="15"/>
                    </a:lnTo>
                    <a:lnTo>
                      <a:pt x="53" y="29"/>
                    </a:lnTo>
                    <a:lnTo>
                      <a:pt x="44" y="44"/>
                    </a:lnTo>
                    <a:lnTo>
                      <a:pt x="32" y="61"/>
                    </a:lnTo>
                    <a:lnTo>
                      <a:pt x="20" y="75"/>
                    </a:lnTo>
                    <a:lnTo>
                      <a:pt x="9" y="85"/>
                    </a:lnTo>
                    <a:lnTo>
                      <a:pt x="0" y="90"/>
                    </a:lnTo>
                    <a:lnTo>
                      <a:pt x="6" y="81"/>
                    </a:lnTo>
                    <a:lnTo>
                      <a:pt x="14" y="68"/>
                    </a:lnTo>
                    <a:lnTo>
                      <a:pt x="23" y="53"/>
                    </a:lnTo>
                    <a:lnTo>
                      <a:pt x="32" y="36"/>
                    </a:lnTo>
                    <a:lnTo>
                      <a:pt x="43" y="21"/>
                    </a:lnTo>
                    <a:lnTo>
                      <a:pt x="52" y="9"/>
                    </a:lnTo>
                    <a:lnTo>
                      <a:pt x="60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0" name="Freeform 100"/>
              <p:cNvSpPr>
                <a:spLocks/>
              </p:cNvSpPr>
              <p:nvPr/>
            </p:nvSpPr>
            <p:spPr bwMode="auto">
              <a:xfrm>
                <a:off x="1189" y="483"/>
                <a:ext cx="29" cy="38"/>
              </a:xfrm>
              <a:custGeom>
                <a:avLst/>
                <a:gdLst>
                  <a:gd name="T0" fmla="*/ 1 w 58"/>
                  <a:gd name="T1" fmla="*/ 0 h 75"/>
                  <a:gd name="T2" fmla="*/ 1 w 58"/>
                  <a:gd name="T3" fmla="*/ 1 h 75"/>
                  <a:gd name="T4" fmla="*/ 1 w 58"/>
                  <a:gd name="T5" fmla="*/ 1 h 75"/>
                  <a:gd name="T6" fmla="*/ 1 w 58"/>
                  <a:gd name="T7" fmla="*/ 1 h 75"/>
                  <a:gd name="T8" fmla="*/ 1 w 58"/>
                  <a:gd name="T9" fmla="*/ 1 h 75"/>
                  <a:gd name="T10" fmla="*/ 1 w 58"/>
                  <a:gd name="T11" fmla="*/ 1 h 75"/>
                  <a:gd name="T12" fmla="*/ 1 w 58"/>
                  <a:gd name="T13" fmla="*/ 1 h 75"/>
                  <a:gd name="T14" fmla="*/ 1 w 58"/>
                  <a:gd name="T15" fmla="*/ 1 h 75"/>
                  <a:gd name="T16" fmla="*/ 0 w 58"/>
                  <a:gd name="T17" fmla="*/ 1 h 75"/>
                  <a:gd name="T18" fmla="*/ 1 w 58"/>
                  <a:gd name="T19" fmla="*/ 1 h 75"/>
                  <a:gd name="T20" fmla="*/ 1 w 58"/>
                  <a:gd name="T21" fmla="*/ 1 h 75"/>
                  <a:gd name="T22" fmla="*/ 1 w 58"/>
                  <a:gd name="T23" fmla="*/ 1 h 75"/>
                  <a:gd name="T24" fmla="*/ 1 w 58"/>
                  <a:gd name="T25" fmla="*/ 1 h 75"/>
                  <a:gd name="T26" fmla="*/ 1 w 58"/>
                  <a:gd name="T27" fmla="*/ 1 h 75"/>
                  <a:gd name="T28" fmla="*/ 1 w 58"/>
                  <a:gd name="T29" fmla="*/ 1 h 75"/>
                  <a:gd name="T30" fmla="*/ 1 w 58"/>
                  <a:gd name="T31" fmla="*/ 1 h 75"/>
                  <a:gd name="T32" fmla="*/ 1 w 5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75"/>
                  <a:gd name="T53" fmla="*/ 58 w 5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75">
                    <a:moveTo>
                      <a:pt x="56" y="0"/>
                    </a:moveTo>
                    <a:lnTo>
                      <a:pt x="58" y="4"/>
                    </a:lnTo>
                    <a:lnTo>
                      <a:pt x="54" y="12"/>
                    </a:lnTo>
                    <a:lnTo>
                      <a:pt x="50" y="23"/>
                    </a:lnTo>
                    <a:lnTo>
                      <a:pt x="44" y="35"/>
                    </a:lnTo>
                    <a:lnTo>
                      <a:pt x="35" y="49"/>
                    </a:lnTo>
                    <a:lnTo>
                      <a:pt x="24" y="59"/>
                    </a:lnTo>
                    <a:lnTo>
                      <a:pt x="12" y="69"/>
                    </a:lnTo>
                    <a:lnTo>
                      <a:pt x="0" y="75"/>
                    </a:lnTo>
                    <a:lnTo>
                      <a:pt x="6" y="67"/>
                    </a:lnTo>
                    <a:lnTo>
                      <a:pt x="13" y="56"/>
                    </a:lnTo>
                    <a:lnTo>
                      <a:pt x="21" y="43"/>
                    </a:lnTo>
                    <a:lnTo>
                      <a:pt x="30" y="29"/>
                    </a:lnTo>
                    <a:lnTo>
                      <a:pt x="38" y="17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1" name="Freeform 101"/>
              <p:cNvSpPr>
                <a:spLocks/>
              </p:cNvSpPr>
              <p:nvPr/>
            </p:nvSpPr>
            <p:spPr bwMode="auto">
              <a:xfrm>
                <a:off x="1175" y="484"/>
                <a:ext cx="24" cy="28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1 h 55"/>
                  <a:gd name="T4" fmla="*/ 1 w 48"/>
                  <a:gd name="T5" fmla="*/ 1 h 55"/>
                  <a:gd name="T6" fmla="*/ 1 w 48"/>
                  <a:gd name="T7" fmla="*/ 1 h 55"/>
                  <a:gd name="T8" fmla="*/ 1 w 48"/>
                  <a:gd name="T9" fmla="*/ 1 h 55"/>
                  <a:gd name="T10" fmla="*/ 1 w 48"/>
                  <a:gd name="T11" fmla="*/ 1 h 55"/>
                  <a:gd name="T12" fmla="*/ 1 w 48"/>
                  <a:gd name="T13" fmla="*/ 1 h 55"/>
                  <a:gd name="T14" fmla="*/ 1 w 48"/>
                  <a:gd name="T15" fmla="*/ 1 h 55"/>
                  <a:gd name="T16" fmla="*/ 0 w 48"/>
                  <a:gd name="T17" fmla="*/ 1 h 55"/>
                  <a:gd name="T18" fmla="*/ 1 w 48"/>
                  <a:gd name="T19" fmla="*/ 1 h 55"/>
                  <a:gd name="T20" fmla="*/ 1 w 48"/>
                  <a:gd name="T21" fmla="*/ 1 h 55"/>
                  <a:gd name="T22" fmla="*/ 1 w 48"/>
                  <a:gd name="T23" fmla="*/ 1 h 55"/>
                  <a:gd name="T24" fmla="*/ 1 w 48"/>
                  <a:gd name="T25" fmla="*/ 1 h 55"/>
                  <a:gd name="T26" fmla="*/ 1 w 48"/>
                  <a:gd name="T27" fmla="*/ 1 h 55"/>
                  <a:gd name="T28" fmla="*/ 1 w 48"/>
                  <a:gd name="T29" fmla="*/ 1 h 55"/>
                  <a:gd name="T30" fmla="*/ 1 w 48"/>
                  <a:gd name="T31" fmla="*/ 1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5"/>
                  <a:gd name="T53" fmla="*/ 48 w 48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5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2" y="31"/>
                    </a:lnTo>
                    <a:lnTo>
                      <a:pt x="22" y="40"/>
                    </a:lnTo>
                    <a:lnTo>
                      <a:pt x="13" y="48"/>
                    </a:lnTo>
                    <a:lnTo>
                      <a:pt x="6" y="54"/>
                    </a:lnTo>
                    <a:lnTo>
                      <a:pt x="0" y="55"/>
                    </a:lnTo>
                    <a:lnTo>
                      <a:pt x="4" y="49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4" y="23"/>
                    </a:lnTo>
                    <a:lnTo>
                      <a:pt x="32" y="16"/>
                    </a:lnTo>
                    <a:lnTo>
                      <a:pt x="38" y="8"/>
                    </a:lnTo>
                    <a:lnTo>
                      <a:pt x="44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2" name="Freeform 102"/>
              <p:cNvSpPr>
                <a:spLocks/>
              </p:cNvSpPr>
              <p:nvPr/>
            </p:nvSpPr>
            <p:spPr bwMode="auto">
              <a:xfrm>
                <a:off x="1165" y="489"/>
                <a:ext cx="17" cy="17"/>
              </a:xfrm>
              <a:custGeom>
                <a:avLst/>
                <a:gdLst>
                  <a:gd name="T0" fmla="*/ 1 w 33"/>
                  <a:gd name="T1" fmla="*/ 0 h 35"/>
                  <a:gd name="T2" fmla="*/ 1 w 33"/>
                  <a:gd name="T3" fmla="*/ 0 h 35"/>
                  <a:gd name="T4" fmla="*/ 1 w 33"/>
                  <a:gd name="T5" fmla="*/ 0 h 35"/>
                  <a:gd name="T6" fmla="*/ 1 w 33"/>
                  <a:gd name="T7" fmla="*/ 0 h 35"/>
                  <a:gd name="T8" fmla="*/ 0 w 33"/>
                  <a:gd name="T9" fmla="*/ 0 h 35"/>
                  <a:gd name="T10" fmla="*/ 1 w 33"/>
                  <a:gd name="T11" fmla="*/ 0 h 35"/>
                  <a:gd name="T12" fmla="*/ 1 w 33"/>
                  <a:gd name="T13" fmla="*/ 0 h 35"/>
                  <a:gd name="T14" fmla="*/ 1 w 33"/>
                  <a:gd name="T15" fmla="*/ 0 h 35"/>
                  <a:gd name="T16" fmla="*/ 1 w 33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5"/>
                  <a:gd name="T29" fmla="*/ 33 w 33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5">
                    <a:moveTo>
                      <a:pt x="33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5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9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3" name="Freeform 103"/>
              <p:cNvSpPr>
                <a:spLocks/>
              </p:cNvSpPr>
              <p:nvPr/>
            </p:nvSpPr>
            <p:spPr bwMode="auto">
              <a:xfrm>
                <a:off x="1309" y="491"/>
                <a:ext cx="18" cy="22"/>
              </a:xfrm>
              <a:custGeom>
                <a:avLst/>
                <a:gdLst>
                  <a:gd name="T0" fmla="*/ 0 w 37"/>
                  <a:gd name="T1" fmla="*/ 1 h 44"/>
                  <a:gd name="T2" fmla="*/ 0 w 37"/>
                  <a:gd name="T3" fmla="*/ 1 h 44"/>
                  <a:gd name="T4" fmla="*/ 0 w 37"/>
                  <a:gd name="T5" fmla="*/ 1 h 44"/>
                  <a:gd name="T6" fmla="*/ 0 w 37"/>
                  <a:gd name="T7" fmla="*/ 1 h 44"/>
                  <a:gd name="T8" fmla="*/ 0 w 37"/>
                  <a:gd name="T9" fmla="*/ 0 h 44"/>
                  <a:gd name="T10" fmla="*/ 0 w 37"/>
                  <a:gd name="T11" fmla="*/ 1 h 44"/>
                  <a:gd name="T12" fmla="*/ 0 w 37"/>
                  <a:gd name="T13" fmla="*/ 1 h 44"/>
                  <a:gd name="T14" fmla="*/ 0 w 37"/>
                  <a:gd name="T15" fmla="*/ 1 h 44"/>
                  <a:gd name="T16" fmla="*/ 0 w 37"/>
                  <a:gd name="T17" fmla="*/ 1 h 44"/>
                  <a:gd name="T18" fmla="*/ 0 w 37"/>
                  <a:gd name="T19" fmla="*/ 1 h 44"/>
                  <a:gd name="T20" fmla="*/ 0 w 37"/>
                  <a:gd name="T21" fmla="*/ 1 h 44"/>
                  <a:gd name="T22" fmla="*/ 0 w 37"/>
                  <a:gd name="T23" fmla="*/ 1 h 44"/>
                  <a:gd name="T24" fmla="*/ 0 w 37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44"/>
                  <a:gd name="T41" fmla="*/ 37 w 37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44">
                    <a:moveTo>
                      <a:pt x="0" y="44"/>
                    </a:moveTo>
                    <a:lnTo>
                      <a:pt x="5" y="34"/>
                    </a:lnTo>
                    <a:lnTo>
                      <a:pt x="15" y="17"/>
                    </a:lnTo>
                    <a:lnTo>
                      <a:pt x="26" y="3"/>
                    </a:lnTo>
                    <a:lnTo>
                      <a:pt x="35" y="0"/>
                    </a:lnTo>
                    <a:lnTo>
                      <a:pt x="37" y="5"/>
                    </a:lnTo>
                    <a:lnTo>
                      <a:pt x="35" y="9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17" y="29"/>
                    </a:lnTo>
                    <a:lnTo>
                      <a:pt x="11" y="35"/>
                    </a:lnTo>
                    <a:lnTo>
                      <a:pt x="5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4" name="Freeform 104"/>
              <p:cNvSpPr>
                <a:spLocks/>
              </p:cNvSpPr>
              <p:nvPr/>
            </p:nvSpPr>
            <p:spPr bwMode="auto">
              <a:xfrm>
                <a:off x="1308" y="515"/>
                <a:ext cx="24" cy="9"/>
              </a:xfrm>
              <a:custGeom>
                <a:avLst/>
                <a:gdLst>
                  <a:gd name="T0" fmla="*/ 0 w 47"/>
                  <a:gd name="T1" fmla="*/ 0 h 19"/>
                  <a:gd name="T2" fmla="*/ 1 w 47"/>
                  <a:gd name="T3" fmla="*/ 0 h 19"/>
                  <a:gd name="T4" fmla="*/ 1 w 47"/>
                  <a:gd name="T5" fmla="*/ 0 h 19"/>
                  <a:gd name="T6" fmla="*/ 1 w 47"/>
                  <a:gd name="T7" fmla="*/ 0 h 19"/>
                  <a:gd name="T8" fmla="*/ 1 w 47"/>
                  <a:gd name="T9" fmla="*/ 0 h 19"/>
                  <a:gd name="T10" fmla="*/ 1 w 47"/>
                  <a:gd name="T11" fmla="*/ 0 h 19"/>
                  <a:gd name="T12" fmla="*/ 1 w 47"/>
                  <a:gd name="T13" fmla="*/ 0 h 19"/>
                  <a:gd name="T14" fmla="*/ 1 w 47"/>
                  <a:gd name="T15" fmla="*/ 0 h 19"/>
                  <a:gd name="T16" fmla="*/ 1 w 47"/>
                  <a:gd name="T17" fmla="*/ 0 h 19"/>
                  <a:gd name="T18" fmla="*/ 1 w 47"/>
                  <a:gd name="T19" fmla="*/ 0 h 19"/>
                  <a:gd name="T20" fmla="*/ 1 w 47"/>
                  <a:gd name="T21" fmla="*/ 0 h 19"/>
                  <a:gd name="T22" fmla="*/ 1 w 47"/>
                  <a:gd name="T23" fmla="*/ 0 h 19"/>
                  <a:gd name="T24" fmla="*/ 1 w 47"/>
                  <a:gd name="T25" fmla="*/ 0 h 19"/>
                  <a:gd name="T26" fmla="*/ 1 w 47"/>
                  <a:gd name="T27" fmla="*/ 0 h 19"/>
                  <a:gd name="T28" fmla="*/ 1 w 47"/>
                  <a:gd name="T29" fmla="*/ 0 h 19"/>
                  <a:gd name="T30" fmla="*/ 1 w 47"/>
                  <a:gd name="T31" fmla="*/ 0 h 19"/>
                  <a:gd name="T32" fmla="*/ 0 w 47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9"/>
                  <a:gd name="T53" fmla="*/ 47 w 4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9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3" y="13"/>
                    </a:lnTo>
                    <a:lnTo>
                      <a:pt x="30" y="16"/>
                    </a:lnTo>
                    <a:lnTo>
                      <a:pt x="38" y="19"/>
                    </a:lnTo>
                    <a:lnTo>
                      <a:pt x="44" y="19"/>
                    </a:lnTo>
                    <a:lnTo>
                      <a:pt x="47" y="17"/>
                    </a:lnTo>
                    <a:lnTo>
                      <a:pt x="47" y="14"/>
                    </a:lnTo>
                    <a:lnTo>
                      <a:pt x="44" y="10"/>
                    </a:lnTo>
                    <a:lnTo>
                      <a:pt x="38" y="8"/>
                    </a:lnTo>
                    <a:lnTo>
                      <a:pt x="30" y="5"/>
                    </a:lnTo>
                    <a:lnTo>
                      <a:pt x="21" y="4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5" name="Freeform 105"/>
              <p:cNvSpPr>
                <a:spLocks/>
              </p:cNvSpPr>
              <p:nvPr/>
            </p:nvSpPr>
            <p:spPr bwMode="auto">
              <a:xfrm>
                <a:off x="1313" y="504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1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8" y="14"/>
                    </a:lnTo>
                    <a:lnTo>
                      <a:pt x="29" y="14"/>
                    </a:lnTo>
                    <a:lnTo>
                      <a:pt x="36" y="12"/>
                    </a:lnTo>
                    <a:lnTo>
                      <a:pt x="46" y="11"/>
                    </a:lnTo>
                    <a:lnTo>
                      <a:pt x="50" y="9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38" y="2"/>
                    </a:lnTo>
                    <a:lnTo>
                      <a:pt x="30" y="5"/>
                    </a:lnTo>
                    <a:lnTo>
                      <a:pt x="21" y="8"/>
                    </a:lnTo>
                    <a:lnTo>
                      <a:pt x="12" y="11"/>
                    </a:lnTo>
                    <a:lnTo>
                      <a:pt x="4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6" name="Freeform 106"/>
              <p:cNvSpPr>
                <a:spLocks/>
              </p:cNvSpPr>
              <p:nvPr/>
            </p:nvSpPr>
            <p:spPr bwMode="auto">
              <a:xfrm>
                <a:off x="1301" y="519"/>
                <a:ext cx="24" cy="19"/>
              </a:xfrm>
              <a:custGeom>
                <a:avLst/>
                <a:gdLst>
                  <a:gd name="T0" fmla="*/ 0 w 49"/>
                  <a:gd name="T1" fmla="*/ 0 h 38"/>
                  <a:gd name="T2" fmla="*/ 0 w 49"/>
                  <a:gd name="T3" fmla="*/ 1 h 38"/>
                  <a:gd name="T4" fmla="*/ 0 w 49"/>
                  <a:gd name="T5" fmla="*/ 1 h 38"/>
                  <a:gd name="T6" fmla="*/ 0 w 49"/>
                  <a:gd name="T7" fmla="*/ 1 h 38"/>
                  <a:gd name="T8" fmla="*/ 0 w 49"/>
                  <a:gd name="T9" fmla="*/ 1 h 38"/>
                  <a:gd name="T10" fmla="*/ 0 w 49"/>
                  <a:gd name="T11" fmla="*/ 1 h 38"/>
                  <a:gd name="T12" fmla="*/ 0 w 49"/>
                  <a:gd name="T13" fmla="*/ 1 h 38"/>
                  <a:gd name="T14" fmla="*/ 0 w 49"/>
                  <a:gd name="T15" fmla="*/ 1 h 38"/>
                  <a:gd name="T16" fmla="*/ 0 w 49"/>
                  <a:gd name="T17" fmla="*/ 1 h 38"/>
                  <a:gd name="T18" fmla="*/ 0 w 49"/>
                  <a:gd name="T19" fmla="*/ 1 h 38"/>
                  <a:gd name="T20" fmla="*/ 0 w 49"/>
                  <a:gd name="T21" fmla="*/ 1 h 38"/>
                  <a:gd name="T22" fmla="*/ 0 w 49"/>
                  <a:gd name="T23" fmla="*/ 1 h 38"/>
                  <a:gd name="T24" fmla="*/ 0 w 49"/>
                  <a:gd name="T25" fmla="*/ 1 h 38"/>
                  <a:gd name="T26" fmla="*/ 0 w 49"/>
                  <a:gd name="T27" fmla="*/ 1 h 38"/>
                  <a:gd name="T28" fmla="*/ 0 w 49"/>
                  <a:gd name="T29" fmla="*/ 1 h 38"/>
                  <a:gd name="T30" fmla="*/ 0 w 49"/>
                  <a:gd name="T31" fmla="*/ 1 h 38"/>
                  <a:gd name="T32" fmla="*/ 0 w 49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8"/>
                  <a:gd name="T53" fmla="*/ 49 w 4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8">
                    <a:moveTo>
                      <a:pt x="0" y="0"/>
                    </a:moveTo>
                    <a:lnTo>
                      <a:pt x="6" y="3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2" y="18"/>
                    </a:lnTo>
                    <a:lnTo>
                      <a:pt x="40" y="25"/>
                    </a:lnTo>
                    <a:lnTo>
                      <a:pt x="46" y="29"/>
                    </a:lnTo>
                    <a:lnTo>
                      <a:pt x="49" y="34"/>
                    </a:lnTo>
                    <a:lnTo>
                      <a:pt x="49" y="37"/>
                    </a:lnTo>
                    <a:lnTo>
                      <a:pt x="45" y="38"/>
                    </a:lnTo>
                    <a:lnTo>
                      <a:pt x="39" y="35"/>
                    </a:lnTo>
                    <a:lnTo>
                      <a:pt x="32" y="31"/>
                    </a:lnTo>
                    <a:lnTo>
                      <a:pt x="25" y="23"/>
                    </a:lnTo>
                    <a:lnTo>
                      <a:pt x="17" y="17"/>
                    </a:lnTo>
                    <a:lnTo>
                      <a:pt x="10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7" name="Freeform 107"/>
              <p:cNvSpPr>
                <a:spLocks/>
              </p:cNvSpPr>
              <p:nvPr/>
            </p:nvSpPr>
            <p:spPr bwMode="auto">
              <a:xfrm>
                <a:off x="1172" y="510"/>
                <a:ext cx="7" cy="34"/>
              </a:xfrm>
              <a:custGeom>
                <a:avLst/>
                <a:gdLst>
                  <a:gd name="T0" fmla="*/ 1 w 12"/>
                  <a:gd name="T1" fmla="*/ 0 h 68"/>
                  <a:gd name="T2" fmla="*/ 1 w 12"/>
                  <a:gd name="T3" fmla="*/ 1 h 68"/>
                  <a:gd name="T4" fmla="*/ 1 w 12"/>
                  <a:gd name="T5" fmla="*/ 1 h 68"/>
                  <a:gd name="T6" fmla="*/ 1 w 12"/>
                  <a:gd name="T7" fmla="*/ 1 h 68"/>
                  <a:gd name="T8" fmla="*/ 1 w 12"/>
                  <a:gd name="T9" fmla="*/ 1 h 68"/>
                  <a:gd name="T10" fmla="*/ 0 w 12"/>
                  <a:gd name="T11" fmla="*/ 1 h 68"/>
                  <a:gd name="T12" fmla="*/ 1 w 12"/>
                  <a:gd name="T13" fmla="*/ 1 h 68"/>
                  <a:gd name="T14" fmla="*/ 1 w 12"/>
                  <a:gd name="T15" fmla="*/ 1 h 68"/>
                  <a:gd name="T16" fmla="*/ 1 w 12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8"/>
                  <a:gd name="T29" fmla="*/ 12 w 12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8">
                    <a:moveTo>
                      <a:pt x="8" y="0"/>
                    </a:moveTo>
                    <a:lnTo>
                      <a:pt x="11" y="17"/>
                    </a:lnTo>
                    <a:lnTo>
                      <a:pt x="12" y="39"/>
                    </a:lnTo>
                    <a:lnTo>
                      <a:pt x="11" y="58"/>
                    </a:lnTo>
                    <a:lnTo>
                      <a:pt x="5" y="68"/>
                    </a:lnTo>
                    <a:lnTo>
                      <a:pt x="0" y="61"/>
                    </a:lnTo>
                    <a:lnTo>
                      <a:pt x="1" y="42"/>
                    </a:lnTo>
                    <a:lnTo>
                      <a:pt x="5" y="1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8" name="Freeform 108"/>
              <p:cNvSpPr>
                <a:spLocks/>
              </p:cNvSpPr>
              <p:nvPr/>
            </p:nvSpPr>
            <p:spPr bwMode="auto">
              <a:xfrm>
                <a:off x="1158" y="506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1 w 20"/>
                  <a:gd name="T7" fmla="*/ 0 h 67"/>
                  <a:gd name="T8" fmla="*/ 1 w 20"/>
                  <a:gd name="T9" fmla="*/ 0 h 67"/>
                  <a:gd name="T10" fmla="*/ 0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0"/>
                    </a:moveTo>
                    <a:lnTo>
                      <a:pt x="20" y="15"/>
                    </a:lnTo>
                    <a:lnTo>
                      <a:pt x="18" y="38"/>
                    </a:lnTo>
                    <a:lnTo>
                      <a:pt x="14" y="58"/>
                    </a:lnTo>
                    <a:lnTo>
                      <a:pt x="5" y="67"/>
                    </a:lnTo>
                    <a:lnTo>
                      <a:pt x="0" y="58"/>
                    </a:lnTo>
                    <a:lnTo>
                      <a:pt x="6" y="38"/>
                    </a:lnTo>
                    <a:lnTo>
                      <a:pt x="14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9" name="Freeform 109"/>
              <p:cNvSpPr>
                <a:spLocks/>
              </p:cNvSpPr>
              <p:nvPr/>
            </p:nvSpPr>
            <p:spPr bwMode="auto">
              <a:xfrm>
                <a:off x="1190" y="520"/>
                <a:ext cx="6" cy="32"/>
              </a:xfrm>
              <a:custGeom>
                <a:avLst/>
                <a:gdLst>
                  <a:gd name="T0" fmla="*/ 1 w 12"/>
                  <a:gd name="T1" fmla="*/ 0 h 64"/>
                  <a:gd name="T2" fmla="*/ 1 w 12"/>
                  <a:gd name="T3" fmla="*/ 1 h 64"/>
                  <a:gd name="T4" fmla="*/ 1 w 12"/>
                  <a:gd name="T5" fmla="*/ 1 h 64"/>
                  <a:gd name="T6" fmla="*/ 1 w 12"/>
                  <a:gd name="T7" fmla="*/ 1 h 64"/>
                  <a:gd name="T8" fmla="*/ 1 w 12"/>
                  <a:gd name="T9" fmla="*/ 1 h 64"/>
                  <a:gd name="T10" fmla="*/ 0 w 12"/>
                  <a:gd name="T11" fmla="*/ 1 h 64"/>
                  <a:gd name="T12" fmla="*/ 0 w 12"/>
                  <a:gd name="T13" fmla="*/ 1 h 64"/>
                  <a:gd name="T14" fmla="*/ 1 w 12"/>
                  <a:gd name="T15" fmla="*/ 1 h 64"/>
                  <a:gd name="T16" fmla="*/ 1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2" y="0"/>
                    </a:moveTo>
                    <a:lnTo>
                      <a:pt x="8" y="9"/>
                    </a:lnTo>
                    <a:lnTo>
                      <a:pt x="11" y="29"/>
                    </a:lnTo>
                    <a:lnTo>
                      <a:pt x="12" y="51"/>
                    </a:lnTo>
                    <a:lnTo>
                      <a:pt x="6" y="64"/>
                    </a:lnTo>
                    <a:lnTo>
                      <a:pt x="0" y="60"/>
                    </a:lnTo>
                    <a:lnTo>
                      <a:pt x="0" y="41"/>
                    </a:lnTo>
                    <a:lnTo>
                      <a:pt x="2" y="1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0" name="Freeform 110"/>
              <p:cNvSpPr>
                <a:spLocks/>
              </p:cNvSpPr>
              <p:nvPr/>
            </p:nvSpPr>
            <p:spPr bwMode="auto">
              <a:xfrm>
                <a:off x="1204" y="523"/>
                <a:ext cx="13" cy="37"/>
              </a:xfrm>
              <a:custGeom>
                <a:avLst/>
                <a:gdLst>
                  <a:gd name="T0" fmla="*/ 0 w 25"/>
                  <a:gd name="T1" fmla="*/ 0 h 74"/>
                  <a:gd name="T2" fmla="*/ 1 w 25"/>
                  <a:gd name="T3" fmla="*/ 1 h 74"/>
                  <a:gd name="T4" fmla="*/ 1 w 25"/>
                  <a:gd name="T5" fmla="*/ 1 h 74"/>
                  <a:gd name="T6" fmla="*/ 1 w 25"/>
                  <a:gd name="T7" fmla="*/ 1 h 74"/>
                  <a:gd name="T8" fmla="*/ 1 w 25"/>
                  <a:gd name="T9" fmla="*/ 1 h 74"/>
                  <a:gd name="T10" fmla="*/ 1 w 25"/>
                  <a:gd name="T11" fmla="*/ 1 h 74"/>
                  <a:gd name="T12" fmla="*/ 1 w 25"/>
                  <a:gd name="T13" fmla="*/ 1 h 74"/>
                  <a:gd name="T14" fmla="*/ 1 w 25"/>
                  <a:gd name="T15" fmla="*/ 1 h 74"/>
                  <a:gd name="T16" fmla="*/ 0 w 25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4"/>
                  <a:gd name="T29" fmla="*/ 25 w 25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4">
                    <a:moveTo>
                      <a:pt x="0" y="0"/>
                    </a:moveTo>
                    <a:lnTo>
                      <a:pt x="10" y="19"/>
                    </a:lnTo>
                    <a:lnTo>
                      <a:pt x="21" y="42"/>
                    </a:lnTo>
                    <a:lnTo>
                      <a:pt x="25" y="63"/>
                    </a:lnTo>
                    <a:lnTo>
                      <a:pt x="21" y="74"/>
                    </a:lnTo>
                    <a:lnTo>
                      <a:pt x="12" y="66"/>
                    </a:lnTo>
                    <a:lnTo>
                      <a:pt x="7" y="43"/>
                    </a:lnTo>
                    <a:lnTo>
                      <a:pt x="4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1" name="Freeform 111"/>
              <p:cNvSpPr>
                <a:spLocks/>
              </p:cNvSpPr>
              <p:nvPr/>
            </p:nvSpPr>
            <p:spPr bwMode="auto">
              <a:xfrm>
                <a:off x="1221" y="528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0"/>
                    </a:moveTo>
                    <a:lnTo>
                      <a:pt x="9" y="19"/>
                    </a:lnTo>
                    <a:lnTo>
                      <a:pt x="21" y="46"/>
                    </a:lnTo>
                    <a:lnTo>
                      <a:pt x="29" y="71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2" name="Freeform 112"/>
              <p:cNvSpPr>
                <a:spLocks/>
              </p:cNvSpPr>
              <p:nvPr/>
            </p:nvSpPr>
            <p:spPr bwMode="auto">
              <a:xfrm>
                <a:off x="1252" y="526"/>
                <a:ext cx="24" cy="42"/>
              </a:xfrm>
              <a:custGeom>
                <a:avLst/>
                <a:gdLst>
                  <a:gd name="T0" fmla="*/ 0 w 49"/>
                  <a:gd name="T1" fmla="*/ 0 h 84"/>
                  <a:gd name="T2" fmla="*/ 0 w 49"/>
                  <a:gd name="T3" fmla="*/ 1 h 84"/>
                  <a:gd name="T4" fmla="*/ 0 w 49"/>
                  <a:gd name="T5" fmla="*/ 1 h 84"/>
                  <a:gd name="T6" fmla="*/ 0 w 49"/>
                  <a:gd name="T7" fmla="*/ 1 h 84"/>
                  <a:gd name="T8" fmla="*/ 0 w 49"/>
                  <a:gd name="T9" fmla="*/ 1 h 84"/>
                  <a:gd name="T10" fmla="*/ 0 w 49"/>
                  <a:gd name="T11" fmla="*/ 1 h 84"/>
                  <a:gd name="T12" fmla="*/ 0 w 49"/>
                  <a:gd name="T13" fmla="*/ 1 h 84"/>
                  <a:gd name="T14" fmla="*/ 0 w 49"/>
                  <a:gd name="T15" fmla="*/ 1 h 84"/>
                  <a:gd name="T16" fmla="*/ 0 w 49"/>
                  <a:gd name="T17" fmla="*/ 1 h 84"/>
                  <a:gd name="T18" fmla="*/ 0 w 49"/>
                  <a:gd name="T19" fmla="*/ 1 h 84"/>
                  <a:gd name="T20" fmla="*/ 0 w 49"/>
                  <a:gd name="T21" fmla="*/ 1 h 84"/>
                  <a:gd name="T22" fmla="*/ 0 w 49"/>
                  <a:gd name="T23" fmla="*/ 1 h 84"/>
                  <a:gd name="T24" fmla="*/ 0 w 49"/>
                  <a:gd name="T25" fmla="*/ 1 h 84"/>
                  <a:gd name="T26" fmla="*/ 0 w 49"/>
                  <a:gd name="T27" fmla="*/ 1 h 84"/>
                  <a:gd name="T28" fmla="*/ 0 w 49"/>
                  <a:gd name="T29" fmla="*/ 1 h 84"/>
                  <a:gd name="T30" fmla="*/ 0 w 49"/>
                  <a:gd name="T31" fmla="*/ 1 h 84"/>
                  <a:gd name="T32" fmla="*/ 0 w 49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84"/>
                  <a:gd name="T53" fmla="*/ 49 w 49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84">
                    <a:moveTo>
                      <a:pt x="0" y="0"/>
                    </a:moveTo>
                    <a:lnTo>
                      <a:pt x="7" y="8"/>
                    </a:lnTo>
                    <a:lnTo>
                      <a:pt x="16" y="19"/>
                    </a:lnTo>
                    <a:lnTo>
                      <a:pt x="26" y="31"/>
                    </a:lnTo>
                    <a:lnTo>
                      <a:pt x="35" y="45"/>
                    </a:lnTo>
                    <a:lnTo>
                      <a:pt x="42" y="58"/>
                    </a:lnTo>
                    <a:lnTo>
                      <a:pt x="47" y="71"/>
                    </a:lnTo>
                    <a:lnTo>
                      <a:pt x="49" y="80"/>
                    </a:lnTo>
                    <a:lnTo>
                      <a:pt x="47" y="84"/>
                    </a:lnTo>
                    <a:lnTo>
                      <a:pt x="42" y="83"/>
                    </a:lnTo>
                    <a:lnTo>
                      <a:pt x="36" y="75"/>
                    </a:lnTo>
                    <a:lnTo>
                      <a:pt x="30" y="63"/>
                    </a:lnTo>
                    <a:lnTo>
                      <a:pt x="24" y="48"/>
                    </a:lnTo>
                    <a:lnTo>
                      <a:pt x="18" y="32"/>
                    </a:lnTo>
                    <a:lnTo>
                      <a:pt x="12" y="17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3" name="Freeform 113"/>
              <p:cNvSpPr>
                <a:spLocks/>
              </p:cNvSpPr>
              <p:nvPr/>
            </p:nvSpPr>
            <p:spPr bwMode="auto">
              <a:xfrm>
                <a:off x="1286" y="520"/>
                <a:ext cx="28" cy="39"/>
              </a:xfrm>
              <a:custGeom>
                <a:avLst/>
                <a:gdLst>
                  <a:gd name="T0" fmla="*/ 0 w 55"/>
                  <a:gd name="T1" fmla="*/ 0 h 78"/>
                  <a:gd name="T2" fmla="*/ 1 w 55"/>
                  <a:gd name="T3" fmla="*/ 1 h 78"/>
                  <a:gd name="T4" fmla="*/ 1 w 55"/>
                  <a:gd name="T5" fmla="*/ 1 h 78"/>
                  <a:gd name="T6" fmla="*/ 1 w 55"/>
                  <a:gd name="T7" fmla="*/ 1 h 78"/>
                  <a:gd name="T8" fmla="*/ 1 w 55"/>
                  <a:gd name="T9" fmla="*/ 1 h 78"/>
                  <a:gd name="T10" fmla="*/ 1 w 55"/>
                  <a:gd name="T11" fmla="*/ 1 h 78"/>
                  <a:gd name="T12" fmla="*/ 1 w 55"/>
                  <a:gd name="T13" fmla="*/ 1 h 78"/>
                  <a:gd name="T14" fmla="*/ 1 w 55"/>
                  <a:gd name="T15" fmla="*/ 1 h 78"/>
                  <a:gd name="T16" fmla="*/ 1 w 55"/>
                  <a:gd name="T17" fmla="*/ 1 h 78"/>
                  <a:gd name="T18" fmla="*/ 1 w 55"/>
                  <a:gd name="T19" fmla="*/ 1 h 78"/>
                  <a:gd name="T20" fmla="*/ 1 w 55"/>
                  <a:gd name="T21" fmla="*/ 1 h 78"/>
                  <a:gd name="T22" fmla="*/ 1 w 55"/>
                  <a:gd name="T23" fmla="*/ 1 h 78"/>
                  <a:gd name="T24" fmla="*/ 1 w 55"/>
                  <a:gd name="T25" fmla="*/ 1 h 78"/>
                  <a:gd name="T26" fmla="*/ 1 w 55"/>
                  <a:gd name="T27" fmla="*/ 1 h 78"/>
                  <a:gd name="T28" fmla="*/ 1 w 55"/>
                  <a:gd name="T29" fmla="*/ 1 h 78"/>
                  <a:gd name="T30" fmla="*/ 1 w 55"/>
                  <a:gd name="T31" fmla="*/ 1 h 78"/>
                  <a:gd name="T32" fmla="*/ 0 w 55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8"/>
                  <a:gd name="T53" fmla="*/ 55 w 55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8">
                    <a:moveTo>
                      <a:pt x="0" y="0"/>
                    </a:moveTo>
                    <a:lnTo>
                      <a:pt x="6" y="6"/>
                    </a:lnTo>
                    <a:lnTo>
                      <a:pt x="17" y="15"/>
                    </a:lnTo>
                    <a:lnTo>
                      <a:pt x="26" y="28"/>
                    </a:lnTo>
                    <a:lnTo>
                      <a:pt x="37" y="40"/>
                    </a:lnTo>
                    <a:lnTo>
                      <a:pt x="46" y="54"/>
                    </a:lnTo>
                    <a:lnTo>
                      <a:pt x="54" y="64"/>
                    </a:lnTo>
                    <a:lnTo>
                      <a:pt x="55" y="74"/>
                    </a:lnTo>
                    <a:lnTo>
                      <a:pt x="54" y="78"/>
                    </a:lnTo>
                    <a:lnTo>
                      <a:pt x="48" y="77"/>
                    </a:lnTo>
                    <a:lnTo>
                      <a:pt x="42" y="69"/>
                    </a:lnTo>
                    <a:lnTo>
                      <a:pt x="34" y="58"/>
                    </a:lnTo>
                    <a:lnTo>
                      <a:pt x="26" y="43"/>
                    </a:lnTo>
                    <a:lnTo>
                      <a:pt x="19" y="29"/>
                    </a:lnTo>
                    <a:lnTo>
                      <a:pt x="11" y="15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4" name="Freeform 114"/>
              <p:cNvSpPr>
                <a:spLocks/>
              </p:cNvSpPr>
              <p:nvPr/>
            </p:nvSpPr>
            <p:spPr bwMode="auto">
              <a:xfrm>
                <a:off x="1237" y="528"/>
                <a:ext cx="24" cy="36"/>
              </a:xfrm>
              <a:custGeom>
                <a:avLst/>
                <a:gdLst>
                  <a:gd name="T0" fmla="*/ 0 w 49"/>
                  <a:gd name="T1" fmla="*/ 0 h 72"/>
                  <a:gd name="T2" fmla="*/ 0 w 49"/>
                  <a:gd name="T3" fmla="*/ 1 h 72"/>
                  <a:gd name="T4" fmla="*/ 0 w 49"/>
                  <a:gd name="T5" fmla="*/ 1 h 72"/>
                  <a:gd name="T6" fmla="*/ 0 w 49"/>
                  <a:gd name="T7" fmla="*/ 1 h 72"/>
                  <a:gd name="T8" fmla="*/ 0 w 49"/>
                  <a:gd name="T9" fmla="*/ 1 h 72"/>
                  <a:gd name="T10" fmla="*/ 0 w 49"/>
                  <a:gd name="T11" fmla="*/ 1 h 72"/>
                  <a:gd name="T12" fmla="*/ 0 w 49"/>
                  <a:gd name="T13" fmla="*/ 1 h 72"/>
                  <a:gd name="T14" fmla="*/ 0 w 49"/>
                  <a:gd name="T15" fmla="*/ 1 h 72"/>
                  <a:gd name="T16" fmla="*/ 0 w 49"/>
                  <a:gd name="T17" fmla="*/ 1 h 72"/>
                  <a:gd name="T18" fmla="*/ 0 w 49"/>
                  <a:gd name="T19" fmla="*/ 1 h 72"/>
                  <a:gd name="T20" fmla="*/ 0 w 49"/>
                  <a:gd name="T21" fmla="*/ 1 h 72"/>
                  <a:gd name="T22" fmla="*/ 0 w 49"/>
                  <a:gd name="T23" fmla="*/ 1 h 72"/>
                  <a:gd name="T24" fmla="*/ 0 w 49"/>
                  <a:gd name="T25" fmla="*/ 1 h 72"/>
                  <a:gd name="T26" fmla="*/ 0 w 49"/>
                  <a:gd name="T27" fmla="*/ 1 h 72"/>
                  <a:gd name="T28" fmla="*/ 0 w 49"/>
                  <a:gd name="T29" fmla="*/ 1 h 72"/>
                  <a:gd name="T30" fmla="*/ 0 w 49"/>
                  <a:gd name="T31" fmla="*/ 1 h 72"/>
                  <a:gd name="T32" fmla="*/ 0 w 4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72"/>
                  <a:gd name="T53" fmla="*/ 49 w 49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72">
                    <a:moveTo>
                      <a:pt x="0" y="0"/>
                    </a:moveTo>
                    <a:lnTo>
                      <a:pt x="6" y="6"/>
                    </a:lnTo>
                    <a:lnTo>
                      <a:pt x="14" y="15"/>
                    </a:lnTo>
                    <a:lnTo>
                      <a:pt x="23" y="27"/>
                    </a:lnTo>
                    <a:lnTo>
                      <a:pt x="32" y="40"/>
                    </a:lnTo>
                    <a:lnTo>
                      <a:pt x="41" y="50"/>
                    </a:lnTo>
                    <a:lnTo>
                      <a:pt x="47" y="61"/>
                    </a:lnTo>
                    <a:lnTo>
                      <a:pt x="49" y="69"/>
                    </a:lnTo>
                    <a:lnTo>
                      <a:pt x="46" y="72"/>
                    </a:lnTo>
                    <a:lnTo>
                      <a:pt x="40" y="70"/>
                    </a:lnTo>
                    <a:lnTo>
                      <a:pt x="32" y="63"/>
                    </a:lnTo>
                    <a:lnTo>
                      <a:pt x="26" y="53"/>
                    </a:lnTo>
                    <a:lnTo>
                      <a:pt x="18" y="40"/>
                    </a:lnTo>
                    <a:lnTo>
                      <a:pt x="12" y="27"/>
                    </a:lnTo>
                    <a:lnTo>
                      <a:pt x="8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5" name="Freeform 115"/>
              <p:cNvSpPr>
                <a:spLocks/>
              </p:cNvSpPr>
              <p:nvPr/>
            </p:nvSpPr>
            <p:spPr bwMode="auto">
              <a:xfrm>
                <a:off x="1239" y="477"/>
                <a:ext cx="30" cy="55"/>
              </a:xfrm>
              <a:custGeom>
                <a:avLst/>
                <a:gdLst>
                  <a:gd name="T0" fmla="*/ 1 w 59"/>
                  <a:gd name="T1" fmla="*/ 0 h 110"/>
                  <a:gd name="T2" fmla="*/ 1 w 59"/>
                  <a:gd name="T3" fmla="*/ 1 h 110"/>
                  <a:gd name="T4" fmla="*/ 1 w 59"/>
                  <a:gd name="T5" fmla="*/ 1 h 110"/>
                  <a:gd name="T6" fmla="*/ 1 w 59"/>
                  <a:gd name="T7" fmla="*/ 1 h 110"/>
                  <a:gd name="T8" fmla="*/ 1 w 59"/>
                  <a:gd name="T9" fmla="*/ 1 h 110"/>
                  <a:gd name="T10" fmla="*/ 1 w 59"/>
                  <a:gd name="T11" fmla="*/ 1 h 110"/>
                  <a:gd name="T12" fmla="*/ 1 w 59"/>
                  <a:gd name="T13" fmla="*/ 1 h 110"/>
                  <a:gd name="T14" fmla="*/ 1 w 59"/>
                  <a:gd name="T15" fmla="*/ 1 h 110"/>
                  <a:gd name="T16" fmla="*/ 0 w 59"/>
                  <a:gd name="T17" fmla="*/ 1 h 110"/>
                  <a:gd name="T18" fmla="*/ 1 w 59"/>
                  <a:gd name="T19" fmla="*/ 1 h 110"/>
                  <a:gd name="T20" fmla="*/ 1 w 59"/>
                  <a:gd name="T21" fmla="*/ 1 h 110"/>
                  <a:gd name="T22" fmla="*/ 1 w 59"/>
                  <a:gd name="T23" fmla="*/ 1 h 110"/>
                  <a:gd name="T24" fmla="*/ 1 w 59"/>
                  <a:gd name="T25" fmla="*/ 1 h 110"/>
                  <a:gd name="T26" fmla="*/ 1 w 59"/>
                  <a:gd name="T27" fmla="*/ 1 h 110"/>
                  <a:gd name="T28" fmla="*/ 1 w 59"/>
                  <a:gd name="T29" fmla="*/ 1 h 110"/>
                  <a:gd name="T30" fmla="*/ 1 w 59"/>
                  <a:gd name="T31" fmla="*/ 1 h 110"/>
                  <a:gd name="T32" fmla="*/ 1 w 59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10"/>
                  <a:gd name="T53" fmla="*/ 59 w 59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10">
                    <a:moveTo>
                      <a:pt x="58" y="0"/>
                    </a:moveTo>
                    <a:lnTo>
                      <a:pt x="59" y="6"/>
                    </a:lnTo>
                    <a:lnTo>
                      <a:pt x="58" y="18"/>
                    </a:lnTo>
                    <a:lnTo>
                      <a:pt x="52" y="34"/>
                    </a:lnTo>
                    <a:lnTo>
                      <a:pt x="42" y="52"/>
                    </a:lnTo>
                    <a:lnTo>
                      <a:pt x="33" y="72"/>
                    </a:lnTo>
                    <a:lnTo>
                      <a:pt x="23" y="89"/>
                    </a:lnTo>
                    <a:lnTo>
                      <a:pt x="10" y="102"/>
                    </a:lnTo>
                    <a:lnTo>
                      <a:pt x="0" y="110"/>
                    </a:lnTo>
                    <a:lnTo>
                      <a:pt x="3" y="102"/>
                    </a:lnTo>
                    <a:lnTo>
                      <a:pt x="10" y="87"/>
                    </a:lnTo>
                    <a:lnTo>
                      <a:pt x="18" y="69"/>
                    </a:lnTo>
                    <a:lnTo>
                      <a:pt x="27" y="49"/>
                    </a:lnTo>
                    <a:lnTo>
                      <a:pt x="38" y="31"/>
                    </a:lnTo>
                    <a:lnTo>
                      <a:pt x="46" y="14"/>
                    </a:lnTo>
                    <a:lnTo>
                      <a:pt x="53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6" name="Freeform 116"/>
              <p:cNvSpPr>
                <a:spLocks/>
              </p:cNvSpPr>
              <p:nvPr/>
            </p:nvSpPr>
            <p:spPr bwMode="auto">
              <a:xfrm>
                <a:off x="1266" y="484"/>
                <a:ext cx="26" cy="44"/>
              </a:xfrm>
              <a:custGeom>
                <a:avLst/>
                <a:gdLst>
                  <a:gd name="T0" fmla="*/ 0 w 54"/>
                  <a:gd name="T1" fmla="*/ 0 h 87"/>
                  <a:gd name="T2" fmla="*/ 0 w 54"/>
                  <a:gd name="T3" fmla="*/ 1 h 87"/>
                  <a:gd name="T4" fmla="*/ 0 w 54"/>
                  <a:gd name="T5" fmla="*/ 1 h 87"/>
                  <a:gd name="T6" fmla="*/ 0 w 54"/>
                  <a:gd name="T7" fmla="*/ 1 h 87"/>
                  <a:gd name="T8" fmla="*/ 0 w 54"/>
                  <a:gd name="T9" fmla="*/ 1 h 87"/>
                  <a:gd name="T10" fmla="*/ 0 w 54"/>
                  <a:gd name="T11" fmla="*/ 1 h 87"/>
                  <a:gd name="T12" fmla="*/ 0 w 54"/>
                  <a:gd name="T13" fmla="*/ 1 h 87"/>
                  <a:gd name="T14" fmla="*/ 0 w 54"/>
                  <a:gd name="T15" fmla="*/ 1 h 87"/>
                  <a:gd name="T16" fmla="*/ 0 w 54"/>
                  <a:gd name="T17" fmla="*/ 1 h 87"/>
                  <a:gd name="T18" fmla="*/ 0 w 54"/>
                  <a:gd name="T19" fmla="*/ 1 h 87"/>
                  <a:gd name="T20" fmla="*/ 0 w 54"/>
                  <a:gd name="T21" fmla="*/ 1 h 87"/>
                  <a:gd name="T22" fmla="*/ 0 w 54"/>
                  <a:gd name="T23" fmla="*/ 1 h 87"/>
                  <a:gd name="T24" fmla="*/ 0 w 54"/>
                  <a:gd name="T25" fmla="*/ 1 h 87"/>
                  <a:gd name="T26" fmla="*/ 0 w 54"/>
                  <a:gd name="T27" fmla="*/ 1 h 87"/>
                  <a:gd name="T28" fmla="*/ 0 w 54"/>
                  <a:gd name="T29" fmla="*/ 1 h 87"/>
                  <a:gd name="T30" fmla="*/ 0 w 54"/>
                  <a:gd name="T31" fmla="*/ 1 h 87"/>
                  <a:gd name="T32" fmla="*/ 0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2" y="0"/>
                    </a:moveTo>
                    <a:lnTo>
                      <a:pt x="54" y="5"/>
                    </a:lnTo>
                    <a:lnTo>
                      <a:pt x="51" y="13"/>
                    </a:lnTo>
                    <a:lnTo>
                      <a:pt x="47" y="25"/>
                    </a:lnTo>
                    <a:lnTo>
                      <a:pt x="40" y="39"/>
                    </a:lnTo>
                    <a:lnTo>
                      <a:pt x="32" y="54"/>
                    </a:lnTo>
                    <a:lnTo>
                      <a:pt x="23" y="68"/>
                    </a:lnTo>
                    <a:lnTo>
                      <a:pt x="12" y="80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4" y="65"/>
                    </a:lnTo>
                    <a:lnTo>
                      <a:pt x="22" y="51"/>
                    </a:lnTo>
                    <a:lnTo>
                      <a:pt x="29" y="36"/>
                    </a:lnTo>
                    <a:lnTo>
                      <a:pt x="37" y="22"/>
                    </a:lnTo>
                    <a:lnTo>
                      <a:pt x="43" y="10"/>
                    </a:lnTo>
                    <a:lnTo>
                      <a:pt x="49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7" name="Freeform 117"/>
              <p:cNvSpPr>
                <a:spLocks/>
              </p:cNvSpPr>
              <p:nvPr/>
            </p:nvSpPr>
            <p:spPr bwMode="auto">
              <a:xfrm>
                <a:off x="1269" y="525"/>
                <a:ext cx="28" cy="38"/>
              </a:xfrm>
              <a:custGeom>
                <a:avLst/>
                <a:gdLst>
                  <a:gd name="T0" fmla="*/ 0 w 55"/>
                  <a:gd name="T1" fmla="*/ 0 h 77"/>
                  <a:gd name="T2" fmla="*/ 1 w 55"/>
                  <a:gd name="T3" fmla="*/ 0 h 77"/>
                  <a:gd name="T4" fmla="*/ 1 w 55"/>
                  <a:gd name="T5" fmla="*/ 0 h 77"/>
                  <a:gd name="T6" fmla="*/ 1 w 55"/>
                  <a:gd name="T7" fmla="*/ 0 h 77"/>
                  <a:gd name="T8" fmla="*/ 1 w 55"/>
                  <a:gd name="T9" fmla="*/ 0 h 77"/>
                  <a:gd name="T10" fmla="*/ 1 w 55"/>
                  <a:gd name="T11" fmla="*/ 0 h 77"/>
                  <a:gd name="T12" fmla="*/ 1 w 55"/>
                  <a:gd name="T13" fmla="*/ 0 h 77"/>
                  <a:gd name="T14" fmla="*/ 1 w 55"/>
                  <a:gd name="T15" fmla="*/ 0 h 77"/>
                  <a:gd name="T16" fmla="*/ 1 w 55"/>
                  <a:gd name="T17" fmla="*/ 0 h 77"/>
                  <a:gd name="T18" fmla="*/ 1 w 55"/>
                  <a:gd name="T19" fmla="*/ 0 h 77"/>
                  <a:gd name="T20" fmla="*/ 1 w 55"/>
                  <a:gd name="T21" fmla="*/ 0 h 77"/>
                  <a:gd name="T22" fmla="*/ 1 w 55"/>
                  <a:gd name="T23" fmla="*/ 0 h 77"/>
                  <a:gd name="T24" fmla="*/ 1 w 55"/>
                  <a:gd name="T25" fmla="*/ 0 h 77"/>
                  <a:gd name="T26" fmla="*/ 1 w 55"/>
                  <a:gd name="T27" fmla="*/ 0 h 77"/>
                  <a:gd name="T28" fmla="*/ 1 w 55"/>
                  <a:gd name="T29" fmla="*/ 0 h 77"/>
                  <a:gd name="T30" fmla="*/ 1 w 55"/>
                  <a:gd name="T31" fmla="*/ 0 h 77"/>
                  <a:gd name="T32" fmla="*/ 0 w 55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7"/>
                  <a:gd name="T53" fmla="*/ 55 w 55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7">
                    <a:moveTo>
                      <a:pt x="0" y="0"/>
                    </a:moveTo>
                    <a:lnTo>
                      <a:pt x="6" y="6"/>
                    </a:lnTo>
                    <a:lnTo>
                      <a:pt x="17" y="16"/>
                    </a:lnTo>
                    <a:lnTo>
                      <a:pt x="26" y="28"/>
                    </a:lnTo>
                    <a:lnTo>
                      <a:pt x="36" y="40"/>
                    </a:lnTo>
                    <a:lnTo>
                      <a:pt x="46" y="52"/>
                    </a:lnTo>
                    <a:lnTo>
                      <a:pt x="53" y="63"/>
                    </a:lnTo>
                    <a:lnTo>
                      <a:pt x="55" y="72"/>
                    </a:lnTo>
                    <a:lnTo>
                      <a:pt x="53" y="77"/>
                    </a:lnTo>
                    <a:lnTo>
                      <a:pt x="47" y="75"/>
                    </a:lnTo>
                    <a:lnTo>
                      <a:pt x="41" y="69"/>
                    </a:lnTo>
                    <a:lnTo>
                      <a:pt x="33" y="57"/>
                    </a:lnTo>
                    <a:lnTo>
                      <a:pt x="24" y="43"/>
                    </a:lnTo>
                    <a:lnTo>
                      <a:pt x="17" y="28"/>
                    </a:lnTo>
                    <a:lnTo>
                      <a:pt x="10" y="16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8" name="Freeform 118"/>
              <p:cNvSpPr>
                <a:spLocks/>
              </p:cNvSpPr>
              <p:nvPr/>
            </p:nvSpPr>
            <p:spPr bwMode="auto">
              <a:xfrm>
                <a:off x="1295" y="438"/>
                <a:ext cx="133" cy="29"/>
              </a:xfrm>
              <a:custGeom>
                <a:avLst/>
                <a:gdLst>
                  <a:gd name="T0" fmla="*/ 0 w 267"/>
                  <a:gd name="T1" fmla="*/ 1 h 56"/>
                  <a:gd name="T2" fmla="*/ 0 w 267"/>
                  <a:gd name="T3" fmla="*/ 1 h 56"/>
                  <a:gd name="T4" fmla="*/ 0 w 267"/>
                  <a:gd name="T5" fmla="*/ 1 h 56"/>
                  <a:gd name="T6" fmla="*/ 0 w 267"/>
                  <a:gd name="T7" fmla="*/ 0 h 56"/>
                  <a:gd name="T8" fmla="*/ 0 w 267"/>
                  <a:gd name="T9" fmla="*/ 0 h 56"/>
                  <a:gd name="T10" fmla="*/ 0 w 267"/>
                  <a:gd name="T11" fmla="*/ 1 h 56"/>
                  <a:gd name="T12" fmla="*/ 0 w 267"/>
                  <a:gd name="T13" fmla="*/ 1 h 56"/>
                  <a:gd name="T14" fmla="*/ 0 w 267"/>
                  <a:gd name="T15" fmla="*/ 1 h 56"/>
                  <a:gd name="T16" fmla="*/ 0 w 267"/>
                  <a:gd name="T17" fmla="*/ 1 h 56"/>
                  <a:gd name="T18" fmla="*/ 0 w 267"/>
                  <a:gd name="T19" fmla="*/ 1 h 56"/>
                  <a:gd name="T20" fmla="*/ 0 w 267"/>
                  <a:gd name="T21" fmla="*/ 1 h 56"/>
                  <a:gd name="T22" fmla="*/ 0 w 267"/>
                  <a:gd name="T23" fmla="*/ 1 h 56"/>
                  <a:gd name="T24" fmla="*/ 0 w 267"/>
                  <a:gd name="T25" fmla="*/ 1 h 56"/>
                  <a:gd name="T26" fmla="*/ 0 w 267"/>
                  <a:gd name="T27" fmla="*/ 1 h 56"/>
                  <a:gd name="T28" fmla="*/ 0 w 267"/>
                  <a:gd name="T29" fmla="*/ 1 h 56"/>
                  <a:gd name="T30" fmla="*/ 0 w 267"/>
                  <a:gd name="T31" fmla="*/ 1 h 56"/>
                  <a:gd name="T32" fmla="*/ 0 w 267"/>
                  <a:gd name="T33" fmla="*/ 1 h 56"/>
                  <a:gd name="T34" fmla="*/ 0 w 267"/>
                  <a:gd name="T35" fmla="*/ 1 h 56"/>
                  <a:gd name="T36" fmla="*/ 0 w 267"/>
                  <a:gd name="T37" fmla="*/ 1 h 56"/>
                  <a:gd name="T38" fmla="*/ 0 w 267"/>
                  <a:gd name="T39" fmla="*/ 1 h 56"/>
                  <a:gd name="T40" fmla="*/ 0 w 267"/>
                  <a:gd name="T41" fmla="*/ 1 h 56"/>
                  <a:gd name="T42" fmla="*/ 0 w 267"/>
                  <a:gd name="T43" fmla="*/ 1 h 56"/>
                  <a:gd name="T44" fmla="*/ 0 w 267"/>
                  <a:gd name="T45" fmla="*/ 1 h 56"/>
                  <a:gd name="T46" fmla="*/ 0 w 267"/>
                  <a:gd name="T47" fmla="*/ 1 h 56"/>
                  <a:gd name="T48" fmla="*/ 0 w 267"/>
                  <a:gd name="T49" fmla="*/ 1 h 56"/>
                  <a:gd name="T50" fmla="*/ 0 w 267"/>
                  <a:gd name="T51" fmla="*/ 1 h 56"/>
                  <a:gd name="T52" fmla="*/ 0 w 267"/>
                  <a:gd name="T53" fmla="*/ 1 h 56"/>
                  <a:gd name="T54" fmla="*/ 0 w 267"/>
                  <a:gd name="T55" fmla="*/ 1 h 56"/>
                  <a:gd name="T56" fmla="*/ 0 w 267"/>
                  <a:gd name="T57" fmla="*/ 1 h 56"/>
                  <a:gd name="T58" fmla="*/ 0 w 267"/>
                  <a:gd name="T59" fmla="*/ 1 h 56"/>
                  <a:gd name="T60" fmla="*/ 0 w 267"/>
                  <a:gd name="T61" fmla="*/ 1 h 56"/>
                  <a:gd name="T62" fmla="*/ 0 w 267"/>
                  <a:gd name="T63" fmla="*/ 1 h 56"/>
                  <a:gd name="T64" fmla="*/ 0 w 267"/>
                  <a:gd name="T65" fmla="*/ 1 h 56"/>
                  <a:gd name="T66" fmla="*/ 0 w 267"/>
                  <a:gd name="T67" fmla="*/ 1 h 56"/>
                  <a:gd name="T68" fmla="*/ 0 w 267"/>
                  <a:gd name="T69" fmla="*/ 1 h 56"/>
                  <a:gd name="T70" fmla="*/ 0 w 267"/>
                  <a:gd name="T71" fmla="*/ 1 h 56"/>
                  <a:gd name="T72" fmla="*/ 0 w 267"/>
                  <a:gd name="T73" fmla="*/ 1 h 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7"/>
                  <a:gd name="T112" fmla="*/ 0 h 56"/>
                  <a:gd name="T113" fmla="*/ 267 w 267"/>
                  <a:gd name="T114" fmla="*/ 56 h 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7" h="56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3" y="13"/>
                    </a:lnTo>
                    <a:lnTo>
                      <a:pt x="40" y="24"/>
                    </a:lnTo>
                    <a:lnTo>
                      <a:pt x="58" y="32"/>
                    </a:lnTo>
                    <a:lnTo>
                      <a:pt x="76" y="38"/>
                    </a:lnTo>
                    <a:lnTo>
                      <a:pt x="95" y="42"/>
                    </a:lnTo>
                    <a:lnTo>
                      <a:pt x="113" y="44"/>
                    </a:lnTo>
                    <a:lnTo>
                      <a:pt x="130" y="44"/>
                    </a:lnTo>
                    <a:lnTo>
                      <a:pt x="148" y="44"/>
                    </a:lnTo>
                    <a:lnTo>
                      <a:pt x="165" y="42"/>
                    </a:lnTo>
                    <a:lnTo>
                      <a:pt x="182" y="39"/>
                    </a:lnTo>
                    <a:lnTo>
                      <a:pt x="199" y="36"/>
                    </a:lnTo>
                    <a:lnTo>
                      <a:pt x="214" y="32"/>
                    </a:lnTo>
                    <a:lnTo>
                      <a:pt x="229" y="27"/>
                    </a:lnTo>
                    <a:lnTo>
                      <a:pt x="243" y="23"/>
                    </a:lnTo>
                    <a:lnTo>
                      <a:pt x="255" y="20"/>
                    </a:lnTo>
                    <a:lnTo>
                      <a:pt x="267" y="15"/>
                    </a:lnTo>
                    <a:lnTo>
                      <a:pt x="261" y="23"/>
                    </a:lnTo>
                    <a:lnTo>
                      <a:pt x="252" y="30"/>
                    </a:lnTo>
                    <a:lnTo>
                      <a:pt x="240" y="36"/>
                    </a:lnTo>
                    <a:lnTo>
                      <a:pt x="225" y="42"/>
                    </a:lnTo>
                    <a:lnTo>
                      <a:pt x="206" y="49"/>
                    </a:lnTo>
                    <a:lnTo>
                      <a:pt x="188" y="52"/>
                    </a:lnTo>
                    <a:lnTo>
                      <a:pt x="167" y="55"/>
                    </a:lnTo>
                    <a:lnTo>
                      <a:pt x="145" y="56"/>
                    </a:lnTo>
                    <a:lnTo>
                      <a:pt x="124" y="56"/>
                    </a:lnTo>
                    <a:lnTo>
                      <a:pt x="102" y="55"/>
                    </a:lnTo>
                    <a:lnTo>
                      <a:pt x="81" y="50"/>
                    </a:lnTo>
                    <a:lnTo>
                      <a:pt x="61" y="46"/>
                    </a:lnTo>
                    <a:lnTo>
                      <a:pt x="43" y="39"/>
                    </a:lnTo>
                    <a:lnTo>
                      <a:pt x="26" y="30"/>
                    </a:lnTo>
                    <a:lnTo>
                      <a:pt x="12" y="2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9" name="Freeform 119"/>
              <p:cNvSpPr>
                <a:spLocks/>
              </p:cNvSpPr>
              <p:nvPr/>
            </p:nvSpPr>
            <p:spPr bwMode="auto">
              <a:xfrm>
                <a:off x="1411" y="426"/>
                <a:ext cx="14" cy="30"/>
              </a:xfrm>
              <a:custGeom>
                <a:avLst/>
                <a:gdLst>
                  <a:gd name="T0" fmla="*/ 0 w 29"/>
                  <a:gd name="T1" fmla="*/ 1 h 60"/>
                  <a:gd name="T2" fmla="*/ 0 w 29"/>
                  <a:gd name="T3" fmla="*/ 1 h 60"/>
                  <a:gd name="T4" fmla="*/ 0 w 29"/>
                  <a:gd name="T5" fmla="*/ 1 h 60"/>
                  <a:gd name="T6" fmla="*/ 0 w 29"/>
                  <a:gd name="T7" fmla="*/ 1 h 60"/>
                  <a:gd name="T8" fmla="*/ 0 w 29"/>
                  <a:gd name="T9" fmla="*/ 0 h 60"/>
                  <a:gd name="T10" fmla="*/ 0 w 29"/>
                  <a:gd name="T11" fmla="*/ 1 h 60"/>
                  <a:gd name="T12" fmla="*/ 0 w 29"/>
                  <a:gd name="T13" fmla="*/ 1 h 60"/>
                  <a:gd name="T14" fmla="*/ 0 w 29"/>
                  <a:gd name="T15" fmla="*/ 1 h 60"/>
                  <a:gd name="T16" fmla="*/ 0 w 29"/>
                  <a:gd name="T17" fmla="*/ 1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60"/>
                  <a:gd name="T29" fmla="*/ 29 w 2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60">
                    <a:moveTo>
                      <a:pt x="0" y="60"/>
                    </a:moveTo>
                    <a:lnTo>
                      <a:pt x="12" y="45"/>
                    </a:lnTo>
                    <a:lnTo>
                      <a:pt x="23" y="26"/>
                    </a:lnTo>
                    <a:lnTo>
                      <a:pt x="29" y="9"/>
                    </a:lnTo>
                    <a:lnTo>
                      <a:pt x="28" y="0"/>
                    </a:lnTo>
                    <a:lnTo>
                      <a:pt x="22" y="5"/>
                    </a:lnTo>
                    <a:lnTo>
                      <a:pt x="17" y="22"/>
                    </a:lnTo>
                    <a:lnTo>
                      <a:pt x="9" y="42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0" name="Freeform 120"/>
              <p:cNvSpPr>
                <a:spLocks/>
              </p:cNvSpPr>
              <p:nvPr/>
            </p:nvSpPr>
            <p:spPr bwMode="auto">
              <a:xfrm>
                <a:off x="1399" y="427"/>
                <a:ext cx="17" cy="33"/>
              </a:xfrm>
              <a:custGeom>
                <a:avLst/>
                <a:gdLst>
                  <a:gd name="T0" fmla="*/ 1 w 34"/>
                  <a:gd name="T1" fmla="*/ 0 h 65"/>
                  <a:gd name="T2" fmla="*/ 1 w 34"/>
                  <a:gd name="T3" fmla="*/ 1 h 65"/>
                  <a:gd name="T4" fmla="*/ 1 w 34"/>
                  <a:gd name="T5" fmla="*/ 1 h 65"/>
                  <a:gd name="T6" fmla="*/ 1 w 34"/>
                  <a:gd name="T7" fmla="*/ 1 h 65"/>
                  <a:gd name="T8" fmla="*/ 0 w 34"/>
                  <a:gd name="T9" fmla="*/ 1 h 65"/>
                  <a:gd name="T10" fmla="*/ 1 w 34"/>
                  <a:gd name="T11" fmla="*/ 1 h 65"/>
                  <a:gd name="T12" fmla="*/ 1 w 34"/>
                  <a:gd name="T13" fmla="*/ 1 h 65"/>
                  <a:gd name="T14" fmla="*/ 1 w 34"/>
                  <a:gd name="T15" fmla="*/ 1 h 65"/>
                  <a:gd name="T16" fmla="*/ 1 w 3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5"/>
                  <a:gd name="T29" fmla="*/ 34 w 3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5">
                    <a:moveTo>
                      <a:pt x="32" y="0"/>
                    </a:moveTo>
                    <a:lnTo>
                      <a:pt x="34" y="9"/>
                    </a:lnTo>
                    <a:lnTo>
                      <a:pt x="28" y="27"/>
                    </a:lnTo>
                    <a:lnTo>
                      <a:pt x="17" y="49"/>
                    </a:lnTo>
                    <a:lnTo>
                      <a:pt x="0" y="65"/>
                    </a:lnTo>
                    <a:lnTo>
                      <a:pt x="8" y="47"/>
                    </a:lnTo>
                    <a:lnTo>
                      <a:pt x="19" y="26"/>
                    </a:lnTo>
                    <a:lnTo>
                      <a:pt x="26" y="7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1" name="Freeform 121"/>
              <p:cNvSpPr>
                <a:spLocks/>
              </p:cNvSpPr>
              <p:nvPr/>
            </p:nvSpPr>
            <p:spPr bwMode="auto">
              <a:xfrm>
                <a:off x="1372" y="422"/>
                <a:ext cx="24" cy="42"/>
              </a:xfrm>
              <a:custGeom>
                <a:avLst/>
                <a:gdLst>
                  <a:gd name="T0" fmla="*/ 1 w 47"/>
                  <a:gd name="T1" fmla="*/ 0 h 86"/>
                  <a:gd name="T2" fmla="*/ 1 w 47"/>
                  <a:gd name="T3" fmla="*/ 0 h 86"/>
                  <a:gd name="T4" fmla="*/ 1 w 47"/>
                  <a:gd name="T5" fmla="*/ 0 h 86"/>
                  <a:gd name="T6" fmla="*/ 1 w 47"/>
                  <a:gd name="T7" fmla="*/ 0 h 86"/>
                  <a:gd name="T8" fmla="*/ 1 w 47"/>
                  <a:gd name="T9" fmla="*/ 0 h 86"/>
                  <a:gd name="T10" fmla="*/ 1 w 47"/>
                  <a:gd name="T11" fmla="*/ 0 h 86"/>
                  <a:gd name="T12" fmla="*/ 1 w 47"/>
                  <a:gd name="T13" fmla="*/ 0 h 86"/>
                  <a:gd name="T14" fmla="*/ 1 w 47"/>
                  <a:gd name="T15" fmla="*/ 0 h 86"/>
                  <a:gd name="T16" fmla="*/ 0 w 47"/>
                  <a:gd name="T17" fmla="*/ 0 h 86"/>
                  <a:gd name="T18" fmla="*/ 1 w 47"/>
                  <a:gd name="T19" fmla="*/ 0 h 86"/>
                  <a:gd name="T20" fmla="*/ 1 w 47"/>
                  <a:gd name="T21" fmla="*/ 0 h 86"/>
                  <a:gd name="T22" fmla="*/ 1 w 47"/>
                  <a:gd name="T23" fmla="*/ 0 h 86"/>
                  <a:gd name="T24" fmla="*/ 1 w 47"/>
                  <a:gd name="T25" fmla="*/ 0 h 86"/>
                  <a:gd name="T26" fmla="*/ 1 w 47"/>
                  <a:gd name="T27" fmla="*/ 0 h 86"/>
                  <a:gd name="T28" fmla="*/ 1 w 47"/>
                  <a:gd name="T29" fmla="*/ 0 h 86"/>
                  <a:gd name="T30" fmla="*/ 1 w 47"/>
                  <a:gd name="T31" fmla="*/ 0 h 86"/>
                  <a:gd name="T32" fmla="*/ 1 w 47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6"/>
                  <a:gd name="T53" fmla="*/ 47 w 47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6">
                    <a:moveTo>
                      <a:pt x="46" y="0"/>
                    </a:moveTo>
                    <a:lnTo>
                      <a:pt x="47" y="5"/>
                    </a:lnTo>
                    <a:lnTo>
                      <a:pt x="46" y="12"/>
                    </a:lnTo>
                    <a:lnTo>
                      <a:pt x="41" y="25"/>
                    </a:lnTo>
                    <a:lnTo>
                      <a:pt x="35" y="38"/>
                    </a:lnTo>
                    <a:lnTo>
                      <a:pt x="27" y="52"/>
                    </a:lnTo>
                    <a:lnTo>
                      <a:pt x="20" y="66"/>
                    </a:lnTo>
                    <a:lnTo>
                      <a:pt x="9" y="78"/>
                    </a:lnTo>
                    <a:lnTo>
                      <a:pt x="0" y="86"/>
                    </a:lnTo>
                    <a:lnTo>
                      <a:pt x="4" y="78"/>
                    </a:lnTo>
                    <a:lnTo>
                      <a:pt x="9" y="67"/>
                    </a:lnTo>
                    <a:lnTo>
                      <a:pt x="17" y="52"/>
                    </a:lnTo>
                    <a:lnTo>
                      <a:pt x="23" y="37"/>
                    </a:lnTo>
                    <a:lnTo>
                      <a:pt x="29" y="23"/>
                    </a:lnTo>
                    <a:lnTo>
                      <a:pt x="36" y="9"/>
                    </a:lnTo>
                    <a:lnTo>
                      <a:pt x="41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2" name="Freeform 122"/>
              <p:cNvSpPr>
                <a:spLocks/>
              </p:cNvSpPr>
              <p:nvPr/>
            </p:nvSpPr>
            <p:spPr bwMode="auto">
              <a:xfrm>
                <a:off x="1348" y="417"/>
                <a:ext cx="26" cy="47"/>
              </a:xfrm>
              <a:custGeom>
                <a:avLst/>
                <a:gdLst>
                  <a:gd name="T0" fmla="*/ 1 w 52"/>
                  <a:gd name="T1" fmla="*/ 0 h 93"/>
                  <a:gd name="T2" fmla="*/ 1 w 52"/>
                  <a:gd name="T3" fmla="*/ 1 h 93"/>
                  <a:gd name="T4" fmla="*/ 1 w 52"/>
                  <a:gd name="T5" fmla="*/ 1 h 93"/>
                  <a:gd name="T6" fmla="*/ 1 w 52"/>
                  <a:gd name="T7" fmla="*/ 1 h 93"/>
                  <a:gd name="T8" fmla="*/ 1 w 52"/>
                  <a:gd name="T9" fmla="*/ 1 h 93"/>
                  <a:gd name="T10" fmla="*/ 1 w 52"/>
                  <a:gd name="T11" fmla="*/ 1 h 93"/>
                  <a:gd name="T12" fmla="*/ 1 w 52"/>
                  <a:gd name="T13" fmla="*/ 1 h 93"/>
                  <a:gd name="T14" fmla="*/ 1 w 52"/>
                  <a:gd name="T15" fmla="*/ 1 h 93"/>
                  <a:gd name="T16" fmla="*/ 0 w 52"/>
                  <a:gd name="T17" fmla="*/ 1 h 93"/>
                  <a:gd name="T18" fmla="*/ 1 w 52"/>
                  <a:gd name="T19" fmla="*/ 1 h 93"/>
                  <a:gd name="T20" fmla="*/ 1 w 52"/>
                  <a:gd name="T21" fmla="*/ 1 h 93"/>
                  <a:gd name="T22" fmla="*/ 1 w 52"/>
                  <a:gd name="T23" fmla="*/ 1 h 93"/>
                  <a:gd name="T24" fmla="*/ 1 w 52"/>
                  <a:gd name="T25" fmla="*/ 1 h 93"/>
                  <a:gd name="T26" fmla="*/ 1 w 52"/>
                  <a:gd name="T27" fmla="*/ 1 h 93"/>
                  <a:gd name="T28" fmla="*/ 1 w 52"/>
                  <a:gd name="T29" fmla="*/ 1 h 93"/>
                  <a:gd name="T30" fmla="*/ 1 w 52"/>
                  <a:gd name="T31" fmla="*/ 1 h 93"/>
                  <a:gd name="T32" fmla="*/ 1 w 52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3"/>
                  <a:gd name="T53" fmla="*/ 52 w 52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3">
                    <a:moveTo>
                      <a:pt x="50" y="0"/>
                    </a:moveTo>
                    <a:lnTo>
                      <a:pt x="52" y="5"/>
                    </a:lnTo>
                    <a:lnTo>
                      <a:pt x="49" y="15"/>
                    </a:lnTo>
                    <a:lnTo>
                      <a:pt x="44" y="29"/>
                    </a:lnTo>
                    <a:lnTo>
                      <a:pt x="37" y="44"/>
                    </a:lnTo>
                    <a:lnTo>
                      <a:pt x="29" y="60"/>
                    </a:lnTo>
                    <a:lnTo>
                      <a:pt x="18" y="75"/>
                    </a:lnTo>
                    <a:lnTo>
                      <a:pt x="9" y="85"/>
                    </a:lnTo>
                    <a:lnTo>
                      <a:pt x="0" y="93"/>
                    </a:lnTo>
                    <a:lnTo>
                      <a:pt x="3" y="85"/>
                    </a:lnTo>
                    <a:lnTo>
                      <a:pt x="9" y="73"/>
                    </a:lnTo>
                    <a:lnTo>
                      <a:pt x="17" y="58"/>
                    </a:lnTo>
                    <a:lnTo>
                      <a:pt x="24" y="41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3" name="Freeform 123"/>
              <p:cNvSpPr>
                <a:spLocks/>
              </p:cNvSpPr>
              <p:nvPr/>
            </p:nvSpPr>
            <p:spPr bwMode="auto">
              <a:xfrm>
                <a:off x="1331" y="422"/>
                <a:ext cx="28" cy="39"/>
              </a:xfrm>
              <a:custGeom>
                <a:avLst/>
                <a:gdLst>
                  <a:gd name="T0" fmla="*/ 0 w 57"/>
                  <a:gd name="T1" fmla="*/ 0 h 76"/>
                  <a:gd name="T2" fmla="*/ 0 w 57"/>
                  <a:gd name="T3" fmla="*/ 1 h 76"/>
                  <a:gd name="T4" fmla="*/ 0 w 57"/>
                  <a:gd name="T5" fmla="*/ 1 h 76"/>
                  <a:gd name="T6" fmla="*/ 0 w 57"/>
                  <a:gd name="T7" fmla="*/ 1 h 76"/>
                  <a:gd name="T8" fmla="*/ 0 w 57"/>
                  <a:gd name="T9" fmla="*/ 1 h 76"/>
                  <a:gd name="T10" fmla="*/ 0 w 57"/>
                  <a:gd name="T11" fmla="*/ 1 h 76"/>
                  <a:gd name="T12" fmla="*/ 0 w 57"/>
                  <a:gd name="T13" fmla="*/ 1 h 76"/>
                  <a:gd name="T14" fmla="*/ 0 w 57"/>
                  <a:gd name="T15" fmla="*/ 1 h 76"/>
                  <a:gd name="T16" fmla="*/ 0 w 57"/>
                  <a:gd name="T17" fmla="*/ 1 h 76"/>
                  <a:gd name="T18" fmla="*/ 0 w 57"/>
                  <a:gd name="T19" fmla="*/ 1 h 76"/>
                  <a:gd name="T20" fmla="*/ 0 w 57"/>
                  <a:gd name="T21" fmla="*/ 1 h 76"/>
                  <a:gd name="T22" fmla="*/ 0 w 57"/>
                  <a:gd name="T23" fmla="*/ 1 h 76"/>
                  <a:gd name="T24" fmla="*/ 0 w 57"/>
                  <a:gd name="T25" fmla="*/ 1 h 76"/>
                  <a:gd name="T26" fmla="*/ 0 w 57"/>
                  <a:gd name="T27" fmla="*/ 1 h 76"/>
                  <a:gd name="T28" fmla="*/ 0 w 57"/>
                  <a:gd name="T29" fmla="*/ 1 h 76"/>
                  <a:gd name="T30" fmla="*/ 0 w 57"/>
                  <a:gd name="T31" fmla="*/ 1 h 76"/>
                  <a:gd name="T32" fmla="*/ 0 w 57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6"/>
                  <a:gd name="T53" fmla="*/ 57 w 5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6">
                    <a:moveTo>
                      <a:pt x="57" y="0"/>
                    </a:moveTo>
                    <a:lnTo>
                      <a:pt x="57" y="3"/>
                    </a:lnTo>
                    <a:lnTo>
                      <a:pt x="54" y="12"/>
                    </a:lnTo>
                    <a:lnTo>
                      <a:pt x="46" y="24"/>
                    </a:lnTo>
                    <a:lnTo>
                      <a:pt x="39" y="38"/>
                    </a:lnTo>
                    <a:lnTo>
                      <a:pt x="28" y="52"/>
                    </a:lnTo>
                    <a:lnTo>
                      <a:pt x="17" y="62"/>
                    </a:lnTo>
                    <a:lnTo>
                      <a:pt x="8" y="71"/>
                    </a:lnTo>
                    <a:lnTo>
                      <a:pt x="0" y="76"/>
                    </a:lnTo>
                    <a:lnTo>
                      <a:pt x="5" y="68"/>
                    </a:lnTo>
                    <a:lnTo>
                      <a:pt x="13" y="58"/>
                    </a:lnTo>
                    <a:lnTo>
                      <a:pt x="20" y="45"/>
                    </a:lnTo>
                    <a:lnTo>
                      <a:pt x="29" y="30"/>
                    </a:lnTo>
                    <a:lnTo>
                      <a:pt x="39" y="18"/>
                    </a:lnTo>
                    <a:lnTo>
                      <a:pt x="46" y="7"/>
                    </a:lnTo>
                    <a:lnTo>
                      <a:pt x="52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4" name="Freeform 124"/>
              <p:cNvSpPr>
                <a:spLocks/>
              </p:cNvSpPr>
              <p:nvPr/>
            </p:nvSpPr>
            <p:spPr bwMode="auto">
              <a:xfrm>
                <a:off x="1319" y="425"/>
                <a:ext cx="24" cy="32"/>
              </a:xfrm>
              <a:custGeom>
                <a:avLst/>
                <a:gdLst>
                  <a:gd name="T0" fmla="*/ 0 w 49"/>
                  <a:gd name="T1" fmla="*/ 0 h 64"/>
                  <a:gd name="T2" fmla="*/ 0 w 49"/>
                  <a:gd name="T3" fmla="*/ 1 h 64"/>
                  <a:gd name="T4" fmla="*/ 0 w 49"/>
                  <a:gd name="T5" fmla="*/ 1 h 64"/>
                  <a:gd name="T6" fmla="*/ 0 w 49"/>
                  <a:gd name="T7" fmla="*/ 1 h 64"/>
                  <a:gd name="T8" fmla="*/ 0 w 49"/>
                  <a:gd name="T9" fmla="*/ 1 h 64"/>
                  <a:gd name="T10" fmla="*/ 0 w 49"/>
                  <a:gd name="T11" fmla="*/ 1 h 64"/>
                  <a:gd name="T12" fmla="*/ 0 w 49"/>
                  <a:gd name="T13" fmla="*/ 1 h 64"/>
                  <a:gd name="T14" fmla="*/ 0 w 49"/>
                  <a:gd name="T15" fmla="*/ 1 h 64"/>
                  <a:gd name="T16" fmla="*/ 0 w 49"/>
                  <a:gd name="T17" fmla="*/ 1 h 64"/>
                  <a:gd name="T18" fmla="*/ 0 w 49"/>
                  <a:gd name="T19" fmla="*/ 1 h 64"/>
                  <a:gd name="T20" fmla="*/ 0 w 49"/>
                  <a:gd name="T21" fmla="*/ 1 h 64"/>
                  <a:gd name="T22" fmla="*/ 0 w 49"/>
                  <a:gd name="T23" fmla="*/ 1 h 64"/>
                  <a:gd name="T24" fmla="*/ 0 w 49"/>
                  <a:gd name="T25" fmla="*/ 1 h 64"/>
                  <a:gd name="T26" fmla="*/ 0 w 49"/>
                  <a:gd name="T27" fmla="*/ 1 h 64"/>
                  <a:gd name="T28" fmla="*/ 0 w 49"/>
                  <a:gd name="T29" fmla="*/ 1 h 64"/>
                  <a:gd name="T30" fmla="*/ 0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4"/>
                  <a:gd name="T53" fmla="*/ 49 w 4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4">
                    <a:moveTo>
                      <a:pt x="47" y="0"/>
                    </a:moveTo>
                    <a:lnTo>
                      <a:pt x="49" y="3"/>
                    </a:lnTo>
                    <a:lnTo>
                      <a:pt x="46" y="11"/>
                    </a:lnTo>
                    <a:lnTo>
                      <a:pt x="43" y="20"/>
                    </a:lnTo>
                    <a:lnTo>
                      <a:pt x="37" y="31"/>
                    </a:lnTo>
                    <a:lnTo>
                      <a:pt x="29" y="41"/>
                    </a:lnTo>
                    <a:lnTo>
                      <a:pt x="20" y="52"/>
                    </a:lnTo>
                    <a:lnTo>
                      <a:pt x="11" y="60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8"/>
                    </a:lnTo>
                    <a:lnTo>
                      <a:pt x="18" y="37"/>
                    </a:lnTo>
                    <a:lnTo>
                      <a:pt x="26" y="25"/>
                    </a:lnTo>
                    <a:lnTo>
                      <a:pt x="32" y="16"/>
                    </a:lnTo>
                    <a:lnTo>
                      <a:pt x="38" y="6"/>
                    </a:lnTo>
                    <a:lnTo>
                      <a:pt x="44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5" name="Freeform 125"/>
              <p:cNvSpPr>
                <a:spLocks/>
              </p:cNvSpPr>
              <p:nvPr/>
            </p:nvSpPr>
            <p:spPr bwMode="auto">
              <a:xfrm>
                <a:off x="1306" y="425"/>
                <a:ext cx="21" cy="23"/>
              </a:xfrm>
              <a:custGeom>
                <a:avLst/>
                <a:gdLst>
                  <a:gd name="T0" fmla="*/ 0 w 43"/>
                  <a:gd name="T1" fmla="*/ 0 h 46"/>
                  <a:gd name="T2" fmla="*/ 0 w 43"/>
                  <a:gd name="T3" fmla="*/ 1 h 46"/>
                  <a:gd name="T4" fmla="*/ 0 w 43"/>
                  <a:gd name="T5" fmla="*/ 1 h 46"/>
                  <a:gd name="T6" fmla="*/ 0 w 43"/>
                  <a:gd name="T7" fmla="*/ 1 h 46"/>
                  <a:gd name="T8" fmla="*/ 0 w 43"/>
                  <a:gd name="T9" fmla="*/ 1 h 46"/>
                  <a:gd name="T10" fmla="*/ 0 w 43"/>
                  <a:gd name="T11" fmla="*/ 1 h 46"/>
                  <a:gd name="T12" fmla="*/ 0 w 43"/>
                  <a:gd name="T13" fmla="*/ 1 h 46"/>
                  <a:gd name="T14" fmla="*/ 0 w 43"/>
                  <a:gd name="T15" fmla="*/ 1 h 46"/>
                  <a:gd name="T16" fmla="*/ 0 w 43"/>
                  <a:gd name="T17" fmla="*/ 1 h 46"/>
                  <a:gd name="T18" fmla="*/ 0 w 43"/>
                  <a:gd name="T19" fmla="*/ 1 h 46"/>
                  <a:gd name="T20" fmla="*/ 0 w 43"/>
                  <a:gd name="T21" fmla="*/ 1 h 46"/>
                  <a:gd name="T22" fmla="*/ 0 w 43"/>
                  <a:gd name="T23" fmla="*/ 1 h 46"/>
                  <a:gd name="T24" fmla="*/ 0 w 43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6"/>
                  <a:gd name="T41" fmla="*/ 43 w 43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6">
                    <a:moveTo>
                      <a:pt x="41" y="0"/>
                    </a:moveTo>
                    <a:lnTo>
                      <a:pt x="43" y="3"/>
                    </a:lnTo>
                    <a:lnTo>
                      <a:pt x="40" y="9"/>
                    </a:lnTo>
                    <a:lnTo>
                      <a:pt x="35" y="17"/>
                    </a:lnTo>
                    <a:lnTo>
                      <a:pt x="28" y="26"/>
                    </a:lnTo>
                    <a:lnTo>
                      <a:pt x="20" y="33"/>
                    </a:lnTo>
                    <a:lnTo>
                      <a:pt x="12" y="41"/>
                    </a:lnTo>
                    <a:lnTo>
                      <a:pt x="5" y="44"/>
                    </a:lnTo>
                    <a:lnTo>
                      <a:pt x="0" y="46"/>
                    </a:lnTo>
                    <a:lnTo>
                      <a:pt x="9" y="35"/>
                    </a:lnTo>
                    <a:lnTo>
                      <a:pt x="21" y="20"/>
                    </a:lnTo>
                    <a:lnTo>
                      <a:pt x="34" y="6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6" name="Freeform 126"/>
              <p:cNvSpPr>
                <a:spLocks/>
              </p:cNvSpPr>
              <p:nvPr/>
            </p:nvSpPr>
            <p:spPr bwMode="auto">
              <a:xfrm>
                <a:off x="1298" y="429"/>
                <a:ext cx="14" cy="15"/>
              </a:xfrm>
              <a:custGeom>
                <a:avLst/>
                <a:gdLst>
                  <a:gd name="T0" fmla="*/ 1 w 27"/>
                  <a:gd name="T1" fmla="*/ 0 h 29"/>
                  <a:gd name="T2" fmla="*/ 1 w 27"/>
                  <a:gd name="T3" fmla="*/ 1 h 29"/>
                  <a:gd name="T4" fmla="*/ 1 w 27"/>
                  <a:gd name="T5" fmla="*/ 1 h 29"/>
                  <a:gd name="T6" fmla="*/ 1 w 27"/>
                  <a:gd name="T7" fmla="*/ 1 h 29"/>
                  <a:gd name="T8" fmla="*/ 0 w 27"/>
                  <a:gd name="T9" fmla="*/ 1 h 29"/>
                  <a:gd name="T10" fmla="*/ 1 w 27"/>
                  <a:gd name="T11" fmla="*/ 1 h 29"/>
                  <a:gd name="T12" fmla="*/ 1 w 27"/>
                  <a:gd name="T13" fmla="*/ 1 h 29"/>
                  <a:gd name="T14" fmla="*/ 1 w 27"/>
                  <a:gd name="T15" fmla="*/ 0 h 29"/>
                  <a:gd name="T16" fmla="*/ 1 w 27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29"/>
                  <a:gd name="T29" fmla="*/ 27 w 27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29">
                    <a:moveTo>
                      <a:pt x="27" y="0"/>
                    </a:moveTo>
                    <a:lnTo>
                      <a:pt x="27" y="8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29"/>
                    </a:lnTo>
                    <a:lnTo>
                      <a:pt x="9" y="23"/>
                    </a:lnTo>
                    <a:lnTo>
                      <a:pt x="17" y="11"/>
                    </a:lnTo>
                    <a:lnTo>
                      <a:pt x="23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7" name="Freeform 127"/>
              <p:cNvSpPr>
                <a:spLocks/>
              </p:cNvSpPr>
              <p:nvPr/>
            </p:nvSpPr>
            <p:spPr bwMode="auto">
              <a:xfrm>
                <a:off x="1421" y="431"/>
                <a:ext cx="15" cy="20"/>
              </a:xfrm>
              <a:custGeom>
                <a:avLst/>
                <a:gdLst>
                  <a:gd name="T0" fmla="*/ 0 w 31"/>
                  <a:gd name="T1" fmla="*/ 1 h 40"/>
                  <a:gd name="T2" fmla="*/ 0 w 31"/>
                  <a:gd name="T3" fmla="*/ 1 h 40"/>
                  <a:gd name="T4" fmla="*/ 0 w 31"/>
                  <a:gd name="T5" fmla="*/ 1 h 40"/>
                  <a:gd name="T6" fmla="*/ 0 w 31"/>
                  <a:gd name="T7" fmla="*/ 1 h 40"/>
                  <a:gd name="T8" fmla="*/ 0 w 31"/>
                  <a:gd name="T9" fmla="*/ 0 h 40"/>
                  <a:gd name="T10" fmla="*/ 0 w 31"/>
                  <a:gd name="T11" fmla="*/ 1 h 40"/>
                  <a:gd name="T12" fmla="*/ 0 w 31"/>
                  <a:gd name="T13" fmla="*/ 1 h 40"/>
                  <a:gd name="T14" fmla="*/ 0 w 31"/>
                  <a:gd name="T15" fmla="*/ 1 h 40"/>
                  <a:gd name="T16" fmla="*/ 0 w 31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0"/>
                  <a:gd name="T29" fmla="*/ 31 w 31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0">
                    <a:moveTo>
                      <a:pt x="0" y="40"/>
                    </a:moveTo>
                    <a:lnTo>
                      <a:pt x="5" y="31"/>
                    </a:lnTo>
                    <a:lnTo>
                      <a:pt x="14" y="16"/>
                    </a:lnTo>
                    <a:lnTo>
                      <a:pt x="23" y="4"/>
                    </a:lnTo>
                    <a:lnTo>
                      <a:pt x="31" y="0"/>
                    </a:lnTo>
                    <a:lnTo>
                      <a:pt x="31" y="10"/>
                    </a:lnTo>
                    <a:lnTo>
                      <a:pt x="21" y="20"/>
                    </a:lnTo>
                    <a:lnTo>
                      <a:pt x="9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8" name="Freeform 128"/>
              <p:cNvSpPr>
                <a:spLocks/>
              </p:cNvSpPr>
              <p:nvPr/>
            </p:nvSpPr>
            <p:spPr bwMode="auto">
              <a:xfrm>
                <a:off x="1420" y="451"/>
                <a:ext cx="20" cy="8"/>
              </a:xfrm>
              <a:custGeom>
                <a:avLst/>
                <a:gdLst>
                  <a:gd name="T0" fmla="*/ 0 w 41"/>
                  <a:gd name="T1" fmla="*/ 0 h 15"/>
                  <a:gd name="T2" fmla="*/ 0 w 41"/>
                  <a:gd name="T3" fmla="*/ 1 h 15"/>
                  <a:gd name="T4" fmla="*/ 0 w 41"/>
                  <a:gd name="T5" fmla="*/ 1 h 15"/>
                  <a:gd name="T6" fmla="*/ 0 w 41"/>
                  <a:gd name="T7" fmla="*/ 1 h 15"/>
                  <a:gd name="T8" fmla="*/ 0 w 41"/>
                  <a:gd name="T9" fmla="*/ 1 h 15"/>
                  <a:gd name="T10" fmla="*/ 0 w 41"/>
                  <a:gd name="T11" fmla="*/ 1 h 15"/>
                  <a:gd name="T12" fmla="*/ 0 w 41"/>
                  <a:gd name="T13" fmla="*/ 1 h 15"/>
                  <a:gd name="T14" fmla="*/ 0 w 41"/>
                  <a:gd name="T15" fmla="*/ 1 h 15"/>
                  <a:gd name="T16" fmla="*/ 0 w 41"/>
                  <a:gd name="T17" fmla="*/ 1 h 15"/>
                  <a:gd name="T18" fmla="*/ 0 w 41"/>
                  <a:gd name="T19" fmla="*/ 1 h 15"/>
                  <a:gd name="T20" fmla="*/ 0 w 41"/>
                  <a:gd name="T21" fmla="*/ 1 h 15"/>
                  <a:gd name="T22" fmla="*/ 0 w 41"/>
                  <a:gd name="T23" fmla="*/ 0 h 15"/>
                  <a:gd name="T24" fmla="*/ 0 w 41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15"/>
                  <a:gd name="T41" fmla="*/ 41 w 41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15">
                    <a:moveTo>
                      <a:pt x="0" y="0"/>
                    </a:moveTo>
                    <a:lnTo>
                      <a:pt x="7" y="3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41" y="13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2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0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9" name="Freeform 129"/>
              <p:cNvSpPr>
                <a:spLocks/>
              </p:cNvSpPr>
              <p:nvPr/>
            </p:nvSpPr>
            <p:spPr bwMode="auto">
              <a:xfrm>
                <a:off x="1424" y="442"/>
                <a:ext cx="22" cy="7"/>
              </a:xfrm>
              <a:custGeom>
                <a:avLst/>
                <a:gdLst>
                  <a:gd name="T0" fmla="*/ 0 w 44"/>
                  <a:gd name="T1" fmla="*/ 1 h 14"/>
                  <a:gd name="T2" fmla="*/ 1 w 44"/>
                  <a:gd name="T3" fmla="*/ 1 h 14"/>
                  <a:gd name="T4" fmla="*/ 1 w 44"/>
                  <a:gd name="T5" fmla="*/ 1 h 14"/>
                  <a:gd name="T6" fmla="*/ 1 w 44"/>
                  <a:gd name="T7" fmla="*/ 1 h 14"/>
                  <a:gd name="T8" fmla="*/ 1 w 44"/>
                  <a:gd name="T9" fmla="*/ 1 h 14"/>
                  <a:gd name="T10" fmla="*/ 1 w 44"/>
                  <a:gd name="T11" fmla="*/ 1 h 14"/>
                  <a:gd name="T12" fmla="*/ 1 w 44"/>
                  <a:gd name="T13" fmla="*/ 1 h 14"/>
                  <a:gd name="T14" fmla="*/ 1 w 44"/>
                  <a:gd name="T15" fmla="*/ 1 h 14"/>
                  <a:gd name="T16" fmla="*/ 1 w 44"/>
                  <a:gd name="T17" fmla="*/ 1 h 14"/>
                  <a:gd name="T18" fmla="*/ 1 w 44"/>
                  <a:gd name="T19" fmla="*/ 0 h 14"/>
                  <a:gd name="T20" fmla="*/ 1 w 44"/>
                  <a:gd name="T21" fmla="*/ 1 h 14"/>
                  <a:gd name="T22" fmla="*/ 1 w 44"/>
                  <a:gd name="T23" fmla="*/ 1 h 14"/>
                  <a:gd name="T24" fmla="*/ 0 w 44"/>
                  <a:gd name="T25" fmla="*/ 1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14"/>
                  <a:gd name="T41" fmla="*/ 44 w 44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14">
                    <a:moveTo>
                      <a:pt x="0" y="14"/>
                    </a:moveTo>
                    <a:lnTo>
                      <a:pt x="3" y="14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5" y="13"/>
                    </a:lnTo>
                    <a:lnTo>
                      <a:pt x="32" y="11"/>
                    </a:lnTo>
                    <a:lnTo>
                      <a:pt x="38" y="10"/>
                    </a:lnTo>
                    <a:lnTo>
                      <a:pt x="43" y="6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26" y="3"/>
                    </a:lnTo>
                    <a:lnTo>
                      <a:pt x="11" y="1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0" name="Freeform 130"/>
              <p:cNvSpPr>
                <a:spLocks/>
              </p:cNvSpPr>
              <p:nvPr/>
            </p:nvSpPr>
            <p:spPr bwMode="auto">
              <a:xfrm>
                <a:off x="1413" y="454"/>
                <a:ext cx="21" cy="16"/>
              </a:xfrm>
              <a:custGeom>
                <a:avLst/>
                <a:gdLst>
                  <a:gd name="T0" fmla="*/ 0 w 43"/>
                  <a:gd name="T1" fmla="*/ 0 h 32"/>
                  <a:gd name="T2" fmla="*/ 0 w 43"/>
                  <a:gd name="T3" fmla="*/ 1 h 32"/>
                  <a:gd name="T4" fmla="*/ 0 w 43"/>
                  <a:gd name="T5" fmla="*/ 1 h 32"/>
                  <a:gd name="T6" fmla="*/ 0 w 43"/>
                  <a:gd name="T7" fmla="*/ 1 h 32"/>
                  <a:gd name="T8" fmla="*/ 0 w 43"/>
                  <a:gd name="T9" fmla="*/ 1 h 32"/>
                  <a:gd name="T10" fmla="*/ 0 w 43"/>
                  <a:gd name="T11" fmla="*/ 1 h 32"/>
                  <a:gd name="T12" fmla="*/ 0 w 43"/>
                  <a:gd name="T13" fmla="*/ 1 h 32"/>
                  <a:gd name="T14" fmla="*/ 0 w 43"/>
                  <a:gd name="T15" fmla="*/ 1 h 32"/>
                  <a:gd name="T16" fmla="*/ 0 w 43"/>
                  <a:gd name="T17" fmla="*/ 1 h 32"/>
                  <a:gd name="T18" fmla="*/ 0 w 43"/>
                  <a:gd name="T19" fmla="*/ 1 h 32"/>
                  <a:gd name="T20" fmla="*/ 0 w 43"/>
                  <a:gd name="T21" fmla="*/ 1 h 32"/>
                  <a:gd name="T22" fmla="*/ 0 w 43"/>
                  <a:gd name="T23" fmla="*/ 1 h 32"/>
                  <a:gd name="T24" fmla="*/ 0 w 4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32"/>
                  <a:gd name="T41" fmla="*/ 43 w 43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32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20" y="10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9" y="26"/>
                    </a:lnTo>
                    <a:lnTo>
                      <a:pt x="43" y="29"/>
                    </a:lnTo>
                    <a:lnTo>
                      <a:pt x="43" y="32"/>
                    </a:lnTo>
                    <a:lnTo>
                      <a:pt x="35" y="30"/>
                    </a:lnTo>
                    <a:lnTo>
                      <a:pt x="21" y="20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1" name="Freeform 131"/>
              <p:cNvSpPr>
                <a:spLocks/>
              </p:cNvSpPr>
              <p:nvPr/>
            </p:nvSpPr>
            <p:spPr bwMode="auto">
              <a:xfrm>
                <a:off x="1304" y="448"/>
                <a:ext cx="6" cy="29"/>
              </a:xfrm>
              <a:custGeom>
                <a:avLst/>
                <a:gdLst>
                  <a:gd name="T0" fmla="*/ 0 w 13"/>
                  <a:gd name="T1" fmla="*/ 0 h 58"/>
                  <a:gd name="T2" fmla="*/ 0 w 13"/>
                  <a:gd name="T3" fmla="*/ 1 h 58"/>
                  <a:gd name="T4" fmla="*/ 0 w 13"/>
                  <a:gd name="T5" fmla="*/ 1 h 58"/>
                  <a:gd name="T6" fmla="*/ 0 w 13"/>
                  <a:gd name="T7" fmla="*/ 1 h 58"/>
                  <a:gd name="T8" fmla="*/ 0 w 13"/>
                  <a:gd name="T9" fmla="*/ 1 h 58"/>
                  <a:gd name="T10" fmla="*/ 0 w 13"/>
                  <a:gd name="T11" fmla="*/ 1 h 58"/>
                  <a:gd name="T12" fmla="*/ 0 w 13"/>
                  <a:gd name="T13" fmla="*/ 1 h 58"/>
                  <a:gd name="T14" fmla="*/ 0 w 13"/>
                  <a:gd name="T15" fmla="*/ 1 h 58"/>
                  <a:gd name="T16" fmla="*/ 0 w 13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58"/>
                  <a:gd name="T29" fmla="*/ 13 w 13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58">
                    <a:moveTo>
                      <a:pt x="8" y="0"/>
                    </a:moveTo>
                    <a:lnTo>
                      <a:pt x="11" y="14"/>
                    </a:lnTo>
                    <a:lnTo>
                      <a:pt x="13" y="34"/>
                    </a:lnTo>
                    <a:lnTo>
                      <a:pt x="11" y="49"/>
                    </a:lnTo>
                    <a:lnTo>
                      <a:pt x="5" y="58"/>
                    </a:lnTo>
                    <a:lnTo>
                      <a:pt x="0" y="52"/>
                    </a:lnTo>
                    <a:lnTo>
                      <a:pt x="2" y="35"/>
                    </a:lnTo>
                    <a:lnTo>
                      <a:pt x="7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2" name="Freeform 132"/>
              <p:cNvSpPr>
                <a:spLocks/>
              </p:cNvSpPr>
              <p:nvPr/>
            </p:nvSpPr>
            <p:spPr bwMode="auto">
              <a:xfrm>
                <a:off x="1292" y="444"/>
                <a:ext cx="9" cy="28"/>
              </a:xfrm>
              <a:custGeom>
                <a:avLst/>
                <a:gdLst>
                  <a:gd name="T0" fmla="*/ 1 w 16"/>
                  <a:gd name="T1" fmla="*/ 0 h 57"/>
                  <a:gd name="T2" fmla="*/ 1 w 16"/>
                  <a:gd name="T3" fmla="*/ 0 h 57"/>
                  <a:gd name="T4" fmla="*/ 1 w 16"/>
                  <a:gd name="T5" fmla="*/ 0 h 57"/>
                  <a:gd name="T6" fmla="*/ 1 w 16"/>
                  <a:gd name="T7" fmla="*/ 0 h 57"/>
                  <a:gd name="T8" fmla="*/ 1 w 16"/>
                  <a:gd name="T9" fmla="*/ 0 h 57"/>
                  <a:gd name="T10" fmla="*/ 0 w 16"/>
                  <a:gd name="T11" fmla="*/ 0 h 57"/>
                  <a:gd name="T12" fmla="*/ 1 w 16"/>
                  <a:gd name="T13" fmla="*/ 0 h 57"/>
                  <a:gd name="T14" fmla="*/ 1 w 16"/>
                  <a:gd name="T15" fmla="*/ 0 h 57"/>
                  <a:gd name="T16" fmla="*/ 1 w 1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7"/>
                  <a:gd name="T29" fmla="*/ 16 w 1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7">
                    <a:moveTo>
                      <a:pt x="16" y="0"/>
                    </a:moveTo>
                    <a:lnTo>
                      <a:pt x="16" y="14"/>
                    </a:lnTo>
                    <a:lnTo>
                      <a:pt x="15" y="32"/>
                    </a:lnTo>
                    <a:lnTo>
                      <a:pt x="10" y="49"/>
                    </a:lnTo>
                    <a:lnTo>
                      <a:pt x="3" y="57"/>
                    </a:lnTo>
                    <a:lnTo>
                      <a:pt x="0" y="49"/>
                    </a:lnTo>
                    <a:lnTo>
                      <a:pt x="4" y="32"/>
                    </a:lnTo>
                    <a:lnTo>
                      <a:pt x="12" y="1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3" name="Freeform 133"/>
              <p:cNvSpPr>
                <a:spLocks/>
              </p:cNvSpPr>
              <p:nvPr/>
            </p:nvSpPr>
            <p:spPr bwMode="auto">
              <a:xfrm>
                <a:off x="1319" y="456"/>
                <a:ext cx="5" cy="27"/>
              </a:xfrm>
              <a:custGeom>
                <a:avLst/>
                <a:gdLst>
                  <a:gd name="T0" fmla="*/ 0 w 11"/>
                  <a:gd name="T1" fmla="*/ 0 h 53"/>
                  <a:gd name="T2" fmla="*/ 0 w 11"/>
                  <a:gd name="T3" fmla="*/ 1 h 53"/>
                  <a:gd name="T4" fmla="*/ 0 w 11"/>
                  <a:gd name="T5" fmla="*/ 1 h 53"/>
                  <a:gd name="T6" fmla="*/ 0 w 11"/>
                  <a:gd name="T7" fmla="*/ 1 h 53"/>
                  <a:gd name="T8" fmla="*/ 0 w 11"/>
                  <a:gd name="T9" fmla="*/ 1 h 53"/>
                  <a:gd name="T10" fmla="*/ 0 w 11"/>
                  <a:gd name="T11" fmla="*/ 1 h 53"/>
                  <a:gd name="T12" fmla="*/ 0 w 11"/>
                  <a:gd name="T13" fmla="*/ 1 h 53"/>
                  <a:gd name="T14" fmla="*/ 0 w 11"/>
                  <a:gd name="T15" fmla="*/ 1 h 53"/>
                  <a:gd name="T16" fmla="*/ 0 w 11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3"/>
                  <a:gd name="T29" fmla="*/ 11 w 11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3">
                    <a:moveTo>
                      <a:pt x="3" y="0"/>
                    </a:moveTo>
                    <a:lnTo>
                      <a:pt x="8" y="7"/>
                    </a:lnTo>
                    <a:lnTo>
                      <a:pt x="11" y="24"/>
                    </a:lnTo>
                    <a:lnTo>
                      <a:pt x="11" y="43"/>
                    </a:lnTo>
                    <a:lnTo>
                      <a:pt x="6" y="53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3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4" name="Freeform 134"/>
              <p:cNvSpPr>
                <a:spLocks/>
              </p:cNvSpPr>
              <p:nvPr/>
            </p:nvSpPr>
            <p:spPr bwMode="auto">
              <a:xfrm>
                <a:off x="1331" y="458"/>
                <a:ext cx="11" cy="32"/>
              </a:xfrm>
              <a:custGeom>
                <a:avLst/>
                <a:gdLst>
                  <a:gd name="T0" fmla="*/ 0 w 22"/>
                  <a:gd name="T1" fmla="*/ 0 h 63"/>
                  <a:gd name="T2" fmla="*/ 1 w 22"/>
                  <a:gd name="T3" fmla="*/ 1 h 63"/>
                  <a:gd name="T4" fmla="*/ 1 w 22"/>
                  <a:gd name="T5" fmla="*/ 1 h 63"/>
                  <a:gd name="T6" fmla="*/ 1 w 22"/>
                  <a:gd name="T7" fmla="*/ 1 h 63"/>
                  <a:gd name="T8" fmla="*/ 1 w 22"/>
                  <a:gd name="T9" fmla="*/ 1 h 63"/>
                  <a:gd name="T10" fmla="*/ 1 w 22"/>
                  <a:gd name="T11" fmla="*/ 1 h 63"/>
                  <a:gd name="T12" fmla="*/ 1 w 22"/>
                  <a:gd name="T13" fmla="*/ 1 h 63"/>
                  <a:gd name="T14" fmla="*/ 1 w 22"/>
                  <a:gd name="T15" fmla="*/ 1 h 63"/>
                  <a:gd name="T16" fmla="*/ 0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0" y="0"/>
                    </a:moveTo>
                    <a:lnTo>
                      <a:pt x="10" y="16"/>
                    </a:lnTo>
                    <a:lnTo>
                      <a:pt x="19" y="36"/>
                    </a:lnTo>
                    <a:lnTo>
                      <a:pt x="22" y="54"/>
                    </a:lnTo>
                    <a:lnTo>
                      <a:pt x="19" y="63"/>
                    </a:lnTo>
                    <a:lnTo>
                      <a:pt x="11" y="57"/>
                    </a:lnTo>
                    <a:lnTo>
                      <a:pt x="7" y="37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5" name="Freeform 135"/>
              <p:cNvSpPr>
                <a:spLocks/>
              </p:cNvSpPr>
              <p:nvPr/>
            </p:nvSpPr>
            <p:spPr bwMode="auto">
              <a:xfrm>
                <a:off x="1346" y="463"/>
                <a:ext cx="12" cy="33"/>
              </a:xfrm>
              <a:custGeom>
                <a:avLst/>
                <a:gdLst>
                  <a:gd name="T0" fmla="*/ 0 w 25"/>
                  <a:gd name="T1" fmla="*/ 0 h 67"/>
                  <a:gd name="T2" fmla="*/ 0 w 25"/>
                  <a:gd name="T3" fmla="*/ 0 h 67"/>
                  <a:gd name="T4" fmla="*/ 0 w 25"/>
                  <a:gd name="T5" fmla="*/ 0 h 67"/>
                  <a:gd name="T6" fmla="*/ 0 w 25"/>
                  <a:gd name="T7" fmla="*/ 0 h 67"/>
                  <a:gd name="T8" fmla="*/ 0 w 25"/>
                  <a:gd name="T9" fmla="*/ 0 h 67"/>
                  <a:gd name="T10" fmla="*/ 0 w 25"/>
                  <a:gd name="T11" fmla="*/ 0 h 67"/>
                  <a:gd name="T12" fmla="*/ 0 w 25"/>
                  <a:gd name="T13" fmla="*/ 0 h 67"/>
                  <a:gd name="T14" fmla="*/ 0 w 25"/>
                  <a:gd name="T15" fmla="*/ 0 h 67"/>
                  <a:gd name="T16" fmla="*/ 0 w 25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7"/>
                  <a:gd name="T29" fmla="*/ 25 w 25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7">
                    <a:moveTo>
                      <a:pt x="0" y="0"/>
                    </a:moveTo>
                    <a:lnTo>
                      <a:pt x="10" y="15"/>
                    </a:lnTo>
                    <a:lnTo>
                      <a:pt x="19" y="38"/>
                    </a:lnTo>
                    <a:lnTo>
                      <a:pt x="25" y="59"/>
                    </a:lnTo>
                    <a:lnTo>
                      <a:pt x="22" y="67"/>
                    </a:lnTo>
                    <a:lnTo>
                      <a:pt x="14" y="58"/>
                    </a:lnTo>
                    <a:lnTo>
                      <a:pt x="8" y="36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6" name="Freeform 136"/>
              <p:cNvSpPr>
                <a:spLocks/>
              </p:cNvSpPr>
              <p:nvPr/>
            </p:nvSpPr>
            <p:spPr bwMode="auto">
              <a:xfrm>
                <a:off x="1372" y="461"/>
                <a:ext cx="21" cy="36"/>
              </a:xfrm>
              <a:custGeom>
                <a:avLst/>
                <a:gdLst>
                  <a:gd name="T0" fmla="*/ 0 w 43"/>
                  <a:gd name="T1" fmla="*/ 0 h 71"/>
                  <a:gd name="T2" fmla="*/ 0 w 43"/>
                  <a:gd name="T3" fmla="*/ 1 h 71"/>
                  <a:gd name="T4" fmla="*/ 0 w 43"/>
                  <a:gd name="T5" fmla="*/ 1 h 71"/>
                  <a:gd name="T6" fmla="*/ 0 w 43"/>
                  <a:gd name="T7" fmla="*/ 1 h 71"/>
                  <a:gd name="T8" fmla="*/ 0 w 43"/>
                  <a:gd name="T9" fmla="*/ 1 h 71"/>
                  <a:gd name="T10" fmla="*/ 0 w 43"/>
                  <a:gd name="T11" fmla="*/ 1 h 71"/>
                  <a:gd name="T12" fmla="*/ 0 w 43"/>
                  <a:gd name="T13" fmla="*/ 1 h 71"/>
                  <a:gd name="T14" fmla="*/ 0 w 43"/>
                  <a:gd name="T15" fmla="*/ 1 h 71"/>
                  <a:gd name="T16" fmla="*/ 0 w 43"/>
                  <a:gd name="T17" fmla="*/ 1 h 71"/>
                  <a:gd name="T18" fmla="*/ 0 w 43"/>
                  <a:gd name="T19" fmla="*/ 1 h 71"/>
                  <a:gd name="T20" fmla="*/ 0 w 43"/>
                  <a:gd name="T21" fmla="*/ 1 h 71"/>
                  <a:gd name="T22" fmla="*/ 0 w 43"/>
                  <a:gd name="T23" fmla="*/ 1 h 71"/>
                  <a:gd name="T24" fmla="*/ 0 w 43"/>
                  <a:gd name="T25" fmla="*/ 0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1"/>
                  <a:gd name="T41" fmla="*/ 43 w 43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1">
                    <a:moveTo>
                      <a:pt x="0" y="0"/>
                    </a:moveTo>
                    <a:lnTo>
                      <a:pt x="8" y="6"/>
                    </a:lnTo>
                    <a:lnTo>
                      <a:pt x="16" y="15"/>
                    </a:lnTo>
                    <a:lnTo>
                      <a:pt x="23" y="26"/>
                    </a:lnTo>
                    <a:lnTo>
                      <a:pt x="31" y="38"/>
                    </a:lnTo>
                    <a:lnTo>
                      <a:pt x="37" y="48"/>
                    </a:lnTo>
                    <a:lnTo>
                      <a:pt x="42" y="59"/>
                    </a:lnTo>
                    <a:lnTo>
                      <a:pt x="43" y="67"/>
                    </a:lnTo>
                    <a:lnTo>
                      <a:pt x="42" y="71"/>
                    </a:lnTo>
                    <a:lnTo>
                      <a:pt x="32" y="62"/>
                    </a:lnTo>
                    <a:lnTo>
                      <a:pt x="22" y="39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7" name="Freeform 137"/>
              <p:cNvSpPr>
                <a:spLocks/>
              </p:cNvSpPr>
              <p:nvPr/>
            </p:nvSpPr>
            <p:spPr bwMode="auto">
              <a:xfrm>
                <a:off x="1401" y="456"/>
                <a:ext cx="24" cy="33"/>
              </a:xfrm>
              <a:custGeom>
                <a:avLst/>
                <a:gdLst>
                  <a:gd name="T0" fmla="*/ 0 w 49"/>
                  <a:gd name="T1" fmla="*/ 0 h 66"/>
                  <a:gd name="T2" fmla="*/ 0 w 49"/>
                  <a:gd name="T3" fmla="*/ 1 h 66"/>
                  <a:gd name="T4" fmla="*/ 0 w 49"/>
                  <a:gd name="T5" fmla="*/ 1 h 66"/>
                  <a:gd name="T6" fmla="*/ 0 w 49"/>
                  <a:gd name="T7" fmla="*/ 1 h 66"/>
                  <a:gd name="T8" fmla="*/ 0 w 49"/>
                  <a:gd name="T9" fmla="*/ 1 h 66"/>
                  <a:gd name="T10" fmla="*/ 0 w 49"/>
                  <a:gd name="T11" fmla="*/ 1 h 66"/>
                  <a:gd name="T12" fmla="*/ 0 w 49"/>
                  <a:gd name="T13" fmla="*/ 1 h 66"/>
                  <a:gd name="T14" fmla="*/ 0 w 49"/>
                  <a:gd name="T15" fmla="*/ 1 h 66"/>
                  <a:gd name="T16" fmla="*/ 0 w 49"/>
                  <a:gd name="T17" fmla="*/ 1 h 66"/>
                  <a:gd name="T18" fmla="*/ 0 w 49"/>
                  <a:gd name="T19" fmla="*/ 1 h 66"/>
                  <a:gd name="T20" fmla="*/ 0 w 49"/>
                  <a:gd name="T21" fmla="*/ 1 h 66"/>
                  <a:gd name="T22" fmla="*/ 0 w 49"/>
                  <a:gd name="T23" fmla="*/ 1 h 66"/>
                  <a:gd name="T24" fmla="*/ 0 w 49"/>
                  <a:gd name="T25" fmla="*/ 1 h 66"/>
                  <a:gd name="T26" fmla="*/ 0 w 49"/>
                  <a:gd name="T27" fmla="*/ 1 h 66"/>
                  <a:gd name="T28" fmla="*/ 0 w 49"/>
                  <a:gd name="T29" fmla="*/ 1 h 66"/>
                  <a:gd name="T30" fmla="*/ 0 w 49"/>
                  <a:gd name="T31" fmla="*/ 1 h 66"/>
                  <a:gd name="T32" fmla="*/ 0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0" y="0"/>
                    </a:moveTo>
                    <a:lnTo>
                      <a:pt x="6" y="4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3"/>
                    </a:lnTo>
                    <a:lnTo>
                      <a:pt x="40" y="44"/>
                    </a:lnTo>
                    <a:lnTo>
                      <a:pt x="46" y="53"/>
                    </a:lnTo>
                    <a:lnTo>
                      <a:pt x="49" y="61"/>
                    </a:lnTo>
                    <a:lnTo>
                      <a:pt x="48" y="66"/>
                    </a:lnTo>
                    <a:lnTo>
                      <a:pt x="43" y="64"/>
                    </a:lnTo>
                    <a:lnTo>
                      <a:pt x="37" y="58"/>
                    </a:lnTo>
                    <a:lnTo>
                      <a:pt x="29" y="49"/>
                    </a:lnTo>
                    <a:lnTo>
                      <a:pt x="23" y="37"/>
                    </a:lnTo>
                    <a:lnTo>
                      <a:pt x="16" y="24"/>
                    </a:lnTo>
                    <a:lnTo>
                      <a:pt x="10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8" name="Freeform 138"/>
              <p:cNvSpPr>
                <a:spLocks/>
              </p:cNvSpPr>
              <p:nvPr/>
            </p:nvSpPr>
            <p:spPr bwMode="auto">
              <a:xfrm>
                <a:off x="1359" y="464"/>
                <a:ext cx="20" cy="29"/>
              </a:xfrm>
              <a:custGeom>
                <a:avLst/>
                <a:gdLst>
                  <a:gd name="T0" fmla="*/ 0 w 42"/>
                  <a:gd name="T1" fmla="*/ 0 h 60"/>
                  <a:gd name="T2" fmla="*/ 0 w 42"/>
                  <a:gd name="T3" fmla="*/ 0 h 60"/>
                  <a:gd name="T4" fmla="*/ 0 w 42"/>
                  <a:gd name="T5" fmla="*/ 0 h 60"/>
                  <a:gd name="T6" fmla="*/ 0 w 42"/>
                  <a:gd name="T7" fmla="*/ 0 h 60"/>
                  <a:gd name="T8" fmla="*/ 0 w 42"/>
                  <a:gd name="T9" fmla="*/ 0 h 60"/>
                  <a:gd name="T10" fmla="*/ 0 w 42"/>
                  <a:gd name="T11" fmla="*/ 0 h 60"/>
                  <a:gd name="T12" fmla="*/ 0 w 42"/>
                  <a:gd name="T13" fmla="*/ 0 h 60"/>
                  <a:gd name="T14" fmla="*/ 0 w 42"/>
                  <a:gd name="T15" fmla="*/ 0 h 60"/>
                  <a:gd name="T16" fmla="*/ 0 w 42"/>
                  <a:gd name="T17" fmla="*/ 0 h 60"/>
                  <a:gd name="T18" fmla="*/ 0 w 42"/>
                  <a:gd name="T19" fmla="*/ 0 h 60"/>
                  <a:gd name="T20" fmla="*/ 0 w 42"/>
                  <a:gd name="T21" fmla="*/ 0 h 60"/>
                  <a:gd name="T22" fmla="*/ 0 w 42"/>
                  <a:gd name="T23" fmla="*/ 0 h 60"/>
                  <a:gd name="T24" fmla="*/ 0 w 42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0"/>
                  <a:gd name="T41" fmla="*/ 42 w 42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0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2"/>
                    </a:lnTo>
                    <a:lnTo>
                      <a:pt x="29" y="32"/>
                    </a:lnTo>
                    <a:lnTo>
                      <a:pt x="35" y="41"/>
                    </a:lnTo>
                    <a:lnTo>
                      <a:pt x="40" y="51"/>
                    </a:lnTo>
                    <a:lnTo>
                      <a:pt x="42" y="57"/>
                    </a:lnTo>
                    <a:lnTo>
                      <a:pt x="39" y="60"/>
                    </a:lnTo>
                    <a:lnTo>
                      <a:pt x="28" y="52"/>
                    </a:lnTo>
                    <a:lnTo>
                      <a:pt x="17" y="34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9" name="Freeform 139"/>
              <p:cNvSpPr>
                <a:spLocks/>
              </p:cNvSpPr>
              <p:nvPr/>
            </p:nvSpPr>
            <p:spPr bwMode="auto">
              <a:xfrm>
                <a:off x="1360" y="419"/>
                <a:ext cx="26" cy="47"/>
              </a:xfrm>
              <a:custGeom>
                <a:avLst/>
                <a:gdLst>
                  <a:gd name="T0" fmla="*/ 1 w 52"/>
                  <a:gd name="T1" fmla="*/ 0 h 95"/>
                  <a:gd name="T2" fmla="*/ 1 w 52"/>
                  <a:gd name="T3" fmla="*/ 0 h 95"/>
                  <a:gd name="T4" fmla="*/ 1 w 52"/>
                  <a:gd name="T5" fmla="*/ 0 h 95"/>
                  <a:gd name="T6" fmla="*/ 1 w 52"/>
                  <a:gd name="T7" fmla="*/ 0 h 95"/>
                  <a:gd name="T8" fmla="*/ 1 w 52"/>
                  <a:gd name="T9" fmla="*/ 0 h 95"/>
                  <a:gd name="T10" fmla="*/ 1 w 52"/>
                  <a:gd name="T11" fmla="*/ 0 h 95"/>
                  <a:gd name="T12" fmla="*/ 1 w 52"/>
                  <a:gd name="T13" fmla="*/ 0 h 95"/>
                  <a:gd name="T14" fmla="*/ 1 w 52"/>
                  <a:gd name="T15" fmla="*/ 0 h 95"/>
                  <a:gd name="T16" fmla="*/ 0 w 52"/>
                  <a:gd name="T17" fmla="*/ 0 h 95"/>
                  <a:gd name="T18" fmla="*/ 1 w 52"/>
                  <a:gd name="T19" fmla="*/ 0 h 95"/>
                  <a:gd name="T20" fmla="*/ 1 w 52"/>
                  <a:gd name="T21" fmla="*/ 0 h 95"/>
                  <a:gd name="T22" fmla="*/ 1 w 52"/>
                  <a:gd name="T23" fmla="*/ 0 h 95"/>
                  <a:gd name="T24" fmla="*/ 1 w 52"/>
                  <a:gd name="T25" fmla="*/ 0 h 95"/>
                  <a:gd name="T26" fmla="*/ 1 w 52"/>
                  <a:gd name="T27" fmla="*/ 0 h 95"/>
                  <a:gd name="T28" fmla="*/ 1 w 52"/>
                  <a:gd name="T29" fmla="*/ 0 h 95"/>
                  <a:gd name="T30" fmla="*/ 1 w 52"/>
                  <a:gd name="T31" fmla="*/ 0 h 95"/>
                  <a:gd name="T32" fmla="*/ 1 w 52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5"/>
                  <a:gd name="T53" fmla="*/ 52 w 52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5">
                    <a:moveTo>
                      <a:pt x="51" y="0"/>
                    </a:moveTo>
                    <a:lnTo>
                      <a:pt x="52" y="6"/>
                    </a:lnTo>
                    <a:lnTo>
                      <a:pt x="51" y="15"/>
                    </a:lnTo>
                    <a:lnTo>
                      <a:pt x="45" y="31"/>
                    </a:lnTo>
                    <a:lnTo>
                      <a:pt x="39" y="46"/>
                    </a:lnTo>
                    <a:lnTo>
                      <a:pt x="29" y="61"/>
                    </a:lnTo>
                    <a:lnTo>
                      <a:pt x="20" y="76"/>
                    </a:lnTo>
                    <a:lnTo>
                      <a:pt x="10" y="87"/>
                    </a:lnTo>
                    <a:lnTo>
                      <a:pt x="0" y="95"/>
                    </a:lnTo>
                    <a:lnTo>
                      <a:pt x="3" y="87"/>
                    </a:lnTo>
                    <a:lnTo>
                      <a:pt x="10" y="75"/>
                    </a:lnTo>
                    <a:lnTo>
                      <a:pt x="17" y="60"/>
                    </a:lnTo>
                    <a:lnTo>
                      <a:pt x="25" y="43"/>
                    </a:lnTo>
                    <a:lnTo>
                      <a:pt x="34" y="26"/>
                    </a:lnTo>
                    <a:lnTo>
                      <a:pt x="42" y="12"/>
                    </a:lnTo>
                    <a:lnTo>
                      <a:pt x="48" y="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0" name="Freeform 140"/>
              <p:cNvSpPr>
                <a:spLocks/>
              </p:cNvSpPr>
              <p:nvPr/>
            </p:nvSpPr>
            <p:spPr bwMode="auto">
              <a:xfrm>
                <a:off x="1384" y="425"/>
                <a:ext cx="22" cy="37"/>
              </a:xfrm>
              <a:custGeom>
                <a:avLst/>
                <a:gdLst>
                  <a:gd name="T0" fmla="*/ 1 w 44"/>
                  <a:gd name="T1" fmla="*/ 0 h 73"/>
                  <a:gd name="T2" fmla="*/ 1 w 44"/>
                  <a:gd name="T3" fmla="*/ 1 h 73"/>
                  <a:gd name="T4" fmla="*/ 1 w 44"/>
                  <a:gd name="T5" fmla="*/ 1 h 73"/>
                  <a:gd name="T6" fmla="*/ 1 w 44"/>
                  <a:gd name="T7" fmla="*/ 1 h 73"/>
                  <a:gd name="T8" fmla="*/ 1 w 44"/>
                  <a:gd name="T9" fmla="*/ 1 h 73"/>
                  <a:gd name="T10" fmla="*/ 1 w 44"/>
                  <a:gd name="T11" fmla="*/ 1 h 73"/>
                  <a:gd name="T12" fmla="*/ 1 w 44"/>
                  <a:gd name="T13" fmla="*/ 1 h 73"/>
                  <a:gd name="T14" fmla="*/ 1 w 44"/>
                  <a:gd name="T15" fmla="*/ 1 h 73"/>
                  <a:gd name="T16" fmla="*/ 0 w 44"/>
                  <a:gd name="T17" fmla="*/ 1 h 73"/>
                  <a:gd name="T18" fmla="*/ 1 w 44"/>
                  <a:gd name="T19" fmla="*/ 1 h 73"/>
                  <a:gd name="T20" fmla="*/ 1 w 44"/>
                  <a:gd name="T21" fmla="*/ 1 h 73"/>
                  <a:gd name="T22" fmla="*/ 1 w 44"/>
                  <a:gd name="T23" fmla="*/ 1 h 73"/>
                  <a:gd name="T24" fmla="*/ 1 w 44"/>
                  <a:gd name="T25" fmla="*/ 0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73"/>
                  <a:gd name="T41" fmla="*/ 44 w 44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73">
                    <a:moveTo>
                      <a:pt x="44" y="0"/>
                    </a:moveTo>
                    <a:lnTo>
                      <a:pt x="44" y="3"/>
                    </a:lnTo>
                    <a:lnTo>
                      <a:pt x="43" y="10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6" y="46"/>
                    </a:lnTo>
                    <a:lnTo>
                      <a:pt x="18" y="56"/>
                    </a:lnTo>
                    <a:lnTo>
                      <a:pt x="9" y="67"/>
                    </a:lnTo>
                    <a:lnTo>
                      <a:pt x="0" y="73"/>
                    </a:lnTo>
                    <a:lnTo>
                      <a:pt x="10" y="55"/>
                    </a:lnTo>
                    <a:lnTo>
                      <a:pt x="24" y="29"/>
                    </a:lnTo>
                    <a:lnTo>
                      <a:pt x="36" y="7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1" name="Freeform 141"/>
              <p:cNvSpPr>
                <a:spLocks/>
              </p:cNvSpPr>
              <p:nvPr/>
            </p:nvSpPr>
            <p:spPr bwMode="auto">
              <a:xfrm>
                <a:off x="1387" y="460"/>
                <a:ext cx="24" cy="32"/>
              </a:xfrm>
              <a:custGeom>
                <a:avLst/>
                <a:gdLst>
                  <a:gd name="T0" fmla="*/ 0 w 47"/>
                  <a:gd name="T1" fmla="*/ 0 h 65"/>
                  <a:gd name="T2" fmla="*/ 1 w 47"/>
                  <a:gd name="T3" fmla="*/ 0 h 65"/>
                  <a:gd name="T4" fmla="*/ 1 w 47"/>
                  <a:gd name="T5" fmla="*/ 0 h 65"/>
                  <a:gd name="T6" fmla="*/ 1 w 47"/>
                  <a:gd name="T7" fmla="*/ 0 h 65"/>
                  <a:gd name="T8" fmla="*/ 1 w 47"/>
                  <a:gd name="T9" fmla="*/ 0 h 65"/>
                  <a:gd name="T10" fmla="*/ 1 w 47"/>
                  <a:gd name="T11" fmla="*/ 0 h 65"/>
                  <a:gd name="T12" fmla="*/ 1 w 47"/>
                  <a:gd name="T13" fmla="*/ 0 h 65"/>
                  <a:gd name="T14" fmla="*/ 1 w 47"/>
                  <a:gd name="T15" fmla="*/ 0 h 65"/>
                  <a:gd name="T16" fmla="*/ 1 w 47"/>
                  <a:gd name="T17" fmla="*/ 0 h 65"/>
                  <a:gd name="T18" fmla="*/ 1 w 47"/>
                  <a:gd name="T19" fmla="*/ 0 h 65"/>
                  <a:gd name="T20" fmla="*/ 1 w 47"/>
                  <a:gd name="T21" fmla="*/ 0 h 65"/>
                  <a:gd name="T22" fmla="*/ 1 w 47"/>
                  <a:gd name="T23" fmla="*/ 0 h 65"/>
                  <a:gd name="T24" fmla="*/ 1 w 47"/>
                  <a:gd name="T25" fmla="*/ 0 h 65"/>
                  <a:gd name="T26" fmla="*/ 1 w 47"/>
                  <a:gd name="T27" fmla="*/ 0 h 65"/>
                  <a:gd name="T28" fmla="*/ 1 w 47"/>
                  <a:gd name="T29" fmla="*/ 0 h 65"/>
                  <a:gd name="T30" fmla="*/ 1 w 47"/>
                  <a:gd name="T31" fmla="*/ 0 h 65"/>
                  <a:gd name="T32" fmla="*/ 0 w 47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5"/>
                  <a:gd name="T53" fmla="*/ 47 w 4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5">
                    <a:moveTo>
                      <a:pt x="0" y="0"/>
                    </a:moveTo>
                    <a:lnTo>
                      <a:pt x="6" y="5"/>
                    </a:lnTo>
                    <a:lnTo>
                      <a:pt x="14" y="14"/>
                    </a:lnTo>
                    <a:lnTo>
                      <a:pt x="21" y="23"/>
                    </a:lnTo>
                    <a:lnTo>
                      <a:pt x="30" y="34"/>
                    </a:lnTo>
                    <a:lnTo>
                      <a:pt x="38" y="45"/>
                    </a:lnTo>
                    <a:lnTo>
                      <a:pt x="44" y="54"/>
                    </a:lnTo>
                    <a:lnTo>
                      <a:pt x="47" y="60"/>
                    </a:lnTo>
                    <a:lnTo>
                      <a:pt x="46" y="65"/>
                    </a:lnTo>
                    <a:lnTo>
                      <a:pt x="41" y="65"/>
                    </a:lnTo>
                    <a:lnTo>
                      <a:pt x="35" y="59"/>
                    </a:lnTo>
                    <a:lnTo>
                      <a:pt x="27" y="49"/>
                    </a:lnTo>
                    <a:lnTo>
                      <a:pt x="21" y="37"/>
                    </a:lnTo>
                    <a:lnTo>
                      <a:pt x="15" y="25"/>
                    </a:lnTo>
                    <a:lnTo>
                      <a:pt x="9" y="14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2" name="Freeform 142"/>
              <p:cNvSpPr>
                <a:spLocks/>
              </p:cNvSpPr>
              <p:nvPr/>
            </p:nvSpPr>
            <p:spPr bwMode="auto">
              <a:xfrm>
                <a:off x="552" y="949"/>
                <a:ext cx="58" cy="152"/>
              </a:xfrm>
              <a:custGeom>
                <a:avLst/>
                <a:gdLst>
                  <a:gd name="T0" fmla="*/ 1 w 116"/>
                  <a:gd name="T1" fmla="*/ 0 h 302"/>
                  <a:gd name="T2" fmla="*/ 1 w 116"/>
                  <a:gd name="T3" fmla="*/ 0 h 302"/>
                  <a:gd name="T4" fmla="*/ 1 w 116"/>
                  <a:gd name="T5" fmla="*/ 1 h 302"/>
                  <a:gd name="T6" fmla="*/ 1 w 116"/>
                  <a:gd name="T7" fmla="*/ 1 h 302"/>
                  <a:gd name="T8" fmla="*/ 1 w 116"/>
                  <a:gd name="T9" fmla="*/ 1 h 302"/>
                  <a:gd name="T10" fmla="*/ 1 w 116"/>
                  <a:gd name="T11" fmla="*/ 1 h 302"/>
                  <a:gd name="T12" fmla="*/ 1 w 116"/>
                  <a:gd name="T13" fmla="*/ 1 h 302"/>
                  <a:gd name="T14" fmla="*/ 1 w 116"/>
                  <a:gd name="T15" fmla="*/ 1 h 302"/>
                  <a:gd name="T16" fmla="*/ 1 w 116"/>
                  <a:gd name="T17" fmla="*/ 1 h 302"/>
                  <a:gd name="T18" fmla="*/ 1 w 116"/>
                  <a:gd name="T19" fmla="*/ 1 h 302"/>
                  <a:gd name="T20" fmla="*/ 1 w 116"/>
                  <a:gd name="T21" fmla="*/ 1 h 302"/>
                  <a:gd name="T22" fmla="*/ 1 w 116"/>
                  <a:gd name="T23" fmla="*/ 1 h 302"/>
                  <a:gd name="T24" fmla="*/ 1 w 116"/>
                  <a:gd name="T25" fmla="*/ 1 h 302"/>
                  <a:gd name="T26" fmla="*/ 1 w 116"/>
                  <a:gd name="T27" fmla="*/ 1 h 302"/>
                  <a:gd name="T28" fmla="*/ 1 w 116"/>
                  <a:gd name="T29" fmla="*/ 1 h 302"/>
                  <a:gd name="T30" fmla="*/ 1 w 116"/>
                  <a:gd name="T31" fmla="*/ 1 h 302"/>
                  <a:gd name="T32" fmla="*/ 1 w 116"/>
                  <a:gd name="T33" fmla="*/ 1 h 302"/>
                  <a:gd name="T34" fmla="*/ 1 w 116"/>
                  <a:gd name="T35" fmla="*/ 1 h 302"/>
                  <a:gd name="T36" fmla="*/ 0 w 116"/>
                  <a:gd name="T37" fmla="*/ 1 h 302"/>
                  <a:gd name="T38" fmla="*/ 1 w 116"/>
                  <a:gd name="T39" fmla="*/ 1 h 302"/>
                  <a:gd name="T40" fmla="*/ 1 w 116"/>
                  <a:gd name="T41" fmla="*/ 0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6"/>
                  <a:gd name="T64" fmla="*/ 0 h 302"/>
                  <a:gd name="T65" fmla="*/ 116 w 116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6" h="302">
                    <a:moveTo>
                      <a:pt x="21" y="0"/>
                    </a:moveTo>
                    <a:lnTo>
                      <a:pt x="23" y="0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7" y="7"/>
                    </a:lnTo>
                    <a:lnTo>
                      <a:pt x="15" y="55"/>
                    </a:lnTo>
                    <a:lnTo>
                      <a:pt x="14" y="101"/>
                    </a:lnTo>
                    <a:lnTo>
                      <a:pt x="21" y="143"/>
                    </a:lnTo>
                    <a:lnTo>
                      <a:pt x="37" y="182"/>
                    </a:lnTo>
                    <a:lnTo>
                      <a:pt x="55" y="218"/>
                    </a:lnTo>
                    <a:lnTo>
                      <a:pt x="76" y="250"/>
                    </a:lnTo>
                    <a:lnTo>
                      <a:pt x="98" y="279"/>
                    </a:lnTo>
                    <a:lnTo>
                      <a:pt x="116" y="302"/>
                    </a:lnTo>
                    <a:lnTo>
                      <a:pt x="93" y="290"/>
                    </a:lnTo>
                    <a:lnTo>
                      <a:pt x="69" y="262"/>
                    </a:lnTo>
                    <a:lnTo>
                      <a:pt x="44" y="226"/>
                    </a:lnTo>
                    <a:lnTo>
                      <a:pt x="23" y="180"/>
                    </a:lnTo>
                    <a:lnTo>
                      <a:pt x="8" y="133"/>
                    </a:lnTo>
                    <a:lnTo>
                      <a:pt x="0" y="84"/>
                    </a:lnTo>
                    <a:lnTo>
                      <a:pt x="4" y="38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3" name="Freeform 143"/>
              <p:cNvSpPr>
                <a:spLocks/>
              </p:cNvSpPr>
              <p:nvPr/>
            </p:nvSpPr>
            <p:spPr bwMode="auto">
              <a:xfrm>
                <a:off x="580" y="1067"/>
                <a:ext cx="51" cy="11"/>
              </a:xfrm>
              <a:custGeom>
                <a:avLst/>
                <a:gdLst>
                  <a:gd name="T0" fmla="*/ 1 w 101"/>
                  <a:gd name="T1" fmla="*/ 1 h 21"/>
                  <a:gd name="T2" fmla="*/ 1 w 101"/>
                  <a:gd name="T3" fmla="*/ 1 h 21"/>
                  <a:gd name="T4" fmla="*/ 1 w 101"/>
                  <a:gd name="T5" fmla="*/ 1 h 21"/>
                  <a:gd name="T6" fmla="*/ 1 w 101"/>
                  <a:gd name="T7" fmla="*/ 1 h 21"/>
                  <a:gd name="T8" fmla="*/ 1 w 101"/>
                  <a:gd name="T9" fmla="*/ 1 h 21"/>
                  <a:gd name="T10" fmla="*/ 1 w 101"/>
                  <a:gd name="T11" fmla="*/ 1 h 21"/>
                  <a:gd name="T12" fmla="*/ 1 w 101"/>
                  <a:gd name="T13" fmla="*/ 1 h 21"/>
                  <a:gd name="T14" fmla="*/ 1 w 101"/>
                  <a:gd name="T15" fmla="*/ 1 h 21"/>
                  <a:gd name="T16" fmla="*/ 0 w 101"/>
                  <a:gd name="T17" fmla="*/ 0 h 21"/>
                  <a:gd name="T18" fmla="*/ 1 w 101"/>
                  <a:gd name="T19" fmla="*/ 1 h 21"/>
                  <a:gd name="T20" fmla="*/ 1 w 101"/>
                  <a:gd name="T21" fmla="*/ 1 h 21"/>
                  <a:gd name="T22" fmla="*/ 1 w 101"/>
                  <a:gd name="T23" fmla="*/ 1 h 21"/>
                  <a:gd name="T24" fmla="*/ 1 w 101"/>
                  <a:gd name="T25" fmla="*/ 1 h 21"/>
                  <a:gd name="T26" fmla="*/ 1 w 101"/>
                  <a:gd name="T27" fmla="*/ 1 h 21"/>
                  <a:gd name="T28" fmla="*/ 1 w 101"/>
                  <a:gd name="T29" fmla="*/ 1 h 21"/>
                  <a:gd name="T30" fmla="*/ 1 w 101"/>
                  <a:gd name="T31" fmla="*/ 1 h 21"/>
                  <a:gd name="T32" fmla="*/ 1 w 101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1"/>
                  <a:gd name="T53" fmla="*/ 101 w 101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1">
                    <a:moveTo>
                      <a:pt x="101" y="18"/>
                    </a:moveTo>
                    <a:lnTo>
                      <a:pt x="98" y="20"/>
                    </a:lnTo>
                    <a:lnTo>
                      <a:pt x="89" y="21"/>
                    </a:lnTo>
                    <a:lnTo>
                      <a:pt x="77" y="21"/>
                    </a:lnTo>
                    <a:lnTo>
                      <a:pt x="60" y="20"/>
                    </a:lnTo>
                    <a:lnTo>
                      <a:pt x="43" y="18"/>
                    </a:lnTo>
                    <a:lnTo>
                      <a:pt x="26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5"/>
                    </a:lnTo>
                    <a:lnTo>
                      <a:pt x="43" y="6"/>
                    </a:lnTo>
                    <a:lnTo>
                      <a:pt x="60" y="9"/>
                    </a:lnTo>
                    <a:lnTo>
                      <a:pt x="75" y="11"/>
                    </a:lnTo>
                    <a:lnTo>
                      <a:pt x="89" y="14"/>
                    </a:lnTo>
                    <a:lnTo>
                      <a:pt x="98" y="15"/>
                    </a:lnTo>
                    <a:lnTo>
                      <a:pt x="101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4" name="Freeform 144"/>
              <p:cNvSpPr>
                <a:spLocks/>
              </p:cNvSpPr>
              <p:nvPr/>
            </p:nvSpPr>
            <p:spPr bwMode="auto">
              <a:xfrm>
                <a:off x="572" y="1053"/>
                <a:ext cx="60" cy="16"/>
              </a:xfrm>
              <a:custGeom>
                <a:avLst/>
                <a:gdLst>
                  <a:gd name="T0" fmla="*/ 1 w 120"/>
                  <a:gd name="T1" fmla="*/ 1 h 31"/>
                  <a:gd name="T2" fmla="*/ 1 w 120"/>
                  <a:gd name="T3" fmla="*/ 1 h 31"/>
                  <a:gd name="T4" fmla="*/ 1 w 120"/>
                  <a:gd name="T5" fmla="*/ 1 h 31"/>
                  <a:gd name="T6" fmla="*/ 1 w 120"/>
                  <a:gd name="T7" fmla="*/ 1 h 31"/>
                  <a:gd name="T8" fmla="*/ 1 w 120"/>
                  <a:gd name="T9" fmla="*/ 1 h 31"/>
                  <a:gd name="T10" fmla="*/ 1 w 120"/>
                  <a:gd name="T11" fmla="*/ 1 h 31"/>
                  <a:gd name="T12" fmla="*/ 1 w 120"/>
                  <a:gd name="T13" fmla="*/ 1 h 31"/>
                  <a:gd name="T14" fmla="*/ 1 w 120"/>
                  <a:gd name="T15" fmla="*/ 1 h 31"/>
                  <a:gd name="T16" fmla="*/ 0 w 120"/>
                  <a:gd name="T17" fmla="*/ 0 h 31"/>
                  <a:gd name="T18" fmla="*/ 1 w 120"/>
                  <a:gd name="T19" fmla="*/ 1 h 31"/>
                  <a:gd name="T20" fmla="*/ 1 w 120"/>
                  <a:gd name="T21" fmla="*/ 1 h 31"/>
                  <a:gd name="T22" fmla="*/ 1 w 120"/>
                  <a:gd name="T23" fmla="*/ 1 h 31"/>
                  <a:gd name="T24" fmla="*/ 1 w 120"/>
                  <a:gd name="T25" fmla="*/ 1 h 31"/>
                  <a:gd name="T26" fmla="*/ 1 w 120"/>
                  <a:gd name="T27" fmla="*/ 1 h 31"/>
                  <a:gd name="T28" fmla="*/ 1 w 120"/>
                  <a:gd name="T29" fmla="*/ 1 h 31"/>
                  <a:gd name="T30" fmla="*/ 1 w 120"/>
                  <a:gd name="T31" fmla="*/ 1 h 31"/>
                  <a:gd name="T32" fmla="*/ 1 w 120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120" y="26"/>
                    </a:moveTo>
                    <a:lnTo>
                      <a:pt x="116" y="29"/>
                    </a:lnTo>
                    <a:lnTo>
                      <a:pt x="105" y="31"/>
                    </a:lnTo>
                    <a:lnTo>
                      <a:pt x="88" y="29"/>
                    </a:lnTo>
                    <a:lnTo>
                      <a:pt x="70" y="26"/>
                    </a:lnTo>
                    <a:lnTo>
                      <a:pt x="50" y="22"/>
                    </a:lnTo>
                    <a:lnTo>
                      <a:pt x="30" y="16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6" y="5"/>
                    </a:lnTo>
                    <a:lnTo>
                      <a:pt x="44" y="8"/>
                    </a:lnTo>
                    <a:lnTo>
                      <a:pt x="65" y="11"/>
                    </a:lnTo>
                    <a:lnTo>
                      <a:pt x="87" y="16"/>
                    </a:lnTo>
                    <a:lnTo>
                      <a:pt x="103" y="19"/>
                    </a:lnTo>
                    <a:lnTo>
                      <a:pt x="116" y="22"/>
                    </a:lnTo>
                    <a:lnTo>
                      <a:pt x="12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5" name="Freeform 145"/>
              <p:cNvSpPr>
                <a:spLocks/>
              </p:cNvSpPr>
              <p:nvPr/>
            </p:nvSpPr>
            <p:spPr bwMode="auto">
              <a:xfrm>
                <a:off x="561" y="1032"/>
                <a:ext cx="63" cy="11"/>
              </a:xfrm>
              <a:custGeom>
                <a:avLst/>
                <a:gdLst>
                  <a:gd name="T0" fmla="*/ 0 w 127"/>
                  <a:gd name="T1" fmla="*/ 0 h 23"/>
                  <a:gd name="T2" fmla="*/ 0 w 127"/>
                  <a:gd name="T3" fmla="*/ 0 h 23"/>
                  <a:gd name="T4" fmla="*/ 0 w 127"/>
                  <a:gd name="T5" fmla="*/ 0 h 23"/>
                  <a:gd name="T6" fmla="*/ 0 w 127"/>
                  <a:gd name="T7" fmla="*/ 0 h 23"/>
                  <a:gd name="T8" fmla="*/ 0 w 127"/>
                  <a:gd name="T9" fmla="*/ 0 h 23"/>
                  <a:gd name="T10" fmla="*/ 0 w 127"/>
                  <a:gd name="T11" fmla="*/ 0 h 23"/>
                  <a:gd name="T12" fmla="*/ 0 w 127"/>
                  <a:gd name="T13" fmla="*/ 0 h 23"/>
                  <a:gd name="T14" fmla="*/ 0 w 127"/>
                  <a:gd name="T15" fmla="*/ 0 h 23"/>
                  <a:gd name="T16" fmla="*/ 0 w 127"/>
                  <a:gd name="T17" fmla="*/ 0 h 23"/>
                  <a:gd name="T18" fmla="*/ 0 w 127"/>
                  <a:gd name="T19" fmla="*/ 0 h 23"/>
                  <a:gd name="T20" fmla="*/ 0 w 127"/>
                  <a:gd name="T21" fmla="*/ 0 h 23"/>
                  <a:gd name="T22" fmla="*/ 0 w 127"/>
                  <a:gd name="T23" fmla="*/ 0 h 23"/>
                  <a:gd name="T24" fmla="*/ 0 w 127"/>
                  <a:gd name="T25" fmla="*/ 0 h 23"/>
                  <a:gd name="T26" fmla="*/ 0 w 127"/>
                  <a:gd name="T27" fmla="*/ 0 h 23"/>
                  <a:gd name="T28" fmla="*/ 0 w 127"/>
                  <a:gd name="T29" fmla="*/ 0 h 23"/>
                  <a:gd name="T30" fmla="*/ 0 w 127"/>
                  <a:gd name="T31" fmla="*/ 0 h 23"/>
                  <a:gd name="T32" fmla="*/ 0 w 127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7"/>
                  <a:gd name="T52" fmla="*/ 0 h 23"/>
                  <a:gd name="T53" fmla="*/ 127 w 127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7" h="23">
                    <a:moveTo>
                      <a:pt x="127" y="17"/>
                    </a:moveTo>
                    <a:lnTo>
                      <a:pt x="121" y="20"/>
                    </a:lnTo>
                    <a:lnTo>
                      <a:pt x="109" y="23"/>
                    </a:lnTo>
                    <a:lnTo>
                      <a:pt x="92" y="23"/>
                    </a:lnTo>
                    <a:lnTo>
                      <a:pt x="70" y="21"/>
                    </a:lnTo>
                    <a:lnTo>
                      <a:pt x="49" y="18"/>
                    </a:lnTo>
                    <a:lnTo>
                      <a:pt x="29" y="13"/>
                    </a:lnTo>
                    <a:lnTo>
                      <a:pt x="12" y="7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6" y="1"/>
                    </a:lnTo>
                    <a:lnTo>
                      <a:pt x="46" y="4"/>
                    </a:lnTo>
                    <a:lnTo>
                      <a:pt x="69" y="6"/>
                    </a:lnTo>
                    <a:lnTo>
                      <a:pt x="90" y="9"/>
                    </a:lnTo>
                    <a:lnTo>
                      <a:pt x="109" y="10"/>
                    </a:lnTo>
                    <a:lnTo>
                      <a:pt x="122" y="13"/>
                    </a:lnTo>
                    <a:lnTo>
                      <a:pt x="12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6" name="Freeform 146"/>
              <p:cNvSpPr>
                <a:spLocks/>
              </p:cNvSpPr>
              <p:nvPr/>
            </p:nvSpPr>
            <p:spPr bwMode="auto">
              <a:xfrm>
                <a:off x="558" y="1018"/>
                <a:ext cx="56" cy="9"/>
              </a:xfrm>
              <a:custGeom>
                <a:avLst/>
                <a:gdLst>
                  <a:gd name="T0" fmla="*/ 1 w 112"/>
                  <a:gd name="T1" fmla="*/ 1 h 17"/>
                  <a:gd name="T2" fmla="*/ 1 w 112"/>
                  <a:gd name="T3" fmla="*/ 1 h 17"/>
                  <a:gd name="T4" fmla="*/ 1 w 112"/>
                  <a:gd name="T5" fmla="*/ 1 h 17"/>
                  <a:gd name="T6" fmla="*/ 1 w 112"/>
                  <a:gd name="T7" fmla="*/ 1 h 17"/>
                  <a:gd name="T8" fmla="*/ 1 w 112"/>
                  <a:gd name="T9" fmla="*/ 1 h 17"/>
                  <a:gd name="T10" fmla="*/ 1 w 112"/>
                  <a:gd name="T11" fmla="*/ 1 h 17"/>
                  <a:gd name="T12" fmla="*/ 1 w 112"/>
                  <a:gd name="T13" fmla="*/ 1 h 17"/>
                  <a:gd name="T14" fmla="*/ 1 w 112"/>
                  <a:gd name="T15" fmla="*/ 1 h 17"/>
                  <a:gd name="T16" fmla="*/ 0 w 112"/>
                  <a:gd name="T17" fmla="*/ 0 h 17"/>
                  <a:gd name="T18" fmla="*/ 1 w 112"/>
                  <a:gd name="T19" fmla="*/ 1 h 17"/>
                  <a:gd name="T20" fmla="*/ 1 w 112"/>
                  <a:gd name="T21" fmla="*/ 1 h 17"/>
                  <a:gd name="T22" fmla="*/ 1 w 112"/>
                  <a:gd name="T23" fmla="*/ 1 h 17"/>
                  <a:gd name="T24" fmla="*/ 1 w 112"/>
                  <a:gd name="T25" fmla="*/ 1 h 17"/>
                  <a:gd name="T26" fmla="*/ 1 w 112"/>
                  <a:gd name="T27" fmla="*/ 1 h 17"/>
                  <a:gd name="T28" fmla="*/ 1 w 112"/>
                  <a:gd name="T29" fmla="*/ 1 h 17"/>
                  <a:gd name="T30" fmla="*/ 1 w 112"/>
                  <a:gd name="T31" fmla="*/ 1 h 17"/>
                  <a:gd name="T32" fmla="*/ 1 w 112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7"/>
                  <a:gd name="T53" fmla="*/ 112 w 112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7">
                    <a:moveTo>
                      <a:pt x="112" y="14"/>
                    </a:moveTo>
                    <a:lnTo>
                      <a:pt x="109" y="15"/>
                    </a:lnTo>
                    <a:lnTo>
                      <a:pt x="96" y="17"/>
                    </a:lnTo>
                    <a:lnTo>
                      <a:pt x="81" y="17"/>
                    </a:lnTo>
                    <a:lnTo>
                      <a:pt x="61" y="15"/>
                    </a:lnTo>
                    <a:lnTo>
                      <a:pt x="41" y="14"/>
                    </a:lnTo>
                    <a:lnTo>
                      <a:pt x="23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6" y="2"/>
                    </a:lnTo>
                    <a:lnTo>
                      <a:pt x="44" y="2"/>
                    </a:lnTo>
                    <a:lnTo>
                      <a:pt x="63" y="3"/>
                    </a:lnTo>
                    <a:lnTo>
                      <a:pt x="83" y="5"/>
                    </a:lnTo>
                    <a:lnTo>
                      <a:pt x="98" y="6"/>
                    </a:lnTo>
                    <a:lnTo>
                      <a:pt x="109" y="9"/>
                    </a:lnTo>
                    <a:lnTo>
                      <a:pt x="11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7" name="Freeform 147"/>
              <p:cNvSpPr>
                <a:spLocks/>
              </p:cNvSpPr>
              <p:nvPr/>
            </p:nvSpPr>
            <p:spPr bwMode="auto">
              <a:xfrm>
                <a:off x="553" y="993"/>
                <a:ext cx="49" cy="8"/>
              </a:xfrm>
              <a:custGeom>
                <a:avLst/>
                <a:gdLst>
                  <a:gd name="T0" fmla="*/ 1 w 96"/>
                  <a:gd name="T1" fmla="*/ 1 h 15"/>
                  <a:gd name="T2" fmla="*/ 1 w 96"/>
                  <a:gd name="T3" fmla="*/ 1 h 15"/>
                  <a:gd name="T4" fmla="*/ 1 w 96"/>
                  <a:gd name="T5" fmla="*/ 1 h 15"/>
                  <a:gd name="T6" fmla="*/ 1 w 96"/>
                  <a:gd name="T7" fmla="*/ 1 h 15"/>
                  <a:gd name="T8" fmla="*/ 1 w 96"/>
                  <a:gd name="T9" fmla="*/ 1 h 15"/>
                  <a:gd name="T10" fmla="*/ 1 w 96"/>
                  <a:gd name="T11" fmla="*/ 1 h 15"/>
                  <a:gd name="T12" fmla="*/ 1 w 96"/>
                  <a:gd name="T13" fmla="*/ 1 h 15"/>
                  <a:gd name="T14" fmla="*/ 1 w 96"/>
                  <a:gd name="T15" fmla="*/ 1 h 15"/>
                  <a:gd name="T16" fmla="*/ 0 w 96"/>
                  <a:gd name="T17" fmla="*/ 1 h 15"/>
                  <a:gd name="T18" fmla="*/ 1 w 96"/>
                  <a:gd name="T19" fmla="*/ 1 h 15"/>
                  <a:gd name="T20" fmla="*/ 1 w 96"/>
                  <a:gd name="T21" fmla="*/ 1 h 15"/>
                  <a:gd name="T22" fmla="*/ 1 w 96"/>
                  <a:gd name="T23" fmla="*/ 1 h 15"/>
                  <a:gd name="T24" fmla="*/ 1 w 96"/>
                  <a:gd name="T25" fmla="*/ 0 h 15"/>
                  <a:gd name="T26" fmla="*/ 1 w 96"/>
                  <a:gd name="T27" fmla="*/ 0 h 15"/>
                  <a:gd name="T28" fmla="*/ 1 w 96"/>
                  <a:gd name="T29" fmla="*/ 0 h 15"/>
                  <a:gd name="T30" fmla="*/ 1 w 96"/>
                  <a:gd name="T31" fmla="*/ 1 h 15"/>
                  <a:gd name="T32" fmla="*/ 1 w 9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5"/>
                  <a:gd name="T53" fmla="*/ 96 w 9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5">
                    <a:moveTo>
                      <a:pt x="96" y="4"/>
                    </a:moveTo>
                    <a:lnTo>
                      <a:pt x="93" y="7"/>
                    </a:lnTo>
                    <a:lnTo>
                      <a:pt x="84" y="12"/>
                    </a:lnTo>
                    <a:lnTo>
                      <a:pt x="72" y="14"/>
                    </a:lnTo>
                    <a:lnTo>
                      <a:pt x="58" y="15"/>
                    </a:lnTo>
                    <a:lnTo>
                      <a:pt x="41" y="15"/>
                    </a:lnTo>
                    <a:lnTo>
                      <a:pt x="26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9" y="1"/>
                    </a:lnTo>
                    <a:lnTo>
                      <a:pt x="23" y="1"/>
                    </a:lnTo>
                    <a:lnTo>
                      <a:pt x="40" y="1"/>
                    </a:lnTo>
                    <a:lnTo>
                      <a:pt x="55" y="0"/>
                    </a:lnTo>
                    <a:lnTo>
                      <a:pt x="70" y="0"/>
                    </a:lnTo>
                    <a:lnTo>
                      <a:pt x="84" y="0"/>
                    </a:lnTo>
                    <a:lnTo>
                      <a:pt x="93" y="1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8" name="Freeform 148"/>
              <p:cNvSpPr>
                <a:spLocks/>
              </p:cNvSpPr>
              <p:nvPr/>
            </p:nvSpPr>
            <p:spPr bwMode="auto">
              <a:xfrm>
                <a:off x="560" y="953"/>
                <a:ext cx="22" cy="9"/>
              </a:xfrm>
              <a:custGeom>
                <a:avLst/>
                <a:gdLst>
                  <a:gd name="T0" fmla="*/ 0 w 46"/>
                  <a:gd name="T1" fmla="*/ 0 h 19"/>
                  <a:gd name="T2" fmla="*/ 0 w 46"/>
                  <a:gd name="T3" fmla="*/ 0 h 19"/>
                  <a:gd name="T4" fmla="*/ 0 w 46"/>
                  <a:gd name="T5" fmla="*/ 0 h 19"/>
                  <a:gd name="T6" fmla="*/ 0 w 46"/>
                  <a:gd name="T7" fmla="*/ 0 h 19"/>
                  <a:gd name="T8" fmla="*/ 0 w 46"/>
                  <a:gd name="T9" fmla="*/ 0 h 19"/>
                  <a:gd name="T10" fmla="*/ 0 w 46"/>
                  <a:gd name="T11" fmla="*/ 0 h 19"/>
                  <a:gd name="T12" fmla="*/ 0 w 46"/>
                  <a:gd name="T13" fmla="*/ 0 h 19"/>
                  <a:gd name="T14" fmla="*/ 0 w 46"/>
                  <a:gd name="T15" fmla="*/ 0 h 19"/>
                  <a:gd name="T16" fmla="*/ 0 w 46"/>
                  <a:gd name="T17" fmla="*/ 0 h 19"/>
                  <a:gd name="T18" fmla="*/ 0 w 46"/>
                  <a:gd name="T19" fmla="*/ 0 h 19"/>
                  <a:gd name="T20" fmla="*/ 0 w 46"/>
                  <a:gd name="T21" fmla="*/ 0 h 19"/>
                  <a:gd name="T22" fmla="*/ 0 w 46"/>
                  <a:gd name="T23" fmla="*/ 0 h 19"/>
                  <a:gd name="T24" fmla="*/ 0 w 46"/>
                  <a:gd name="T25" fmla="*/ 0 h 19"/>
                  <a:gd name="T26" fmla="*/ 0 w 46"/>
                  <a:gd name="T27" fmla="*/ 0 h 19"/>
                  <a:gd name="T28" fmla="*/ 0 w 46"/>
                  <a:gd name="T29" fmla="*/ 0 h 19"/>
                  <a:gd name="T30" fmla="*/ 0 w 46"/>
                  <a:gd name="T31" fmla="*/ 0 h 19"/>
                  <a:gd name="T32" fmla="*/ 0 w 46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9"/>
                  <a:gd name="T53" fmla="*/ 46 w 46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9">
                    <a:moveTo>
                      <a:pt x="46" y="3"/>
                    </a:moveTo>
                    <a:lnTo>
                      <a:pt x="44" y="6"/>
                    </a:lnTo>
                    <a:lnTo>
                      <a:pt x="40" y="10"/>
                    </a:lnTo>
                    <a:lnTo>
                      <a:pt x="34" y="13"/>
                    </a:lnTo>
                    <a:lnTo>
                      <a:pt x="26" y="16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7"/>
                    </a:lnTo>
                    <a:lnTo>
                      <a:pt x="0" y="14"/>
                    </a:lnTo>
                    <a:lnTo>
                      <a:pt x="6" y="16"/>
                    </a:lnTo>
                    <a:lnTo>
                      <a:pt x="14" y="14"/>
                    </a:lnTo>
                    <a:lnTo>
                      <a:pt x="22" y="11"/>
                    </a:lnTo>
                    <a:lnTo>
                      <a:pt x="29" y="6"/>
                    </a:lnTo>
                    <a:lnTo>
                      <a:pt x="35" y="3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9" name="Freeform 149"/>
              <p:cNvSpPr>
                <a:spLocks/>
              </p:cNvSpPr>
              <p:nvPr/>
            </p:nvSpPr>
            <p:spPr bwMode="auto">
              <a:xfrm>
                <a:off x="592" y="1081"/>
                <a:ext cx="42" cy="11"/>
              </a:xfrm>
              <a:custGeom>
                <a:avLst/>
                <a:gdLst>
                  <a:gd name="T0" fmla="*/ 0 w 86"/>
                  <a:gd name="T1" fmla="*/ 1 h 21"/>
                  <a:gd name="T2" fmla="*/ 0 w 86"/>
                  <a:gd name="T3" fmla="*/ 1 h 21"/>
                  <a:gd name="T4" fmla="*/ 0 w 86"/>
                  <a:gd name="T5" fmla="*/ 1 h 21"/>
                  <a:gd name="T6" fmla="*/ 0 w 86"/>
                  <a:gd name="T7" fmla="*/ 1 h 21"/>
                  <a:gd name="T8" fmla="*/ 0 w 86"/>
                  <a:gd name="T9" fmla="*/ 1 h 21"/>
                  <a:gd name="T10" fmla="*/ 0 w 86"/>
                  <a:gd name="T11" fmla="*/ 1 h 21"/>
                  <a:gd name="T12" fmla="*/ 0 w 86"/>
                  <a:gd name="T13" fmla="*/ 1 h 21"/>
                  <a:gd name="T14" fmla="*/ 0 w 86"/>
                  <a:gd name="T15" fmla="*/ 1 h 21"/>
                  <a:gd name="T16" fmla="*/ 0 w 86"/>
                  <a:gd name="T17" fmla="*/ 0 h 21"/>
                  <a:gd name="T18" fmla="*/ 0 w 86"/>
                  <a:gd name="T19" fmla="*/ 1 h 21"/>
                  <a:gd name="T20" fmla="*/ 0 w 86"/>
                  <a:gd name="T21" fmla="*/ 1 h 21"/>
                  <a:gd name="T22" fmla="*/ 0 w 86"/>
                  <a:gd name="T23" fmla="*/ 1 h 21"/>
                  <a:gd name="T24" fmla="*/ 0 w 86"/>
                  <a:gd name="T25" fmla="*/ 1 h 21"/>
                  <a:gd name="T26" fmla="*/ 0 w 86"/>
                  <a:gd name="T27" fmla="*/ 1 h 21"/>
                  <a:gd name="T28" fmla="*/ 0 w 86"/>
                  <a:gd name="T29" fmla="*/ 1 h 21"/>
                  <a:gd name="T30" fmla="*/ 0 w 86"/>
                  <a:gd name="T31" fmla="*/ 1 h 21"/>
                  <a:gd name="T32" fmla="*/ 0 w 86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1"/>
                  <a:gd name="T53" fmla="*/ 86 w 86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1">
                    <a:moveTo>
                      <a:pt x="86" y="18"/>
                    </a:moveTo>
                    <a:lnTo>
                      <a:pt x="83" y="20"/>
                    </a:lnTo>
                    <a:lnTo>
                      <a:pt x="77" y="21"/>
                    </a:lnTo>
                    <a:lnTo>
                      <a:pt x="66" y="21"/>
                    </a:lnTo>
                    <a:lnTo>
                      <a:pt x="52" y="20"/>
                    </a:lnTo>
                    <a:lnTo>
                      <a:pt x="38" y="18"/>
                    </a:lnTo>
                    <a:lnTo>
                      <a:pt x="25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7" y="8"/>
                    </a:lnTo>
                    <a:lnTo>
                      <a:pt x="52" y="9"/>
                    </a:lnTo>
                    <a:lnTo>
                      <a:pt x="64" y="11"/>
                    </a:lnTo>
                    <a:lnTo>
                      <a:pt x="75" y="14"/>
                    </a:lnTo>
                    <a:lnTo>
                      <a:pt x="83" y="15"/>
                    </a:lnTo>
                    <a:lnTo>
                      <a:pt x="86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0" name="Freeform 150"/>
              <p:cNvSpPr>
                <a:spLocks/>
              </p:cNvSpPr>
              <p:nvPr/>
            </p:nvSpPr>
            <p:spPr bwMode="auto">
              <a:xfrm>
                <a:off x="567" y="1044"/>
                <a:ext cx="61" cy="12"/>
              </a:xfrm>
              <a:custGeom>
                <a:avLst/>
                <a:gdLst>
                  <a:gd name="T0" fmla="*/ 0 w 123"/>
                  <a:gd name="T1" fmla="*/ 1 h 23"/>
                  <a:gd name="T2" fmla="*/ 0 w 123"/>
                  <a:gd name="T3" fmla="*/ 1 h 23"/>
                  <a:gd name="T4" fmla="*/ 0 w 123"/>
                  <a:gd name="T5" fmla="*/ 1 h 23"/>
                  <a:gd name="T6" fmla="*/ 0 w 123"/>
                  <a:gd name="T7" fmla="*/ 1 h 23"/>
                  <a:gd name="T8" fmla="*/ 0 w 123"/>
                  <a:gd name="T9" fmla="*/ 1 h 23"/>
                  <a:gd name="T10" fmla="*/ 0 w 123"/>
                  <a:gd name="T11" fmla="*/ 1 h 23"/>
                  <a:gd name="T12" fmla="*/ 0 w 123"/>
                  <a:gd name="T13" fmla="*/ 1 h 23"/>
                  <a:gd name="T14" fmla="*/ 0 w 123"/>
                  <a:gd name="T15" fmla="*/ 1 h 23"/>
                  <a:gd name="T16" fmla="*/ 0 w 123"/>
                  <a:gd name="T17" fmla="*/ 0 h 23"/>
                  <a:gd name="T18" fmla="*/ 0 w 123"/>
                  <a:gd name="T19" fmla="*/ 0 h 23"/>
                  <a:gd name="T20" fmla="*/ 0 w 123"/>
                  <a:gd name="T21" fmla="*/ 1 h 23"/>
                  <a:gd name="T22" fmla="*/ 0 w 123"/>
                  <a:gd name="T23" fmla="*/ 1 h 23"/>
                  <a:gd name="T24" fmla="*/ 0 w 123"/>
                  <a:gd name="T25" fmla="*/ 1 h 23"/>
                  <a:gd name="T26" fmla="*/ 0 w 123"/>
                  <a:gd name="T27" fmla="*/ 1 h 23"/>
                  <a:gd name="T28" fmla="*/ 0 w 123"/>
                  <a:gd name="T29" fmla="*/ 1 h 23"/>
                  <a:gd name="T30" fmla="*/ 0 w 123"/>
                  <a:gd name="T31" fmla="*/ 1 h 23"/>
                  <a:gd name="T32" fmla="*/ 0 w 123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3"/>
                  <a:gd name="T53" fmla="*/ 123 w 123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3">
                    <a:moveTo>
                      <a:pt x="123" y="17"/>
                    </a:moveTo>
                    <a:lnTo>
                      <a:pt x="118" y="20"/>
                    </a:lnTo>
                    <a:lnTo>
                      <a:pt x="106" y="23"/>
                    </a:lnTo>
                    <a:lnTo>
                      <a:pt x="89" y="23"/>
                    </a:lnTo>
                    <a:lnTo>
                      <a:pt x="69" y="22"/>
                    </a:lnTo>
                    <a:lnTo>
                      <a:pt x="48" y="18"/>
                    </a:lnTo>
                    <a:lnTo>
                      <a:pt x="28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5" y="2"/>
                    </a:lnTo>
                    <a:lnTo>
                      <a:pt x="45" y="3"/>
                    </a:lnTo>
                    <a:lnTo>
                      <a:pt x="66" y="6"/>
                    </a:lnTo>
                    <a:lnTo>
                      <a:pt x="87" y="8"/>
                    </a:lnTo>
                    <a:lnTo>
                      <a:pt x="106" y="11"/>
                    </a:lnTo>
                    <a:lnTo>
                      <a:pt x="118" y="14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1" name="Freeform 151"/>
              <p:cNvSpPr>
                <a:spLocks/>
              </p:cNvSpPr>
              <p:nvPr/>
            </p:nvSpPr>
            <p:spPr bwMode="auto">
              <a:xfrm>
                <a:off x="555" y="1004"/>
                <a:ext cx="55" cy="7"/>
              </a:xfrm>
              <a:custGeom>
                <a:avLst/>
                <a:gdLst>
                  <a:gd name="T0" fmla="*/ 1 w 110"/>
                  <a:gd name="T1" fmla="*/ 1 h 13"/>
                  <a:gd name="T2" fmla="*/ 1 w 110"/>
                  <a:gd name="T3" fmla="*/ 1 h 13"/>
                  <a:gd name="T4" fmla="*/ 1 w 110"/>
                  <a:gd name="T5" fmla="*/ 1 h 13"/>
                  <a:gd name="T6" fmla="*/ 1 w 110"/>
                  <a:gd name="T7" fmla="*/ 1 h 13"/>
                  <a:gd name="T8" fmla="*/ 1 w 110"/>
                  <a:gd name="T9" fmla="*/ 1 h 13"/>
                  <a:gd name="T10" fmla="*/ 1 w 110"/>
                  <a:gd name="T11" fmla="*/ 1 h 13"/>
                  <a:gd name="T12" fmla="*/ 1 w 110"/>
                  <a:gd name="T13" fmla="*/ 1 h 13"/>
                  <a:gd name="T14" fmla="*/ 1 w 110"/>
                  <a:gd name="T15" fmla="*/ 1 h 13"/>
                  <a:gd name="T16" fmla="*/ 0 w 110"/>
                  <a:gd name="T17" fmla="*/ 1 h 13"/>
                  <a:gd name="T18" fmla="*/ 1 w 110"/>
                  <a:gd name="T19" fmla="*/ 1 h 13"/>
                  <a:gd name="T20" fmla="*/ 1 w 110"/>
                  <a:gd name="T21" fmla="*/ 1 h 13"/>
                  <a:gd name="T22" fmla="*/ 1 w 110"/>
                  <a:gd name="T23" fmla="*/ 1 h 13"/>
                  <a:gd name="T24" fmla="*/ 1 w 110"/>
                  <a:gd name="T25" fmla="*/ 0 h 13"/>
                  <a:gd name="T26" fmla="*/ 1 w 110"/>
                  <a:gd name="T27" fmla="*/ 0 h 13"/>
                  <a:gd name="T28" fmla="*/ 1 w 110"/>
                  <a:gd name="T29" fmla="*/ 0 h 13"/>
                  <a:gd name="T30" fmla="*/ 1 w 110"/>
                  <a:gd name="T31" fmla="*/ 1 h 13"/>
                  <a:gd name="T32" fmla="*/ 1 w 110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3"/>
                  <a:gd name="T53" fmla="*/ 110 w 110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3">
                    <a:moveTo>
                      <a:pt x="110" y="4"/>
                    </a:moveTo>
                    <a:lnTo>
                      <a:pt x="105" y="7"/>
                    </a:lnTo>
                    <a:lnTo>
                      <a:pt x="96" y="10"/>
                    </a:lnTo>
                    <a:lnTo>
                      <a:pt x="81" y="13"/>
                    </a:lnTo>
                    <a:lnTo>
                      <a:pt x="64" y="13"/>
                    </a:lnTo>
                    <a:lnTo>
                      <a:pt x="46" y="13"/>
                    </a:lnTo>
                    <a:lnTo>
                      <a:pt x="27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3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05" y="1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2" name="Freeform 152"/>
              <p:cNvSpPr>
                <a:spLocks/>
              </p:cNvSpPr>
              <p:nvPr/>
            </p:nvSpPr>
            <p:spPr bwMode="auto">
              <a:xfrm>
                <a:off x="554" y="982"/>
                <a:ext cx="45" cy="6"/>
              </a:xfrm>
              <a:custGeom>
                <a:avLst/>
                <a:gdLst>
                  <a:gd name="T0" fmla="*/ 0 w 91"/>
                  <a:gd name="T1" fmla="*/ 0 h 13"/>
                  <a:gd name="T2" fmla="*/ 0 w 91"/>
                  <a:gd name="T3" fmla="*/ 0 h 13"/>
                  <a:gd name="T4" fmla="*/ 0 w 91"/>
                  <a:gd name="T5" fmla="*/ 0 h 13"/>
                  <a:gd name="T6" fmla="*/ 0 w 91"/>
                  <a:gd name="T7" fmla="*/ 0 h 13"/>
                  <a:gd name="T8" fmla="*/ 0 w 91"/>
                  <a:gd name="T9" fmla="*/ 0 h 13"/>
                  <a:gd name="T10" fmla="*/ 0 w 91"/>
                  <a:gd name="T11" fmla="*/ 0 h 13"/>
                  <a:gd name="T12" fmla="*/ 0 w 91"/>
                  <a:gd name="T13" fmla="*/ 0 h 13"/>
                  <a:gd name="T14" fmla="*/ 0 w 91"/>
                  <a:gd name="T15" fmla="*/ 0 h 13"/>
                  <a:gd name="T16" fmla="*/ 0 w 91"/>
                  <a:gd name="T17" fmla="*/ 0 h 13"/>
                  <a:gd name="T18" fmla="*/ 0 w 91"/>
                  <a:gd name="T19" fmla="*/ 0 h 13"/>
                  <a:gd name="T20" fmla="*/ 0 w 91"/>
                  <a:gd name="T21" fmla="*/ 0 h 13"/>
                  <a:gd name="T22" fmla="*/ 0 w 91"/>
                  <a:gd name="T23" fmla="*/ 0 h 13"/>
                  <a:gd name="T24" fmla="*/ 0 w 91"/>
                  <a:gd name="T25" fmla="*/ 0 h 13"/>
                  <a:gd name="T26" fmla="*/ 0 w 91"/>
                  <a:gd name="T27" fmla="*/ 0 h 13"/>
                  <a:gd name="T28" fmla="*/ 0 w 91"/>
                  <a:gd name="T29" fmla="*/ 0 h 13"/>
                  <a:gd name="T30" fmla="*/ 0 w 91"/>
                  <a:gd name="T31" fmla="*/ 0 h 13"/>
                  <a:gd name="T32" fmla="*/ 0 w 9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13"/>
                  <a:gd name="T53" fmla="*/ 91 w 9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13">
                    <a:moveTo>
                      <a:pt x="91" y="8"/>
                    </a:moveTo>
                    <a:lnTo>
                      <a:pt x="88" y="11"/>
                    </a:lnTo>
                    <a:lnTo>
                      <a:pt x="77" y="13"/>
                    </a:lnTo>
                    <a:lnTo>
                      <a:pt x="63" y="13"/>
                    </a:lnTo>
                    <a:lnTo>
                      <a:pt x="48" y="13"/>
                    </a:lnTo>
                    <a:lnTo>
                      <a:pt x="31" y="11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63" y="2"/>
                    </a:lnTo>
                    <a:lnTo>
                      <a:pt x="77" y="3"/>
                    </a:lnTo>
                    <a:lnTo>
                      <a:pt x="86" y="5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3" name="Freeform 153"/>
              <p:cNvSpPr>
                <a:spLocks/>
              </p:cNvSpPr>
              <p:nvPr/>
            </p:nvSpPr>
            <p:spPr bwMode="auto">
              <a:xfrm>
                <a:off x="556" y="968"/>
                <a:ext cx="28" cy="7"/>
              </a:xfrm>
              <a:custGeom>
                <a:avLst/>
                <a:gdLst>
                  <a:gd name="T0" fmla="*/ 1 w 56"/>
                  <a:gd name="T1" fmla="*/ 1 h 14"/>
                  <a:gd name="T2" fmla="*/ 1 w 56"/>
                  <a:gd name="T3" fmla="*/ 1 h 14"/>
                  <a:gd name="T4" fmla="*/ 1 w 56"/>
                  <a:gd name="T5" fmla="*/ 1 h 14"/>
                  <a:gd name="T6" fmla="*/ 1 w 56"/>
                  <a:gd name="T7" fmla="*/ 1 h 14"/>
                  <a:gd name="T8" fmla="*/ 1 w 56"/>
                  <a:gd name="T9" fmla="*/ 1 h 14"/>
                  <a:gd name="T10" fmla="*/ 1 w 56"/>
                  <a:gd name="T11" fmla="*/ 1 h 14"/>
                  <a:gd name="T12" fmla="*/ 1 w 56"/>
                  <a:gd name="T13" fmla="*/ 1 h 14"/>
                  <a:gd name="T14" fmla="*/ 1 w 56"/>
                  <a:gd name="T15" fmla="*/ 1 h 14"/>
                  <a:gd name="T16" fmla="*/ 0 w 56"/>
                  <a:gd name="T17" fmla="*/ 1 h 14"/>
                  <a:gd name="T18" fmla="*/ 1 w 56"/>
                  <a:gd name="T19" fmla="*/ 1 h 14"/>
                  <a:gd name="T20" fmla="*/ 1 w 56"/>
                  <a:gd name="T21" fmla="*/ 1 h 14"/>
                  <a:gd name="T22" fmla="*/ 1 w 56"/>
                  <a:gd name="T23" fmla="*/ 1 h 14"/>
                  <a:gd name="T24" fmla="*/ 1 w 56"/>
                  <a:gd name="T25" fmla="*/ 1 h 14"/>
                  <a:gd name="T26" fmla="*/ 1 w 56"/>
                  <a:gd name="T27" fmla="*/ 1 h 14"/>
                  <a:gd name="T28" fmla="*/ 1 w 56"/>
                  <a:gd name="T29" fmla="*/ 0 h 14"/>
                  <a:gd name="T30" fmla="*/ 1 w 56"/>
                  <a:gd name="T31" fmla="*/ 0 h 14"/>
                  <a:gd name="T32" fmla="*/ 1 w 56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4"/>
                  <a:gd name="T53" fmla="*/ 56 w 5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4">
                    <a:moveTo>
                      <a:pt x="56" y="3"/>
                    </a:moveTo>
                    <a:lnTo>
                      <a:pt x="54" y="6"/>
                    </a:lnTo>
                    <a:lnTo>
                      <a:pt x="48" y="10"/>
                    </a:lnTo>
                    <a:lnTo>
                      <a:pt x="41" y="11"/>
                    </a:lnTo>
                    <a:lnTo>
                      <a:pt x="32" y="14"/>
                    </a:lnTo>
                    <a:lnTo>
                      <a:pt x="21" y="14"/>
                    </a:lnTo>
                    <a:lnTo>
                      <a:pt x="12" y="14"/>
                    </a:lnTo>
                    <a:lnTo>
                      <a:pt x="4" y="13"/>
                    </a:lnTo>
                    <a:lnTo>
                      <a:pt x="0" y="8"/>
                    </a:lnTo>
                    <a:lnTo>
                      <a:pt x="7" y="10"/>
                    </a:lnTo>
                    <a:lnTo>
                      <a:pt x="15" y="10"/>
                    </a:lnTo>
                    <a:lnTo>
                      <a:pt x="25" y="6"/>
                    </a:lnTo>
                    <a:lnTo>
                      <a:pt x="35" y="3"/>
                    </a:lnTo>
                    <a:lnTo>
                      <a:pt x="42" y="2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4" name="Freeform 154"/>
              <p:cNvSpPr>
                <a:spLocks/>
              </p:cNvSpPr>
              <p:nvPr/>
            </p:nvSpPr>
            <p:spPr bwMode="auto">
              <a:xfrm>
                <a:off x="601" y="1094"/>
                <a:ext cx="27" cy="10"/>
              </a:xfrm>
              <a:custGeom>
                <a:avLst/>
                <a:gdLst>
                  <a:gd name="T0" fmla="*/ 0 w 55"/>
                  <a:gd name="T1" fmla="*/ 0 h 22"/>
                  <a:gd name="T2" fmla="*/ 0 w 55"/>
                  <a:gd name="T3" fmla="*/ 0 h 22"/>
                  <a:gd name="T4" fmla="*/ 0 w 55"/>
                  <a:gd name="T5" fmla="*/ 0 h 22"/>
                  <a:gd name="T6" fmla="*/ 0 w 55"/>
                  <a:gd name="T7" fmla="*/ 0 h 22"/>
                  <a:gd name="T8" fmla="*/ 0 w 55"/>
                  <a:gd name="T9" fmla="*/ 0 h 22"/>
                  <a:gd name="T10" fmla="*/ 0 w 55"/>
                  <a:gd name="T11" fmla="*/ 0 h 22"/>
                  <a:gd name="T12" fmla="*/ 0 w 55"/>
                  <a:gd name="T13" fmla="*/ 0 h 22"/>
                  <a:gd name="T14" fmla="*/ 0 w 55"/>
                  <a:gd name="T15" fmla="*/ 0 h 22"/>
                  <a:gd name="T16" fmla="*/ 0 w 55"/>
                  <a:gd name="T17" fmla="*/ 0 h 22"/>
                  <a:gd name="T18" fmla="*/ 0 w 55"/>
                  <a:gd name="T19" fmla="*/ 0 h 22"/>
                  <a:gd name="T20" fmla="*/ 0 w 55"/>
                  <a:gd name="T21" fmla="*/ 0 h 22"/>
                  <a:gd name="T22" fmla="*/ 0 w 55"/>
                  <a:gd name="T23" fmla="*/ 0 h 22"/>
                  <a:gd name="T24" fmla="*/ 0 w 55"/>
                  <a:gd name="T25" fmla="*/ 0 h 22"/>
                  <a:gd name="T26" fmla="*/ 0 w 55"/>
                  <a:gd name="T27" fmla="*/ 0 h 22"/>
                  <a:gd name="T28" fmla="*/ 0 w 55"/>
                  <a:gd name="T29" fmla="*/ 0 h 22"/>
                  <a:gd name="T30" fmla="*/ 0 w 55"/>
                  <a:gd name="T31" fmla="*/ 0 h 22"/>
                  <a:gd name="T32" fmla="*/ 0 w 55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2"/>
                  <a:gd name="T53" fmla="*/ 55 w 55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32" y="5"/>
                    </a:lnTo>
                    <a:lnTo>
                      <a:pt x="41" y="8"/>
                    </a:lnTo>
                    <a:lnTo>
                      <a:pt x="48" y="10"/>
                    </a:lnTo>
                    <a:lnTo>
                      <a:pt x="53" y="14"/>
                    </a:lnTo>
                    <a:lnTo>
                      <a:pt x="55" y="19"/>
                    </a:lnTo>
                    <a:lnTo>
                      <a:pt x="52" y="22"/>
                    </a:lnTo>
                    <a:lnTo>
                      <a:pt x="45" y="22"/>
                    </a:lnTo>
                    <a:lnTo>
                      <a:pt x="36" y="20"/>
                    </a:lnTo>
                    <a:lnTo>
                      <a:pt x="29" y="16"/>
                    </a:lnTo>
                    <a:lnTo>
                      <a:pt x="19" y="11"/>
                    </a:lnTo>
                    <a:lnTo>
                      <a:pt x="12" y="7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5" name="Freeform 155"/>
              <p:cNvSpPr>
                <a:spLocks/>
              </p:cNvSpPr>
              <p:nvPr/>
            </p:nvSpPr>
            <p:spPr bwMode="auto">
              <a:xfrm>
                <a:off x="599" y="1092"/>
                <a:ext cx="5" cy="26"/>
              </a:xfrm>
              <a:custGeom>
                <a:avLst/>
                <a:gdLst>
                  <a:gd name="T0" fmla="*/ 0 w 11"/>
                  <a:gd name="T1" fmla="*/ 0 h 52"/>
                  <a:gd name="T2" fmla="*/ 0 w 11"/>
                  <a:gd name="T3" fmla="*/ 1 h 52"/>
                  <a:gd name="T4" fmla="*/ 0 w 11"/>
                  <a:gd name="T5" fmla="*/ 1 h 52"/>
                  <a:gd name="T6" fmla="*/ 0 w 11"/>
                  <a:gd name="T7" fmla="*/ 1 h 52"/>
                  <a:gd name="T8" fmla="*/ 0 w 11"/>
                  <a:gd name="T9" fmla="*/ 1 h 52"/>
                  <a:gd name="T10" fmla="*/ 0 w 11"/>
                  <a:gd name="T11" fmla="*/ 1 h 52"/>
                  <a:gd name="T12" fmla="*/ 0 w 11"/>
                  <a:gd name="T13" fmla="*/ 1 h 52"/>
                  <a:gd name="T14" fmla="*/ 0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2" y="0"/>
                    </a:moveTo>
                    <a:lnTo>
                      <a:pt x="2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2"/>
                    </a:lnTo>
                    <a:lnTo>
                      <a:pt x="11" y="46"/>
                    </a:lnTo>
                    <a:lnTo>
                      <a:pt x="9" y="31"/>
                    </a:lnTo>
                    <a:lnTo>
                      <a:pt x="5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6" name="Freeform 156"/>
              <p:cNvSpPr>
                <a:spLocks/>
              </p:cNvSpPr>
              <p:nvPr/>
            </p:nvSpPr>
            <p:spPr bwMode="auto">
              <a:xfrm>
                <a:off x="608" y="1100"/>
                <a:ext cx="16" cy="22"/>
              </a:xfrm>
              <a:custGeom>
                <a:avLst/>
                <a:gdLst>
                  <a:gd name="T0" fmla="*/ 0 w 32"/>
                  <a:gd name="T1" fmla="*/ 0 h 44"/>
                  <a:gd name="T2" fmla="*/ 1 w 32"/>
                  <a:gd name="T3" fmla="*/ 1 h 44"/>
                  <a:gd name="T4" fmla="*/ 1 w 32"/>
                  <a:gd name="T5" fmla="*/ 1 h 44"/>
                  <a:gd name="T6" fmla="*/ 1 w 32"/>
                  <a:gd name="T7" fmla="*/ 1 h 44"/>
                  <a:gd name="T8" fmla="*/ 1 w 32"/>
                  <a:gd name="T9" fmla="*/ 1 h 44"/>
                  <a:gd name="T10" fmla="*/ 1 w 32"/>
                  <a:gd name="T11" fmla="*/ 1 h 44"/>
                  <a:gd name="T12" fmla="*/ 1 w 32"/>
                  <a:gd name="T13" fmla="*/ 1 h 44"/>
                  <a:gd name="T14" fmla="*/ 1 w 32"/>
                  <a:gd name="T15" fmla="*/ 1 h 44"/>
                  <a:gd name="T16" fmla="*/ 0 w 32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44"/>
                  <a:gd name="T29" fmla="*/ 32 w 32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44">
                    <a:moveTo>
                      <a:pt x="0" y="0"/>
                    </a:moveTo>
                    <a:lnTo>
                      <a:pt x="4" y="9"/>
                    </a:lnTo>
                    <a:lnTo>
                      <a:pt x="14" y="26"/>
                    </a:lnTo>
                    <a:lnTo>
                      <a:pt x="21" y="39"/>
                    </a:lnTo>
                    <a:lnTo>
                      <a:pt x="30" y="44"/>
                    </a:lnTo>
                    <a:lnTo>
                      <a:pt x="32" y="36"/>
                    </a:lnTo>
                    <a:lnTo>
                      <a:pt x="23" y="23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7" name="Freeform 157"/>
              <p:cNvSpPr>
                <a:spLocks/>
              </p:cNvSpPr>
              <p:nvPr/>
            </p:nvSpPr>
            <p:spPr bwMode="auto">
              <a:xfrm>
                <a:off x="524" y="970"/>
                <a:ext cx="35" cy="8"/>
              </a:xfrm>
              <a:custGeom>
                <a:avLst/>
                <a:gdLst>
                  <a:gd name="T0" fmla="*/ 1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1 h 15"/>
                  <a:gd name="T10" fmla="*/ 1 w 69"/>
                  <a:gd name="T11" fmla="*/ 1 h 15"/>
                  <a:gd name="T12" fmla="*/ 1 w 69"/>
                  <a:gd name="T13" fmla="*/ 1 h 15"/>
                  <a:gd name="T14" fmla="*/ 1 w 69"/>
                  <a:gd name="T15" fmla="*/ 1 h 15"/>
                  <a:gd name="T16" fmla="*/ 0 w 69"/>
                  <a:gd name="T17" fmla="*/ 1 h 15"/>
                  <a:gd name="T18" fmla="*/ 1 w 69"/>
                  <a:gd name="T19" fmla="*/ 1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1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3"/>
                    </a:moveTo>
                    <a:lnTo>
                      <a:pt x="61" y="8"/>
                    </a:lnTo>
                    <a:lnTo>
                      <a:pt x="52" y="11"/>
                    </a:lnTo>
                    <a:lnTo>
                      <a:pt x="41" y="14"/>
                    </a:lnTo>
                    <a:lnTo>
                      <a:pt x="30" y="15"/>
                    </a:lnTo>
                    <a:lnTo>
                      <a:pt x="18" y="15"/>
                    </a:lnTo>
                    <a:lnTo>
                      <a:pt x="9" y="14"/>
                    </a:lnTo>
                    <a:lnTo>
                      <a:pt x="3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7" y="0"/>
                    </a:lnTo>
                    <a:lnTo>
                      <a:pt x="38" y="1"/>
                    </a:lnTo>
                    <a:lnTo>
                      <a:pt x="50" y="1"/>
                    </a:lnTo>
                    <a:lnTo>
                      <a:pt x="61" y="3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8" name="Freeform 158"/>
              <p:cNvSpPr>
                <a:spLocks/>
              </p:cNvSpPr>
              <p:nvPr/>
            </p:nvSpPr>
            <p:spPr bwMode="auto">
              <a:xfrm>
                <a:off x="532" y="944"/>
                <a:ext cx="33" cy="14"/>
              </a:xfrm>
              <a:custGeom>
                <a:avLst/>
                <a:gdLst>
                  <a:gd name="T0" fmla="*/ 1 w 66"/>
                  <a:gd name="T1" fmla="*/ 1 h 28"/>
                  <a:gd name="T2" fmla="*/ 1 w 66"/>
                  <a:gd name="T3" fmla="*/ 1 h 28"/>
                  <a:gd name="T4" fmla="*/ 1 w 66"/>
                  <a:gd name="T5" fmla="*/ 1 h 28"/>
                  <a:gd name="T6" fmla="*/ 1 w 66"/>
                  <a:gd name="T7" fmla="*/ 1 h 28"/>
                  <a:gd name="T8" fmla="*/ 1 w 66"/>
                  <a:gd name="T9" fmla="*/ 1 h 28"/>
                  <a:gd name="T10" fmla="*/ 1 w 66"/>
                  <a:gd name="T11" fmla="*/ 1 h 28"/>
                  <a:gd name="T12" fmla="*/ 1 w 66"/>
                  <a:gd name="T13" fmla="*/ 1 h 28"/>
                  <a:gd name="T14" fmla="*/ 1 w 66"/>
                  <a:gd name="T15" fmla="*/ 1 h 28"/>
                  <a:gd name="T16" fmla="*/ 0 w 66"/>
                  <a:gd name="T17" fmla="*/ 1 h 28"/>
                  <a:gd name="T18" fmla="*/ 1 w 66"/>
                  <a:gd name="T19" fmla="*/ 0 h 28"/>
                  <a:gd name="T20" fmla="*/ 1 w 66"/>
                  <a:gd name="T21" fmla="*/ 0 h 28"/>
                  <a:gd name="T22" fmla="*/ 1 w 66"/>
                  <a:gd name="T23" fmla="*/ 1 h 28"/>
                  <a:gd name="T24" fmla="*/ 1 w 66"/>
                  <a:gd name="T25" fmla="*/ 1 h 28"/>
                  <a:gd name="T26" fmla="*/ 1 w 66"/>
                  <a:gd name="T27" fmla="*/ 1 h 28"/>
                  <a:gd name="T28" fmla="*/ 1 w 66"/>
                  <a:gd name="T29" fmla="*/ 1 h 28"/>
                  <a:gd name="T30" fmla="*/ 1 w 66"/>
                  <a:gd name="T31" fmla="*/ 1 h 28"/>
                  <a:gd name="T32" fmla="*/ 1 w 66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8"/>
                  <a:gd name="T53" fmla="*/ 66 w 6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8">
                    <a:moveTo>
                      <a:pt x="66" y="28"/>
                    </a:moveTo>
                    <a:lnTo>
                      <a:pt x="60" y="28"/>
                    </a:lnTo>
                    <a:lnTo>
                      <a:pt x="49" y="26"/>
                    </a:lnTo>
                    <a:lnTo>
                      <a:pt x="38" y="23"/>
                    </a:lnTo>
                    <a:lnTo>
                      <a:pt x="28" y="20"/>
                    </a:lnTo>
                    <a:lnTo>
                      <a:pt x="17" y="17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9" y="3"/>
                    </a:lnTo>
                    <a:lnTo>
                      <a:pt x="31" y="8"/>
                    </a:lnTo>
                    <a:lnTo>
                      <a:pt x="41" y="14"/>
                    </a:lnTo>
                    <a:lnTo>
                      <a:pt x="52" y="20"/>
                    </a:lnTo>
                    <a:lnTo>
                      <a:pt x="61" y="24"/>
                    </a:lnTo>
                    <a:lnTo>
                      <a:pt x="66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9" name="Freeform 159"/>
              <p:cNvSpPr>
                <a:spLocks/>
              </p:cNvSpPr>
              <p:nvPr/>
            </p:nvSpPr>
            <p:spPr bwMode="auto">
              <a:xfrm>
                <a:off x="524" y="982"/>
                <a:ext cx="32" cy="8"/>
              </a:xfrm>
              <a:custGeom>
                <a:avLst/>
                <a:gdLst>
                  <a:gd name="T0" fmla="*/ 1 w 63"/>
                  <a:gd name="T1" fmla="*/ 0 h 16"/>
                  <a:gd name="T2" fmla="*/ 1 w 63"/>
                  <a:gd name="T3" fmla="*/ 1 h 16"/>
                  <a:gd name="T4" fmla="*/ 1 w 63"/>
                  <a:gd name="T5" fmla="*/ 1 h 16"/>
                  <a:gd name="T6" fmla="*/ 1 w 63"/>
                  <a:gd name="T7" fmla="*/ 1 h 16"/>
                  <a:gd name="T8" fmla="*/ 1 w 63"/>
                  <a:gd name="T9" fmla="*/ 1 h 16"/>
                  <a:gd name="T10" fmla="*/ 1 w 63"/>
                  <a:gd name="T11" fmla="*/ 1 h 16"/>
                  <a:gd name="T12" fmla="*/ 1 w 63"/>
                  <a:gd name="T13" fmla="*/ 1 h 16"/>
                  <a:gd name="T14" fmla="*/ 1 w 63"/>
                  <a:gd name="T15" fmla="*/ 1 h 16"/>
                  <a:gd name="T16" fmla="*/ 0 w 63"/>
                  <a:gd name="T17" fmla="*/ 1 h 16"/>
                  <a:gd name="T18" fmla="*/ 0 w 63"/>
                  <a:gd name="T19" fmla="*/ 1 h 16"/>
                  <a:gd name="T20" fmla="*/ 1 w 63"/>
                  <a:gd name="T21" fmla="*/ 1 h 16"/>
                  <a:gd name="T22" fmla="*/ 1 w 63"/>
                  <a:gd name="T23" fmla="*/ 1 h 16"/>
                  <a:gd name="T24" fmla="*/ 1 w 63"/>
                  <a:gd name="T25" fmla="*/ 1 h 16"/>
                  <a:gd name="T26" fmla="*/ 1 w 63"/>
                  <a:gd name="T27" fmla="*/ 1 h 16"/>
                  <a:gd name="T28" fmla="*/ 1 w 63"/>
                  <a:gd name="T29" fmla="*/ 1 h 16"/>
                  <a:gd name="T30" fmla="*/ 1 w 63"/>
                  <a:gd name="T31" fmla="*/ 1 h 16"/>
                  <a:gd name="T32" fmla="*/ 1 w 6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0"/>
                    </a:moveTo>
                    <a:lnTo>
                      <a:pt x="59" y="5"/>
                    </a:lnTo>
                    <a:lnTo>
                      <a:pt x="53" y="10"/>
                    </a:lnTo>
                    <a:lnTo>
                      <a:pt x="44" y="13"/>
                    </a:lnTo>
                    <a:lnTo>
                      <a:pt x="34" y="16"/>
                    </a:lnTo>
                    <a:lnTo>
                      <a:pt x="23" y="16"/>
                    </a:lnTo>
                    <a:lnTo>
                      <a:pt x="14" y="16"/>
                    </a:lnTo>
                    <a:lnTo>
                      <a:pt x="5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1" y="2"/>
                    </a:lnTo>
                    <a:lnTo>
                      <a:pt x="21" y="2"/>
                    </a:lnTo>
                    <a:lnTo>
                      <a:pt x="34" y="2"/>
                    </a:lnTo>
                    <a:lnTo>
                      <a:pt x="44" y="2"/>
                    </a:lnTo>
                    <a:lnTo>
                      <a:pt x="55" y="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0" name="Freeform 160"/>
              <p:cNvSpPr>
                <a:spLocks/>
              </p:cNvSpPr>
              <p:nvPr/>
            </p:nvSpPr>
            <p:spPr bwMode="auto">
              <a:xfrm>
                <a:off x="522" y="994"/>
                <a:ext cx="34" cy="10"/>
              </a:xfrm>
              <a:custGeom>
                <a:avLst/>
                <a:gdLst>
                  <a:gd name="T0" fmla="*/ 1 w 68"/>
                  <a:gd name="T1" fmla="*/ 0 h 22"/>
                  <a:gd name="T2" fmla="*/ 1 w 68"/>
                  <a:gd name="T3" fmla="*/ 0 h 22"/>
                  <a:gd name="T4" fmla="*/ 1 w 68"/>
                  <a:gd name="T5" fmla="*/ 0 h 22"/>
                  <a:gd name="T6" fmla="*/ 1 w 68"/>
                  <a:gd name="T7" fmla="*/ 0 h 22"/>
                  <a:gd name="T8" fmla="*/ 1 w 68"/>
                  <a:gd name="T9" fmla="*/ 0 h 22"/>
                  <a:gd name="T10" fmla="*/ 1 w 68"/>
                  <a:gd name="T11" fmla="*/ 0 h 22"/>
                  <a:gd name="T12" fmla="*/ 1 w 68"/>
                  <a:gd name="T13" fmla="*/ 0 h 22"/>
                  <a:gd name="T14" fmla="*/ 1 w 68"/>
                  <a:gd name="T15" fmla="*/ 0 h 22"/>
                  <a:gd name="T16" fmla="*/ 0 w 68"/>
                  <a:gd name="T17" fmla="*/ 0 h 22"/>
                  <a:gd name="T18" fmla="*/ 0 w 68"/>
                  <a:gd name="T19" fmla="*/ 0 h 22"/>
                  <a:gd name="T20" fmla="*/ 1 w 68"/>
                  <a:gd name="T21" fmla="*/ 0 h 22"/>
                  <a:gd name="T22" fmla="*/ 1 w 68"/>
                  <a:gd name="T23" fmla="*/ 0 h 22"/>
                  <a:gd name="T24" fmla="*/ 1 w 68"/>
                  <a:gd name="T25" fmla="*/ 0 h 22"/>
                  <a:gd name="T26" fmla="*/ 1 w 68"/>
                  <a:gd name="T27" fmla="*/ 0 h 22"/>
                  <a:gd name="T28" fmla="*/ 1 w 68"/>
                  <a:gd name="T29" fmla="*/ 0 h 22"/>
                  <a:gd name="T30" fmla="*/ 1 w 68"/>
                  <a:gd name="T31" fmla="*/ 0 h 22"/>
                  <a:gd name="T32" fmla="*/ 1 w 68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22"/>
                  <a:gd name="T53" fmla="*/ 68 w 6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22">
                    <a:moveTo>
                      <a:pt x="68" y="0"/>
                    </a:moveTo>
                    <a:lnTo>
                      <a:pt x="63" y="6"/>
                    </a:lnTo>
                    <a:lnTo>
                      <a:pt x="55" y="11"/>
                    </a:lnTo>
                    <a:lnTo>
                      <a:pt x="46" y="16"/>
                    </a:lnTo>
                    <a:lnTo>
                      <a:pt x="34" y="19"/>
                    </a:lnTo>
                    <a:lnTo>
                      <a:pt x="23" y="20"/>
                    </a:lnTo>
                    <a:lnTo>
                      <a:pt x="13" y="22"/>
                    </a:lnTo>
                    <a:lnTo>
                      <a:pt x="5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5" y="13"/>
                    </a:lnTo>
                    <a:lnTo>
                      <a:pt x="13" y="9"/>
                    </a:lnTo>
                    <a:lnTo>
                      <a:pt x="22" y="8"/>
                    </a:lnTo>
                    <a:lnTo>
                      <a:pt x="34" y="8"/>
                    </a:lnTo>
                    <a:lnTo>
                      <a:pt x="46" y="5"/>
                    </a:lnTo>
                    <a:lnTo>
                      <a:pt x="57" y="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1" name="Freeform 161"/>
              <p:cNvSpPr>
                <a:spLocks/>
              </p:cNvSpPr>
              <p:nvPr/>
            </p:nvSpPr>
            <p:spPr bwMode="auto">
              <a:xfrm>
                <a:off x="524" y="1004"/>
                <a:ext cx="33" cy="13"/>
              </a:xfrm>
              <a:custGeom>
                <a:avLst/>
                <a:gdLst>
                  <a:gd name="T0" fmla="*/ 1 w 64"/>
                  <a:gd name="T1" fmla="*/ 0 h 28"/>
                  <a:gd name="T2" fmla="*/ 1 w 64"/>
                  <a:gd name="T3" fmla="*/ 0 h 28"/>
                  <a:gd name="T4" fmla="*/ 1 w 64"/>
                  <a:gd name="T5" fmla="*/ 0 h 28"/>
                  <a:gd name="T6" fmla="*/ 1 w 64"/>
                  <a:gd name="T7" fmla="*/ 0 h 28"/>
                  <a:gd name="T8" fmla="*/ 1 w 64"/>
                  <a:gd name="T9" fmla="*/ 0 h 28"/>
                  <a:gd name="T10" fmla="*/ 1 w 64"/>
                  <a:gd name="T11" fmla="*/ 0 h 28"/>
                  <a:gd name="T12" fmla="*/ 1 w 64"/>
                  <a:gd name="T13" fmla="*/ 0 h 28"/>
                  <a:gd name="T14" fmla="*/ 1 w 64"/>
                  <a:gd name="T15" fmla="*/ 0 h 28"/>
                  <a:gd name="T16" fmla="*/ 0 w 64"/>
                  <a:gd name="T17" fmla="*/ 0 h 28"/>
                  <a:gd name="T18" fmla="*/ 1 w 64"/>
                  <a:gd name="T19" fmla="*/ 0 h 28"/>
                  <a:gd name="T20" fmla="*/ 1 w 64"/>
                  <a:gd name="T21" fmla="*/ 0 h 28"/>
                  <a:gd name="T22" fmla="*/ 1 w 64"/>
                  <a:gd name="T23" fmla="*/ 0 h 28"/>
                  <a:gd name="T24" fmla="*/ 1 w 64"/>
                  <a:gd name="T25" fmla="*/ 0 h 28"/>
                  <a:gd name="T26" fmla="*/ 1 w 64"/>
                  <a:gd name="T27" fmla="*/ 0 h 28"/>
                  <a:gd name="T28" fmla="*/ 1 w 64"/>
                  <a:gd name="T29" fmla="*/ 0 h 28"/>
                  <a:gd name="T30" fmla="*/ 1 w 64"/>
                  <a:gd name="T31" fmla="*/ 0 h 28"/>
                  <a:gd name="T32" fmla="*/ 1 w 64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8"/>
                  <a:gd name="T53" fmla="*/ 64 w 64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8">
                    <a:moveTo>
                      <a:pt x="64" y="0"/>
                    </a:moveTo>
                    <a:lnTo>
                      <a:pt x="59" y="6"/>
                    </a:lnTo>
                    <a:lnTo>
                      <a:pt x="50" y="14"/>
                    </a:lnTo>
                    <a:lnTo>
                      <a:pt x="41" y="19"/>
                    </a:lnTo>
                    <a:lnTo>
                      <a:pt x="30" y="23"/>
                    </a:lnTo>
                    <a:lnTo>
                      <a:pt x="20" y="26"/>
                    </a:lnTo>
                    <a:lnTo>
                      <a:pt x="11" y="28"/>
                    </a:lnTo>
                    <a:lnTo>
                      <a:pt x="3" y="28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6" y="17"/>
                    </a:lnTo>
                    <a:lnTo>
                      <a:pt x="14" y="14"/>
                    </a:lnTo>
                    <a:lnTo>
                      <a:pt x="24" y="12"/>
                    </a:lnTo>
                    <a:lnTo>
                      <a:pt x="35" y="9"/>
                    </a:lnTo>
                    <a:lnTo>
                      <a:pt x="46" y="6"/>
                    </a:lnTo>
                    <a:lnTo>
                      <a:pt x="56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2" name="Freeform 162"/>
              <p:cNvSpPr>
                <a:spLocks/>
              </p:cNvSpPr>
              <p:nvPr/>
            </p:nvSpPr>
            <p:spPr bwMode="auto">
              <a:xfrm>
                <a:off x="526" y="1016"/>
                <a:ext cx="34" cy="20"/>
              </a:xfrm>
              <a:custGeom>
                <a:avLst/>
                <a:gdLst>
                  <a:gd name="T0" fmla="*/ 1 w 67"/>
                  <a:gd name="T1" fmla="*/ 0 h 41"/>
                  <a:gd name="T2" fmla="*/ 1 w 67"/>
                  <a:gd name="T3" fmla="*/ 0 h 41"/>
                  <a:gd name="T4" fmla="*/ 1 w 67"/>
                  <a:gd name="T5" fmla="*/ 0 h 41"/>
                  <a:gd name="T6" fmla="*/ 1 w 67"/>
                  <a:gd name="T7" fmla="*/ 0 h 41"/>
                  <a:gd name="T8" fmla="*/ 1 w 67"/>
                  <a:gd name="T9" fmla="*/ 0 h 41"/>
                  <a:gd name="T10" fmla="*/ 1 w 67"/>
                  <a:gd name="T11" fmla="*/ 0 h 41"/>
                  <a:gd name="T12" fmla="*/ 1 w 67"/>
                  <a:gd name="T13" fmla="*/ 0 h 41"/>
                  <a:gd name="T14" fmla="*/ 1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1 w 67"/>
                  <a:gd name="T21" fmla="*/ 0 h 41"/>
                  <a:gd name="T22" fmla="*/ 1 w 67"/>
                  <a:gd name="T23" fmla="*/ 0 h 41"/>
                  <a:gd name="T24" fmla="*/ 1 w 67"/>
                  <a:gd name="T25" fmla="*/ 0 h 41"/>
                  <a:gd name="T26" fmla="*/ 1 w 67"/>
                  <a:gd name="T27" fmla="*/ 0 h 41"/>
                  <a:gd name="T28" fmla="*/ 1 w 67"/>
                  <a:gd name="T29" fmla="*/ 0 h 41"/>
                  <a:gd name="T30" fmla="*/ 1 w 67"/>
                  <a:gd name="T31" fmla="*/ 0 h 41"/>
                  <a:gd name="T32" fmla="*/ 1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0"/>
                    </a:moveTo>
                    <a:lnTo>
                      <a:pt x="60" y="6"/>
                    </a:lnTo>
                    <a:lnTo>
                      <a:pt x="52" y="13"/>
                    </a:lnTo>
                    <a:lnTo>
                      <a:pt x="41" y="23"/>
                    </a:lnTo>
                    <a:lnTo>
                      <a:pt x="31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1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3"/>
                    </a:lnTo>
                    <a:lnTo>
                      <a:pt x="26" y="16"/>
                    </a:lnTo>
                    <a:lnTo>
                      <a:pt x="38" y="12"/>
                    </a:lnTo>
                    <a:lnTo>
                      <a:pt x="50" y="7"/>
                    </a:lnTo>
                    <a:lnTo>
                      <a:pt x="60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3" name="Freeform 163"/>
              <p:cNvSpPr>
                <a:spLocks/>
              </p:cNvSpPr>
              <p:nvPr/>
            </p:nvSpPr>
            <p:spPr bwMode="auto">
              <a:xfrm>
                <a:off x="532" y="1030"/>
                <a:ext cx="33" cy="28"/>
              </a:xfrm>
              <a:custGeom>
                <a:avLst/>
                <a:gdLst>
                  <a:gd name="T0" fmla="*/ 1 w 66"/>
                  <a:gd name="T1" fmla="*/ 0 h 57"/>
                  <a:gd name="T2" fmla="*/ 1 w 66"/>
                  <a:gd name="T3" fmla="*/ 0 h 57"/>
                  <a:gd name="T4" fmla="*/ 1 w 66"/>
                  <a:gd name="T5" fmla="*/ 0 h 57"/>
                  <a:gd name="T6" fmla="*/ 1 w 66"/>
                  <a:gd name="T7" fmla="*/ 0 h 57"/>
                  <a:gd name="T8" fmla="*/ 1 w 66"/>
                  <a:gd name="T9" fmla="*/ 0 h 57"/>
                  <a:gd name="T10" fmla="*/ 1 w 66"/>
                  <a:gd name="T11" fmla="*/ 0 h 57"/>
                  <a:gd name="T12" fmla="*/ 1 w 66"/>
                  <a:gd name="T13" fmla="*/ 0 h 57"/>
                  <a:gd name="T14" fmla="*/ 1 w 66"/>
                  <a:gd name="T15" fmla="*/ 0 h 57"/>
                  <a:gd name="T16" fmla="*/ 0 w 66"/>
                  <a:gd name="T17" fmla="*/ 0 h 57"/>
                  <a:gd name="T18" fmla="*/ 1 w 66"/>
                  <a:gd name="T19" fmla="*/ 0 h 57"/>
                  <a:gd name="T20" fmla="*/ 1 w 66"/>
                  <a:gd name="T21" fmla="*/ 0 h 57"/>
                  <a:gd name="T22" fmla="*/ 1 w 66"/>
                  <a:gd name="T23" fmla="*/ 0 h 57"/>
                  <a:gd name="T24" fmla="*/ 1 w 66"/>
                  <a:gd name="T25" fmla="*/ 0 h 57"/>
                  <a:gd name="T26" fmla="*/ 1 w 66"/>
                  <a:gd name="T27" fmla="*/ 0 h 57"/>
                  <a:gd name="T28" fmla="*/ 1 w 66"/>
                  <a:gd name="T29" fmla="*/ 0 h 57"/>
                  <a:gd name="T30" fmla="*/ 1 w 66"/>
                  <a:gd name="T31" fmla="*/ 0 h 57"/>
                  <a:gd name="T32" fmla="*/ 1 w 66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7"/>
                  <a:gd name="T53" fmla="*/ 66 w 66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7">
                    <a:moveTo>
                      <a:pt x="66" y="0"/>
                    </a:moveTo>
                    <a:lnTo>
                      <a:pt x="60" y="6"/>
                    </a:lnTo>
                    <a:lnTo>
                      <a:pt x="52" y="15"/>
                    </a:lnTo>
                    <a:lnTo>
                      <a:pt x="41" y="26"/>
                    </a:lnTo>
                    <a:lnTo>
                      <a:pt x="31" y="37"/>
                    </a:lnTo>
                    <a:lnTo>
                      <a:pt x="20" y="46"/>
                    </a:lnTo>
                    <a:lnTo>
                      <a:pt x="11" y="54"/>
                    </a:lnTo>
                    <a:lnTo>
                      <a:pt x="3" y="57"/>
                    </a:lnTo>
                    <a:lnTo>
                      <a:pt x="0" y="54"/>
                    </a:lnTo>
                    <a:lnTo>
                      <a:pt x="2" y="47"/>
                    </a:lnTo>
                    <a:lnTo>
                      <a:pt x="8" y="40"/>
                    </a:lnTo>
                    <a:lnTo>
                      <a:pt x="17" y="32"/>
                    </a:lnTo>
                    <a:lnTo>
                      <a:pt x="29" y="25"/>
                    </a:lnTo>
                    <a:lnTo>
                      <a:pt x="40" y="17"/>
                    </a:lnTo>
                    <a:lnTo>
                      <a:pt x="52" y="9"/>
                    </a:lnTo>
                    <a:lnTo>
                      <a:pt x="61" y="5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4" name="Freeform 164"/>
              <p:cNvSpPr>
                <a:spLocks/>
              </p:cNvSpPr>
              <p:nvPr/>
            </p:nvSpPr>
            <p:spPr bwMode="auto">
              <a:xfrm>
                <a:off x="537" y="1046"/>
                <a:ext cx="33" cy="32"/>
              </a:xfrm>
              <a:custGeom>
                <a:avLst/>
                <a:gdLst>
                  <a:gd name="T0" fmla="*/ 0 w 68"/>
                  <a:gd name="T1" fmla="*/ 0 h 64"/>
                  <a:gd name="T2" fmla="*/ 0 w 68"/>
                  <a:gd name="T3" fmla="*/ 1 h 64"/>
                  <a:gd name="T4" fmla="*/ 0 w 68"/>
                  <a:gd name="T5" fmla="*/ 1 h 64"/>
                  <a:gd name="T6" fmla="*/ 0 w 68"/>
                  <a:gd name="T7" fmla="*/ 1 h 64"/>
                  <a:gd name="T8" fmla="*/ 0 w 68"/>
                  <a:gd name="T9" fmla="*/ 1 h 64"/>
                  <a:gd name="T10" fmla="*/ 0 w 68"/>
                  <a:gd name="T11" fmla="*/ 1 h 64"/>
                  <a:gd name="T12" fmla="*/ 0 w 68"/>
                  <a:gd name="T13" fmla="*/ 1 h 64"/>
                  <a:gd name="T14" fmla="*/ 0 w 68"/>
                  <a:gd name="T15" fmla="*/ 1 h 64"/>
                  <a:gd name="T16" fmla="*/ 0 w 68"/>
                  <a:gd name="T17" fmla="*/ 1 h 64"/>
                  <a:gd name="T18" fmla="*/ 0 w 68"/>
                  <a:gd name="T19" fmla="*/ 1 h 64"/>
                  <a:gd name="T20" fmla="*/ 0 w 68"/>
                  <a:gd name="T21" fmla="*/ 1 h 64"/>
                  <a:gd name="T22" fmla="*/ 0 w 68"/>
                  <a:gd name="T23" fmla="*/ 1 h 64"/>
                  <a:gd name="T24" fmla="*/ 0 w 68"/>
                  <a:gd name="T25" fmla="*/ 1 h 64"/>
                  <a:gd name="T26" fmla="*/ 0 w 68"/>
                  <a:gd name="T27" fmla="*/ 1 h 64"/>
                  <a:gd name="T28" fmla="*/ 0 w 68"/>
                  <a:gd name="T29" fmla="*/ 1 h 64"/>
                  <a:gd name="T30" fmla="*/ 0 w 68"/>
                  <a:gd name="T31" fmla="*/ 1 h 64"/>
                  <a:gd name="T32" fmla="*/ 0 w 68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64"/>
                  <a:gd name="T53" fmla="*/ 68 w 6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64">
                    <a:moveTo>
                      <a:pt x="68" y="0"/>
                    </a:moveTo>
                    <a:lnTo>
                      <a:pt x="63" y="8"/>
                    </a:lnTo>
                    <a:lnTo>
                      <a:pt x="55" y="19"/>
                    </a:lnTo>
                    <a:lnTo>
                      <a:pt x="45" y="31"/>
                    </a:lnTo>
                    <a:lnTo>
                      <a:pt x="34" y="43"/>
                    </a:lnTo>
                    <a:lnTo>
                      <a:pt x="23" y="54"/>
                    </a:lnTo>
                    <a:lnTo>
                      <a:pt x="14" y="61"/>
                    </a:lnTo>
                    <a:lnTo>
                      <a:pt x="5" y="64"/>
                    </a:lnTo>
                    <a:lnTo>
                      <a:pt x="0" y="61"/>
                    </a:lnTo>
                    <a:lnTo>
                      <a:pt x="0" y="55"/>
                    </a:lnTo>
                    <a:lnTo>
                      <a:pt x="5" y="48"/>
                    </a:lnTo>
                    <a:lnTo>
                      <a:pt x="16" y="40"/>
                    </a:lnTo>
                    <a:lnTo>
                      <a:pt x="28" y="31"/>
                    </a:lnTo>
                    <a:lnTo>
                      <a:pt x="40" y="23"/>
                    </a:lnTo>
                    <a:lnTo>
                      <a:pt x="52" y="14"/>
                    </a:lnTo>
                    <a:lnTo>
                      <a:pt x="61" y="6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5" name="Freeform 165"/>
              <p:cNvSpPr>
                <a:spLocks/>
              </p:cNvSpPr>
              <p:nvPr/>
            </p:nvSpPr>
            <p:spPr bwMode="auto">
              <a:xfrm>
                <a:off x="546" y="1058"/>
                <a:ext cx="32" cy="36"/>
              </a:xfrm>
              <a:custGeom>
                <a:avLst/>
                <a:gdLst>
                  <a:gd name="T0" fmla="*/ 1 w 64"/>
                  <a:gd name="T1" fmla="*/ 0 h 73"/>
                  <a:gd name="T2" fmla="*/ 1 w 64"/>
                  <a:gd name="T3" fmla="*/ 0 h 73"/>
                  <a:gd name="T4" fmla="*/ 1 w 64"/>
                  <a:gd name="T5" fmla="*/ 0 h 73"/>
                  <a:gd name="T6" fmla="*/ 1 w 64"/>
                  <a:gd name="T7" fmla="*/ 0 h 73"/>
                  <a:gd name="T8" fmla="*/ 1 w 64"/>
                  <a:gd name="T9" fmla="*/ 0 h 73"/>
                  <a:gd name="T10" fmla="*/ 1 w 64"/>
                  <a:gd name="T11" fmla="*/ 0 h 73"/>
                  <a:gd name="T12" fmla="*/ 1 w 64"/>
                  <a:gd name="T13" fmla="*/ 0 h 73"/>
                  <a:gd name="T14" fmla="*/ 1 w 64"/>
                  <a:gd name="T15" fmla="*/ 0 h 73"/>
                  <a:gd name="T16" fmla="*/ 1 w 64"/>
                  <a:gd name="T17" fmla="*/ 0 h 73"/>
                  <a:gd name="T18" fmla="*/ 0 w 64"/>
                  <a:gd name="T19" fmla="*/ 0 h 73"/>
                  <a:gd name="T20" fmla="*/ 1 w 64"/>
                  <a:gd name="T21" fmla="*/ 0 h 73"/>
                  <a:gd name="T22" fmla="*/ 1 w 64"/>
                  <a:gd name="T23" fmla="*/ 0 h 73"/>
                  <a:gd name="T24" fmla="*/ 1 w 64"/>
                  <a:gd name="T25" fmla="*/ 0 h 73"/>
                  <a:gd name="T26" fmla="*/ 1 w 64"/>
                  <a:gd name="T27" fmla="*/ 0 h 73"/>
                  <a:gd name="T28" fmla="*/ 1 w 64"/>
                  <a:gd name="T29" fmla="*/ 0 h 73"/>
                  <a:gd name="T30" fmla="*/ 1 w 64"/>
                  <a:gd name="T31" fmla="*/ 0 h 73"/>
                  <a:gd name="T32" fmla="*/ 1 w 64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73"/>
                  <a:gd name="T53" fmla="*/ 64 w 6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73">
                    <a:moveTo>
                      <a:pt x="64" y="0"/>
                    </a:moveTo>
                    <a:lnTo>
                      <a:pt x="61" y="9"/>
                    </a:lnTo>
                    <a:lnTo>
                      <a:pt x="55" y="21"/>
                    </a:lnTo>
                    <a:lnTo>
                      <a:pt x="47" y="33"/>
                    </a:lnTo>
                    <a:lnTo>
                      <a:pt x="39" y="45"/>
                    </a:lnTo>
                    <a:lnTo>
                      <a:pt x="30" y="56"/>
                    </a:lnTo>
                    <a:lnTo>
                      <a:pt x="21" y="65"/>
                    </a:lnTo>
                    <a:lnTo>
                      <a:pt x="10" y="71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3" y="62"/>
                    </a:lnTo>
                    <a:lnTo>
                      <a:pt x="12" y="52"/>
                    </a:lnTo>
                    <a:lnTo>
                      <a:pt x="23" y="39"/>
                    </a:lnTo>
                    <a:lnTo>
                      <a:pt x="35" y="27"/>
                    </a:lnTo>
                    <a:lnTo>
                      <a:pt x="47" y="15"/>
                    </a:lnTo>
                    <a:lnTo>
                      <a:pt x="58" y="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6" name="Freeform 166"/>
              <p:cNvSpPr>
                <a:spLocks/>
              </p:cNvSpPr>
              <p:nvPr/>
            </p:nvSpPr>
            <p:spPr bwMode="auto">
              <a:xfrm>
                <a:off x="566" y="1067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81"/>
                    </a:moveTo>
                    <a:lnTo>
                      <a:pt x="1" y="69"/>
                    </a:lnTo>
                    <a:lnTo>
                      <a:pt x="9" y="44"/>
                    </a:lnTo>
                    <a:lnTo>
                      <a:pt x="20" y="18"/>
                    </a:lnTo>
                    <a:lnTo>
                      <a:pt x="27" y="0"/>
                    </a:lnTo>
                    <a:lnTo>
                      <a:pt x="29" y="24"/>
                    </a:lnTo>
                    <a:lnTo>
                      <a:pt x="23" y="53"/>
                    </a:lnTo>
                    <a:lnTo>
                      <a:pt x="14" y="75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7" name="Freeform 167"/>
              <p:cNvSpPr>
                <a:spLocks/>
              </p:cNvSpPr>
              <p:nvPr/>
            </p:nvSpPr>
            <p:spPr bwMode="auto">
              <a:xfrm>
                <a:off x="578" y="1081"/>
                <a:ext cx="14" cy="39"/>
              </a:xfrm>
              <a:custGeom>
                <a:avLst/>
                <a:gdLst>
                  <a:gd name="T0" fmla="*/ 0 w 29"/>
                  <a:gd name="T1" fmla="*/ 1 h 78"/>
                  <a:gd name="T2" fmla="*/ 0 w 29"/>
                  <a:gd name="T3" fmla="*/ 1 h 78"/>
                  <a:gd name="T4" fmla="*/ 0 w 29"/>
                  <a:gd name="T5" fmla="*/ 1 h 78"/>
                  <a:gd name="T6" fmla="*/ 0 w 29"/>
                  <a:gd name="T7" fmla="*/ 1 h 78"/>
                  <a:gd name="T8" fmla="*/ 0 w 29"/>
                  <a:gd name="T9" fmla="*/ 0 h 78"/>
                  <a:gd name="T10" fmla="*/ 0 w 29"/>
                  <a:gd name="T11" fmla="*/ 1 h 78"/>
                  <a:gd name="T12" fmla="*/ 0 w 29"/>
                  <a:gd name="T13" fmla="*/ 1 h 78"/>
                  <a:gd name="T14" fmla="*/ 0 w 29"/>
                  <a:gd name="T15" fmla="*/ 1 h 78"/>
                  <a:gd name="T16" fmla="*/ 0 w 29"/>
                  <a:gd name="T17" fmla="*/ 1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78"/>
                    </a:moveTo>
                    <a:lnTo>
                      <a:pt x="1" y="66"/>
                    </a:lnTo>
                    <a:lnTo>
                      <a:pt x="10" y="42"/>
                    </a:lnTo>
                    <a:lnTo>
                      <a:pt x="21" y="17"/>
                    </a:lnTo>
                    <a:lnTo>
                      <a:pt x="27" y="0"/>
                    </a:lnTo>
                    <a:lnTo>
                      <a:pt x="29" y="25"/>
                    </a:lnTo>
                    <a:lnTo>
                      <a:pt x="23" y="52"/>
                    </a:lnTo>
                    <a:lnTo>
                      <a:pt x="14" y="7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8" name="Freeform 168"/>
              <p:cNvSpPr>
                <a:spLocks/>
              </p:cNvSpPr>
              <p:nvPr/>
            </p:nvSpPr>
            <p:spPr bwMode="auto">
              <a:xfrm>
                <a:off x="518" y="1041"/>
                <a:ext cx="42" cy="198"/>
              </a:xfrm>
              <a:custGeom>
                <a:avLst/>
                <a:gdLst>
                  <a:gd name="T0" fmla="*/ 0 w 86"/>
                  <a:gd name="T1" fmla="*/ 1 h 396"/>
                  <a:gd name="T2" fmla="*/ 0 w 86"/>
                  <a:gd name="T3" fmla="*/ 1 h 396"/>
                  <a:gd name="T4" fmla="*/ 0 w 86"/>
                  <a:gd name="T5" fmla="*/ 1 h 396"/>
                  <a:gd name="T6" fmla="*/ 0 w 86"/>
                  <a:gd name="T7" fmla="*/ 1 h 396"/>
                  <a:gd name="T8" fmla="*/ 0 w 86"/>
                  <a:gd name="T9" fmla="*/ 0 h 396"/>
                  <a:gd name="T10" fmla="*/ 0 w 86"/>
                  <a:gd name="T11" fmla="*/ 1 h 396"/>
                  <a:gd name="T12" fmla="*/ 0 w 86"/>
                  <a:gd name="T13" fmla="*/ 1 h 396"/>
                  <a:gd name="T14" fmla="*/ 0 w 86"/>
                  <a:gd name="T15" fmla="*/ 1 h 396"/>
                  <a:gd name="T16" fmla="*/ 0 w 86"/>
                  <a:gd name="T17" fmla="*/ 1 h 396"/>
                  <a:gd name="T18" fmla="*/ 0 w 86"/>
                  <a:gd name="T19" fmla="*/ 1 h 396"/>
                  <a:gd name="T20" fmla="*/ 0 w 86"/>
                  <a:gd name="T21" fmla="*/ 1 h 396"/>
                  <a:gd name="T22" fmla="*/ 0 w 86"/>
                  <a:gd name="T23" fmla="*/ 1 h 396"/>
                  <a:gd name="T24" fmla="*/ 0 w 86"/>
                  <a:gd name="T25" fmla="*/ 1 h 396"/>
                  <a:gd name="T26" fmla="*/ 0 w 86"/>
                  <a:gd name="T27" fmla="*/ 1 h 396"/>
                  <a:gd name="T28" fmla="*/ 0 w 86"/>
                  <a:gd name="T29" fmla="*/ 1 h 396"/>
                  <a:gd name="T30" fmla="*/ 0 w 86"/>
                  <a:gd name="T31" fmla="*/ 1 h 396"/>
                  <a:gd name="T32" fmla="*/ 0 w 86"/>
                  <a:gd name="T33" fmla="*/ 1 h 396"/>
                  <a:gd name="T34" fmla="*/ 0 w 86"/>
                  <a:gd name="T35" fmla="*/ 1 h 396"/>
                  <a:gd name="T36" fmla="*/ 0 w 86"/>
                  <a:gd name="T37" fmla="*/ 1 h 396"/>
                  <a:gd name="T38" fmla="*/ 0 w 86"/>
                  <a:gd name="T39" fmla="*/ 1 h 396"/>
                  <a:gd name="T40" fmla="*/ 0 w 86"/>
                  <a:gd name="T41" fmla="*/ 1 h 3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396"/>
                  <a:gd name="T65" fmla="*/ 86 w 86"/>
                  <a:gd name="T66" fmla="*/ 396 h 3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396">
                    <a:moveTo>
                      <a:pt x="12" y="5"/>
                    </a:moveTo>
                    <a:lnTo>
                      <a:pt x="9" y="3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9" y="58"/>
                    </a:lnTo>
                    <a:lnTo>
                      <a:pt x="51" y="115"/>
                    </a:lnTo>
                    <a:lnTo>
                      <a:pt x="64" y="170"/>
                    </a:lnTo>
                    <a:lnTo>
                      <a:pt x="72" y="222"/>
                    </a:lnTo>
                    <a:lnTo>
                      <a:pt x="75" y="270"/>
                    </a:lnTo>
                    <a:lnTo>
                      <a:pt x="77" y="316"/>
                    </a:lnTo>
                    <a:lnTo>
                      <a:pt x="77" y="357"/>
                    </a:lnTo>
                    <a:lnTo>
                      <a:pt x="75" y="396"/>
                    </a:lnTo>
                    <a:lnTo>
                      <a:pt x="81" y="367"/>
                    </a:lnTo>
                    <a:lnTo>
                      <a:pt x="86" y="325"/>
                    </a:lnTo>
                    <a:lnTo>
                      <a:pt x="86" y="272"/>
                    </a:lnTo>
                    <a:lnTo>
                      <a:pt x="83" y="214"/>
                    </a:lnTo>
                    <a:lnTo>
                      <a:pt x="73" y="154"/>
                    </a:lnTo>
                    <a:lnTo>
                      <a:pt x="60" y="96"/>
                    </a:lnTo>
                    <a:lnTo>
                      <a:pt x="40" y="46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9" name="Freeform 169"/>
              <p:cNvSpPr>
                <a:spLocks/>
              </p:cNvSpPr>
              <p:nvPr/>
            </p:nvSpPr>
            <p:spPr bwMode="auto">
              <a:xfrm>
                <a:off x="528" y="1198"/>
                <a:ext cx="30" cy="29"/>
              </a:xfrm>
              <a:custGeom>
                <a:avLst/>
                <a:gdLst>
                  <a:gd name="T0" fmla="*/ 0 w 59"/>
                  <a:gd name="T1" fmla="*/ 1 h 58"/>
                  <a:gd name="T2" fmla="*/ 1 w 59"/>
                  <a:gd name="T3" fmla="*/ 1 h 58"/>
                  <a:gd name="T4" fmla="*/ 1 w 59"/>
                  <a:gd name="T5" fmla="*/ 1 h 58"/>
                  <a:gd name="T6" fmla="*/ 1 w 59"/>
                  <a:gd name="T7" fmla="*/ 1 h 58"/>
                  <a:gd name="T8" fmla="*/ 1 w 59"/>
                  <a:gd name="T9" fmla="*/ 1 h 58"/>
                  <a:gd name="T10" fmla="*/ 1 w 59"/>
                  <a:gd name="T11" fmla="*/ 1 h 58"/>
                  <a:gd name="T12" fmla="*/ 1 w 59"/>
                  <a:gd name="T13" fmla="*/ 1 h 58"/>
                  <a:gd name="T14" fmla="*/ 1 w 59"/>
                  <a:gd name="T15" fmla="*/ 1 h 58"/>
                  <a:gd name="T16" fmla="*/ 1 w 59"/>
                  <a:gd name="T17" fmla="*/ 0 h 58"/>
                  <a:gd name="T18" fmla="*/ 1 w 59"/>
                  <a:gd name="T19" fmla="*/ 1 h 58"/>
                  <a:gd name="T20" fmla="*/ 1 w 59"/>
                  <a:gd name="T21" fmla="*/ 1 h 58"/>
                  <a:gd name="T22" fmla="*/ 1 w 59"/>
                  <a:gd name="T23" fmla="*/ 1 h 58"/>
                  <a:gd name="T24" fmla="*/ 1 w 59"/>
                  <a:gd name="T25" fmla="*/ 1 h 58"/>
                  <a:gd name="T26" fmla="*/ 1 w 59"/>
                  <a:gd name="T27" fmla="*/ 1 h 58"/>
                  <a:gd name="T28" fmla="*/ 1 w 59"/>
                  <a:gd name="T29" fmla="*/ 1 h 58"/>
                  <a:gd name="T30" fmla="*/ 1 w 59"/>
                  <a:gd name="T31" fmla="*/ 1 h 58"/>
                  <a:gd name="T32" fmla="*/ 0 w 59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8"/>
                  <a:gd name="T53" fmla="*/ 59 w 5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8">
                    <a:moveTo>
                      <a:pt x="0" y="57"/>
                    </a:moveTo>
                    <a:lnTo>
                      <a:pt x="3" y="58"/>
                    </a:lnTo>
                    <a:lnTo>
                      <a:pt x="9" y="57"/>
                    </a:lnTo>
                    <a:lnTo>
                      <a:pt x="18" y="52"/>
                    </a:lnTo>
                    <a:lnTo>
                      <a:pt x="29" y="46"/>
                    </a:lnTo>
                    <a:lnTo>
                      <a:pt x="38" y="37"/>
                    </a:lnTo>
                    <a:lnTo>
                      <a:pt x="48" y="26"/>
                    </a:lnTo>
                    <a:lnTo>
                      <a:pt x="55" y="14"/>
                    </a:lnTo>
                    <a:lnTo>
                      <a:pt x="59" y="0"/>
                    </a:lnTo>
                    <a:lnTo>
                      <a:pt x="53" y="8"/>
                    </a:lnTo>
                    <a:lnTo>
                      <a:pt x="44" y="15"/>
                    </a:lnTo>
                    <a:lnTo>
                      <a:pt x="35" y="23"/>
                    </a:lnTo>
                    <a:lnTo>
                      <a:pt x="24" y="31"/>
                    </a:lnTo>
                    <a:lnTo>
                      <a:pt x="13" y="40"/>
                    </a:lnTo>
                    <a:lnTo>
                      <a:pt x="6" y="46"/>
                    </a:lnTo>
                    <a:lnTo>
                      <a:pt x="1" y="52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0" name="Freeform 170"/>
              <p:cNvSpPr>
                <a:spLocks/>
              </p:cNvSpPr>
              <p:nvPr/>
            </p:nvSpPr>
            <p:spPr bwMode="auto">
              <a:xfrm>
                <a:off x="525" y="1162"/>
                <a:ext cx="35" cy="37"/>
              </a:xfrm>
              <a:custGeom>
                <a:avLst/>
                <a:gdLst>
                  <a:gd name="T0" fmla="*/ 0 w 69"/>
                  <a:gd name="T1" fmla="*/ 1 h 73"/>
                  <a:gd name="T2" fmla="*/ 1 w 69"/>
                  <a:gd name="T3" fmla="*/ 1 h 73"/>
                  <a:gd name="T4" fmla="*/ 1 w 69"/>
                  <a:gd name="T5" fmla="*/ 1 h 73"/>
                  <a:gd name="T6" fmla="*/ 1 w 69"/>
                  <a:gd name="T7" fmla="*/ 1 h 73"/>
                  <a:gd name="T8" fmla="*/ 1 w 69"/>
                  <a:gd name="T9" fmla="*/ 1 h 73"/>
                  <a:gd name="T10" fmla="*/ 1 w 69"/>
                  <a:gd name="T11" fmla="*/ 1 h 73"/>
                  <a:gd name="T12" fmla="*/ 1 w 69"/>
                  <a:gd name="T13" fmla="*/ 1 h 73"/>
                  <a:gd name="T14" fmla="*/ 1 w 69"/>
                  <a:gd name="T15" fmla="*/ 1 h 73"/>
                  <a:gd name="T16" fmla="*/ 1 w 69"/>
                  <a:gd name="T17" fmla="*/ 0 h 73"/>
                  <a:gd name="T18" fmla="*/ 1 w 69"/>
                  <a:gd name="T19" fmla="*/ 1 h 73"/>
                  <a:gd name="T20" fmla="*/ 1 w 69"/>
                  <a:gd name="T21" fmla="*/ 1 h 73"/>
                  <a:gd name="T22" fmla="*/ 1 w 69"/>
                  <a:gd name="T23" fmla="*/ 1 h 73"/>
                  <a:gd name="T24" fmla="*/ 1 w 69"/>
                  <a:gd name="T25" fmla="*/ 1 h 73"/>
                  <a:gd name="T26" fmla="*/ 1 w 69"/>
                  <a:gd name="T27" fmla="*/ 1 h 73"/>
                  <a:gd name="T28" fmla="*/ 1 w 69"/>
                  <a:gd name="T29" fmla="*/ 1 h 73"/>
                  <a:gd name="T30" fmla="*/ 1 w 69"/>
                  <a:gd name="T31" fmla="*/ 1 h 73"/>
                  <a:gd name="T32" fmla="*/ 0 w 69"/>
                  <a:gd name="T33" fmla="*/ 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2"/>
                    </a:moveTo>
                    <a:lnTo>
                      <a:pt x="5" y="73"/>
                    </a:lnTo>
                    <a:lnTo>
                      <a:pt x="13" y="72"/>
                    </a:lnTo>
                    <a:lnTo>
                      <a:pt x="22" y="64"/>
                    </a:lnTo>
                    <a:lnTo>
                      <a:pt x="34" y="55"/>
                    </a:lnTo>
                    <a:lnTo>
                      <a:pt x="45" y="43"/>
                    </a:lnTo>
                    <a:lnTo>
                      <a:pt x="55" y="29"/>
                    </a:lnTo>
                    <a:lnTo>
                      <a:pt x="65" y="15"/>
                    </a:lnTo>
                    <a:lnTo>
                      <a:pt x="69" y="0"/>
                    </a:lnTo>
                    <a:lnTo>
                      <a:pt x="65" y="6"/>
                    </a:lnTo>
                    <a:lnTo>
                      <a:pt x="54" y="14"/>
                    </a:lnTo>
                    <a:lnTo>
                      <a:pt x="43" y="24"/>
                    </a:lnTo>
                    <a:lnTo>
                      <a:pt x="31" y="35"/>
                    </a:lnTo>
                    <a:lnTo>
                      <a:pt x="19" y="46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1" name="Freeform 171"/>
              <p:cNvSpPr>
                <a:spLocks/>
              </p:cNvSpPr>
              <p:nvPr/>
            </p:nvSpPr>
            <p:spPr bwMode="auto">
              <a:xfrm>
                <a:off x="518" y="1145"/>
                <a:ext cx="39" cy="32"/>
              </a:xfrm>
              <a:custGeom>
                <a:avLst/>
                <a:gdLst>
                  <a:gd name="T0" fmla="*/ 0 w 76"/>
                  <a:gd name="T1" fmla="*/ 1 h 64"/>
                  <a:gd name="T2" fmla="*/ 1 w 76"/>
                  <a:gd name="T3" fmla="*/ 1 h 64"/>
                  <a:gd name="T4" fmla="*/ 1 w 76"/>
                  <a:gd name="T5" fmla="*/ 1 h 64"/>
                  <a:gd name="T6" fmla="*/ 1 w 76"/>
                  <a:gd name="T7" fmla="*/ 1 h 64"/>
                  <a:gd name="T8" fmla="*/ 1 w 76"/>
                  <a:gd name="T9" fmla="*/ 1 h 64"/>
                  <a:gd name="T10" fmla="*/ 1 w 76"/>
                  <a:gd name="T11" fmla="*/ 1 h 64"/>
                  <a:gd name="T12" fmla="*/ 1 w 76"/>
                  <a:gd name="T13" fmla="*/ 1 h 64"/>
                  <a:gd name="T14" fmla="*/ 1 w 76"/>
                  <a:gd name="T15" fmla="*/ 1 h 64"/>
                  <a:gd name="T16" fmla="*/ 1 w 76"/>
                  <a:gd name="T17" fmla="*/ 0 h 64"/>
                  <a:gd name="T18" fmla="*/ 1 w 76"/>
                  <a:gd name="T19" fmla="*/ 1 h 64"/>
                  <a:gd name="T20" fmla="*/ 1 w 76"/>
                  <a:gd name="T21" fmla="*/ 1 h 64"/>
                  <a:gd name="T22" fmla="*/ 1 w 76"/>
                  <a:gd name="T23" fmla="*/ 1 h 64"/>
                  <a:gd name="T24" fmla="*/ 1 w 76"/>
                  <a:gd name="T25" fmla="*/ 1 h 64"/>
                  <a:gd name="T26" fmla="*/ 1 w 76"/>
                  <a:gd name="T27" fmla="*/ 1 h 64"/>
                  <a:gd name="T28" fmla="*/ 1 w 76"/>
                  <a:gd name="T29" fmla="*/ 1 h 64"/>
                  <a:gd name="T30" fmla="*/ 1 w 76"/>
                  <a:gd name="T31" fmla="*/ 1 h 64"/>
                  <a:gd name="T32" fmla="*/ 0 w 76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4"/>
                  <a:gd name="T53" fmla="*/ 76 w 7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4">
                    <a:moveTo>
                      <a:pt x="0" y="61"/>
                    </a:moveTo>
                    <a:lnTo>
                      <a:pt x="4" y="64"/>
                    </a:lnTo>
                    <a:lnTo>
                      <a:pt x="15" y="62"/>
                    </a:lnTo>
                    <a:lnTo>
                      <a:pt x="26" y="56"/>
                    </a:lnTo>
                    <a:lnTo>
                      <a:pt x="39" y="49"/>
                    </a:lnTo>
                    <a:lnTo>
                      <a:pt x="52" y="38"/>
                    </a:lnTo>
                    <a:lnTo>
                      <a:pt x="64" y="26"/>
                    </a:lnTo>
                    <a:lnTo>
                      <a:pt x="71" y="12"/>
                    </a:lnTo>
                    <a:lnTo>
                      <a:pt x="76" y="0"/>
                    </a:lnTo>
                    <a:lnTo>
                      <a:pt x="70" y="3"/>
                    </a:lnTo>
                    <a:lnTo>
                      <a:pt x="61" y="10"/>
                    </a:lnTo>
                    <a:lnTo>
                      <a:pt x="47" y="18"/>
                    </a:lnTo>
                    <a:lnTo>
                      <a:pt x="33" y="29"/>
                    </a:lnTo>
                    <a:lnTo>
                      <a:pt x="21" y="38"/>
                    </a:lnTo>
                    <a:lnTo>
                      <a:pt x="9" y="49"/>
                    </a:lnTo>
                    <a:lnTo>
                      <a:pt x="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2" name="Freeform 172"/>
              <p:cNvSpPr>
                <a:spLocks/>
              </p:cNvSpPr>
              <p:nvPr/>
            </p:nvSpPr>
            <p:spPr bwMode="auto">
              <a:xfrm>
                <a:off x="518" y="1111"/>
                <a:ext cx="35" cy="28"/>
              </a:xfrm>
              <a:custGeom>
                <a:avLst/>
                <a:gdLst>
                  <a:gd name="T0" fmla="*/ 0 w 70"/>
                  <a:gd name="T1" fmla="*/ 1 h 55"/>
                  <a:gd name="T2" fmla="*/ 1 w 70"/>
                  <a:gd name="T3" fmla="*/ 1 h 55"/>
                  <a:gd name="T4" fmla="*/ 1 w 70"/>
                  <a:gd name="T5" fmla="*/ 1 h 55"/>
                  <a:gd name="T6" fmla="*/ 1 w 70"/>
                  <a:gd name="T7" fmla="*/ 1 h 55"/>
                  <a:gd name="T8" fmla="*/ 1 w 70"/>
                  <a:gd name="T9" fmla="*/ 1 h 55"/>
                  <a:gd name="T10" fmla="*/ 1 w 70"/>
                  <a:gd name="T11" fmla="*/ 1 h 55"/>
                  <a:gd name="T12" fmla="*/ 1 w 70"/>
                  <a:gd name="T13" fmla="*/ 1 h 55"/>
                  <a:gd name="T14" fmla="*/ 1 w 70"/>
                  <a:gd name="T15" fmla="*/ 1 h 55"/>
                  <a:gd name="T16" fmla="*/ 1 w 70"/>
                  <a:gd name="T17" fmla="*/ 0 h 55"/>
                  <a:gd name="T18" fmla="*/ 1 w 70"/>
                  <a:gd name="T19" fmla="*/ 1 h 55"/>
                  <a:gd name="T20" fmla="*/ 1 w 70"/>
                  <a:gd name="T21" fmla="*/ 1 h 55"/>
                  <a:gd name="T22" fmla="*/ 1 w 70"/>
                  <a:gd name="T23" fmla="*/ 1 h 55"/>
                  <a:gd name="T24" fmla="*/ 1 w 70"/>
                  <a:gd name="T25" fmla="*/ 1 h 55"/>
                  <a:gd name="T26" fmla="*/ 1 w 70"/>
                  <a:gd name="T27" fmla="*/ 1 h 55"/>
                  <a:gd name="T28" fmla="*/ 1 w 70"/>
                  <a:gd name="T29" fmla="*/ 1 h 55"/>
                  <a:gd name="T30" fmla="*/ 1 w 70"/>
                  <a:gd name="T31" fmla="*/ 1 h 55"/>
                  <a:gd name="T32" fmla="*/ 0 w 70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3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8" y="30"/>
                    </a:lnTo>
                    <a:lnTo>
                      <a:pt x="58" y="21"/>
                    </a:lnTo>
                    <a:lnTo>
                      <a:pt x="67" y="1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4" y="10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2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3" name="Freeform 173"/>
              <p:cNvSpPr>
                <a:spLocks/>
              </p:cNvSpPr>
              <p:nvPr/>
            </p:nvSpPr>
            <p:spPr bwMode="auto">
              <a:xfrm>
                <a:off x="516" y="1098"/>
                <a:ext cx="32" cy="19"/>
              </a:xfrm>
              <a:custGeom>
                <a:avLst/>
                <a:gdLst>
                  <a:gd name="T0" fmla="*/ 0 w 64"/>
                  <a:gd name="T1" fmla="*/ 0 h 40"/>
                  <a:gd name="T2" fmla="*/ 1 w 64"/>
                  <a:gd name="T3" fmla="*/ 0 h 40"/>
                  <a:gd name="T4" fmla="*/ 1 w 64"/>
                  <a:gd name="T5" fmla="*/ 0 h 40"/>
                  <a:gd name="T6" fmla="*/ 1 w 64"/>
                  <a:gd name="T7" fmla="*/ 0 h 40"/>
                  <a:gd name="T8" fmla="*/ 1 w 64"/>
                  <a:gd name="T9" fmla="*/ 0 h 40"/>
                  <a:gd name="T10" fmla="*/ 1 w 64"/>
                  <a:gd name="T11" fmla="*/ 0 h 40"/>
                  <a:gd name="T12" fmla="*/ 1 w 64"/>
                  <a:gd name="T13" fmla="*/ 0 h 40"/>
                  <a:gd name="T14" fmla="*/ 1 w 64"/>
                  <a:gd name="T15" fmla="*/ 0 h 40"/>
                  <a:gd name="T16" fmla="*/ 1 w 64"/>
                  <a:gd name="T17" fmla="*/ 0 h 40"/>
                  <a:gd name="T18" fmla="*/ 1 w 64"/>
                  <a:gd name="T19" fmla="*/ 0 h 40"/>
                  <a:gd name="T20" fmla="*/ 1 w 64"/>
                  <a:gd name="T21" fmla="*/ 0 h 40"/>
                  <a:gd name="T22" fmla="*/ 1 w 64"/>
                  <a:gd name="T23" fmla="*/ 0 h 40"/>
                  <a:gd name="T24" fmla="*/ 1 w 64"/>
                  <a:gd name="T25" fmla="*/ 0 h 40"/>
                  <a:gd name="T26" fmla="*/ 1 w 64"/>
                  <a:gd name="T27" fmla="*/ 0 h 40"/>
                  <a:gd name="T28" fmla="*/ 1 w 64"/>
                  <a:gd name="T29" fmla="*/ 0 h 40"/>
                  <a:gd name="T30" fmla="*/ 1 w 64"/>
                  <a:gd name="T31" fmla="*/ 0 h 40"/>
                  <a:gd name="T32" fmla="*/ 0 w 6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0"/>
                  <a:gd name="T53" fmla="*/ 64 w 6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0">
                    <a:moveTo>
                      <a:pt x="0" y="35"/>
                    </a:moveTo>
                    <a:lnTo>
                      <a:pt x="3" y="38"/>
                    </a:lnTo>
                    <a:lnTo>
                      <a:pt x="11" y="40"/>
                    </a:lnTo>
                    <a:lnTo>
                      <a:pt x="20" y="38"/>
                    </a:lnTo>
                    <a:lnTo>
                      <a:pt x="31" y="35"/>
                    </a:lnTo>
                    <a:lnTo>
                      <a:pt x="41" y="29"/>
                    </a:lnTo>
                    <a:lnTo>
                      <a:pt x="52" y="21"/>
                    </a:lnTo>
                    <a:lnTo>
                      <a:pt x="60" y="12"/>
                    </a:lnTo>
                    <a:lnTo>
                      <a:pt x="64" y="0"/>
                    </a:lnTo>
                    <a:lnTo>
                      <a:pt x="58" y="3"/>
                    </a:lnTo>
                    <a:lnTo>
                      <a:pt x="49" y="8"/>
                    </a:lnTo>
                    <a:lnTo>
                      <a:pt x="37" y="12"/>
                    </a:lnTo>
                    <a:lnTo>
                      <a:pt x="26" y="17"/>
                    </a:lnTo>
                    <a:lnTo>
                      <a:pt x="15" y="21"/>
                    </a:lnTo>
                    <a:lnTo>
                      <a:pt x="6" y="26"/>
                    </a:lnTo>
                    <a:lnTo>
                      <a:pt x="2" y="31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4" name="Freeform 174"/>
              <p:cNvSpPr>
                <a:spLocks/>
              </p:cNvSpPr>
              <p:nvPr/>
            </p:nvSpPr>
            <p:spPr bwMode="auto">
              <a:xfrm>
                <a:off x="512" y="1067"/>
                <a:ext cx="24" cy="15"/>
              </a:xfrm>
              <a:custGeom>
                <a:avLst/>
                <a:gdLst>
                  <a:gd name="T0" fmla="*/ 0 w 49"/>
                  <a:gd name="T1" fmla="*/ 0 h 31"/>
                  <a:gd name="T2" fmla="*/ 0 w 49"/>
                  <a:gd name="T3" fmla="*/ 0 h 31"/>
                  <a:gd name="T4" fmla="*/ 0 w 49"/>
                  <a:gd name="T5" fmla="*/ 0 h 31"/>
                  <a:gd name="T6" fmla="*/ 0 w 49"/>
                  <a:gd name="T7" fmla="*/ 0 h 31"/>
                  <a:gd name="T8" fmla="*/ 0 w 49"/>
                  <a:gd name="T9" fmla="*/ 0 h 31"/>
                  <a:gd name="T10" fmla="*/ 0 w 49"/>
                  <a:gd name="T11" fmla="*/ 0 h 31"/>
                  <a:gd name="T12" fmla="*/ 0 w 49"/>
                  <a:gd name="T13" fmla="*/ 0 h 31"/>
                  <a:gd name="T14" fmla="*/ 0 w 49"/>
                  <a:gd name="T15" fmla="*/ 0 h 31"/>
                  <a:gd name="T16" fmla="*/ 0 w 49"/>
                  <a:gd name="T17" fmla="*/ 0 h 31"/>
                  <a:gd name="T18" fmla="*/ 0 w 49"/>
                  <a:gd name="T19" fmla="*/ 0 h 31"/>
                  <a:gd name="T20" fmla="*/ 0 w 49"/>
                  <a:gd name="T21" fmla="*/ 0 h 31"/>
                  <a:gd name="T22" fmla="*/ 0 w 49"/>
                  <a:gd name="T23" fmla="*/ 0 h 31"/>
                  <a:gd name="T24" fmla="*/ 0 w 49"/>
                  <a:gd name="T25" fmla="*/ 0 h 31"/>
                  <a:gd name="T26" fmla="*/ 0 w 49"/>
                  <a:gd name="T27" fmla="*/ 0 h 31"/>
                  <a:gd name="T28" fmla="*/ 0 w 49"/>
                  <a:gd name="T29" fmla="*/ 0 h 31"/>
                  <a:gd name="T30" fmla="*/ 0 w 49"/>
                  <a:gd name="T31" fmla="*/ 0 h 31"/>
                  <a:gd name="T32" fmla="*/ 0 w 49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1"/>
                  <a:gd name="T53" fmla="*/ 49 w 49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1">
                    <a:moveTo>
                      <a:pt x="0" y="27"/>
                    </a:moveTo>
                    <a:lnTo>
                      <a:pt x="3" y="31"/>
                    </a:lnTo>
                    <a:lnTo>
                      <a:pt x="9" y="31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5" y="18"/>
                    </a:lnTo>
                    <a:lnTo>
                      <a:pt x="41" y="12"/>
                    </a:lnTo>
                    <a:lnTo>
                      <a:pt x="47" y="6"/>
                    </a:lnTo>
                    <a:lnTo>
                      <a:pt x="49" y="0"/>
                    </a:lnTo>
                    <a:lnTo>
                      <a:pt x="44" y="3"/>
                    </a:lnTo>
                    <a:lnTo>
                      <a:pt x="37" y="6"/>
                    </a:lnTo>
                    <a:lnTo>
                      <a:pt x="29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20"/>
                    </a:lnTo>
                    <a:lnTo>
                      <a:pt x="2" y="2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5" name="Freeform 175"/>
              <p:cNvSpPr>
                <a:spLocks/>
              </p:cNvSpPr>
              <p:nvPr/>
            </p:nvSpPr>
            <p:spPr bwMode="auto">
              <a:xfrm>
                <a:off x="514" y="1053"/>
                <a:ext cx="16" cy="12"/>
              </a:xfrm>
              <a:custGeom>
                <a:avLst/>
                <a:gdLst>
                  <a:gd name="T0" fmla="*/ 1 w 32"/>
                  <a:gd name="T1" fmla="*/ 1 h 23"/>
                  <a:gd name="T2" fmla="*/ 1 w 32"/>
                  <a:gd name="T3" fmla="*/ 1 h 23"/>
                  <a:gd name="T4" fmla="*/ 1 w 32"/>
                  <a:gd name="T5" fmla="*/ 1 h 23"/>
                  <a:gd name="T6" fmla="*/ 1 w 32"/>
                  <a:gd name="T7" fmla="*/ 1 h 23"/>
                  <a:gd name="T8" fmla="*/ 1 w 32"/>
                  <a:gd name="T9" fmla="*/ 0 h 23"/>
                  <a:gd name="T10" fmla="*/ 1 w 32"/>
                  <a:gd name="T11" fmla="*/ 1 h 23"/>
                  <a:gd name="T12" fmla="*/ 1 w 32"/>
                  <a:gd name="T13" fmla="*/ 1 h 23"/>
                  <a:gd name="T14" fmla="*/ 0 w 32"/>
                  <a:gd name="T15" fmla="*/ 1 h 23"/>
                  <a:gd name="T16" fmla="*/ 1 w 32"/>
                  <a:gd name="T17" fmla="*/ 1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3"/>
                  <a:gd name="T29" fmla="*/ 32 w 32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3">
                    <a:moveTo>
                      <a:pt x="1" y="22"/>
                    </a:moveTo>
                    <a:lnTo>
                      <a:pt x="10" y="23"/>
                    </a:lnTo>
                    <a:lnTo>
                      <a:pt x="22" y="20"/>
                    </a:lnTo>
                    <a:lnTo>
                      <a:pt x="32" y="11"/>
                    </a:lnTo>
                    <a:lnTo>
                      <a:pt x="30" y="0"/>
                    </a:lnTo>
                    <a:lnTo>
                      <a:pt x="24" y="10"/>
                    </a:lnTo>
                    <a:lnTo>
                      <a:pt x="12" y="13"/>
                    </a:lnTo>
                    <a:lnTo>
                      <a:pt x="0" y="16"/>
                    </a:lnTo>
                    <a:lnTo>
                      <a:pt x="1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6" name="Freeform 176"/>
              <p:cNvSpPr>
                <a:spLocks/>
              </p:cNvSpPr>
              <p:nvPr/>
            </p:nvSpPr>
            <p:spPr bwMode="auto">
              <a:xfrm>
                <a:off x="527" y="1179"/>
                <a:ext cx="32" cy="33"/>
              </a:xfrm>
              <a:custGeom>
                <a:avLst/>
                <a:gdLst>
                  <a:gd name="T0" fmla="*/ 0 w 64"/>
                  <a:gd name="T1" fmla="*/ 1 h 65"/>
                  <a:gd name="T2" fmla="*/ 1 w 64"/>
                  <a:gd name="T3" fmla="*/ 1 h 65"/>
                  <a:gd name="T4" fmla="*/ 1 w 64"/>
                  <a:gd name="T5" fmla="*/ 1 h 65"/>
                  <a:gd name="T6" fmla="*/ 1 w 64"/>
                  <a:gd name="T7" fmla="*/ 1 h 65"/>
                  <a:gd name="T8" fmla="*/ 1 w 64"/>
                  <a:gd name="T9" fmla="*/ 1 h 65"/>
                  <a:gd name="T10" fmla="*/ 1 w 64"/>
                  <a:gd name="T11" fmla="*/ 1 h 65"/>
                  <a:gd name="T12" fmla="*/ 1 w 64"/>
                  <a:gd name="T13" fmla="*/ 1 h 65"/>
                  <a:gd name="T14" fmla="*/ 1 w 64"/>
                  <a:gd name="T15" fmla="*/ 1 h 65"/>
                  <a:gd name="T16" fmla="*/ 1 w 64"/>
                  <a:gd name="T17" fmla="*/ 0 h 65"/>
                  <a:gd name="T18" fmla="*/ 1 w 64"/>
                  <a:gd name="T19" fmla="*/ 1 h 65"/>
                  <a:gd name="T20" fmla="*/ 1 w 64"/>
                  <a:gd name="T21" fmla="*/ 1 h 65"/>
                  <a:gd name="T22" fmla="*/ 1 w 64"/>
                  <a:gd name="T23" fmla="*/ 1 h 65"/>
                  <a:gd name="T24" fmla="*/ 1 w 64"/>
                  <a:gd name="T25" fmla="*/ 1 h 65"/>
                  <a:gd name="T26" fmla="*/ 1 w 64"/>
                  <a:gd name="T27" fmla="*/ 1 h 65"/>
                  <a:gd name="T28" fmla="*/ 1 w 64"/>
                  <a:gd name="T29" fmla="*/ 1 h 65"/>
                  <a:gd name="T30" fmla="*/ 1 w 64"/>
                  <a:gd name="T31" fmla="*/ 1 h 65"/>
                  <a:gd name="T32" fmla="*/ 0 w 64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5"/>
                  <a:gd name="T53" fmla="*/ 64 w 6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5">
                    <a:moveTo>
                      <a:pt x="0" y="62"/>
                    </a:moveTo>
                    <a:lnTo>
                      <a:pt x="4" y="65"/>
                    </a:lnTo>
                    <a:lnTo>
                      <a:pt x="12" y="62"/>
                    </a:lnTo>
                    <a:lnTo>
                      <a:pt x="21" y="58"/>
                    </a:lnTo>
                    <a:lnTo>
                      <a:pt x="32" y="50"/>
                    </a:lnTo>
                    <a:lnTo>
                      <a:pt x="42" y="39"/>
                    </a:lnTo>
                    <a:lnTo>
                      <a:pt x="51" y="27"/>
                    </a:lnTo>
                    <a:lnTo>
                      <a:pt x="59" y="13"/>
                    </a:lnTo>
                    <a:lnTo>
                      <a:pt x="64" y="0"/>
                    </a:lnTo>
                    <a:lnTo>
                      <a:pt x="59" y="4"/>
                    </a:lnTo>
                    <a:lnTo>
                      <a:pt x="50" y="12"/>
                    </a:lnTo>
                    <a:lnTo>
                      <a:pt x="39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7" name="Freeform 177"/>
              <p:cNvSpPr>
                <a:spLocks/>
              </p:cNvSpPr>
              <p:nvPr/>
            </p:nvSpPr>
            <p:spPr bwMode="auto">
              <a:xfrm>
                <a:off x="533" y="1215"/>
                <a:ext cx="25" cy="25"/>
              </a:xfrm>
              <a:custGeom>
                <a:avLst/>
                <a:gdLst>
                  <a:gd name="T0" fmla="*/ 0 w 50"/>
                  <a:gd name="T1" fmla="*/ 0 h 51"/>
                  <a:gd name="T2" fmla="*/ 1 w 50"/>
                  <a:gd name="T3" fmla="*/ 0 h 51"/>
                  <a:gd name="T4" fmla="*/ 1 w 50"/>
                  <a:gd name="T5" fmla="*/ 0 h 51"/>
                  <a:gd name="T6" fmla="*/ 1 w 50"/>
                  <a:gd name="T7" fmla="*/ 0 h 51"/>
                  <a:gd name="T8" fmla="*/ 1 w 50"/>
                  <a:gd name="T9" fmla="*/ 0 h 51"/>
                  <a:gd name="T10" fmla="*/ 1 w 50"/>
                  <a:gd name="T11" fmla="*/ 0 h 51"/>
                  <a:gd name="T12" fmla="*/ 1 w 50"/>
                  <a:gd name="T13" fmla="*/ 0 h 51"/>
                  <a:gd name="T14" fmla="*/ 1 w 50"/>
                  <a:gd name="T15" fmla="*/ 0 h 51"/>
                  <a:gd name="T16" fmla="*/ 1 w 50"/>
                  <a:gd name="T17" fmla="*/ 0 h 51"/>
                  <a:gd name="T18" fmla="*/ 1 w 50"/>
                  <a:gd name="T19" fmla="*/ 0 h 51"/>
                  <a:gd name="T20" fmla="*/ 1 w 50"/>
                  <a:gd name="T21" fmla="*/ 0 h 51"/>
                  <a:gd name="T22" fmla="*/ 1 w 50"/>
                  <a:gd name="T23" fmla="*/ 0 h 51"/>
                  <a:gd name="T24" fmla="*/ 1 w 50"/>
                  <a:gd name="T25" fmla="*/ 0 h 51"/>
                  <a:gd name="T26" fmla="*/ 1 w 50"/>
                  <a:gd name="T27" fmla="*/ 0 h 51"/>
                  <a:gd name="T28" fmla="*/ 1 w 50"/>
                  <a:gd name="T29" fmla="*/ 0 h 51"/>
                  <a:gd name="T30" fmla="*/ 0 w 50"/>
                  <a:gd name="T31" fmla="*/ 0 h 51"/>
                  <a:gd name="T32" fmla="*/ 0 w 50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51"/>
                  <a:gd name="T53" fmla="*/ 50 w 50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51">
                    <a:moveTo>
                      <a:pt x="0" y="49"/>
                    </a:moveTo>
                    <a:lnTo>
                      <a:pt x="3" y="51"/>
                    </a:lnTo>
                    <a:lnTo>
                      <a:pt x="7" y="51"/>
                    </a:lnTo>
                    <a:lnTo>
                      <a:pt x="15" y="48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39" y="25"/>
                    </a:lnTo>
                    <a:lnTo>
                      <a:pt x="47" y="14"/>
                    </a:lnTo>
                    <a:lnTo>
                      <a:pt x="50" y="0"/>
                    </a:lnTo>
                    <a:lnTo>
                      <a:pt x="44" y="6"/>
                    </a:lnTo>
                    <a:lnTo>
                      <a:pt x="36" y="14"/>
                    </a:lnTo>
                    <a:lnTo>
                      <a:pt x="27" y="20"/>
                    </a:lnTo>
                    <a:lnTo>
                      <a:pt x="18" y="28"/>
                    </a:lnTo>
                    <a:lnTo>
                      <a:pt x="10" y="34"/>
                    </a:lnTo>
                    <a:lnTo>
                      <a:pt x="4" y="40"/>
                    </a:lnTo>
                    <a:lnTo>
                      <a:pt x="0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8" name="Freeform 178"/>
              <p:cNvSpPr>
                <a:spLocks/>
              </p:cNvSpPr>
              <p:nvPr/>
            </p:nvSpPr>
            <p:spPr bwMode="auto">
              <a:xfrm>
                <a:off x="521" y="1126"/>
                <a:ext cx="36" cy="27"/>
              </a:xfrm>
              <a:custGeom>
                <a:avLst/>
                <a:gdLst>
                  <a:gd name="T0" fmla="*/ 0 w 70"/>
                  <a:gd name="T1" fmla="*/ 0 h 55"/>
                  <a:gd name="T2" fmla="*/ 1 w 70"/>
                  <a:gd name="T3" fmla="*/ 0 h 55"/>
                  <a:gd name="T4" fmla="*/ 1 w 70"/>
                  <a:gd name="T5" fmla="*/ 0 h 55"/>
                  <a:gd name="T6" fmla="*/ 1 w 70"/>
                  <a:gd name="T7" fmla="*/ 0 h 55"/>
                  <a:gd name="T8" fmla="*/ 1 w 70"/>
                  <a:gd name="T9" fmla="*/ 0 h 55"/>
                  <a:gd name="T10" fmla="*/ 1 w 70"/>
                  <a:gd name="T11" fmla="*/ 0 h 55"/>
                  <a:gd name="T12" fmla="*/ 1 w 70"/>
                  <a:gd name="T13" fmla="*/ 0 h 55"/>
                  <a:gd name="T14" fmla="*/ 1 w 70"/>
                  <a:gd name="T15" fmla="*/ 0 h 55"/>
                  <a:gd name="T16" fmla="*/ 1 w 70"/>
                  <a:gd name="T17" fmla="*/ 0 h 55"/>
                  <a:gd name="T18" fmla="*/ 1 w 70"/>
                  <a:gd name="T19" fmla="*/ 0 h 55"/>
                  <a:gd name="T20" fmla="*/ 1 w 70"/>
                  <a:gd name="T21" fmla="*/ 0 h 55"/>
                  <a:gd name="T22" fmla="*/ 1 w 70"/>
                  <a:gd name="T23" fmla="*/ 0 h 55"/>
                  <a:gd name="T24" fmla="*/ 1 w 70"/>
                  <a:gd name="T25" fmla="*/ 0 h 55"/>
                  <a:gd name="T26" fmla="*/ 1 w 70"/>
                  <a:gd name="T27" fmla="*/ 0 h 55"/>
                  <a:gd name="T28" fmla="*/ 1 w 70"/>
                  <a:gd name="T29" fmla="*/ 0 h 55"/>
                  <a:gd name="T30" fmla="*/ 1 w 70"/>
                  <a:gd name="T31" fmla="*/ 0 h 55"/>
                  <a:gd name="T32" fmla="*/ 0 w 7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2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7" y="30"/>
                    </a:lnTo>
                    <a:lnTo>
                      <a:pt x="58" y="19"/>
                    </a:lnTo>
                    <a:lnTo>
                      <a:pt x="67" y="9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3" y="9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1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9" name="Freeform 179"/>
              <p:cNvSpPr>
                <a:spLocks/>
              </p:cNvSpPr>
              <p:nvPr/>
            </p:nvSpPr>
            <p:spPr bwMode="auto">
              <a:xfrm>
                <a:off x="514" y="1081"/>
                <a:ext cx="29" cy="21"/>
              </a:xfrm>
              <a:custGeom>
                <a:avLst/>
                <a:gdLst>
                  <a:gd name="T0" fmla="*/ 0 w 58"/>
                  <a:gd name="T1" fmla="*/ 1 h 41"/>
                  <a:gd name="T2" fmla="*/ 1 w 58"/>
                  <a:gd name="T3" fmla="*/ 1 h 41"/>
                  <a:gd name="T4" fmla="*/ 1 w 58"/>
                  <a:gd name="T5" fmla="*/ 1 h 41"/>
                  <a:gd name="T6" fmla="*/ 1 w 58"/>
                  <a:gd name="T7" fmla="*/ 1 h 41"/>
                  <a:gd name="T8" fmla="*/ 1 w 58"/>
                  <a:gd name="T9" fmla="*/ 1 h 41"/>
                  <a:gd name="T10" fmla="*/ 1 w 58"/>
                  <a:gd name="T11" fmla="*/ 1 h 41"/>
                  <a:gd name="T12" fmla="*/ 1 w 58"/>
                  <a:gd name="T13" fmla="*/ 1 h 41"/>
                  <a:gd name="T14" fmla="*/ 1 w 58"/>
                  <a:gd name="T15" fmla="*/ 1 h 41"/>
                  <a:gd name="T16" fmla="*/ 1 w 58"/>
                  <a:gd name="T17" fmla="*/ 0 h 41"/>
                  <a:gd name="T18" fmla="*/ 1 w 58"/>
                  <a:gd name="T19" fmla="*/ 1 h 41"/>
                  <a:gd name="T20" fmla="*/ 1 w 58"/>
                  <a:gd name="T21" fmla="*/ 1 h 41"/>
                  <a:gd name="T22" fmla="*/ 1 w 58"/>
                  <a:gd name="T23" fmla="*/ 1 h 41"/>
                  <a:gd name="T24" fmla="*/ 1 w 58"/>
                  <a:gd name="T25" fmla="*/ 1 h 41"/>
                  <a:gd name="T26" fmla="*/ 1 w 58"/>
                  <a:gd name="T27" fmla="*/ 1 h 41"/>
                  <a:gd name="T28" fmla="*/ 1 w 58"/>
                  <a:gd name="T29" fmla="*/ 1 h 41"/>
                  <a:gd name="T30" fmla="*/ 1 w 58"/>
                  <a:gd name="T31" fmla="*/ 1 h 41"/>
                  <a:gd name="T32" fmla="*/ 0 w 58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1"/>
                  <a:gd name="T53" fmla="*/ 58 w 5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1">
                    <a:moveTo>
                      <a:pt x="0" y="38"/>
                    </a:moveTo>
                    <a:lnTo>
                      <a:pt x="4" y="41"/>
                    </a:lnTo>
                    <a:lnTo>
                      <a:pt x="10" y="40"/>
                    </a:lnTo>
                    <a:lnTo>
                      <a:pt x="21" y="35"/>
                    </a:lnTo>
                    <a:lnTo>
                      <a:pt x="32" y="29"/>
                    </a:lnTo>
                    <a:lnTo>
                      <a:pt x="41" y="21"/>
                    </a:lnTo>
                    <a:lnTo>
                      <a:pt x="50" y="14"/>
                    </a:lnTo>
                    <a:lnTo>
                      <a:pt x="56" y="6"/>
                    </a:lnTo>
                    <a:lnTo>
                      <a:pt x="58" y="0"/>
                    </a:lnTo>
                    <a:lnTo>
                      <a:pt x="53" y="3"/>
                    </a:lnTo>
                    <a:lnTo>
                      <a:pt x="45" y="8"/>
                    </a:lnTo>
                    <a:lnTo>
                      <a:pt x="36" y="12"/>
                    </a:lnTo>
                    <a:lnTo>
                      <a:pt x="26" y="17"/>
                    </a:lnTo>
                    <a:lnTo>
                      <a:pt x="16" y="23"/>
                    </a:lnTo>
                    <a:lnTo>
                      <a:pt x="9" y="29"/>
                    </a:lnTo>
                    <a:lnTo>
                      <a:pt x="3" y="3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0" name="Freeform 180"/>
              <p:cNvSpPr>
                <a:spLocks/>
              </p:cNvSpPr>
              <p:nvPr/>
            </p:nvSpPr>
            <p:spPr bwMode="auto">
              <a:xfrm>
                <a:off x="553" y="1228"/>
                <a:ext cx="5" cy="30"/>
              </a:xfrm>
              <a:custGeom>
                <a:avLst/>
                <a:gdLst>
                  <a:gd name="T0" fmla="*/ 1 w 9"/>
                  <a:gd name="T1" fmla="*/ 0 h 60"/>
                  <a:gd name="T2" fmla="*/ 1 w 9"/>
                  <a:gd name="T3" fmla="*/ 1 h 60"/>
                  <a:gd name="T4" fmla="*/ 1 w 9"/>
                  <a:gd name="T5" fmla="*/ 1 h 60"/>
                  <a:gd name="T6" fmla="*/ 1 w 9"/>
                  <a:gd name="T7" fmla="*/ 1 h 60"/>
                  <a:gd name="T8" fmla="*/ 1 w 9"/>
                  <a:gd name="T9" fmla="*/ 1 h 60"/>
                  <a:gd name="T10" fmla="*/ 0 w 9"/>
                  <a:gd name="T11" fmla="*/ 1 h 60"/>
                  <a:gd name="T12" fmla="*/ 0 w 9"/>
                  <a:gd name="T13" fmla="*/ 1 h 60"/>
                  <a:gd name="T14" fmla="*/ 1 w 9"/>
                  <a:gd name="T15" fmla="*/ 1 h 60"/>
                  <a:gd name="T16" fmla="*/ 1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5" y="0"/>
                    </a:moveTo>
                    <a:lnTo>
                      <a:pt x="6" y="13"/>
                    </a:lnTo>
                    <a:lnTo>
                      <a:pt x="8" y="34"/>
                    </a:lnTo>
                    <a:lnTo>
                      <a:pt x="9" y="52"/>
                    </a:lnTo>
                    <a:lnTo>
                      <a:pt x="5" y="60"/>
                    </a:lnTo>
                    <a:lnTo>
                      <a:pt x="0" y="52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1" name="Freeform 181"/>
              <p:cNvSpPr>
                <a:spLocks/>
              </p:cNvSpPr>
              <p:nvPr/>
            </p:nvSpPr>
            <p:spPr bwMode="auto">
              <a:xfrm>
                <a:off x="559" y="1194"/>
                <a:ext cx="33" cy="42"/>
              </a:xfrm>
              <a:custGeom>
                <a:avLst/>
                <a:gdLst>
                  <a:gd name="T0" fmla="*/ 0 w 65"/>
                  <a:gd name="T1" fmla="*/ 0 h 84"/>
                  <a:gd name="T2" fmla="*/ 1 w 65"/>
                  <a:gd name="T3" fmla="*/ 1 h 84"/>
                  <a:gd name="T4" fmla="*/ 1 w 65"/>
                  <a:gd name="T5" fmla="*/ 1 h 84"/>
                  <a:gd name="T6" fmla="*/ 1 w 65"/>
                  <a:gd name="T7" fmla="*/ 1 h 84"/>
                  <a:gd name="T8" fmla="*/ 1 w 65"/>
                  <a:gd name="T9" fmla="*/ 1 h 84"/>
                  <a:gd name="T10" fmla="*/ 1 w 65"/>
                  <a:gd name="T11" fmla="*/ 1 h 84"/>
                  <a:gd name="T12" fmla="*/ 1 w 65"/>
                  <a:gd name="T13" fmla="*/ 1 h 84"/>
                  <a:gd name="T14" fmla="*/ 1 w 65"/>
                  <a:gd name="T15" fmla="*/ 1 h 84"/>
                  <a:gd name="T16" fmla="*/ 1 w 65"/>
                  <a:gd name="T17" fmla="*/ 1 h 84"/>
                  <a:gd name="T18" fmla="*/ 1 w 65"/>
                  <a:gd name="T19" fmla="*/ 1 h 84"/>
                  <a:gd name="T20" fmla="*/ 1 w 65"/>
                  <a:gd name="T21" fmla="*/ 1 h 84"/>
                  <a:gd name="T22" fmla="*/ 1 w 65"/>
                  <a:gd name="T23" fmla="*/ 1 h 84"/>
                  <a:gd name="T24" fmla="*/ 1 w 65"/>
                  <a:gd name="T25" fmla="*/ 1 h 84"/>
                  <a:gd name="T26" fmla="*/ 1 w 65"/>
                  <a:gd name="T27" fmla="*/ 1 h 84"/>
                  <a:gd name="T28" fmla="*/ 1 w 65"/>
                  <a:gd name="T29" fmla="*/ 1 h 84"/>
                  <a:gd name="T30" fmla="*/ 1 w 65"/>
                  <a:gd name="T31" fmla="*/ 1 h 84"/>
                  <a:gd name="T32" fmla="*/ 0 w 65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4"/>
                  <a:gd name="T53" fmla="*/ 65 w 65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4">
                    <a:moveTo>
                      <a:pt x="0" y="0"/>
                    </a:moveTo>
                    <a:lnTo>
                      <a:pt x="4" y="9"/>
                    </a:lnTo>
                    <a:lnTo>
                      <a:pt x="12" y="22"/>
                    </a:lnTo>
                    <a:lnTo>
                      <a:pt x="21" y="38"/>
                    </a:lnTo>
                    <a:lnTo>
                      <a:pt x="32" y="53"/>
                    </a:lnTo>
                    <a:lnTo>
                      <a:pt x="42" y="67"/>
                    </a:lnTo>
                    <a:lnTo>
                      <a:pt x="52" y="77"/>
                    </a:lnTo>
                    <a:lnTo>
                      <a:pt x="61" y="84"/>
                    </a:lnTo>
                    <a:lnTo>
                      <a:pt x="65" y="82"/>
                    </a:lnTo>
                    <a:lnTo>
                      <a:pt x="65" y="76"/>
                    </a:lnTo>
                    <a:lnTo>
                      <a:pt x="61" y="65"/>
                    </a:lnTo>
                    <a:lnTo>
                      <a:pt x="52" y="55"/>
                    </a:lnTo>
                    <a:lnTo>
                      <a:pt x="39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2" name="Freeform 182"/>
              <p:cNvSpPr>
                <a:spLocks/>
              </p:cNvSpPr>
              <p:nvPr/>
            </p:nvSpPr>
            <p:spPr bwMode="auto">
              <a:xfrm>
                <a:off x="558" y="1179"/>
                <a:ext cx="35" cy="38"/>
              </a:xfrm>
              <a:custGeom>
                <a:avLst/>
                <a:gdLst>
                  <a:gd name="T0" fmla="*/ 0 w 70"/>
                  <a:gd name="T1" fmla="*/ 0 h 76"/>
                  <a:gd name="T2" fmla="*/ 1 w 70"/>
                  <a:gd name="T3" fmla="*/ 1 h 76"/>
                  <a:gd name="T4" fmla="*/ 1 w 70"/>
                  <a:gd name="T5" fmla="*/ 1 h 76"/>
                  <a:gd name="T6" fmla="*/ 1 w 70"/>
                  <a:gd name="T7" fmla="*/ 1 h 76"/>
                  <a:gd name="T8" fmla="*/ 1 w 70"/>
                  <a:gd name="T9" fmla="*/ 1 h 76"/>
                  <a:gd name="T10" fmla="*/ 1 w 70"/>
                  <a:gd name="T11" fmla="*/ 1 h 76"/>
                  <a:gd name="T12" fmla="*/ 1 w 70"/>
                  <a:gd name="T13" fmla="*/ 1 h 76"/>
                  <a:gd name="T14" fmla="*/ 1 w 70"/>
                  <a:gd name="T15" fmla="*/ 1 h 76"/>
                  <a:gd name="T16" fmla="*/ 1 w 70"/>
                  <a:gd name="T17" fmla="*/ 1 h 76"/>
                  <a:gd name="T18" fmla="*/ 1 w 70"/>
                  <a:gd name="T19" fmla="*/ 1 h 76"/>
                  <a:gd name="T20" fmla="*/ 1 w 70"/>
                  <a:gd name="T21" fmla="*/ 1 h 76"/>
                  <a:gd name="T22" fmla="*/ 1 w 70"/>
                  <a:gd name="T23" fmla="*/ 1 h 76"/>
                  <a:gd name="T24" fmla="*/ 1 w 70"/>
                  <a:gd name="T25" fmla="*/ 1 h 76"/>
                  <a:gd name="T26" fmla="*/ 1 w 70"/>
                  <a:gd name="T27" fmla="*/ 1 h 76"/>
                  <a:gd name="T28" fmla="*/ 1 w 70"/>
                  <a:gd name="T29" fmla="*/ 1 h 76"/>
                  <a:gd name="T30" fmla="*/ 1 w 70"/>
                  <a:gd name="T31" fmla="*/ 1 h 76"/>
                  <a:gd name="T32" fmla="*/ 0 w 70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6"/>
                  <a:gd name="T53" fmla="*/ 70 w 70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6">
                    <a:moveTo>
                      <a:pt x="0" y="0"/>
                    </a:moveTo>
                    <a:lnTo>
                      <a:pt x="6" y="9"/>
                    </a:lnTo>
                    <a:lnTo>
                      <a:pt x="15" y="22"/>
                    </a:lnTo>
                    <a:lnTo>
                      <a:pt x="26" y="36"/>
                    </a:lnTo>
                    <a:lnTo>
                      <a:pt x="38" y="50"/>
                    </a:lnTo>
                    <a:lnTo>
                      <a:pt x="49" y="62"/>
                    </a:lnTo>
                    <a:lnTo>
                      <a:pt x="60" y="71"/>
                    </a:lnTo>
                    <a:lnTo>
                      <a:pt x="67" y="76"/>
                    </a:lnTo>
                    <a:lnTo>
                      <a:pt x="70" y="74"/>
                    </a:lnTo>
                    <a:lnTo>
                      <a:pt x="69" y="67"/>
                    </a:lnTo>
                    <a:lnTo>
                      <a:pt x="61" y="58"/>
                    </a:lnTo>
                    <a:lnTo>
                      <a:pt x="50" y="47"/>
                    </a:lnTo>
                    <a:lnTo>
                      <a:pt x="38" y="35"/>
                    </a:lnTo>
                    <a:lnTo>
                      <a:pt x="26" y="24"/>
                    </a:lnTo>
                    <a:lnTo>
                      <a:pt x="14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3" name="Freeform 183"/>
              <p:cNvSpPr>
                <a:spLocks/>
              </p:cNvSpPr>
              <p:nvPr/>
            </p:nvSpPr>
            <p:spPr bwMode="auto">
              <a:xfrm>
                <a:off x="558" y="1162"/>
                <a:ext cx="37" cy="34"/>
              </a:xfrm>
              <a:custGeom>
                <a:avLst/>
                <a:gdLst>
                  <a:gd name="T0" fmla="*/ 0 w 73"/>
                  <a:gd name="T1" fmla="*/ 0 h 67"/>
                  <a:gd name="T2" fmla="*/ 1 w 73"/>
                  <a:gd name="T3" fmla="*/ 1 h 67"/>
                  <a:gd name="T4" fmla="*/ 1 w 73"/>
                  <a:gd name="T5" fmla="*/ 1 h 67"/>
                  <a:gd name="T6" fmla="*/ 1 w 73"/>
                  <a:gd name="T7" fmla="*/ 1 h 67"/>
                  <a:gd name="T8" fmla="*/ 1 w 73"/>
                  <a:gd name="T9" fmla="*/ 1 h 67"/>
                  <a:gd name="T10" fmla="*/ 1 w 73"/>
                  <a:gd name="T11" fmla="*/ 1 h 67"/>
                  <a:gd name="T12" fmla="*/ 1 w 73"/>
                  <a:gd name="T13" fmla="*/ 1 h 67"/>
                  <a:gd name="T14" fmla="*/ 1 w 73"/>
                  <a:gd name="T15" fmla="*/ 1 h 67"/>
                  <a:gd name="T16" fmla="*/ 1 w 73"/>
                  <a:gd name="T17" fmla="*/ 1 h 67"/>
                  <a:gd name="T18" fmla="*/ 1 w 73"/>
                  <a:gd name="T19" fmla="*/ 1 h 67"/>
                  <a:gd name="T20" fmla="*/ 1 w 73"/>
                  <a:gd name="T21" fmla="*/ 1 h 67"/>
                  <a:gd name="T22" fmla="*/ 1 w 73"/>
                  <a:gd name="T23" fmla="*/ 1 h 67"/>
                  <a:gd name="T24" fmla="*/ 1 w 73"/>
                  <a:gd name="T25" fmla="*/ 1 h 67"/>
                  <a:gd name="T26" fmla="*/ 1 w 73"/>
                  <a:gd name="T27" fmla="*/ 1 h 67"/>
                  <a:gd name="T28" fmla="*/ 1 w 73"/>
                  <a:gd name="T29" fmla="*/ 1 h 67"/>
                  <a:gd name="T30" fmla="*/ 1 w 73"/>
                  <a:gd name="T31" fmla="*/ 1 h 67"/>
                  <a:gd name="T32" fmla="*/ 0 w 73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7"/>
                  <a:gd name="T53" fmla="*/ 73 w 73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7">
                    <a:moveTo>
                      <a:pt x="0" y="0"/>
                    </a:moveTo>
                    <a:lnTo>
                      <a:pt x="8" y="11"/>
                    </a:lnTo>
                    <a:lnTo>
                      <a:pt x="17" y="23"/>
                    </a:lnTo>
                    <a:lnTo>
                      <a:pt x="29" y="35"/>
                    </a:lnTo>
                    <a:lnTo>
                      <a:pt x="41" y="47"/>
                    </a:lnTo>
                    <a:lnTo>
                      <a:pt x="52" y="58"/>
                    </a:lnTo>
                    <a:lnTo>
                      <a:pt x="63" y="64"/>
                    </a:lnTo>
                    <a:lnTo>
                      <a:pt x="70" y="67"/>
                    </a:lnTo>
                    <a:lnTo>
                      <a:pt x="73" y="66"/>
                    </a:lnTo>
                    <a:lnTo>
                      <a:pt x="72" y="60"/>
                    </a:lnTo>
                    <a:lnTo>
                      <a:pt x="64" y="52"/>
                    </a:lnTo>
                    <a:lnTo>
                      <a:pt x="54" y="43"/>
                    </a:lnTo>
                    <a:lnTo>
                      <a:pt x="41" y="34"/>
                    </a:lnTo>
                    <a:lnTo>
                      <a:pt x="28" y="24"/>
                    </a:lnTo>
                    <a:lnTo>
                      <a:pt x="15" y="15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4" name="Freeform 184"/>
              <p:cNvSpPr>
                <a:spLocks/>
              </p:cNvSpPr>
              <p:nvPr/>
            </p:nvSpPr>
            <p:spPr bwMode="auto">
              <a:xfrm>
                <a:off x="555" y="1146"/>
                <a:ext cx="35" cy="26"/>
              </a:xfrm>
              <a:custGeom>
                <a:avLst/>
                <a:gdLst>
                  <a:gd name="T0" fmla="*/ 0 w 70"/>
                  <a:gd name="T1" fmla="*/ 0 h 52"/>
                  <a:gd name="T2" fmla="*/ 1 w 70"/>
                  <a:gd name="T3" fmla="*/ 1 h 52"/>
                  <a:gd name="T4" fmla="*/ 1 w 70"/>
                  <a:gd name="T5" fmla="*/ 1 h 52"/>
                  <a:gd name="T6" fmla="*/ 1 w 70"/>
                  <a:gd name="T7" fmla="*/ 1 h 52"/>
                  <a:gd name="T8" fmla="*/ 1 w 70"/>
                  <a:gd name="T9" fmla="*/ 1 h 52"/>
                  <a:gd name="T10" fmla="*/ 1 w 70"/>
                  <a:gd name="T11" fmla="*/ 1 h 52"/>
                  <a:gd name="T12" fmla="*/ 1 w 70"/>
                  <a:gd name="T13" fmla="*/ 1 h 52"/>
                  <a:gd name="T14" fmla="*/ 1 w 70"/>
                  <a:gd name="T15" fmla="*/ 1 h 52"/>
                  <a:gd name="T16" fmla="*/ 1 w 70"/>
                  <a:gd name="T17" fmla="*/ 1 h 52"/>
                  <a:gd name="T18" fmla="*/ 1 w 70"/>
                  <a:gd name="T19" fmla="*/ 1 h 52"/>
                  <a:gd name="T20" fmla="*/ 1 w 70"/>
                  <a:gd name="T21" fmla="*/ 1 h 52"/>
                  <a:gd name="T22" fmla="*/ 1 w 70"/>
                  <a:gd name="T23" fmla="*/ 1 h 52"/>
                  <a:gd name="T24" fmla="*/ 1 w 70"/>
                  <a:gd name="T25" fmla="*/ 1 h 52"/>
                  <a:gd name="T26" fmla="*/ 1 w 70"/>
                  <a:gd name="T27" fmla="*/ 1 h 52"/>
                  <a:gd name="T28" fmla="*/ 1 w 70"/>
                  <a:gd name="T29" fmla="*/ 1 h 52"/>
                  <a:gd name="T30" fmla="*/ 1 w 70"/>
                  <a:gd name="T31" fmla="*/ 1 h 52"/>
                  <a:gd name="T32" fmla="*/ 0 w 70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2"/>
                  <a:gd name="T53" fmla="*/ 70 w 70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2">
                    <a:moveTo>
                      <a:pt x="0" y="0"/>
                    </a:moveTo>
                    <a:lnTo>
                      <a:pt x="6" y="8"/>
                    </a:lnTo>
                    <a:lnTo>
                      <a:pt x="15" y="17"/>
                    </a:lnTo>
                    <a:lnTo>
                      <a:pt x="27" y="28"/>
                    </a:lnTo>
                    <a:lnTo>
                      <a:pt x="40" y="37"/>
                    </a:lnTo>
                    <a:lnTo>
                      <a:pt x="50" y="46"/>
                    </a:lnTo>
                    <a:lnTo>
                      <a:pt x="61" y="51"/>
                    </a:lnTo>
                    <a:lnTo>
                      <a:pt x="67" y="52"/>
                    </a:lnTo>
                    <a:lnTo>
                      <a:pt x="70" y="48"/>
                    </a:lnTo>
                    <a:lnTo>
                      <a:pt x="67" y="40"/>
                    </a:lnTo>
                    <a:lnTo>
                      <a:pt x="61" y="34"/>
                    </a:lnTo>
                    <a:lnTo>
                      <a:pt x="52" y="28"/>
                    </a:lnTo>
                    <a:lnTo>
                      <a:pt x="40" y="22"/>
                    </a:lnTo>
                    <a:lnTo>
                      <a:pt x="27" y="16"/>
                    </a:lnTo>
                    <a:lnTo>
                      <a:pt x="17" y="11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5" name="Freeform 185"/>
              <p:cNvSpPr>
                <a:spLocks/>
              </p:cNvSpPr>
              <p:nvPr/>
            </p:nvSpPr>
            <p:spPr bwMode="auto">
              <a:xfrm>
                <a:off x="553" y="1127"/>
                <a:ext cx="34" cy="23"/>
              </a:xfrm>
              <a:custGeom>
                <a:avLst/>
                <a:gdLst>
                  <a:gd name="T0" fmla="*/ 0 w 69"/>
                  <a:gd name="T1" fmla="*/ 0 h 47"/>
                  <a:gd name="T2" fmla="*/ 0 w 69"/>
                  <a:gd name="T3" fmla="*/ 0 h 47"/>
                  <a:gd name="T4" fmla="*/ 0 w 69"/>
                  <a:gd name="T5" fmla="*/ 0 h 47"/>
                  <a:gd name="T6" fmla="*/ 0 w 69"/>
                  <a:gd name="T7" fmla="*/ 0 h 47"/>
                  <a:gd name="T8" fmla="*/ 0 w 69"/>
                  <a:gd name="T9" fmla="*/ 0 h 47"/>
                  <a:gd name="T10" fmla="*/ 0 w 69"/>
                  <a:gd name="T11" fmla="*/ 0 h 47"/>
                  <a:gd name="T12" fmla="*/ 0 w 69"/>
                  <a:gd name="T13" fmla="*/ 0 h 47"/>
                  <a:gd name="T14" fmla="*/ 0 w 69"/>
                  <a:gd name="T15" fmla="*/ 0 h 47"/>
                  <a:gd name="T16" fmla="*/ 0 w 69"/>
                  <a:gd name="T17" fmla="*/ 0 h 47"/>
                  <a:gd name="T18" fmla="*/ 0 w 69"/>
                  <a:gd name="T19" fmla="*/ 0 h 47"/>
                  <a:gd name="T20" fmla="*/ 0 w 69"/>
                  <a:gd name="T21" fmla="*/ 0 h 47"/>
                  <a:gd name="T22" fmla="*/ 0 w 69"/>
                  <a:gd name="T23" fmla="*/ 0 h 47"/>
                  <a:gd name="T24" fmla="*/ 0 w 69"/>
                  <a:gd name="T25" fmla="*/ 0 h 47"/>
                  <a:gd name="T26" fmla="*/ 0 w 69"/>
                  <a:gd name="T27" fmla="*/ 0 h 47"/>
                  <a:gd name="T28" fmla="*/ 0 w 69"/>
                  <a:gd name="T29" fmla="*/ 0 h 47"/>
                  <a:gd name="T30" fmla="*/ 0 w 69"/>
                  <a:gd name="T31" fmla="*/ 0 h 47"/>
                  <a:gd name="T32" fmla="*/ 0 w 69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7"/>
                  <a:gd name="T53" fmla="*/ 69 w 6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7">
                    <a:moveTo>
                      <a:pt x="0" y="0"/>
                    </a:moveTo>
                    <a:lnTo>
                      <a:pt x="7" y="6"/>
                    </a:lnTo>
                    <a:lnTo>
                      <a:pt x="17" y="15"/>
                    </a:lnTo>
                    <a:lnTo>
                      <a:pt x="29" y="25"/>
                    </a:lnTo>
                    <a:lnTo>
                      <a:pt x="42" y="34"/>
                    </a:lnTo>
                    <a:lnTo>
                      <a:pt x="52" y="41"/>
                    </a:lnTo>
                    <a:lnTo>
                      <a:pt x="61" y="46"/>
                    </a:lnTo>
                    <a:lnTo>
                      <a:pt x="68" y="47"/>
                    </a:lnTo>
                    <a:lnTo>
                      <a:pt x="69" y="43"/>
                    </a:lnTo>
                    <a:lnTo>
                      <a:pt x="66" y="35"/>
                    </a:lnTo>
                    <a:lnTo>
                      <a:pt x="58" y="29"/>
                    </a:lnTo>
                    <a:lnTo>
                      <a:pt x="48" y="23"/>
                    </a:lnTo>
                    <a:lnTo>
                      <a:pt x="37" y="17"/>
                    </a:lnTo>
                    <a:lnTo>
                      <a:pt x="25" y="12"/>
                    </a:lnTo>
                    <a:lnTo>
                      <a:pt x="14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6" name="Freeform 186"/>
              <p:cNvSpPr>
                <a:spLocks/>
              </p:cNvSpPr>
              <p:nvPr/>
            </p:nvSpPr>
            <p:spPr bwMode="auto">
              <a:xfrm>
                <a:off x="550" y="1109"/>
                <a:ext cx="29" cy="12"/>
              </a:xfrm>
              <a:custGeom>
                <a:avLst/>
                <a:gdLst>
                  <a:gd name="T0" fmla="*/ 0 w 60"/>
                  <a:gd name="T1" fmla="*/ 0 h 24"/>
                  <a:gd name="T2" fmla="*/ 0 w 60"/>
                  <a:gd name="T3" fmla="*/ 1 h 24"/>
                  <a:gd name="T4" fmla="*/ 0 w 60"/>
                  <a:gd name="T5" fmla="*/ 1 h 24"/>
                  <a:gd name="T6" fmla="*/ 0 w 60"/>
                  <a:gd name="T7" fmla="*/ 1 h 24"/>
                  <a:gd name="T8" fmla="*/ 0 w 60"/>
                  <a:gd name="T9" fmla="*/ 1 h 24"/>
                  <a:gd name="T10" fmla="*/ 0 w 60"/>
                  <a:gd name="T11" fmla="*/ 1 h 24"/>
                  <a:gd name="T12" fmla="*/ 0 w 60"/>
                  <a:gd name="T13" fmla="*/ 1 h 24"/>
                  <a:gd name="T14" fmla="*/ 0 w 60"/>
                  <a:gd name="T15" fmla="*/ 1 h 24"/>
                  <a:gd name="T16" fmla="*/ 0 w 60"/>
                  <a:gd name="T17" fmla="*/ 1 h 24"/>
                  <a:gd name="T18" fmla="*/ 0 w 60"/>
                  <a:gd name="T19" fmla="*/ 1 h 24"/>
                  <a:gd name="T20" fmla="*/ 0 w 60"/>
                  <a:gd name="T21" fmla="*/ 1 h 24"/>
                  <a:gd name="T22" fmla="*/ 0 w 60"/>
                  <a:gd name="T23" fmla="*/ 1 h 24"/>
                  <a:gd name="T24" fmla="*/ 0 w 60"/>
                  <a:gd name="T25" fmla="*/ 1 h 24"/>
                  <a:gd name="T26" fmla="*/ 0 w 60"/>
                  <a:gd name="T27" fmla="*/ 1 h 24"/>
                  <a:gd name="T28" fmla="*/ 0 w 60"/>
                  <a:gd name="T29" fmla="*/ 1 h 24"/>
                  <a:gd name="T30" fmla="*/ 0 w 60"/>
                  <a:gd name="T31" fmla="*/ 1 h 24"/>
                  <a:gd name="T32" fmla="*/ 0 w 6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4"/>
                  <a:gd name="T53" fmla="*/ 60 w 6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4">
                    <a:moveTo>
                      <a:pt x="0" y="0"/>
                    </a:moveTo>
                    <a:lnTo>
                      <a:pt x="8" y="6"/>
                    </a:lnTo>
                    <a:lnTo>
                      <a:pt x="17" y="11"/>
                    </a:lnTo>
                    <a:lnTo>
                      <a:pt x="26" y="17"/>
                    </a:lnTo>
                    <a:lnTo>
                      <a:pt x="37" y="21"/>
                    </a:lnTo>
                    <a:lnTo>
                      <a:pt x="46" y="24"/>
                    </a:lnTo>
                    <a:lnTo>
                      <a:pt x="54" y="24"/>
                    </a:lnTo>
                    <a:lnTo>
                      <a:pt x="58" y="23"/>
                    </a:lnTo>
                    <a:lnTo>
                      <a:pt x="60" y="18"/>
                    </a:lnTo>
                    <a:lnTo>
                      <a:pt x="57" y="12"/>
                    </a:lnTo>
                    <a:lnTo>
                      <a:pt x="52" y="8"/>
                    </a:lnTo>
                    <a:lnTo>
                      <a:pt x="45" y="6"/>
                    </a:lnTo>
                    <a:lnTo>
                      <a:pt x="35" y="5"/>
                    </a:lnTo>
                    <a:lnTo>
                      <a:pt x="25" y="5"/>
                    </a:lnTo>
                    <a:lnTo>
                      <a:pt x="16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7" name="Freeform 187"/>
              <p:cNvSpPr>
                <a:spLocks/>
              </p:cNvSpPr>
              <p:nvPr/>
            </p:nvSpPr>
            <p:spPr bwMode="auto">
              <a:xfrm>
                <a:off x="547" y="1095"/>
                <a:ext cx="26" cy="6"/>
              </a:xfrm>
              <a:custGeom>
                <a:avLst/>
                <a:gdLst>
                  <a:gd name="T0" fmla="*/ 0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1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0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0" y="0"/>
                    </a:moveTo>
                    <a:lnTo>
                      <a:pt x="6" y="2"/>
                    </a:lnTo>
                    <a:lnTo>
                      <a:pt x="12" y="5"/>
                    </a:lnTo>
                    <a:lnTo>
                      <a:pt x="22" y="8"/>
                    </a:lnTo>
                    <a:lnTo>
                      <a:pt x="31" y="11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1" y="11"/>
                    </a:lnTo>
                    <a:lnTo>
                      <a:pt x="52" y="7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8" name="Freeform 188"/>
              <p:cNvSpPr>
                <a:spLocks/>
              </p:cNvSpPr>
              <p:nvPr/>
            </p:nvSpPr>
            <p:spPr bwMode="auto">
              <a:xfrm>
                <a:off x="542" y="1078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0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7" y="14"/>
                    </a:lnTo>
                    <a:lnTo>
                      <a:pt x="44" y="12"/>
                    </a:lnTo>
                    <a:lnTo>
                      <a:pt x="49" y="9"/>
                    </a:lnTo>
                    <a:lnTo>
                      <a:pt x="52" y="4"/>
                    </a:lnTo>
                    <a:lnTo>
                      <a:pt x="50" y="1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9" name="Freeform 189"/>
              <p:cNvSpPr>
                <a:spLocks/>
              </p:cNvSpPr>
              <p:nvPr/>
            </p:nvSpPr>
            <p:spPr bwMode="auto">
              <a:xfrm>
                <a:off x="529" y="1056"/>
                <a:ext cx="28" cy="7"/>
              </a:xfrm>
              <a:custGeom>
                <a:avLst/>
                <a:gdLst>
                  <a:gd name="T0" fmla="*/ 0 w 57"/>
                  <a:gd name="T1" fmla="*/ 0 h 15"/>
                  <a:gd name="T2" fmla="*/ 0 w 57"/>
                  <a:gd name="T3" fmla="*/ 0 h 15"/>
                  <a:gd name="T4" fmla="*/ 0 w 57"/>
                  <a:gd name="T5" fmla="*/ 0 h 15"/>
                  <a:gd name="T6" fmla="*/ 0 w 57"/>
                  <a:gd name="T7" fmla="*/ 0 h 15"/>
                  <a:gd name="T8" fmla="*/ 0 w 57"/>
                  <a:gd name="T9" fmla="*/ 0 h 15"/>
                  <a:gd name="T10" fmla="*/ 0 w 57"/>
                  <a:gd name="T11" fmla="*/ 0 h 15"/>
                  <a:gd name="T12" fmla="*/ 0 w 57"/>
                  <a:gd name="T13" fmla="*/ 0 h 15"/>
                  <a:gd name="T14" fmla="*/ 0 w 57"/>
                  <a:gd name="T15" fmla="*/ 0 h 15"/>
                  <a:gd name="T16" fmla="*/ 0 w 57"/>
                  <a:gd name="T17" fmla="*/ 0 h 15"/>
                  <a:gd name="T18" fmla="*/ 0 w 57"/>
                  <a:gd name="T19" fmla="*/ 0 h 15"/>
                  <a:gd name="T20" fmla="*/ 0 w 57"/>
                  <a:gd name="T21" fmla="*/ 0 h 15"/>
                  <a:gd name="T22" fmla="*/ 0 w 57"/>
                  <a:gd name="T23" fmla="*/ 0 h 15"/>
                  <a:gd name="T24" fmla="*/ 0 w 57"/>
                  <a:gd name="T25" fmla="*/ 0 h 15"/>
                  <a:gd name="T26" fmla="*/ 0 w 57"/>
                  <a:gd name="T27" fmla="*/ 0 h 15"/>
                  <a:gd name="T28" fmla="*/ 0 w 57"/>
                  <a:gd name="T29" fmla="*/ 0 h 15"/>
                  <a:gd name="T30" fmla="*/ 0 w 57"/>
                  <a:gd name="T31" fmla="*/ 0 h 15"/>
                  <a:gd name="T32" fmla="*/ 0 w 57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5"/>
                  <a:gd name="T53" fmla="*/ 57 w 57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5">
                    <a:moveTo>
                      <a:pt x="0" y="3"/>
                    </a:moveTo>
                    <a:lnTo>
                      <a:pt x="5" y="5"/>
                    </a:lnTo>
                    <a:lnTo>
                      <a:pt x="12" y="8"/>
                    </a:lnTo>
                    <a:lnTo>
                      <a:pt x="20" y="11"/>
                    </a:lnTo>
                    <a:lnTo>
                      <a:pt x="29" y="14"/>
                    </a:lnTo>
                    <a:lnTo>
                      <a:pt x="37" y="15"/>
                    </a:lnTo>
                    <a:lnTo>
                      <a:pt x="44" y="15"/>
                    </a:lnTo>
                    <a:lnTo>
                      <a:pt x="52" y="14"/>
                    </a:lnTo>
                    <a:lnTo>
                      <a:pt x="57" y="11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5" y="0"/>
                    </a:lnTo>
                    <a:lnTo>
                      <a:pt x="25" y="2"/>
                    </a:lnTo>
                    <a:lnTo>
                      <a:pt x="14" y="2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0" name="Freeform 190"/>
              <p:cNvSpPr>
                <a:spLocks/>
              </p:cNvSpPr>
              <p:nvPr/>
            </p:nvSpPr>
            <p:spPr bwMode="auto">
              <a:xfrm>
                <a:off x="558" y="1210"/>
                <a:ext cx="27" cy="43"/>
              </a:xfrm>
              <a:custGeom>
                <a:avLst/>
                <a:gdLst>
                  <a:gd name="T0" fmla="*/ 1 w 54"/>
                  <a:gd name="T1" fmla="*/ 0 h 87"/>
                  <a:gd name="T2" fmla="*/ 1 w 54"/>
                  <a:gd name="T3" fmla="*/ 0 h 87"/>
                  <a:gd name="T4" fmla="*/ 1 w 54"/>
                  <a:gd name="T5" fmla="*/ 0 h 87"/>
                  <a:gd name="T6" fmla="*/ 1 w 54"/>
                  <a:gd name="T7" fmla="*/ 0 h 87"/>
                  <a:gd name="T8" fmla="*/ 1 w 54"/>
                  <a:gd name="T9" fmla="*/ 0 h 87"/>
                  <a:gd name="T10" fmla="*/ 1 w 54"/>
                  <a:gd name="T11" fmla="*/ 0 h 87"/>
                  <a:gd name="T12" fmla="*/ 1 w 54"/>
                  <a:gd name="T13" fmla="*/ 0 h 87"/>
                  <a:gd name="T14" fmla="*/ 1 w 54"/>
                  <a:gd name="T15" fmla="*/ 0 h 87"/>
                  <a:gd name="T16" fmla="*/ 0 w 54"/>
                  <a:gd name="T17" fmla="*/ 0 h 87"/>
                  <a:gd name="T18" fmla="*/ 1 w 54"/>
                  <a:gd name="T19" fmla="*/ 0 h 87"/>
                  <a:gd name="T20" fmla="*/ 1 w 54"/>
                  <a:gd name="T21" fmla="*/ 0 h 87"/>
                  <a:gd name="T22" fmla="*/ 1 w 54"/>
                  <a:gd name="T23" fmla="*/ 0 h 87"/>
                  <a:gd name="T24" fmla="*/ 1 w 54"/>
                  <a:gd name="T25" fmla="*/ 0 h 87"/>
                  <a:gd name="T26" fmla="*/ 1 w 54"/>
                  <a:gd name="T27" fmla="*/ 0 h 87"/>
                  <a:gd name="T28" fmla="*/ 1 w 54"/>
                  <a:gd name="T29" fmla="*/ 0 h 87"/>
                  <a:gd name="T30" fmla="*/ 1 w 54"/>
                  <a:gd name="T31" fmla="*/ 0 h 87"/>
                  <a:gd name="T32" fmla="*/ 1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4" y="84"/>
                    </a:moveTo>
                    <a:lnTo>
                      <a:pt x="52" y="79"/>
                    </a:lnTo>
                    <a:lnTo>
                      <a:pt x="46" y="71"/>
                    </a:lnTo>
                    <a:lnTo>
                      <a:pt x="38" y="61"/>
                    </a:lnTo>
                    <a:lnTo>
                      <a:pt x="29" y="49"/>
                    </a:lnTo>
                    <a:lnTo>
                      <a:pt x="18" y="36"/>
                    </a:lnTo>
                    <a:lnTo>
                      <a:pt x="9" y="23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9"/>
                    </a:lnTo>
                    <a:lnTo>
                      <a:pt x="18" y="45"/>
                    </a:lnTo>
                    <a:lnTo>
                      <a:pt x="26" y="61"/>
                    </a:lnTo>
                    <a:lnTo>
                      <a:pt x="35" y="73"/>
                    </a:lnTo>
                    <a:lnTo>
                      <a:pt x="43" y="82"/>
                    </a:lnTo>
                    <a:lnTo>
                      <a:pt x="49" y="87"/>
                    </a:lnTo>
                    <a:lnTo>
                      <a:pt x="54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1" name="Freeform 191"/>
              <p:cNvSpPr>
                <a:spLocks/>
              </p:cNvSpPr>
              <p:nvPr/>
            </p:nvSpPr>
            <p:spPr bwMode="auto">
              <a:xfrm>
                <a:off x="556" y="1228"/>
                <a:ext cx="17" cy="31"/>
              </a:xfrm>
              <a:custGeom>
                <a:avLst/>
                <a:gdLst>
                  <a:gd name="T0" fmla="*/ 0 w 33"/>
                  <a:gd name="T1" fmla="*/ 0 h 63"/>
                  <a:gd name="T2" fmla="*/ 1 w 33"/>
                  <a:gd name="T3" fmla="*/ 0 h 63"/>
                  <a:gd name="T4" fmla="*/ 1 w 33"/>
                  <a:gd name="T5" fmla="*/ 0 h 63"/>
                  <a:gd name="T6" fmla="*/ 1 w 33"/>
                  <a:gd name="T7" fmla="*/ 0 h 63"/>
                  <a:gd name="T8" fmla="*/ 1 w 33"/>
                  <a:gd name="T9" fmla="*/ 0 h 63"/>
                  <a:gd name="T10" fmla="*/ 1 w 33"/>
                  <a:gd name="T11" fmla="*/ 0 h 63"/>
                  <a:gd name="T12" fmla="*/ 1 w 33"/>
                  <a:gd name="T13" fmla="*/ 0 h 63"/>
                  <a:gd name="T14" fmla="*/ 1 w 33"/>
                  <a:gd name="T15" fmla="*/ 0 h 63"/>
                  <a:gd name="T16" fmla="*/ 0 w 33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3"/>
                  <a:gd name="T29" fmla="*/ 33 w 33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3">
                    <a:moveTo>
                      <a:pt x="0" y="0"/>
                    </a:moveTo>
                    <a:lnTo>
                      <a:pt x="7" y="20"/>
                    </a:lnTo>
                    <a:lnTo>
                      <a:pt x="18" y="42"/>
                    </a:lnTo>
                    <a:lnTo>
                      <a:pt x="27" y="60"/>
                    </a:lnTo>
                    <a:lnTo>
                      <a:pt x="33" y="63"/>
                    </a:lnTo>
                    <a:lnTo>
                      <a:pt x="30" y="51"/>
                    </a:lnTo>
                    <a:lnTo>
                      <a:pt x="21" y="32"/>
                    </a:lnTo>
                    <a:lnTo>
                      <a:pt x="9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2" name="Freeform 192"/>
              <p:cNvSpPr>
                <a:spLocks/>
              </p:cNvSpPr>
              <p:nvPr/>
            </p:nvSpPr>
            <p:spPr bwMode="auto">
              <a:xfrm>
                <a:off x="432" y="978"/>
                <a:ext cx="46" cy="166"/>
              </a:xfrm>
              <a:custGeom>
                <a:avLst/>
                <a:gdLst>
                  <a:gd name="T0" fmla="*/ 1 w 92"/>
                  <a:gd name="T1" fmla="*/ 0 h 333"/>
                  <a:gd name="T2" fmla="*/ 1 w 92"/>
                  <a:gd name="T3" fmla="*/ 0 h 333"/>
                  <a:gd name="T4" fmla="*/ 1 w 92"/>
                  <a:gd name="T5" fmla="*/ 0 h 333"/>
                  <a:gd name="T6" fmla="*/ 1 w 92"/>
                  <a:gd name="T7" fmla="*/ 0 h 333"/>
                  <a:gd name="T8" fmla="*/ 1 w 92"/>
                  <a:gd name="T9" fmla="*/ 0 h 333"/>
                  <a:gd name="T10" fmla="*/ 1 w 92"/>
                  <a:gd name="T11" fmla="*/ 0 h 333"/>
                  <a:gd name="T12" fmla="*/ 1 w 92"/>
                  <a:gd name="T13" fmla="*/ 0 h 333"/>
                  <a:gd name="T14" fmla="*/ 1 w 92"/>
                  <a:gd name="T15" fmla="*/ 0 h 333"/>
                  <a:gd name="T16" fmla="*/ 1 w 92"/>
                  <a:gd name="T17" fmla="*/ 0 h 333"/>
                  <a:gd name="T18" fmla="*/ 1 w 92"/>
                  <a:gd name="T19" fmla="*/ 0 h 333"/>
                  <a:gd name="T20" fmla="*/ 1 w 92"/>
                  <a:gd name="T21" fmla="*/ 0 h 333"/>
                  <a:gd name="T22" fmla="*/ 1 w 92"/>
                  <a:gd name="T23" fmla="*/ 0 h 333"/>
                  <a:gd name="T24" fmla="*/ 1 w 92"/>
                  <a:gd name="T25" fmla="*/ 0 h 333"/>
                  <a:gd name="T26" fmla="*/ 1 w 92"/>
                  <a:gd name="T27" fmla="*/ 0 h 333"/>
                  <a:gd name="T28" fmla="*/ 1 w 92"/>
                  <a:gd name="T29" fmla="*/ 0 h 333"/>
                  <a:gd name="T30" fmla="*/ 0 w 92"/>
                  <a:gd name="T31" fmla="*/ 0 h 333"/>
                  <a:gd name="T32" fmla="*/ 1 w 92"/>
                  <a:gd name="T33" fmla="*/ 0 h 333"/>
                  <a:gd name="T34" fmla="*/ 1 w 92"/>
                  <a:gd name="T35" fmla="*/ 0 h 333"/>
                  <a:gd name="T36" fmla="*/ 1 w 92"/>
                  <a:gd name="T37" fmla="*/ 0 h 333"/>
                  <a:gd name="T38" fmla="*/ 1 w 92"/>
                  <a:gd name="T39" fmla="*/ 0 h 333"/>
                  <a:gd name="T40" fmla="*/ 1 w 92"/>
                  <a:gd name="T41" fmla="*/ 0 h 3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2"/>
                  <a:gd name="T64" fmla="*/ 0 h 333"/>
                  <a:gd name="T65" fmla="*/ 92 w 92"/>
                  <a:gd name="T66" fmla="*/ 333 h 33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2" h="333">
                    <a:moveTo>
                      <a:pt x="80" y="0"/>
                    </a:moveTo>
                    <a:lnTo>
                      <a:pt x="83" y="0"/>
                    </a:lnTo>
                    <a:lnTo>
                      <a:pt x="86" y="0"/>
                    </a:lnTo>
                    <a:lnTo>
                      <a:pt x="89" y="2"/>
                    </a:lnTo>
                    <a:lnTo>
                      <a:pt x="92" y="2"/>
                    </a:lnTo>
                    <a:lnTo>
                      <a:pt x="57" y="43"/>
                    </a:lnTo>
                    <a:lnTo>
                      <a:pt x="34" y="87"/>
                    </a:lnTo>
                    <a:lnTo>
                      <a:pt x="19" y="133"/>
                    </a:lnTo>
                    <a:lnTo>
                      <a:pt x="12" y="179"/>
                    </a:lnTo>
                    <a:lnTo>
                      <a:pt x="11" y="223"/>
                    </a:lnTo>
                    <a:lnTo>
                      <a:pt x="14" y="265"/>
                    </a:lnTo>
                    <a:lnTo>
                      <a:pt x="20" y="301"/>
                    </a:lnTo>
                    <a:lnTo>
                      <a:pt x="25" y="333"/>
                    </a:lnTo>
                    <a:lnTo>
                      <a:pt x="12" y="307"/>
                    </a:lnTo>
                    <a:lnTo>
                      <a:pt x="3" y="269"/>
                    </a:lnTo>
                    <a:lnTo>
                      <a:pt x="0" y="222"/>
                    </a:lnTo>
                    <a:lnTo>
                      <a:pt x="3" y="170"/>
                    </a:lnTo>
                    <a:lnTo>
                      <a:pt x="12" y="118"/>
                    </a:lnTo>
                    <a:lnTo>
                      <a:pt x="28" y="69"/>
                    </a:lnTo>
                    <a:lnTo>
                      <a:pt x="49" y="2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3" name="Freeform 193"/>
              <p:cNvSpPr>
                <a:spLocks/>
              </p:cNvSpPr>
              <p:nvPr/>
            </p:nvSpPr>
            <p:spPr bwMode="auto">
              <a:xfrm>
                <a:off x="437" y="1117"/>
                <a:ext cx="33" cy="23"/>
              </a:xfrm>
              <a:custGeom>
                <a:avLst/>
                <a:gdLst>
                  <a:gd name="T0" fmla="*/ 0 w 66"/>
                  <a:gd name="T1" fmla="*/ 0 h 44"/>
                  <a:gd name="T2" fmla="*/ 1 w 66"/>
                  <a:gd name="T3" fmla="*/ 1 h 44"/>
                  <a:gd name="T4" fmla="*/ 1 w 66"/>
                  <a:gd name="T5" fmla="*/ 1 h 44"/>
                  <a:gd name="T6" fmla="*/ 1 w 66"/>
                  <a:gd name="T7" fmla="*/ 1 h 44"/>
                  <a:gd name="T8" fmla="*/ 1 w 66"/>
                  <a:gd name="T9" fmla="*/ 1 h 44"/>
                  <a:gd name="T10" fmla="*/ 1 w 66"/>
                  <a:gd name="T11" fmla="*/ 1 h 44"/>
                  <a:gd name="T12" fmla="*/ 1 w 66"/>
                  <a:gd name="T13" fmla="*/ 1 h 44"/>
                  <a:gd name="T14" fmla="*/ 1 w 66"/>
                  <a:gd name="T15" fmla="*/ 1 h 44"/>
                  <a:gd name="T16" fmla="*/ 1 w 66"/>
                  <a:gd name="T17" fmla="*/ 1 h 44"/>
                  <a:gd name="T18" fmla="*/ 1 w 66"/>
                  <a:gd name="T19" fmla="*/ 1 h 44"/>
                  <a:gd name="T20" fmla="*/ 1 w 66"/>
                  <a:gd name="T21" fmla="*/ 1 h 44"/>
                  <a:gd name="T22" fmla="*/ 1 w 66"/>
                  <a:gd name="T23" fmla="*/ 1 h 44"/>
                  <a:gd name="T24" fmla="*/ 1 w 66"/>
                  <a:gd name="T25" fmla="*/ 1 h 44"/>
                  <a:gd name="T26" fmla="*/ 1 w 66"/>
                  <a:gd name="T27" fmla="*/ 1 h 44"/>
                  <a:gd name="T28" fmla="*/ 1 w 66"/>
                  <a:gd name="T29" fmla="*/ 1 h 44"/>
                  <a:gd name="T30" fmla="*/ 1 w 66"/>
                  <a:gd name="T31" fmla="*/ 1 h 44"/>
                  <a:gd name="T32" fmla="*/ 0 w 66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4"/>
                  <a:gd name="T53" fmla="*/ 66 w 66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4">
                    <a:moveTo>
                      <a:pt x="0" y="0"/>
                    </a:moveTo>
                    <a:lnTo>
                      <a:pt x="6" y="9"/>
                    </a:lnTo>
                    <a:lnTo>
                      <a:pt x="15" y="18"/>
                    </a:lnTo>
                    <a:lnTo>
                      <a:pt x="24" y="26"/>
                    </a:lnTo>
                    <a:lnTo>
                      <a:pt x="35" y="33"/>
                    </a:lnTo>
                    <a:lnTo>
                      <a:pt x="46" y="40"/>
                    </a:lnTo>
                    <a:lnTo>
                      <a:pt x="55" y="43"/>
                    </a:lnTo>
                    <a:lnTo>
                      <a:pt x="63" y="44"/>
                    </a:lnTo>
                    <a:lnTo>
                      <a:pt x="66" y="43"/>
                    </a:lnTo>
                    <a:lnTo>
                      <a:pt x="66" y="40"/>
                    </a:lnTo>
                    <a:lnTo>
                      <a:pt x="59" y="35"/>
                    </a:lnTo>
                    <a:lnTo>
                      <a:pt x="52" y="30"/>
                    </a:lnTo>
                    <a:lnTo>
                      <a:pt x="43" y="26"/>
                    </a:lnTo>
                    <a:lnTo>
                      <a:pt x="30" y="20"/>
                    </a:lnTo>
                    <a:lnTo>
                      <a:pt x="20" y="14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4" name="Freeform 194"/>
              <p:cNvSpPr>
                <a:spLocks/>
              </p:cNvSpPr>
              <p:nvPr/>
            </p:nvSpPr>
            <p:spPr bwMode="auto">
              <a:xfrm>
                <a:off x="436" y="1101"/>
                <a:ext cx="39" cy="33"/>
              </a:xfrm>
              <a:custGeom>
                <a:avLst/>
                <a:gdLst>
                  <a:gd name="T0" fmla="*/ 1 w 78"/>
                  <a:gd name="T1" fmla="*/ 1 h 65"/>
                  <a:gd name="T2" fmla="*/ 1 w 78"/>
                  <a:gd name="T3" fmla="*/ 1 h 65"/>
                  <a:gd name="T4" fmla="*/ 1 w 78"/>
                  <a:gd name="T5" fmla="*/ 1 h 65"/>
                  <a:gd name="T6" fmla="*/ 1 w 78"/>
                  <a:gd name="T7" fmla="*/ 1 h 65"/>
                  <a:gd name="T8" fmla="*/ 1 w 78"/>
                  <a:gd name="T9" fmla="*/ 1 h 65"/>
                  <a:gd name="T10" fmla="*/ 1 w 78"/>
                  <a:gd name="T11" fmla="*/ 1 h 65"/>
                  <a:gd name="T12" fmla="*/ 1 w 78"/>
                  <a:gd name="T13" fmla="*/ 1 h 65"/>
                  <a:gd name="T14" fmla="*/ 1 w 78"/>
                  <a:gd name="T15" fmla="*/ 1 h 65"/>
                  <a:gd name="T16" fmla="*/ 0 w 78"/>
                  <a:gd name="T17" fmla="*/ 0 h 65"/>
                  <a:gd name="T18" fmla="*/ 1 w 78"/>
                  <a:gd name="T19" fmla="*/ 1 h 65"/>
                  <a:gd name="T20" fmla="*/ 1 w 78"/>
                  <a:gd name="T21" fmla="*/ 1 h 65"/>
                  <a:gd name="T22" fmla="*/ 1 w 78"/>
                  <a:gd name="T23" fmla="*/ 1 h 65"/>
                  <a:gd name="T24" fmla="*/ 1 w 78"/>
                  <a:gd name="T25" fmla="*/ 1 h 65"/>
                  <a:gd name="T26" fmla="*/ 1 w 78"/>
                  <a:gd name="T27" fmla="*/ 1 h 65"/>
                  <a:gd name="T28" fmla="*/ 1 w 78"/>
                  <a:gd name="T29" fmla="*/ 1 h 65"/>
                  <a:gd name="T30" fmla="*/ 1 w 78"/>
                  <a:gd name="T31" fmla="*/ 1 h 65"/>
                  <a:gd name="T32" fmla="*/ 1 w 78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5"/>
                  <a:gd name="T53" fmla="*/ 78 w 78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5">
                    <a:moveTo>
                      <a:pt x="78" y="65"/>
                    </a:moveTo>
                    <a:lnTo>
                      <a:pt x="73" y="65"/>
                    </a:lnTo>
                    <a:lnTo>
                      <a:pt x="66" y="62"/>
                    </a:lnTo>
                    <a:lnTo>
                      <a:pt x="55" y="56"/>
                    </a:lnTo>
                    <a:lnTo>
                      <a:pt x="41" y="49"/>
                    </a:lnTo>
                    <a:lnTo>
                      <a:pt x="27" y="38"/>
                    </a:lnTo>
                    <a:lnTo>
                      <a:pt x="15" y="26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20" y="17"/>
                    </a:lnTo>
                    <a:lnTo>
                      <a:pt x="33" y="27"/>
                    </a:lnTo>
                    <a:lnTo>
                      <a:pt x="47" y="36"/>
                    </a:lnTo>
                    <a:lnTo>
                      <a:pt x="59" y="46"/>
                    </a:lnTo>
                    <a:lnTo>
                      <a:pt x="70" y="55"/>
                    </a:lnTo>
                    <a:lnTo>
                      <a:pt x="76" y="61"/>
                    </a:lnTo>
                    <a:lnTo>
                      <a:pt x="78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5" name="Freeform 195"/>
              <p:cNvSpPr>
                <a:spLocks/>
              </p:cNvSpPr>
              <p:nvPr/>
            </p:nvSpPr>
            <p:spPr bwMode="auto">
              <a:xfrm>
                <a:off x="434" y="1070"/>
                <a:ext cx="47" cy="43"/>
              </a:xfrm>
              <a:custGeom>
                <a:avLst/>
                <a:gdLst>
                  <a:gd name="T0" fmla="*/ 1 w 93"/>
                  <a:gd name="T1" fmla="*/ 1 h 86"/>
                  <a:gd name="T2" fmla="*/ 1 w 93"/>
                  <a:gd name="T3" fmla="*/ 1 h 86"/>
                  <a:gd name="T4" fmla="*/ 1 w 93"/>
                  <a:gd name="T5" fmla="*/ 1 h 86"/>
                  <a:gd name="T6" fmla="*/ 1 w 93"/>
                  <a:gd name="T7" fmla="*/ 1 h 86"/>
                  <a:gd name="T8" fmla="*/ 1 w 93"/>
                  <a:gd name="T9" fmla="*/ 1 h 86"/>
                  <a:gd name="T10" fmla="*/ 1 w 93"/>
                  <a:gd name="T11" fmla="*/ 1 h 86"/>
                  <a:gd name="T12" fmla="*/ 1 w 93"/>
                  <a:gd name="T13" fmla="*/ 1 h 86"/>
                  <a:gd name="T14" fmla="*/ 1 w 93"/>
                  <a:gd name="T15" fmla="*/ 1 h 86"/>
                  <a:gd name="T16" fmla="*/ 0 w 93"/>
                  <a:gd name="T17" fmla="*/ 0 h 86"/>
                  <a:gd name="T18" fmla="*/ 1 w 93"/>
                  <a:gd name="T19" fmla="*/ 1 h 86"/>
                  <a:gd name="T20" fmla="*/ 1 w 93"/>
                  <a:gd name="T21" fmla="*/ 1 h 86"/>
                  <a:gd name="T22" fmla="*/ 1 w 93"/>
                  <a:gd name="T23" fmla="*/ 1 h 86"/>
                  <a:gd name="T24" fmla="*/ 1 w 93"/>
                  <a:gd name="T25" fmla="*/ 1 h 86"/>
                  <a:gd name="T26" fmla="*/ 1 w 93"/>
                  <a:gd name="T27" fmla="*/ 1 h 86"/>
                  <a:gd name="T28" fmla="*/ 1 w 93"/>
                  <a:gd name="T29" fmla="*/ 1 h 86"/>
                  <a:gd name="T30" fmla="*/ 1 w 93"/>
                  <a:gd name="T31" fmla="*/ 1 h 86"/>
                  <a:gd name="T32" fmla="*/ 1 w 93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86"/>
                  <a:gd name="T53" fmla="*/ 93 w 93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86">
                    <a:moveTo>
                      <a:pt x="93" y="84"/>
                    </a:moveTo>
                    <a:lnTo>
                      <a:pt x="88" y="86"/>
                    </a:lnTo>
                    <a:lnTo>
                      <a:pt x="78" y="81"/>
                    </a:lnTo>
                    <a:lnTo>
                      <a:pt x="64" y="72"/>
                    </a:lnTo>
                    <a:lnTo>
                      <a:pt x="49" y="60"/>
                    </a:lnTo>
                    <a:lnTo>
                      <a:pt x="33" y="44"/>
                    </a:lnTo>
                    <a:lnTo>
                      <a:pt x="18" y="29"/>
                    </a:lnTo>
                    <a:lnTo>
                      <a:pt x="7" y="14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20" y="17"/>
                    </a:lnTo>
                    <a:lnTo>
                      <a:pt x="35" y="29"/>
                    </a:lnTo>
                    <a:lnTo>
                      <a:pt x="53" y="43"/>
                    </a:lnTo>
                    <a:lnTo>
                      <a:pt x="69" y="57"/>
                    </a:lnTo>
                    <a:lnTo>
                      <a:pt x="82" y="69"/>
                    </a:lnTo>
                    <a:lnTo>
                      <a:pt x="91" y="78"/>
                    </a:lnTo>
                    <a:lnTo>
                      <a:pt x="93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6" name="Freeform 196"/>
              <p:cNvSpPr>
                <a:spLocks/>
              </p:cNvSpPr>
              <p:nvPr/>
            </p:nvSpPr>
            <p:spPr bwMode="auto">
              <a:xfrm>
                <a:off x="438" y="1040"/>
                <a:ext cx="51" cy="39"/>
              </a:xfrm>
              <a:custGeom>
                <a:avLst/>
                <a:gdLst>
                  <a:gd name="T0" fmla="*/ 1 w 101"/>
                  <a:gd name="T1" fmla="*/ 1 h 77"/>
                  <a:gd name="T2" fmla="*/ 1 w 101"/>
                  <a:gd name="T3" fmla="*/ 1 h 77"/>
                  <a:gd name="T4" fmla="*/ 1 w 101"/>
                  <a:gd name="T5" fmla="*/ 1 h 77"/>
                  <a:gd name="T6" fmla="*/ 1 w 101"/>
                  <a:gd name="T7" fmla="*/ 1 h 77"/>
                  <a:gd name="T8" fmla="*/ 1 w 101"/>
                  <a:gd name="T9" fmla="*/ 1 h 77"/>
                  <a:gd name="T10" fmla="*/ 1 w 101"/>
                  <a:gd name="T11" fmla="*/ 1 h 77"/>
                  <a:gd name="T12" fmla="*/ 1 w 101"/>
                  <a:gd name="T13" fmla="*/ 1 h 77"/>
                  <a:gd name="T14" fmla="*/ 1 w 101"/>
                  <a:gd name="T15" fmla="*/ 1 h 77"/>
                  <a:gd name="T16" fmla="*/ 0 w 101"/>
                  <a:gd name="T17" fmla="*/ 0 h 77"/>
                  <a:gd name="T18" fmla="*/ 1 w 101"/>
                  <a:gd name="T19" fmla="*/ 1 h 77"/>
                  <a:gd name="T20" fmla="*/ 1 w 101"/>
                  <a:gd name="T21" fmla="*/ 1 h 77"/>
                  <a:gd name="T22" fmla="*/ 1 w 101"/>
                  <a:gd name="T23" fmla="*/ 1 h 77"/>
                  <a:gd name="T24" fmla="*/ 1 w 101"/>
                  <a:gd name="T25" fmla="*/ 1 h 77"/>
                  <a:gd name="T26" fmla="*/ 1 w 101"/>
                  <a:gd name="T27" fmla="*/ 1 h 77"/>
                  <a:gd name="T28" fmla="*/ 1 w 101"/>
                  <a:gd name="T29" fmla="*/ 1 h 77"/>
                  <a:gd name="T30" fmla="*/ 1 w 101"/>
                  <a:gd name="T31" fmla="*/ 1 h 77"/>
                  <a:gd name="T32" fmla="*/ 1 w 101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7"/>
                  <a:gd name="T53" fmla="*/ 101 w 10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7">
                    <a:moveTo>
                      <a:pt x="101" y="76"/>
                    </a:moveTo>
                    <a:lnTo>
                      <a:pt x="95" y="77"/>
                    </a:lnTo>
                    <a:lnTo>
                      <a:pt x="83" y="73"/>
                    </a:lnTo>
                    <a:lnTo>
                      <a:pt x="68" y="65"/>
                    </a:lnTo>
                    <a:lnTo>
                      <a:pt x="51" y="53"/>
                    </a:lnTo>
                    <a:lnTo>
                      <a:pt x="34" y="39"/>
                    </a:lnTo>
                    <a:lnTo>
                      <a:pt x="19" y="25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3"/>
                    </a:lnTo>
                    <a:lnTo>
                      <a:pt x="39" y="24"/>
                    </a:lnTo>
                    <a:lnTo>
                      <a:pt x="57" y="38"/>
                    </a:lnTo>
                    <a:lnTo>
                      <a:pt x="74" y="50"/>
                    </a:lnTo>
                    <a:lnTo>
                      <a:pt x="89" y="62"/>
                    </a:lnTo>
                    <a:lnTo>
                      <a:pt x="98" y="71"/>
                    </a:lnTo>
                    <a:lnTo>
                      <a:pt x="101" y="7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7" name="Freeform 197"/>
              <p:cNvSpPr>
                <a:spLocks/>
              </p:cNvSpPr>
              <p:nvPr/>
            </p:nvSpPr>
            <p:spPr bwMode="auto">
              <a:xfrm>
                <a:off x="444" y="1028"/>
                <a:ext cx="46" cy="34"/>
              </a:xfrm>
              <a:custGeom>
                <a:avLst/>
                <a:gdLst>
                  <a:gd name="T0" fmla="*/ 1 w 91"/>
                  <a:gd name="T1" fmla="*/ 1 h 67"/>
                  <a:gd name="T2" fmla="*/ 1 w 91"/>
                  <a:gd name="T3" fmla="*/ 1 h 67"/>
                  <a:gd name="T4" fmla="*/ 1 w 91"/>
                  <a:gd name="T5" fmla="*/ 1 h 67"/>
                  <a:gd name="T6" fmla="*/ 1 w 91"/>
                  <a:gd name="T7" fmla="*/ 1 h 67"/>
                  <a:gd name="T8" fmla="*/ 1 w 91"/>
                  <a:gd name="T9" fmla="*/ 1 h 67"/>
                  <a:gd name="T10" fmla="*/ 1 w 91"/>
                  <a:gd name="T11" fmla="*/ 1 h 67"/>
                  <a:gd name="T12" fmla="*/ 1 w 91"/>
                  <a:gd name="T13" fmla="*/ 1 h 67"/>
                  <a:gd name="T14" fmla="*/ 1 w 91"/>
                  <a:gd name="T15" fmla="*/ 1 h 67"/>
                  <a:gd name="T16" fmla="*/ 0 w 91"/>
                  <a:gd name="T17" fmla="*/ 0 h 67"/>
                  <a:gd name="T18" fmla="*/ 1 w 91"/>
                  <a:gd name="T19" fmla="*/ 1 h 67"/>
                  <a:gd name="T20" fmla="*/ 1 w 91"/>
                  <a:gd name="T21" fmla="*/ 1 h 67"/>
                  <a:gd name="T22" fmla="*/ 1 w 91"/>
                  <a:gd name="T23" fmla="*/ 1 h 67"/>
                  <a:gd name="T24" fmla="*/ 1 w 91"/>
                  <a:gd name="T25" fmla="*/ 1 h 67"/>
                  <a:gd name="T26" fmla="*/ 1 w 91"/>
                  <a:gd name="T27" fmla="*/ 1 h 67"/>
                  <a:gd name="T28" fmla="*/ 1 w 91"/>
                  <a:gd name="T29" fmla="*/ 1 h 67"/>
                  <a:gd name="T30" fmla="*/ 1 w 91"/>
                  <a:gd name="T31" fmla="*/ 1 h 67"/>
                  <a:gd name="T32" fmla="*/ 1 w 91"/>
                  <a:gd name="T33" fmla="*/ 1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7"/>
                  <a:gd name="T53" fmla="*/ 91 w 91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7">
                    <a:moveTo>
                      <a:pt x="91" y="67"/>
                    </a:moveTo>
                    <a:lnTo>
                      <a:pt x="87" y="67"/>
                    </a:lnTo>
                    <a:lnTo>
                      <a:pt x="76" y="63"/>
                    </a:lnTo>
                    <a:lnTo>
                      <a:pt x="62" y="55"/>
                    </a:lnTo>
                    <a:lnTo>
                      <a:pt x="45" y="44"/>
                    </a:lnTo>
                    <a:lnTo>
                      <a:pt x="29" y="34"/>
                    </a:lnTo>
                    <a:lnTo>
                      <a:pt x="15" y="21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4"/>
                    </a:lnTo>
                    <a:lnTo>
                      <a:pt x="38" y="23"/>
                    </a:lnTo>
                    <a:lnTo>
                      <a:pt x="55" y="32"/>
                    </a:lnTo>
                    <a:lnTo>
                      <a:pt x="70" y="43"/>
                    </a:lnTo>
                    <a:lnTo>
                      <a:pt x="82" y="52"/>
                    </a:lnTo>
                    <a:lnTo>
                      <a:pt x="90" y="61"/>
                    </a:lnTo>
                    <a:lnTo>
                      <a:pt x="91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8" name="Freeform 198"/>
              <p:cNvSpPr>
                <a:spLocks/>
              </p:cNvSpPr>
              <p:nvPr/>
            </p:nvSpPr>
            <p:spPr bwMode="auto">
              <a:xfrm>
                <a:off x="450" y="1004"/>
                <a:ext cx="39" cy="29"/>
              </a:xfrm>
              <a:custGeom>
                <a:avLst/>
                <a:gdLst>
                  <a:gd name="T0" fmla="*/ 1 w 78"/>
                  <a:gd name="T1" fmla="*/ 1 h 56"/>
                  <a:gd name="T2" fmla="*/ 1 w 78"/>
                  <a:gd name="T3" fmla="*/ 1 h 56"/>
                  <a:gd name="T4" fmla="*/ 1 w 78"/>
                  <a:gd name="T5" fmla="*/ 1 h 56"/>
                  <a:gd name="T6" fmla="*/ 1 w 78"/>
                  <a:gd name="T7" fmla="*/ 1 h 56"/>
                  <a:gd name="T8" fmla="*/ 1 w 78"/>
                  <a:gd name="T9" fmla="*/ 1 h 56"/>
                  <a:gd name="T10" fmla="*/ 1 w 78"/>
                  <a:gd name="T11" fmla="*/ 1 h 56"/>
                  <a:gd name="T12" fmla="*/ 1 w 78"/>
                  <a:gd name="T13" fmla="*/ 1 h 56"/>
                  <a:gd name="T14" fmla="*/ 1 w 78"/>
                  <a:gd name="T15" fmla="*/ 1 h 56"/>
                  <a:gd name="T16" fmla="*/ 0 w 78"/>
                  <a:gd name="T17" fmla="*/ 0 h 56"/>
                  <a:gd name="T18" fmla="*/ 1 w 78"/>
                  <a:gd name="T19" fmla="*/ 1 h 56"/>
                  <a:gd name="T20" fmla="*/ 1 w 78"/>
                  <a:gd name="T21" fmla="*/ 1 h 56"/>
                  <a:gd name="T22" fmla="*/ 1 w 78"/>
                  <a:gd name="T23" fmla="*/ 1 h 56"/>
                  <a:gd name="T24" fmla="*/ 1 w 78"/>
                  <a:gd name="T25" fmla="*/ 1 h 56"/>
                  <a:gd name="T26" fmla="*/ 1 w 78"/>
                  <a:gd name="T27" fmla="*/ 1 h 56"/>
                  <a:gd name="T28" fmla="*/ 1 w 78"/>
                  <a:gd name="T29" fmla="*/ 1 h 56"/>
                  <a:gd name="T30" fmla="*/ 1 w 78"/>
                  <a:gd name="T31" fmla="*/ 1 h 56"/>
                  <a:gd name="T32" fmla="*/ 1 w 78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56"/>
                  <a:gd name="T53" fmla="*/ 78 w 7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56">
                    <a:moveTo>
                      <a:pt x="78" y="55"/>
                    </a:moveTo>
                    <a:lnTo>
                      <a:pt x="73" y="56"/>
                    </a:lnTo>
                    <a:lnTo>
                      <a:pt x="64" y="55"/>
                    </a:lnTo>
                    <a:lnTo>
                      <a:pt x="53" y="50"/>
                    </a:lnTo>
                    <a:lnTo>
                      <a:pt x="40" y="42"/>
                    </a:lnTo>
                    <a:lnTo>
                      <a:pt x="27" y="35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0" y="12"/>
                    </a:lnTo>
                    <a:lnTo>
                      <a:pt x="33" y="21"/>
                    </a:lnTo>
                    <a:lnTo>
                      <a:pt x="47" y="29"/>
                    </a:lnTo>
                    <a:lnTo>
                      <a:pt x="59" y="38"/>
                    </a:lnTo>
                    <a:lnTo>
                      <a:pt x="70" y="44"/>
                    </a:lnTo>
                    <a:lnTo>
                      <a:pt x="76" y="50"/>
                    </a:lnTo>
                    <a:lnTo>
                      <a:pt x="7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9" name="Freeform 199"/>
              <p:cNvSpPr>
                <a:spLocks/>
              </p:cNvSpPr>
              <p:nvPr/>
            </p:nvSpPr>
            <p:spPr bwMode="auto">
              <a:xfrm>
                <a:off x="474" y="984"/>
                <a:ext cx="23" cy="7"/>
              </a:xfrm>
              <a:custGeom>
                <a:avLst/>
                <a:gdLst>
                  <a:gd name="T0" fmla="*/ 1 w 46"/>
                  <a:gd name="T1" fmla="*/ 0 h 16"/>
                  <a:gd name="T2" fmla="*/ 1 w 46"/>
                  <a:gd name="T3" fmla="*/ 0 h 16"/>
                  <a:gd name="T4" fmla="*/ 1 w 46"/>
                  <a:gd name="T5" fmla="*/ 0 h 16"/>
                  <a:gd name="T6" fmla="*/ 1 w 46"/>
                  <a:gd name="T7" fmla="*/ 0 h 16"/>
                  <a:gd name="T8" fmla="*/ 1 w 46"/>
                  <a:gd name="T9" fmla="*/ 0 h 16"/>
                  <a:gd name="T10" fmla="*/ 1 w 46"/>
                  <a:gd name="T11" fmla="*/ 0 h 16"/>
                  <a:gd name="T12" fmla="*/ 1 w 46"/>
                  <a:gd name="T13" fmla="*/ 0 h 16"/>
                  <a:gd name="T14" fmla="*/ 1 w 46"/>
                  <a:gd name="T15" fmla="*/ 0 h 16"/>
                  <a:gd name="T16" fmla="*/ 0 w 46"/>
                  <a:gd name="T17" fmla="*/ 0 h 16"/>
                  <a:gd name="T18" fmla="*/ 1 w 46"/>
                  <a:gd name="T19" fmla="*/ 0 h 16"/>
                  <a:gd name="T20" fmla="*/ 1 w 46"/>
                  <a:gd name="T21" fmla="*/ 0 h 16"/>
                  <a:gd name="T22" fmla="*/ 1 w 46"/>
                  <a:gd name="T23" fmla="*/ 0 h 16"/>
                  <a:gd name="T24" fmla="*/ 1 w 46"/>
                  <a:gd name="T25" fmla="*/ 0 h 16"/>
                  <a:gd name="T26" fmla="*/ 1 w 46"/>
                  <a:gd name="T27" fmla="*/ 0 h 16"/>
                  <a:gd name="T28" fmla="*/ 1 w 46"/>
                  <a:gd name="T29" fmla="*/ 0 h 16"/>
                  <a:gd name="T30" fmla="*/ 1 w 46"/>
                  <a:gd name="T31" fmla="*/ 0 h 16"/>
                  <a:gd name="T32" fmla="*/ 1 w 46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6"/>
                  <a:gd name="T53" fmla="*/ 46 w 46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6">
                    <a:moveTo>
                      <a:pt x="46" y="11"/>
                    </a:moveTo>
                    <a:lnTo>
                      <a:pt x="43" y="14"/>
                    </a:lnTo>
                    <a:lnTo>
                      <a:pt x="37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4" y="14"/>
                    </a:lnTo>
                    <a:lnTo>
                      <a:pt x="6" y="11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2" y="7"/>
                    </a:lnTo>
                    <a:lnTo>
                      <a:pt x="22" y="7"/>
                    </a:lnTo>
                    <a:lnTo>
                      <a:pt x="31" y="7"/>
                    </a:lnTo>
                    <a:lnTo>
                      <a:pt x="38" y="7"/>
                    </a:lnTo>
                    <a:lnTo>
                      <a:pt x="43" y="7"/>
                    </a:lnTo>
                    <a:lnTo>
                      <a:pt x="46" y="8"/>
                    </a:lnTo>
                    <a:lnTo>
                      <a:pt x="46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0" name="Freeform 200"/>
              <p:cNvSpPr>
                <a:spLocks/>
              </p:cNvSpPr>
              <p:nvPr/>
            </p:nvSpPr>
            <p:spPr bwMode="auto">
              <a:xfrm>
                <a:off x="434" y="1085"/>
                <a:ext cx="43" cy="37"/>
              </a:xfrm>
              <a:custGeom>
                <a:avLst/>
                <a:gdLst>
                  <a:gd name="T0" fmla="*/ 0 w 87"/>
                  <a:gd name="T1" fmla="*/ 0 h 75"/>
                  <a:gd name="T2" fmla="*/ 0 w 87"/>
                  <a:gd name="T3" fmla="*/ 0 h 75"/>
                  <a:gd name="T4" fmla="*/ 0 w 87"/>
                  <a:gd name="T5" fmla="*/ 0 h 75"/>
                  <a:gd name="T6" fmla="*/ 0 w 87"/>
                  <a:gd name="T7" fmla="*/ 0 h 75"/>
                  <a:gd name="T8" fmla="*/ 0 w 87"/>
                  <a:gd name="T9" fmla="*/ 0 h 75"/>
                  <a:gd name="T10" fmla="*/ 0 w 87"/>
                  <a:gd name="T11" fmla="*/ 0 h 75"/>
                  <a:gd name="T12" fmla="*/ 0 w 87"/>
                  <a:gd name="T13" fmla="*/ 0 h 75"/>
                  <a:gd name="T14" fmla="*/ 0 w 87"/>
                  <a:gd name="T15" fmla="*/ 0 h 75"/>
                  <a:gd name="T16" fmla="*/ 0 w 87"/>
                  <a:gd name="T17" fmla="*/ 0 h 75"/>
                  <a:gd name="T18" fmla="*/ 0 w 87"/>
                  <a:gd name="T19" fmla="*/ 0 h 75"/>
                  <a:gd name="T20" fmla="*/ 0 w 87"/>
                  <a:gd name="T21" fmla="*/ 0 h 75"/>
                  <a:gd name="T22" fmla="*/ 0 w 87"/>
                  <a:gd name="T23" fmla="*/ 0 h 75"/>
                  <a:gd name="T24" fmla="*/ 0 w 87"/>
                  <a:gd name="T25" fmla="*/ 0 h 75"/>
                  <a:gd name="T26" fmla="*/ 0 w 87"/>
                  <a:gd name="T27" fmla="*/ 0 h 75"/>
                  <a:gd name="T28" fmla="*/ 0 w 87"/>
                  <a:gd name="T29" fmla="*/ 0 h 75"/>
                  <a:gd name="T30" fmla="*/ 0 w 87"/>
                  <a:gd name="T31" fmla="*/ 0 h 75"/>
                  <a:gd name="T32" fmla="*/ 0 w 87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75"/>
                  <a:gd name="T53" fmla="*/ 87 w 87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75">
                    <a:moveTo>
                      <a:pt x="87" y="73"/>
                    </a:moveTo>
                    <a:lnTo>
                      <a:pt x="83" y="75"/>
                    </a:lnTo>
                    <a:lnTo>
                      <a:pt x="74" y="70"/>
                    </a:lnTo>
                    <a:lnTo>
                      <a:pt x="60" y="64"/>
                    </a:lnTo>
                    <a:lnTo>
                      <a:pt x="46" y="54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8" y="14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4"/>
                    </a:lnTo>
                    <a:lnTo>
                      <a:pt x="34" y="25"/>
                    </a:lnTo>
                    <a:lnTo>
                      <a:pt x="49" y="37"/>
                    </a:lnTo>
                    <a:lnTo>
                      <a:pt x="64" y="49"/>
                    </a:lnTo>
                    <a:lnTo>
                      <a:pt x="77" y="60"/>
                    </a:lnTo>
                    <a:lnTo>
                      <a:pt x="86" y="67"/>
                    </a:lnTo>
                    <a:lnTo>
                      <a:pt x="87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1" name="Freeform 201"/>
              <p:cNvSpPr>
                <a:spLocks/>
              </p:cNvSpPr>
              <p:nvPr/>
            </p:nvSpPr>
            <p:spPr bwMode="auto">
              <a:xfrm>
                <a:off x="435" y="1056"/>
                <a:ext cx="50" cy="38"/>
              </a:xfrm>
              <a:custGeom>
                <a:avLst/>
                <a:gdLst>
                  <a:gd name="T0" fmla="*/ 1 w 100"/>
                  <a:gd name="T1" fmla="*/ 1 h 74"/>
                  <a:gd name="T2" fmla="*/ 1 w 100"/>
                  <a:gd name="T3" fmla="*/ 1 h 74"/>
                  <a:gd name="T4" fmla="*/ 1 w 100"/>
                  <a:gd name="T5" fmla="*/ 1 h 74"/>
                  <a:gd name="T6" fmla="*/ 1 w 100"/>
                  <a:gd name="T7" fmla="*/ 1 h 74"/>
                  <a:gd name="T8" fmla="*/ 1 w 100"/>
                  <a:gd name="T9" fmla="*/ 1 h 74"/>
                  <a:gd name="T10" fmla="*/ 1 w 100"/>
                  <a:gd name="T11" fmla="*/ 1 h 74"/>
                  <a:gd name="T12" fmla="*/ 1 w 100"/>
                  <a:gd name="T13" fmla="*/ 1 h 74"/>
                  <a:gd name="T14" fmla="*/ 1 w 100"/>
                  <a:gd name="T15" fmla="*/ 1 h 74"/>
                  <a:gd name="T16" fmla="*/ 0 w 100"/>
                  <a:gd name="T17" fmla="*/ 0 h 74"/>
                  <a:gd name="T18" fmla="*/ 1 w 100"/>
                  <a:gd name="T19" fmla="*/ 1 h 74"/>
                  <a:gd name="T20" fmla="*/ 1 w 100"/>
                  <a:gd name="T21" fmla="*/ 1 h 74"/>
                  <a:gd name="T22" fmla="*/ 1 w 100"/>
                  <a:gd name="T23" fmla="*/ 1 h 74"/>
                  <a:gd name="T24" fmla="*/ 1 w 100"/>
                  <a:gd name="T25" fmla="*/ 1 h 74"/>
                  <a:gd name="T26" fmla="*/ 1 w 100"/>
                  <a:gd name="T27" fmla="*/ 1 h 74"/>
                  <a:gd name="T28" fmla="*/ 1 w 100"/>
                  <a:gd name="T29" fmla="*/ 1 h 74"/>
                  <a:gd name="T30" fmla="*/ 1 w 100"/>
                  <a:gd name="T31" fmla="*/ 1 h 74"/>
                  <a:gd name="T32" fmla="*/ 1 w 100"/>
                  <a:gd name="T33" fmla="*/ 1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0"/>
                  <a:gd name="T52" fmla="*/ 0 h 74"/>
                  <a:gd name="T53" fmla="*/ 100 w 100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0" h="74">
                    <a:moveTo>
                      <a:pt x="100" y="73"/>
                    </a:moveTo>
                    <a:lnTo>
                      <a:pt x="93" y="74"/>
                    </a:lnTo>
                    <a:lnTo>
                      <a:pt x="81" y="70"/>
                    </a:lnTo>
                    <a:lnTo>
                      <a:pt x="68" y="62"/>
                    </a:lnTo>
                    <a:lnTo>
                      <a:pt x="51" y="52"/>
                    </a:lnTo>
                    <a:lnTo>
                      <a:pt x="32" y="39"/>
                    </a:lnTo>
                    <a:lnTo>
                      <a:pt x="19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7" y="24"/>
                    </a:lnTo>
                    <a:lnTo>
                      <a:pt x="55" y="36"/>
                    </a:lnTo>
                    <a:lnTo>
                      <a:pt x="74" y="48"/>
                    </a:lnTo>
                    <a:lnTo>
                      <a:pt x="87" y="59"/>
                    </a:lnTo>
                    <a:lnTo>
                      <a:pt x="97" y="68"/>
                    </a:lnTo>
                    <a:lnTo>
                      <a:pt x="10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2" name="Freeform 202"/>
              <p:cNvSpPr>
                <a:spLocks/>
              </p:cNvSpPr>
              <p:nvPr/>
            </p:nvSpPr>
            <p:spPr bwMode="auto">
              <a:xfrm>
                <a:off x="444" y="1016"/>
                <a:ext cx="48" cy="28"/>
              </a:xfrm>
              <a:custGeom>
                <a:avLst/>
                <a:gdLst>
                  <a:gd name="T0" fmla="*/ 1 w 94"/>
                  <a:gd name="T1" fmla="*/ 1 h 56"/>
                  <a:gd name="T2" fmla="*/ 1 w 94"/>
                  <a:gd name="T3" fmla="*/ 1 h 56"/>
                  <a:gd name="T4" fmla="*/ 1 w 94"/>
                  <a:gd name="T5" fmla="*/ 1 h 56"/>
                  <a:gd name="T6" fmla="*/ 1 w 94"/>
                  <a:gd name="T7" fmla="*/ 1 h 56"/>
                  <a:gd name="T8" fmla="*/ 1 w 94"/>
                  <a:gd name="T9" fmla="*/ 1 h 56"/>
                  <a:gd name="T10" fmla="*/ 1 w 94"/>
                  <a:gd name="T11" fmla="*/ 1 h 56"/>
                  <a:gd name="T12" fmla="*/ 1 w 94"/>
                  <a:gd name="T13" fmla="*/ 1 h 56"/>
                  <a:gd name="T14" fmla="*/ 1 w 94"/>
                  <a:gd name="T15" fmla="*/ 1 h 56"/>
                  <a:gd name="T16" fmla="*/ 0 w 94"/>
                  <a:gd name="T17" fmla="*/ 0 h 56"/>
                  <a:gd name="T18" fmla="*/ 1 w 94"/>
                  <a:gd name="T19" fmla="*/ 1 h 56"/>
                  <a:gd name="T20" fmla="*/ 1 w 94"/>
                  <a:gd name="T21" fmla="*/ 1 h 56"/>
                  <a:gd name="T22" fmla="*/ 1 w 94"/>
                  <a:gd name="T23" fmla="*/ 1 h 56"/>
                  <a:gd name="T24" fmla="*/ 1 w 94"/>
                  <a:gd name="T25" fmla="*/ 1 h 56"/>
                  <a:gd name="T26" fmla="*/ 1 w 94"/>
                  <a:gd name="T27" fmla="*/ 1 h 56"/>
                  <a:gd name="T28" fmla="*/ 1 w 94"/>
                  <a:gd name="T29" fmla="*/ 1 h 56"/>
                  <a:gd name="T30" fmla="*/ 1 w 94"/>
                  <a:gd name="T31" fmla="*/ 1 h 56"/>
                  <a:gd name="T32" fmla="*/ 1 w 94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56"/>
                  <a:gd name="T53" fmla="*/ 94 w 9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56">
                    <a:moveTo>
                      <a:pt x="94" y="55"/>
                    </a:moveTo>
                    <a:lnTo>
                      <a:pt x="90" y="56"/>
                    </a:lnTo>
                    <a:lnTo>
                      <a:pt x="79" y="55"/>
                    </a:lnTo>
                    <a:lnTo>
                      <a:pt x="65" y="50"/>
                    </a:lnTo>
                    <a:lnTo>
                      <a:pt x="50" y="42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6" y="29"/>
                    </a:lnTo>
                    <a:lnTo>
                      <a:pt x="71" y="36"/>
                    </a:lnTo>
                    <a:lnTo>
                      <a:pt x="85" y="44"/>
                    </a:lnTo>
                    <a:lnTo>
                      <a:pt x="93" y="50"/>
                    </a:lnTo>
                    <a:lnTo>
                      <a:pt x="94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3" name="Freeform 203"/>
              <p:cNvSpPr>
                <a:spLocks/>
              </p:cNvSpPr>
              <p:nvPr/>
            </p:nvSpPr>
            <p:spPr bwMode="auto">
              <a:xfrm>
                <a:off x="457" y="995"/>
                <a:ext cx="35" cy="29"/>
              </a:xfrm>
              <a:custGeom>
                <a:avLst/>
                <a:gdLst>
                  <a:gd name="T0" fmla="*/ 1 w 70"/>
                  <a:gd name="T1" fmla="*/ 1 h 58"/>
                  <a:gd name="T2" fmla="*/ 1 w 70"/>
                  <a:gd name="T3" fmla="*/ 1 h 58"/>
                  <a:gd name="T4" fmla="*/ 1 w 70"/>
                  <a:gd name="T5" fmla="*/ 1 h 58"/>
                  <a:gd name="T6" fmla="*/ 1 w 70"/>
                  <a:gd name="T7" fmla="*/ 1 h 58"/>
                  <a:gd name="T8" fmla="*/ 1 w 70"/>
                  <a:gd name="T9" fmla="*/ 1 h 58"/>
                  <a:gd name="T10" fmla="*/ 1 w 70"/>
                  <a:gd name="T11" fmla="*/ 1 h 58"/>
                  <a:gd name="T12" fmla="*/ 1 w 70"/>
                  <a:gd name="T13" fmla="*/ 1 h 58"/>
                  <a:gd name="T14" fmla="*/ 1 w 70"/>
                  <a:gd name="T15" fmla="*/ 1 h 58"/>
                  <a:gd name="T16" fmla="*/ 0 w 70"/>
                  <a:gd name="T17" fmla="*/ 0 h 58"/>
                  <a:gd name="T18" fmla="*/ 1 w 70"/>
                  <a:gd name="T19" fmla="*/ 1 h 58"/>
                  <a:gd name="T20" fmla="*/ 1 w 70"/>
                  <a:gd name="T21" fmla="*/ 1 h 58"/>
                  <a:gd name="T22" fmla="*/ 1 w 70"/>
                  <a:gd name="T23" fmla="*/ 1 h 58"/>
                  <a:gd name="T24" fmla="*/ 1 w 70"/>
                  <a:gd name="T25" fmla="*/ 1 h 58"/>
                  <a:gd name="T26" fmla="*/ 1 w 70"/>
                  <a:gd name="T27" fmla="*/ 1 h 58"/>
                  <a:gd name="T28" fmla="*/ 1 w 70"/>
                  <a:gd name="T29" fmla="*/ 1 h 58"/>
                  <a:gd name="T30" fmla="*/ 1 w 70"/>
                  <a:gd name="T31" fmla="*/ 1 h 58"/>
                  <a:gd name="T32" fmla="*/ 1 w 70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8"/>
                  <a:gd name="T53" fmla="*/ 70 w 70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8">
                    <a:moveTo>
                      <a:pt x="70" y="57"/>
                    </a:moveTo>
                    <a:lnTo>
                      <a:pt x="66" y="58"/>
                    </a:lnTo>
                    <a:lnTo>
                      <a:pt x="57" y="54"/>
                    </a:lnTo>
                    <a:lnTo>
                      <a:pt x="46" y="46"/>
                    </a:lnTo>
                    <a:lnTo>
                      <a:pt x="34" y="37"/>
                    </a:lnTo>
                    <a:lnTo>
                      <a:pt x="20" y="26"/>
                    </a:lnTo>
                    <a:lnTo>
                      <a:pt x="9" y="1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7" y="11"/>
                    </a:lnTo>
                    <a:lnTo>
                      <a:pt x="29" y="19"/>
                    </a:lnTo>
                    <a:lnTo>
                      <a:pt x="40" y="28"/>
                    </a:lnTo>
                    <a:lnTo>
                      <a:pt x="52" y="37"/>
                    </a:lnTo>
                    <a:lnTo>
                      <a:pt x="61" y="45"/>
                    </a:lnTo>
                    <a:lnTo>
                      <a:pt x="67" y="52"/>
                    </a:lnTo>
                    <a:lnTo>
                      <a:pt x="7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4" name="Freeform 204"/>
              <p:cNvSpPr>
                <a:spLocks/>
              </p:cNvSpPr>
              <p:nvPr/>
            </p:nvSpPr>
            <p:spPr bwMode="auto">
              <a:xfrm>
                <a:off x="461" y="991"/>
                <a:ext cx="26" cy="11"/>
              </a:xfrm>
              <a:custGeom>
                <a:avLst/>
                <a:gdLst>
                  <a:gd name="T0" fmla="*/ 1 w 52"/>
                  <a:gd name="T1" fmla="*/ 0 h 23"/>
                  <a:gd name="T2" fmla="*/ 1 w 52"/>
                  <a:gd name="T3" fmla="*/ 0 h 23"/>
                  <a:gd name="T4" fmla="*/ 1 w 52"/>
                  <a:gd name="T5" fmla="*/ 0 h 23"/>
                  <a:gd name="T6" fmla="*/ 1 w 52"/>
                  <a:gd name="T7" fmla="*/ 0 h 23"/>
                  <a:gd name="T8" fmla="*/ 1 w 52"/>
                  <a:gd name="T9" fmla="*/ 0 h 23"/>
                  <a:gd name="T10" fmla="*/ 1 w 52"/>
                  <a:gd name="T11" fmla="*/ 0 h 23"/>
                  <a:gd name="T12" fmla="*/ 1 w 52"/>
                  <a:gd name="T13" fmla="*/ 0 h 23"/>
                  <a:gd name="T14" fmla="*/ 1 w 52"/>
                  <a:gd name="T15" fmla="*/ 0 h 23"/>
                  <a:gd name="T16" fmla="*/ 0 w 52"/>
                  <a:gd name="T17" fmla="*/ 0 h 23"/>
                  <a:gd name="T18" fmla="*/ 1 w 52"/>
                  <a:gd name="T19" fmla="*/ 0 h 23"/>
                  <a:gd name="T20" fmla="*/ 1 w 52"/>
                  <a:gd name="T21" fmla="*/ 0 h 23"/>
                  <a:gd name="T22" fmla="*/ 1 w 52"/>
                  <a:gd name="T23" fmla="*/ 0 h 23"/>
                  <a:gd name="T24" fmla="*/ 1 w 52"/>
                  <a:gd name="T25" fmla="*/ 0 h 23"/>
                  <a:gd name="T26" fmla="*/ 1 w 52"/>
                  <a:gd name="T27" fmla="*/ 0 h 23"/>
                  <a:gd name="T28" fmla="*/ 1 w 52"/>
                  <a:gd name="T29" fmla="*/ 0 h 23"/>
                  <a:gd name="T30" fmla="*/ 1 w 52"/>
                  <a:gd name="T31" fmla="*/ 0 h 23"/>
                  <a:gd name="T32" fmla="*/ 1 w 52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3"/>
                  <a:gd name="T53" fmla="*/ 52 w 52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3">
                    <a:moveTo>
                      <a:pt x="52" y="20"/>
                    </a:moveTo>
                    <a:lnTo>
                      <a:pt x="49" y="22"/>
                    </a:lnTo>
                    <a:lnTo>
                      <a:pt x="43" y="23"/>
                    </a:lnTo>
                    <a:lnTo>
                      <a:pt x="35" y="22"/>
                    </a:lnTo>
                    <a:lnTo>
                      <a:pt x="26" y="20"/>
                    </a:lnTo>
                    <a:lnTo>
                      <a:pt x="17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8"/>
                    </a:lnTo>
                    <a:lnTo>
                      <a:pt x="25" y="9"/>
                    </a:lnTo>
                    <a:lnTo>
                      <a:pt x="34" y="11"/>
                    </a:lnTo>
                    <a:lnTo>
                      <a:pt x="43" y="12"/>
                    </a:lnTo>
                    <a:lnTo>
                      <a:pt x="49" y="14"/>
                    </a:lnTo>
                    <a:lnTo>
                      <a:pt x="52" y="17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5" name="Freeform 205"/>
              <p:cNvSpPr>
                <a:spLocks/>
              </p:cNvSpPr>
              <p:nvPr/>
            </p:nvSpPr>
            <p:spPr bwMode="auto">
              <a:xfrm>
                <a:off x="441" y="1130"/>
                <a:ext cx="20" cy="23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1 h 44"/>
                  <a:gd name="T4" fmla="*/ 0 w 41"/>
                  <a:gd name="T5" fmla="*/ 1 h 44"/>
                  <a:gd name="T6" fmla="*/ 0 w 41"/>
                  <a:gd name="T7" fmla="*/ 1 h 44"/>
                  <a:gd name="T8" fmla="*/ 0 w 41"/>
                  <a:gd name="T9" fmla="*/ 1 h 44"/>
                  <a:gd name="T10" fmla="*/ 0 w 41"/>
                  <a:gd name="T11" fmla="*/ 1 h 44"/>
                  <a:gd name="T12" fmla="*/ 0 w 41"/>
                  <a:gd name="T13" fmla="*/ 1 h 44"/>
                  <a:gd name="T14" fmla="*/ 0 w 41"/>
                  <a:gd name="T15" fmla="*/ 1 h 44"/>
                  <a:gd name="T16" fmla="*/ 0 w 41"/>
                  <a:gd name="T17" fmla="*/ 1 h 44"/>
                  <a:gd name="T18" fmla="*/ 0 w 41"/>
                  <a:gd name="T19" fmla="*/ 1 h 44"/>
                  <a:gd name="T20" fmla="*/ 0 w 41"/>
                  <a:gd name="T21" fmla="*/ 1 h 44"/>
                  <a:gd name="T22" fmla="*/ 0 w 41"/>
                  <a:gd name="T23" fmla="*/ 1 h 44"/>
                  <a:gd name="T24" fmla="*/ 0 w 41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0" y="0"/>
                    </a:moveTo>
                    <a:lnTo>
                      <a:pt x="5" y="3"/>
                    </a:lnTo>
                    <a:lnTo>
                      <a:pt x="11" y="7"/>
                    </a:lnTo>
                    <a:lnTo>
                      <a:pt x="18" y="14"/>
                    </a:lnTo>
                    <a:lnTo>
                      <a:pt x="26" y="20"/>
                    </a:lnTo>
                    <a:lnTo>
                      <a:pt x="34" y="27"/>
                    </a:lnTo>
                    <a:lnTo>
                      <a:pt x="38" y="33"/>
                    </a:lnTo>
                    <a:lnTo>
                      <a:pt x="41" y="39"/>
                    </a:lnTo>
                    <a:lnTo>
                      <a:pt x="40" y="44"/>
                    </a:lnTo>
                    <a:lnTo>
                      <a:pt x="31" y="43"/>
                    </a:lnTo>
                    <a:lnTo>
                      <a:pt x="18" y="29"/>
                    </a:lnTo>
                    <a:lnTo>
                      <a:pt x="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6" name="Freeform 206"/>
              <p:cNvSpPr>
                <a:spLocks/>
              </p:cNvSpPr>
              <p:nvPr/>
            </p:nvSpPr>
            <p:spPr bwMode="auto">
              <a:xfrm>
                <a:off x="440" y="1135"/>
                <a:ext cx="5" cy="27"/>
              </a:xfrm>
              <a:custGeom>
                <a:avLst/>
                <a:gdLst>
                  <a:gd name="T0" fmla="*/ 1 w 10"/>
                  <a:gd name="T1" fmla="*/ 0 h 55"/>
                  <a:gd name="T2" fmla="*/ 1 w 10"/>
                  <a:gd name="T3" fmla="*/ 0 h 55"/>
                  <a:gd name="T4" fmla="*/ 0 w 10"/>
                  <a:gd name="T5" fmla="*/ 0 h 55"/>
                  <a:gd name="T6" fmla="*/ 0 w 10"/>
                  <a:gd name="T7" fmla="*/ 0 h 55"/>
                  <a:gd name="T8" fmla="*/ 1 w 10"/>
                  <a:gd name="T9" fmla="*/ 0 h 55"/>
                  <a:gd name="T10" fmla="*/ 1 w 10"/>
                  <a:gd name="T11" fmla="*/ 0 h 55"/>
                  <a:gd name="T12" fmla="*/ 1 w 10"/>
                  <a:gd name="T13" fmla="*/ 0 h 55"/>
                  <a:gd name="T14" fmla="*/ 1 w 10"/>
                  <a:gd name="T15" fmla="*/ 0 h 55"/>
                  <a:gd name="T16" fmla="*/ 1 w 10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5"/>
                  <a:gd name="T29" fmla="*/ 10 w 1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5">
                    <a:moveTo>
                      <a:pt x="3" y="0"/>
                    </a:moveTo>
                    <a:lnTo>
                      <a:pt x="3" y="11"/>
                    </a:lnTo>
                    <a:lnTo>
                      <a:pt x="0" y="29"/>
                    </a:lnTo>
                    <a:lnTo>
                      <a:pt x="0" y="47"/>
                    </a:lnTo>
                    <a:lnTo>
                      <a:pt x="6" y="55"/>
                    </a:lnTo>
                    <a:lnTo>
                      <a:pt x="10" y="47"/>
                    </a:lnTo>
                    <a:lnTo>
                      <a:pt x="10" y="32"/>
                    </a:lnTo>
                    <a:lnTo>
                      <a:pt x="6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7" name="Freeform 207"/>
              <p:cNvSpPr>
                <a:spLocks/>
              </p:cNvSpPr>
              <p:nvPr/>
            </p:nvSpPr>
            <p:spPr bwMode="auto">
              <a:xfrm>
                <a:off x="419" y="1130"/>
                <a:ext cx="22" cy="25"/>
              </a:xfrm>
              <a:custGeom>
                <a:avLst/>
                <a:gdLst>
                  <a:gd name="T0" fmla="*/ 0 w 45"/>
                  <a:gd name="T1" fmla="*/ 0 h 51"/>
                  <a:gd name="T2" fmla="*/ 0 w 45"/>
                  <a:gd name="T3" fmla="*/ 0 h 51"/>
                  <a:gd name="T4" fmla="*/ 0 w 45"/>
                  <a:gd name="T5" fmla="*/ 0 h 51"/>
                  <a:gd name="T6" fmla="*/ 0 w 45"/>
                  <a:gd name="T7" fmla="*/ 0 h 51"/>
                  <a:gd name="T8" fmla="*/ 0 w 45"/>
                  <a:gd name="T9" fmla="*/ 0 h 51"/>
                  <a:gd name="T10" fmla="*/ 0 w 45"/>
                  <a:gd name="T11" fmla="*/ 0 h 51"/>
                  <a:gd name="T12" fmla="*/ 0 w 45"/>
                  <a:gd name="T13" fmla="*/ 0 h 51"/>
                  <a:gd name="T14" fmla="*/ 0 w 45"/>
                  <a:gd name="T15" fmla="*/ 0 h 51"/>
                  <a:gd name="T16" fmla="*/ 0 w 45"/>
                  <a:gd name="T17" fmla="*/ 0 h 51"/>
                  <a:gd name="T18" fmla="*/ 0 w 45"/>
                  <a:gd name="T19" fmla="*/ 0 h 51"/>
                  <a:gd name="T20" fmla="*/ 0 w 45"/>
                  <a:gd name="T21" fmla="*/ 0 h 51"/>
                  <a:gd name="T22" fmla="*/ 0 w 45"/>
                  <a:gd name="T23" fmla="*/ 0 h 51"/>
                  <a:gd name="T24" fmla="*/ 0 w 45"/>
                  <a:gd name="T25" fmla="*/ 0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1"/>
                  <a:gd name="T41" fmla="*/ 45 w 45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1">
                    <a:moveTo>
                      <a:pt x="45" y="0"/>
                    </a:moveTo>
                    <a:lnTo>
                      <a:pt x="34" y="16"/>
                    </a:lnTo>
                    <a:lnTo>
                      <a:pt x="20" y="34"/>
                    </a:lnTo>
                    <a:lnTo>
                      <a:pt x="8" y="49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9" y="34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4" y="11"/>
                    </a:lnTo>
                    <a:lnTo>
                      <a:pt x="40" y="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8" name="Freeform 208"/>
              <p:cNvSpPr>
                <a:spLocks/>
              </p:cNvSpPr>
              <p:nvPr/>
            </p:nvSpPr>
            <p:spPr bwMode="auto">
              <a:xfrm>
                <a:off x="424" y="990"/>
                <a:ext cx="34" cy="7"/>
              </a:xfrm>
              <a:custGeom>
                <a:avLst/>
                <a:gdLst>
                  <a:gd name="T0" fmla="*/ 0 w 69"/>
                  <a:gd name="T1" fmla="*/ 0 h 15"/>
                  <a:gd name="T2" fmla="*/ 0 w 69"/>
                  <a:gd name="T3" fmla="*/ 0 h 15"/>
                  <a:gd name="T4" fmla="*/ 0 w 69"/>
                  <a:gd name="T5" fmla="*/ 0 h 15"/>
                  <a:gd name="T6" fmla="*/ 0 w 69"/>
                  <a:gd name="T7" fmla="*/ 0 h 15"/>
                  <a:gd name="T8" fmla="*/ 0 w 69"/>
                  <a:gd name="T9" fmla="*/ 0 h 15"/>
                  <a:gd name="T10" fmla="*/ 0 w 69"/>
                  <a:gd name="T11" fmla="*/ 0 h 15"/>
                  <a:gd name="T12" fmla="*/ 0 w 69"/>
                  <a:gd name="T13" fmla="*/ 0 h 15"/>
                  <a:gd name="T14" fmla="*/ 0 w 69"/>
                  <a:gd name="T15" fmla="*/ 0 h 15"/>
                  <a:gd name="T16" fmla="*/ 0 w 69"/>
                  <a:gd name="T17" fmla="*/ 0 h 15"/>
                  <a:gd name="T18" fmla="*/ 0 w 69"/>
                  <a:gd name="T19" fmla="*/ 0 h 15"/>
                  <a:gd name="T20" fmla="*/ 0 w 69"/>
                  <a:gd name="T21" fmla="*/ 0 h 15"/>
                  <a:gd name="T22" fmla="*/ 0 w 69"/>
                  <a:gd name="T23" fmla="*/ 0 h 15"/>
                  <a:gd name="T24" fmla="*/ 0 w 69"/>
                  <a:gd name="T25" fmla="*/ 0 h 15"/>
                  <a:gd name="T26" fmla="*/ 0 w 69"/>
                  <a:gd name="T27" fmla="*/ 0 h 15"/>
                  <a:gd name="T28" fmla="*/ 0 w 69"/>
                  <a:gd name="T29" fmla="*/ 0 h 15"/>
                  <a:gd name="T30" fmla="*/ 0 w 69"/>
                  <a:gd name="T31" fmla="*/ 0 h 15"/>
                  <a:gd name="T32" fmla="*/ 0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2"/>
                    </a:moveTo>
                    <a:lnTo>
                      <a:pt x="62" y="13"/>
                    </a:lnTo>
                    <a:lnTo>
                      <a:pt x="51" y="15"/>
                    </a:lnTo>
                    <a:lnTo>
                      <a:pt x="40" y="15"/>
                    </a:lnTo>
                    <a:lnTo>
                      <a:pt x="29" y="15"/>
                    </a:lnTo>
                    <a:lnTo>
                      <a:pt x="19" y="15"/>
                    </a:lnTo>
                    <a:lnTo>
                      <a:pt x="10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7" y="1"/>
                    </a:lnTo>
                    <a:lnTo>
                      <a:pt x="28" y="3"/>
                    </a:lnTo>
                    <a:lnTo>
                      <a:pt x="39" y="6"/>
                    </a:lnTo>
                    <a:lnTo>
                      <a:pt x="51" y="9"/>
                    </a:lnTo>
                    <a:lnTo>
                      <a:pt x="62" y="10"/>
                    </a:lnTo>
                    <a:lnTo>
                      <a:pt x="6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9" name="Freeform 209"/>
              <p:cNvSpPr>
                <a:spLocks/>
              </p:cNvSpPr>
              <p:nvPr/>
            </p:nvSpPr>
            <p:spPr bwMode="auto">
              <a:xfrm>
                <a:off x="431" y="975"/>
                <a:ext cx="32" cy="15"/>
              </a:xfrm>
              <a:custGeom>
                <a:avLst/>
                <a:gdLst>
                  <a:gd name="T0" fmla="*/ 1 w 64"/>
                  <a:gd name="T1" fmla="*/ 1 h 29"/>
                  <a:gd name="T2" fmla="*/ 1 w 64"/>
                  <a:gd name="T3" fmla="*/ 1 h 29"/>
                  <a:gd name="T4" fmla="*/ 1 w 64"/>
                  <a:gd name="T5" fmla="*/ 1 h 29"/>
                  <a:gd name="T6" fmla="*/ 1 w 64"/>
                  <a:gd name="T7" fmla="*/ 1 h 29"/>
                  <a:gd name="T8" fmla="*/ 1 w 64"/>
                  <a:gd name="T9" fmla="*/ 1 h 29"/>
                  <a:gd name="T10" fmla="*/ 1 w 64"/>
                  <a:gd name="T11" fmla="*/ 1 h 29"/>
                  <a:gd name="T12" fmla="*/ 1 w 64"/>
                  <a:gd name="T13" fmla="*/ 1 h 29"/>
                  <a:gd name="T14" fmla="*/ 1 w 64"/>
                  <a:gd name="T15" fmla="*/ 1 h 29"/>
                  <a:gd name="T16" fmla="*/ 0 w 64"/>
                  <a:gd name="T17" fmla="*/ 1 h 29"/>
                  <a:gd name="T18" fmla="*/ 1 w 64"/>
                  <a:gd name="T19" fmla="*/ 0 h 29"/>
                  <a:gd name="T20" fmla="*/ 1 w 64"/>
                  <a:gd name="T21" fmla="*/ 0 h 29"/>
                  <a:gd name="T22" fmla="*/ 1 w 64"/>
                  <a:gd name="T23" fmla="*/ 1 h 29"/>
                  <a:gd name="T24" fmla="*/ 1 w 64"/>
                  <a:gd name="T25" fmla="*/ 1 h 29"/>
                  <a:gd name="T26" fmla="*/ 1 w 64"/>
                  <a:gd name="T27" fmla="*/ 1 h 29"/>
                  <a:gd name="T28" fmla="*/ 1 w 64"/>
                  <a:gd name="T29" fmla="*/ 1 h 29"/>
                  <a:gd name="T30" fmla="*/ 1 w 64"/>
                  <a:gd name="T31" fmla="*/ 1 h 29"/>
                  <a:gd name="T32" fmla="*/ 1 w 64"/>
                  <a:gd name="T33" fmla="*/ 1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9"/>
                  <a:gd name="T53" fmla="*/ 64 w 6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9">
                    <a:moveTo>
                      <a:pt x="64" y="29"/>
                    </a:moveTo>
                    <a:lnTo>
                      <a:pt x="58" y="29"/>
                    </a:lnTo>
                    <a:lnTo>
                      <a:pt x="49" y="27"/>
                    </a:lnTo>
                    <a:lnTo>
                      <a:pt x="38" y="24"/>
                    </a:lnTo>
                    <a:lnTo>
                      <a:pt x="27" y="21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" y="0"/>
                    </a:lnTo>
                    <a:lnTo>
                      <a:pt x="18" y="3"/>
                    </a:lnTo>
                    <a:lnTo>
                      <a:pt x="29" y="9"/>
                    </a:lnTo>
                    <a:lnTo>
                      <a:pt x="39" y="15"/>
                    </a:lnTo>
                    <a:lnTo>
                      <a:pt x="50" y="21"/>
                    </a:lnTo>
                    <a:lnTo>
                      <a:pt x="59" y="26"/>
                    </a:lnTo>
                    <a:lnTo>
                      <a:pt x="64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0" name="Freeform 210"/>
              <p:cNvSpPr>
                <a:spLocks/>
              </p:cNvSpPr>
              <p:nvPr/>
            </p:nvSpPr>
            <p:spPr bwMode="auto">
              <a:xfrm>
                <a:off x="424" y="1004"/>
                <a:ext cx="32" cy="8"/>
              </a:xfrm>
              <a:custGeom>
                <a:avLst/>
                <a:gdLst>
                  <a:gd name="T0" fmla="*/ 0 w 65"/>
                  <a:gd name="T1" fmla="*/ 1 h 15"/>
                  <a:gd name="T2" fmla="*/ 0 w 65"/>
                  <a:gd name="T3" fmla="*/ 1 h 15"/>
                  <a:gd name="T4" fmla="*/ 0 w 65"/>
                  <a:gd name="T5" fmla="*/ 1 h 15"/>
                  <a:gd name="T6" fmla="*/ 0 w 65"/>
                  <a:gd name="T7" fmla="*/ 1 h 15"/>
                  <a:gd name="T8" fmla="*/ 0 w 65"/>
                  <a:gd name="T9" fmla="*/ 1 h 15"/>
                  <a:gd name="T10" fmla="*/ 0 w 65"/>
                  <a:gd name="T11" fmla="*/ 1 h 15"/>
                  <a:gd name="T12" fmla="*/ 0 w 65"/>
                  <a:gd name="T13" fmla="*/ 1 h 15"/>
                  <a:gd name="T14" fmla="*/ 0 w 65"/>
                  <a:gd name="T15" fmla="*/ 1 h 15"/>
                  <a:gd name="T16" fmla="*/ 0 w 65"/>
                  <a:gd name="T17" fmla="*/ 1 h 15"/>
                  <a:gd name="T18" fmla="*/ 0 w 65"/>
                  <a:gd name="T19" fmla="*/ 1 h 15"/>
                  <a:gd name="T20" fmla="*/ 0 w 65"/>
                  <a:gd name="T21" fmla="*/ 0 h 15"/>
                  <a:gd name="T22" fmla="*/ 0 w 65"/>
                  <a:gd name="T23" fmla="*/ 0 h 15"/>
                  <a:gd name="T24" fmla="*/ 0 w 65"/>
                  <a:gd name="T25" fmla="*/ 1 h 15"/>
                  <a:gd name="T26" fmla="*/ 0 w 65"/>
                  <a:gd name="T27" fmla="*/ 1 h 15"/>
                  <a:gd name="T28" fmla="*/ 0 w 65"/>
                  <a:gd name="T29" fmla="*/ 1 h 15"/>
                  <a:gd name="T30" fmla="*/ 0 w 65"/>
                  <a:gd name="T31" fmla="*/ 1 h 15"/>
                  <a:gd name="T32" fmla="*/ 0 w 65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5"/>
                  <a:gd name="T53" fmla="*/ 65 w 6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5">
                    <a:moveTo>
                      <a:pt x="65" y="6"/>
                    </a:move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4" y="15"/>
                    </a:lnTo>
                    <a:lnTo>
                      <a:pt x="23" y="15"/>
                    </a:lnTo>
                    <a:lnTo>
                      <a:pt x="13" y="13"/>
                    </a:lnTo>
                    <a:lnTo>
                      <a:pt x="5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6" y="3"/>
                    </a:lnTo>
                    <a:lnTo>
                      <a:pt x="46" y="4"/>
                    </a:lnTo>
                    <a:lnTo>
                      <a:pt x="57" y="6"/>
                    </a:lnTo>
                    <a:lnTo>
                      <a:pt x="65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1" name="Freeform 211"/>
              <p:cNvSpPr>
                <a:spLocks/>
              </p:cNvSpPr>
              <p:nvPr/>
            </p:nvSpPr>
            <p:spPr bwMode="auto">
              <a:xfrm>
                <a:off x="415" y="1018"/>
                <a:ext cx="35" cy="5"/>
              </a:xfrm>
              <a:custGeom>
                <a:avLst/>
                <a:gdLst>
                  <a:gd name="T0" fmla="*/ 1 w 68"/>
                  <a:gd name="T1" fmla="*/ 0 h 11"/>
                  <a:gd name="T2" fmla="*/ 1 w 68"/>
                  <a:gd name="T3" fmla="*/ 0 h 11"/>
                  <a:gd name="T4" fmla="*/ 1 w 68"/>
                  <a:gd name="T5" fmla="*/ 0 h 11"/>
                  <a:gd name="T6" fmla="*/ 1 w 68"/>
                  <a:gd name="T7" fmla="*/ 0 h 11"/>
                  <a:gd name="T8" fmla="*/ 1 w 68"/>
                  <a:gd name="T9" fmla="*/ 0 h 11"/>
                  <a:gd name="T10" fmla="*/ 1 w 68"/>
                  <a:gd name="T11" fmla="*/ 0 h 11"/>
                  <a:gd name="T12" fmla="*/ 1 w 68"/>
                  <a:gd name="T13" fmla="*/ 0 h 11"/>
                  <a:gd name="T14" fmla="*/ 1 w 68"/>
                  <a:gd name="T15" fmla="*/ 0 h 11"/>
                  <a:gd name="T16" fmla="*/ 0 w 68"/>
                  <a:gd name="T17" fmla="*/ 0 h 11"/>
                  <a:gd name="T18" fmla="*/ 0 w 68"/>
                  <a:gd name="T19" fmla="*/ 0 h 11"/>
                  <a:gd name="T20" fmla="*/ 1 w 68"/>
                  <a:gd name="T21" fmla="*/ 0 h 11"/>
                  <a:gd name="T22" fmla="*/ 1 w 68"/>
                  <a:gd name="T23" fmla="*/ 0 h 11"/>
                  <a:gd name="T24" fmla="*/ 1 w 68"/>
                  <a:gd name="T25" fmla="*/ 0 h 11"/>
                  <a:gd name="T26" fmla="*/ 1 w 68"/>
                  <a:gd name="T27" fmla="*/ 0 h 11"/>
                  <a:gd name="T28" fmla="*/ 1 w 68"/>
                  <a:gd name="T29" fmla="*/ 0 h 11"/>
                  <a:gd name="T30" fmla="*/ 1 w 68"/>
                  <a:gd name="T31" fmla="*/ 0 h 11"/>
                  <a:gd name="T32" fmla="*/ 1 w 68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1"/>
                  <a:gd name="T53" fmla="*/ 68 w 6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1">
                    <a:moveTo>
                      <a:pt x="68" y="0"/>
                    </a:moveTo>
                    <a:lnTo>
                      <a:pt x="62" y="3"/>
                    </a:lnTo>
                    <a:lnTo>
                      <a:pt x="55" y="5"/>
                    </a:lnTo>
                    <a:lnTo>
                      <a:pt x="44" y="8"/>
                    </a:lnTo>
                    <a:lnTo>
                      <a:pt x="32" y="9"/>
                    </a:lnTo>
                    <a:lnTo>
                      <a:pt x="21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7" y="2"/>
                    </a:lnTo>
                    <a:lnTo>
                      <a:pt x="58" y="2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2" name="Freeform 212"/>
              <p:cNvSpPr>
                <a:spLocks/>
              </p:cNvSpPr>
              <p:nvPr/>
            </p:nvSpPr>
            <p:spPr bwMode="auto">
              <a:xfrm>
                <a:off x="409" y="1030"/>
                <a:ext cx="35" cy="7"/>
              </a:xfrm>
              <a:custGeom>
                <a:avLst/>
                <a:gdLst>
                  <a:gd name="T0" fmla="*/ 1 w 69"/>
                  <a:gd name="T1" fmla="*/ 0 h 15"/>
                  <a:gd name="T2" fmla="*/ 1 w 69"/>
                  <a:gd name="T3" fmla="*/ 0 h 15"/>
                  <a:gd name="T4" fmla="*/ 1 w 69"/>
                  <a:gd name="T5" fmla="*/ 0 h 15"/>
                  <a:gd name="T6" fmla="*/ 1 w 69"/>
                  <a:gd name="T7" fmla="*/ 0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0 h 15"/>
                  <a:gd name="T14" fmla="*/ 1 w 69"/>
                  <a:gd name="T15" fmla="*/ 0 h 15"/>
                  <a:gd name="T16" fmla="*/ 0 w 69"/>
                  <a:gd name="T17" fmla="*/ 0 h 15"/>
                  <a:gd name="T18" fmla="*/ 1 w 69"/>
                  <a:gd name="T19" fmla="*/ 0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0 h 15"/>
                  <a:gd name="T28" fmla="*/ 1 w 69"/>
                  <a:gd name="T29" fmla="*/ 0 h 15"/>
                  <a:gd name="T30" fmla="*/ 1 w 69"/>
                  <a:gd name="T31" fmla="*/ 0 h 15"/>
                  <a:gd name="T32" fmla="*/ 1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0"/>
                    </a:moveTo>
                    <a:lnTo>
                      <a:pt x="63" y="2"/>
                    </a:lnTo>
                    <a:lnTo>
                      <a:pt x="54" y="5"/>
                    </a:lnTo>
                    <a:lnTo>
                      <a:pt x="42" y="9"/>
                    </a:lnTo>
                    <a:lnTo>
                      <a:pt x="31" y="12"/>
                    </a:lnTo>
                    <a:lnTo>
                      <a:pt x="19" y="14"/>
                    </a:lnTo>
                    <a:lnTo>
                      <a:pt x="10" y="15"/>
                    </a:lnTo>
                    <a:lnTo>
                      <a:pt x="4" y="14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5"/>
                    </a:lnTo>
                    <a:lnTo>
                      <a:pt x="17" y="3"/>
                    </a:lnTo>
                    <a:lnTo>
                      <a:pt x="28" y="2"/>
                    </a:lnTo>
                    <a:lnTo>
                      <a:pt x="39" y="2"/>
                    </a:lnTo>
                    <a:lnTo>
                      <a:pt x="49" y="2"/>
                    </a:lnTo>
                    <a:lnTo>
                      <a:pt x="60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3" name="Freeform 213"/>
              <p:cNvSpPr>
                <a:spLocks/>
              </p:cNvSpPr>
              <p:nvPr/>
            </p:nvSpPr>
            <p:spPr bwMode="auto">
              <a:xfrm>
                <a:off x="402" y="1042"/>
                <a:ext cx="39" cy="9"/>
              </a:xfrm>
              <a:custGeom>
                <a:avLst/>
                <a:gdLst>
                  <a:gd name="T0" fmla="*/ 1 w 76"/>
                  <a:gd name="T1" fmla="*/ 0 h 18"/>
                  <a:gd name="T2" fmla="*/ 1 w 76"/>
                  <a:gd name="T3" fmla="*/ 1 h 18"/>
                  <a:gd name="T4" fmla="*/ 1 w 76"/>
                  <a:gd name="T5" fmla="*/ 1 h 18"/>
                  <a:gd name="T6" fmla="*/ 1 w 76"/>
                  <a:gd name="T7" fmla="*/ 1 h 18"/>
                  <a:gd name="T8" fmla="*/ 1 w 76"/>
                  <a:gd name="T9" fmla="*/ 1 h 18"/>
                  <a:gd name="T10" fmla="*/ 1 w 76"/>
                  <a:gd name="T11" fmla="*/ 1 h 18"/>
                  <a:gd name="T12" fmla="*/ 1 w 76"/>
                  <a:gd name="T13" fmla="*/ 1 h 18"/>
                  <a:gd name="T14" fmla="*/ 1 w 76"/>
                  <a:gd name="T15" fmla="*/ 1 h 18"/>
                  <a:gd name="T16" fmla="*/ 0 w 76"/>
                  <a:gd name="T17" fmla="*/ 1 h 18"/>
                  <a:gd name="T18" fmla="*/ 1 w 76"/>
                  <a:gd name="T19" fmla="*/ 1 h 18"/>
                  <a:gd name="T20" fmla="*/ 1 w 76"/>
                  <a:gd name="T21" fmla="*/ 1 h 18"/>
                  <a:gd name="T22" fmla="*/ 1 w 76"/>
                  <a:gd name="T23" fmla="*/ 1 h 18"/>
                  <a:gd name="T24" fmla="*/ 1 w 76"/>
                  <a:gd name="T25" fmla="*/ 0 h 18"/>
                  <a:gd name="T26" fmla="*/ 1 w 76"/>
                  <a:gd name="T27" fmla="*/ 1 h 18"/>
                  <a:gd name="T28" fmla="*/ 1 w 76"/>
                  <a:gd name="T29" fmla="*/ 1 h 18"/>
                  <a:gd name="T30" fmla="*/ 1 w 76"/>
                  <a:gd name="T31" fmla="*/ 1 h 18"/>
                  <a:gd name="T32" fmla="*/ 1 w 7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18"/>
                  <a:gd name="T53" fmla="*/ 76 w 7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18">
                    <a:moveTo>
                      <a:pt x="76" y="0"/>
                    </a:moveTo>
                    <a:lnTo>
                      <a:pt x="67" y="4"/>
                    </a:lnTo>
                    <a:lnTo>
                      <a:pt x="56" y="9"/>
                    </a:lnTo>
                    <a:lnTo>
                      <a:pt x="44" y="12"/>
                    </a:lnTo>
                    <a:lnTo>
                      <a:pt x="32" y="16"/>
                    </a:lnTo>
                    <a:lnTo>
                      <a:pt x="20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9" y="3"/>
                    </a:lnTo>
                    <a:lnTo>
                      <a:pt x="20" y="1"/>
                    </a:lnTo>
                    <a:lnTo>
                      <a:pt x="32" y="0"/>
                    </a:lnTo>
                    <a:lnTo>
                      <a:pt x="46" y="1"/>
                    </a:lnTo>
                    <a:lnTo>
                      <a:pt x="58" y="1"/>
                    </a:lnTo>
                    <a:lnTo>
                      <a:pt x="68" y="1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4" name="Freeform 214"/>
              <p:cNvSpPr>
                <a:spLocks/>
              </p:cNvSpPr>
              <p:nvPr/>
            </p:nvSpPr>
            <p:spPr bwMode="auto">
              <a:xfrm>
                <a:off x="396" y="1056"/>
                <a:ext cx="42" cy="13"/>
              </a:xfrm>
              <a:custGeom>
                <a:avLst/>
                <a:gdLst>
                  <a:gd name="T0" fmla="*/ 1 w 83"/>
                  <a:gd name="T1" fmla="*/ 0 h 26"/>
                  <a:gd name="T2" fmla="*/ 1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1 h 26"/>
                  <a:gd name="T12" fmla="*/ 1 w 83"/>
                  <a:gd name="T13" fmla="*/ 1 h 26"/>
                  <a:gd name="T14" fmla="*/ 1 w 83"/>
                  <a:gd name="T15" fmla="*/ 1 h 26"/>
                  <a:gd name="T16" fmla="*/ 0 w 83"/>
                  <a:gd name="T17" fmla="*/ 1 h 26"/>
                  <a:gd name="T18" fmla="*/ 1 w 83"/>
                  <a:gd name="T19" fmla="*/ 1 h 26"/>
                  <a:gd name="T20" fmla="*/ 1 w 83"/>
                  <a:gd name="T21" fmla="*/ 1 h 26"/>
                  <a:gd name="T22" fmla="*/ 1 w 83"/>
                  <a:gd name="T23" fmla="*/ 1 h 26"/>
                  <a:gd name="T24" fmla="*/ 1 w 83"/>
                  <a:gd name="T25" fmla="*/ 1 h 26"/>
                  <a:gd name="T26" fmla="*/ 1 w 83"/>
                  <a:gd name="T27" fmla="*/ 1 h 26"/>
                  <a:gd name="T28" fmla="*/ 1 w 83"/>
                  <a:gd name="T29" fmla="*/ 1 h 26"/>
                  <a:gd name="T30" fmla="*/ 1 w 83"/>
                  <a:gd name="T31" fmla="*/ 1 h 26"/>
                  <a:gd name="T32" fmla="*/ 1 w 83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6"/>
                  <a:gd name="T53" fmla="*/ 83 w 8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6">
                    <a:moveTo>
                      <a:pt x="83" y="0"/>
                    </a:moveTo>
                    <a:lnTo>
                      <a:pt x="76" y="3"/>
                    </a:lnTo>
                    <a:lnTo>
                      <a:pt x="64" y="9"/>
                    </a:lnTo>
                    <a:lnTo>
                      <a:pt x="48" y="15"/>
                    </a:lnTo>
                    <a:lnTo>
                      <a:pt x="35" y="20"/>
                    </a:lnTo>
                    <a:lnTo>
                      <a:pt x="19" y="24"/>
                    </a:lnTo>
                    <a:lnTo>
                      <a:pt x="9" y="26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4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3" y="5"/>
                    </a:lnTo>
                    <a:lnTo>
                      <a:pt x="67" y="3"/>
                    </a:lnTo>
                    <a:lnTo>
                      <a:pt x="77" y="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5" name="Freeform 215"/>
              <p:cNvSpPr>
                <a:spLocks/>
              </p:cNvSpPr>
              <p:nvPr/>
            </p:nvSpPr>
            <p:spPr bwMode="auto">
              <a:xfrm>
                <a:off x="392" y="1066"/>
                <a:ext cx="45" cy="18"/>
              </a:xfrm>
              <a:custGeom>
                <a:avLst/>
                <a:gdLst>
                  <a:gd name="T0" fmla="*/ 1 w 90"/>
                  <a:gd name="T1" fmla="*/ 0 h 36"/>
                  <a:gd name="T2" fmla="*/ 1 w 90"/>
                  <a:gd name="T3" fmla="*/ 1 h 36"/>
                  <a:gd name="T4" fmla="*/ 1 w 90"/>
                  <a:gd name="T5" fmla="*/ 1 h 36"/>
                  <a:gd name="T6" fmla="*/ 1 w 90"/>
                  <a:gd name="T7" fmla="*/ 1 h 36"/>
                  <a:gd name="T8" fmla="*/ 1 w 90"/>
                  <a:gd name="T9" fmla="*/ 1 h 36"/>
                  <a:gd name="T10" fmla="*/ 1 w 90"/>
                  <a:gd name="T11" fmla="*/ 1 h 36"/>
                  <a:gd name="T12" fmla="*/ 1 w 90"/>
                  <a:gd name="T13" fmla="*/ 1 h 36"/>
                  <a:gd name="T14" fmla="*/ 1 w 90"/>
                  <a:gd name="T15" fmla="*/ 1 h 36"/>
                  <a:gd name="T16" fmla="*/ 0 w 90"/>
                  <a:gd name="T17" fmla="*/ 1 h 36"/>
                  <a:gd name="T18" fmla="*/ 1 w 90"/>
                  <a:gd name="T19" fmla="*/ 1 h 36"/>
                  <a:gd name="T20" fmla="*/ 1 w 90"/>
                  <a:gd name="T21" fmla="*/ 1 h 36"/>
                  <a:gd name="T22" fmla="*/ 1 w 90"/>
                  <a:gd name="T23" fmla="*/ 1 h 36"/>
                  <a:gd name="T24" fmla="*/ 1 w 90"/>
                  <a:gd name="T25" fmla="*/ 1 h 36"/>
                  <a:gd name="T26" fmla="*/ 1 w 90"/>
                  <a:gd name="T27" fmla="*/ 1 h 36"/>
                  <a:gd name="T28" fmla="*/ 1 w 90"/>
                  <a:gd name="T29" fmla="*/ 1 h 36"/>
                  <a:gd name="T30" fmla="*/ 1 w 90"/>
                  <a:gd name="T31" fmla="*/ 1 h 36"/>
                  <a:gd name="T32" fmla="*/ 1 w 90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36"/>
                  <a:gd name="T53" fmla="*/ 90 w 9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36">
                    <a:moveTo>
                      <a:pt x="90" y="0"/>
                    </a:moveTo>
                    <a:lnTo>
                      <a:pt x="82" y="8"/>
                    </a:lnTo>
                    <a:lnTo>
                      <a:pt x="70" y="17"/>
                    </a:lnTo>
                    <a:lnTo>
                      <a:pt x="55" y="23"/>
                    </a:lnTo>
                    <a:lnTo>
                      <a:pt x="40" y="29"/>
                    </a:lnTo>
                    <a:lnTo>
                      <a:pt x="24" y="34"/>
                    </a:lnTo>
                    <a:lnTo>
                      <a:pt x="12" y="36"/>
                    </a:lnTo>
                    <a:lnTo>
                      <a:pt x="3" y="34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11" y="17"/>
                    </a:lnTo>
                    <a:lnTo>
                      <a:pt x="21" y="13"/>
                    </a:lnTo>
                    <a:lnTo>
                      <a:pt x="37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1" y="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986" name="Freeform 216"/>
            <p:cNvSpPr>
              <a:spLocks/>
            </p:cNvSpPr>
            <p:nvPr/>
          </p:nvSpPr>
          <p:spPr bwMode="auto">
            <a:xfrm>
              <a:off x="395" y="1084"/>
              <a:ext cx="43" cy="28"/>
            </a:xfrm>
            <a:custGeom>
              <a:avLst/>
              <a:gdLst>
                <a:gd name="T0" fmla="*/ 1 w 85"/>
                <a:gd name="T1" fmla="*/ 0 h 56"/>
                <a:gd name="T2" fmla="*/ 1 w 85"/>
                <a:gd name="T3" fmla="*/ 1 h 56"/>
                <a:gd name="T4" fmla="*/ 1 w 85"/>
                <a:gd name="T5" fmla="*/ 1 h 56"/>
                <a:gd name="T6" fmla="*/ 1 w 85"/>
                <a:gd name="T7" fmla="*/ 1 h 56"/>
                <a:gd name="T8" fmla="*/ 1 w 85"/>
                <a:gd name="T9" fmla="*/ 1 h 56"/>
                <a:gd name="T10" fmla="*/ 1 w 85"/>
                <a:gd name="T11" fmla="*/ 1 h 56"/>
                <a:gd name="T12" fmla="*/ 1 w 85"/>
                <a:gd name="T13" fmla="*/ 1 h 56"/>
                <a:gd name="T14" fmla="*/ 1 w 85"/>
                <a:gd name="T15" fmla="*/ 1 h 56"/>
                <a:gd name="T16" fmla="*/ 0 w 85"/>
                <a:gd name="T17" fmla="*/ 1 h 56"/>
                <a:gd name="T18" fmla="*/ 1 w 85"/>
                <a:gd name="T19" fmla="*/ 1 h 56"/>
                <a:gd name="T20" fmla="*/ 1 w 85"/>
                <a:gd name="T21" fmla="*/ 1 h 56"/>
                <a:gd name="T22" fmla="*/ 1 w 85"/>
                <a:gd name="T23" fmla="*/ 1 h 56"/>
                <a:gd name="T24" fmla="*/ 1 w 85"/>
                <a:gd name="T25" fmla="*/ 1 h 56"/>
                <a:gd name="T26" fmla="*/ 1 w 85"/>
                <a:gd name="T27" fmla="*/ 1 h 56"/>
                <a:gd name="T28" fmla="*/ 1 w 85"/>
                <a:gd name="T29" fmla="*/ 1 h 56"/>
                <a:gd name="T30" fmla="*/ 1 w 85"/>
                <a:gd name="T31" fmla="*/ 1 h 56"/>
                <a:gd name="T32" fmla="*/ 1 w 85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56"/>
                <a:gd name="T53" fmla="*/ 85 w 85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56">
                  <a:moveTo>
                    <a:pt x="85" y="0"/>
                  </a:moveTo>
                  <a:lnTo>
                    <a:pt x="78" y="9"/>
                  </a:lnTo>
                  <a:lnTo>
                    <a:pt x="67" y="18"/>
                  </a:lnTo>
                  <a:lnTo>
                    <a:pt x="53" y="29"/>
                  </a:lnTo>
                  <a:lnTo>
                    <a:pt x="40" y="39"/>
                  </a:lnTo>
                  <a:lnTo>
                    <a:pt x="26" y="47"/>
                  </a:lnTo>
                  <a:lnTo>
                    <a:pt x="14" y="53"/>
                  </a:lnTo>
                  <a:lnTo>
                    <a:pt x="5" y="56"/>
                  </a:lnTo>
                  <a:lnTo>
                    <a:pt x="0" y="53"/>
                  </a:lnTo>
                  <a:lnTo>
                    <a:pt x="2" y="47"/>
                  </a:lnTo>
                  <a:lnTo>
                    <a:pt x="8" y="39"/>
                  </a:lnTo>
                  <a:lnTo>
                    <a:pt x="17" y="32"/>
                  </a:lnTo>
                  <a:lnTo>
                    <a:pt x="31" y="22"/>
                  </a:lnTo>
                  <a:lnTo>
                    <a:pt x="44" y="15"/>
                  </a:lnTo>
                  <a:lnTo>
                    <a:pt x="60" y="7"/>
                  </a:lnTo>
                  <a:lnTo>
                    <a:pt x="7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7" name="Freeform 217"/>
            <p:cNvSpPr>
              <a:spLocks/>
            </p:cNvSpPr>
            <p:nvPr/>
          </p:nvSpPr>
          <p:spPr bwMode="auto">
            <a:xfrm>
              <a:off x="402" y="1100"/>
              <a:ext cx="36" cy="36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1 h 71"/>
                <a:gd name="T4" fmla="*/ 1 w 71"/>
                <a:gd name="T5" fmla="*/ 1 h 71"/>
                <a:gd name="T6" fmla="*/ 1 w 71"/>
                <a:gd name="T7" fmla="*/ 1 h 71"/>
                <a:gd name="T8" fmla="*/ 1 w 71"/>
                <a:gd name="T9" fmla="*/ 1 h 71"/>
                <a:gd name="T10" fmla="*/ 1 w 71"/>
                <a:gd name="T11" fmla="*/ 1 h 71"/>
                <a:gd name="T12" fmla="*/ 1 w 71"/>
                <a:gd name="T13" fmla="*/ 1 h 71"/>
                <a:gd name="T14" fmla="*/ 1 w 71"/>
                <a:gd name="T15" fmla="*/ 1 h 71"/>
                <a:gd name="T16" fmla="*/ 0 w 71"/>
                <a:gd name="T17" fmla="*/ 1 h 71"/>
                <a:gd name="T18" fmla="*/ 0 w 71"/>
                <a:gd name="T19" fmla="*/ 1 h 71"/>
                <a:gd name="T20" fmla="*/ 1 w 71"/>
                <a:gd name="T21" fmla="*/ 1 h 71"/>
                <a:gd name="T22" fmla="*/ 1 w 71"/>
                <a:gd name="T23" fmla="*/ 1 h 71"/>
                <a:gd name="T24" fmla="*/ 1 w 71"/>
                <a:gd name="T25" fmla="*/ 1 h 71"/>
                <a:gd name="T26" fmla="*/ 1 w 71"/>
                <a:gd name="T27" fmla="*/ 1 h 71"/>
                <a:gd name="T28" fmla="*/ 1 w 71"/>
                <a:gd name="T29" fmla="*/ 1 h 71"/>
                <a:gd name="T30" fmla="*/ 1 w 71"/>
                <a:gd name="T31" fmla="*/ 1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0"/>
                  </a:moveTo>
                  <a:lnTo>
                    <a:pt x="67" y="9"/>
                  </a:lnTo>
                  <a:lnTo>
                    <a:pt x="58" y="20"/>
                  </a:lnTo>
                  <a:lnTo>
                    <a:pt x="47" y="33"/>
                  </a:lnTo>
                  <a:lnTo>
                    <a:pt x="36" y="45"/>
                  </a:lnTo>
                  <a:lnTo>
                    <a:pt x="24" y="58"/>
                  </a:lnTo>
                  <a:lnTo>
                    <a:pt x="13" y="67"/>
                  </a:lnTo>
                  <a:lnTo>
                    <a:pt x="4" y="71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6" y="53"/>
                  </a:lnTo>
                  <a:lnTo>
                    <a:pt x="15" y="41"/>
                  </a:lnTo>
                  <a:lnTo>
                    <a:pt x="27" y="30"/>
                  </a:lnTo>
                  <a:lnTo>
                    <a:pt x="41" y="18"/>
                  </a:lnTo>
                  <a:lnTo>
                    <a:pt x="53" y="9"/>
                  </a:lnTo>
                  <a:lnTo>
                    <a:pt x="64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8" name="Freeform 218"/>
            <p:cNvSpPr>
              <a:spLocks/>
            </p:cNvSpPr>
            <p:nvPr/>
          </p:nvSpPr>
          <p:spPr bwMode="auto">
            <a:xfrm>
              <a:off x="407" y="1115"/>
              <a:ext cx="33" cy="32"/>
            </a:xfrm>
            <a:custGeom>
              <a:avLst/>
              <a:gdLst>
                <a:gd name="T0" fmla="*/ 0 w 66"/>
                <a:gd name="T1" fmla="*/ 1 h 64"/>
                <a:gd name="T2" fmla="*/ 1 w 66"/>
                <a:gd name="T3" fmla="*/ 1 h 64"/>
                <a:gd name="T4" fmla="*/ 1 w 66"/>
                <a:gd name="T5" fmla="*/ 1 h 64"/>
                <a:gd name="T6" fmla="*/ 1 w 66"/>
                <a:gd name="T7" fmla="*/ 1 h 64"/>
                <a:gd name="T8" fmla="*/ 1 w 66"/>
                <a:gd name="T9" fmla="*/ 1 h 64"/>
                <a:gd name="T10" fmla="*/ 1 w 66"/>
                <a:gd name="T11" fmla="*/ 1 h 64"/>
                <a:gd name="T12" fmla="*/ 1 w 66"/>
                <a:gd name="T13" fmla="*/ 1 h 64"/>
                <a:gd name="T14" fmla="*/ 1 w 66"/>
                <a:gd name="T15" fmla="*/ 1 h 64"/>
                <a:gd name="T16" fmla="*/ 1 w 66"/>
                <a:gd name="T17" fmla="*/ 0 h 64"/>
                <a:gd name="T18" fmla="*/ 1 w 66"/>
                <a:gd name="T19" fmla="*/ 1 h 64"/>
                <a:gd name="T20" fmla="*/ 1 w 66"/>
                <a:gd name="T21" fmla="*/ 1 h 64"/>
                <a:gd name="T22" fmla="*/ 1 w 66"/>
                <a:gd name="T23" fmla="*/ 1 h 64"/>
                <a:gd name="T24" fmla="*/ 1 w 66"/>
                <a:gd name="T25" fmla="*/ 1 h 64"/>
                <a:gd name="T26" fmla="*/ 1 w 66"/>
                <a:gd name="T27" fmla="*/ 1 h 64"/>
                <a:gd name="T28" fmla="*/ 1 w 66"/>
                <a:gd name="T29" fmla="*/ 1 h 64"/>
                <a:gd name="T30" fmla="*/ 1 w 66"/>
                <a:gd name="T31" fmla="*/ 1 h 64"/>
                <a:gd name="T32" fmla="*/ 0 w 66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64"/>
                <a:gd name="T53" fmla="*/ 66 w 6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64">
                  <a:moveTo>
                    <a:pt x="0" y="61"/>
                  </a:moveTo>
                  <a:lnTo>
                    <a:pt x="1" y="57"/>
                  </a:lnTo>
                  <a:lnTo>
                    <a:pt x="8" y="51"/>
                  </a:lnTo>
                  <a:lnTo>
                    <a:pt x="17" y="45"/>
                  </a:lnTo>
                  <a:lnTo>
                    <a:pt x="27" y="35"/>
                  </a:lnTo>
                  <a:lnTo>
                    <a:pt x="40" y="26"/>
                  </a:lnTo>
                  <a:lnTo>
                    <a:pt x="50" y="17"/>
                  </a:lnTo>
                  <a:lnTo>
                    <a:pt x="59" y="8"/>
                  </a:lnTo>
                  <a:lnTo>
                    <a:pt x="66" y="0"/>
                  </a:lnTo>
                  <a:lnTo>
                    <a:pt x="62" y="11"/>
                  </a:lnTo>
                  <a:lnTo>
                    <a:pt x="55" y="23"/>
                  </a:lnTo>
                  <a:lnTo>
                    <a:pt x="46" y="35"/>
                  </a:lnTo>
                  <a:lnTo>
                    <a:pt x="35" y="48"/>
                  </a:lnTo>
                  <a:lnTo>
                    <a:pt x="24" y="57"/>
                  </a:lnTo>
                  <a:lnTo>
                    <a:pt x="15" y="63"/>
                  </a:lnTo>
                  <a:lnTo>
                    <a:pt x="6" y="6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9" name="Freeform 219"/>
            <p:cNvSpPr>
              <a:spLocks/>
            </p:cNvSpPr>
            <p:nvPr/>
          </p:nvSpPr>
          <p:spPr bwMode="auto">
            <a:xfrm>
              <a:off x="470" y="1149"/>
              <a:ext cx="39" cy="156"/>
            </a:xfrm>
            <a:custGeom>
              <a:avLst/>
              <a:gdLst>
                <a:gd name="T0" fmla="*/ 1 w 77"/>
                <a:gd name="T1" fmla="*/ 0 h 314"/>
                <a:gd name="T2" fmla="*/ 1 w 77"/>
                <a:gd name="T3" fmla="*/ 0 h 314"/>
                <a:gd name="T4" fmla="*/ 1 w 77"/>
                <a:gd name="T5" fmla="*/ 0 h 314"/>
                <a:gd name="T6" fmla="*/ 1 w 77"/>
                <a:gd name="T7" fmla="*/ 0 h 314"/>
                <a:gd name="T8" fmla="*/ 1 w 77"/>
                <a:gd name="T9" fmla="*/ 0 h 314"/>
                <a:gd name="T10" fmla="*/ 1 w 77"/>
                <a:gd name="T11" fmla="*/ 0 h 314"/>
                <a:gd name="T12" fmla="*/ 1 w 77"/>
                <a:gd name="T13" fmla="*/ 0 h 314"/>
                <a:gd name="T14" fmla="*/ 1 w 77"/>
                <a:gd name="T15" fmla="*/ 0 h 314"/>
                <a:gd name="T16" fmla="*/ 1 w 77"/>
                <a:gd name="T17" fmla="*/ 0 h 314"/>
                <a:gd name="T18" fmla="*/ 1 w 77"/>
                <a:gd name="T19" fmla="*/ 0 h 314"/>
                <a:gd name="T20" fmla="*/ 1 w 77"/>
                <a:gd name="T21" fmla="*/ 0 h 314"/>
                <a:gd name="T22" fmla="*/ 1 w 77"/>
                <a:gd name="T23" fmla="*/ 0 h 314"/>
                <a:gd name="T24" fmla="*/ 1 w 77"/>
                <a:gd name="T25" fmla="*/ 0 h 314"/>
                <a:gd name="T26" fmla="*/ 1 w 77"/>
                <a:gd name="T27" fmla="*/ 0 h 314"/>
                <a:gd name="T28" fmla="*/ 1 w 77"/>
                <a:gd name="T29" fmla="*/ 0 h 314"/>
                <a:gd name="T30" fmla="*/ 1 w 77"/>
                <a:gd name="T31" fmla="*/ 0 h 314"/>
                <a:gd name="T32" fmla="*/ 0 w 77"/>
                <a:gd name="T33" fmla="*/ 0 h 314"/>
                <a:gd name="T34" fmla="*/ 1 w 77"/>
                <a:gd name="T35" fmla="*/ 0 h 314"/>
                <a:gd name="T36" fmla="*/ 1 w 77"/>
                <a:gd name="T37" fmla="*/ 0 h 314"/>
                <a:gd name="T38" fmla="*/ 1 w 77"/>
                <a:gd name="T39" fmla="*/ 0 h 314"/>
                <a:gd name="T40" fmla="*/ 1 w 77"/>
                <a:gd name="T41" fmla="*/ 0 h 3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7"/>
                <a:gd name="T64" fmla="*/ 0 h 314"/>
                <a:gd name="T65" fmla="*/ 77 w 77"/>
                <a:gd name="T66" fmla="*/ 314 h 3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7" h="314">
                  <a:moveTo>
                    <a:pt x="70" y="0"/>
                  </a:moveTo>
                  <a:lnTo>
                    <a:pt x="71" y="0"/>
                  </a:lnTo>
                  <a:lnTo>
                    <a:pt x="74" y="2"/>
                  </a:lnTo>
                  <a:lnTo>
                    <a:pt x="76" y="5"/>
                  </a:lnTo>
                  <a:lnTo>
                    <a:pt x="77" y="8"/>
                  </a:lnTo>
                  <a:lnTo>
                    <a:pt x="47" y="46"/>
                  </a:lnTo>
                  <a:lnTo>
                    <a:pt x="27" y="88"/>
                  </a:lnTo>
                  <a:lnTo>
                    <a:pt x="16" y="130"/>
                  </a:lnTo>
                  <a:lnTo>
                    <a:pt x="15" y="172"/>
                  </a:lnTo>
                  <a:lnTo>
                    <a:pt x="16" y="213"/>
                  </a:lnTo>
                  <a:lnTo>
                    <a:pt x="22" y="249"/>
                  </a:lnTo>
                  <a:lnTo>
                    <a:pt x="30" y="285"/>
                  </a:lnTo>
                  <a:lnTo>
                    <a:pt x="38" y="314"/>
                  </a:lnTo>
                  <a:lnTo>
                    <a:pt x="21" y="294"/>
                  </a:lnTo>
                  <a:lnTo>
                    <a:pt x="9" y="260"/>
                  </a:lnTo>
                  <a:lnTo>
                    <a:pt x="1" y="217"/>
                  </a:lnTo>
                  <a:lnTo>
                    <a:pt x="0" y="168"/>
                  </a:lnTo>
                  <a:lnTo>
                    <a:pt x="6" y="118"/>
                  </a:lnTo>
                  <a:lnTo>
                    <a:pt x="18" y="69"/>
                  </a:lnTo>
                  <a:lnTo>
                    <a:pt x="39" y="2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0" name="Freeform 220"/>
            <p:cNvSpPr>
              <a:spLocks/>
            </p:cNvSpPr>
            <p:nvPr/>
          </p:nvSpPr>
          <p:spPr bwMode="auto">
            <a:xfrm>
              <a:off x="479" y="1284"/>
              <a:ext cx="34" cy="19"/>
            </a:xfrm>
            <a:custGeom>
              <a:avLst/>
              <a:gdLst>
                <a:gd name="T0" fmla="*/ 0 w 67"/>
                <a:gd name="T1" fmla="*/ 0 h 38"/>
                <a:gd name="T2" fmla="*/ 1 w 67"/>
                <a:gd name="T3" fmla="*/ 1 h 38"/>
                <a:gd name="T4" fmla="*/ 1 w 67"/>
                <a:gd name="T5" fmla="*/ 1 h 38"/>
                <a:gd name="T6" fmla="*/ 1 w 67"/>
                <a:gd name="T7" fmla="*/ 1 h 38"/>
                <a:gd name="T8" fmla="*/ 1 w 67"/>
                <a:gd name="T9" fmla="*/ 1 h 38"/>
                <a:gd name="T10" fmla="*/ 1 w 67"/>
                <a:gd name="T11" fmla="*/ 1 h 38"/>
                <a:gd name="T12" fmla="*/ 1 w 67"/>
                <a:gd name="T13" fmla="*/ 1 h 38"/>
                <a:gd name="T14" fmla="*/ 1 w 67"/>
                <a:gd name="T15" fmla="*/ 1 h 38"/>
                <a:gd name="T16" fmla="*/ 1 w 67"/>
                <a:gd name="T17" fmla="*/ 1 h 38"/>
                <a:gd name="T18" fmla="*/ 1 w 67"/>
                <a:gd name="T19" fmla="*/ 1 h 38"/>
                <a:gd name="T20" fmla="*/ 1 w 67"/>
                <a:gd name="T21" fmla="*/ 1 h 38"/>
                <a:gd name="T22" fmla="*/ 1 w 67"/>
                <a:gd name="T23" fmla="*/ 1 h 38"/>
                <a:gd name="T24" fmla="*/ 1 w 67"/>
                <a:gd name="T25" fmla="*/ 1 h 38"/>
                <a:gd name="T26" fmla="*/ 1 w 67"/>
                <a:gd name="T27" fmla="*/ 1 h 38"/>
                <a:gd name="T28" fmla="*/ 1 w 67"/>
                <a:gd name="T29" fmla="*/ 1 h 38"/>
                <a:gd name="T30" fmla="*/ 1 w 67"/>
                <a:gd name="T31" fmla="*/ 1 h 38"/>
                <a:gd name="T32" fmla="*/ 0 w 6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38"/>
                <a:gd name="T53" fmla="*/ 67 w 6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38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3"/>
                  </a:lnTo>
                  <a:lnTo>
                    <a:pt x="38" y="29"/>
                  </a:lnTo>
                  <a:lnTo>
                    <a:pt x="49" y="33"/>
                  </a:lnTo>
                  <a:lnTo>
                    <a:pt x="58" y="38"/>
                  </a:lnTo>
                  <a:lnTo>
                    <a:pt x="64" y="38"/>
                  </a:lnTo>
                  <a:lnTo>
                    <a:pt x="67" y="36"/>
                  </a:lnTo>
                  <a:lnTo>
                    <a:pt x="67" y="33"/>
                  </a:lnTo>
                  <a:lnTo>
                    <a:pt x="61" y="30"/>
                  </a:lnTo>
                  <a:lnTo>
                    <a:pt x="53" y="26"/>
                  </a:lnTo>
                  <a:lnTo>
                    <a:pt x="43" y="21"/>
                  </a:lnTo>
                  <a:lnTo>
                    <a:pt x="32" y="17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1" name="Freeform 221"/>
            <p:cNvSpPr>
              <a:spLocks/>
            </p:cNvSpPr>
            <p:nvPr/>
          </p:nvSpPr>
          <p:spPr bwMode="auto">
            <a:xfrm>
              <a:off x="476" y="1270"/>
              <a:ext cx="38" cy="23"/>
            </a:xfrm>
            <a:custGeom>
              <a:avLst/>
              <a:gdLst>
                <a:gd name="T0" fmla="*/ 0 w 77"/>
                <a:gd name="T1" fmla="*/ 1 h 46"/>
                <a:gd name="T2" fmla="*/ 0 w 77"/>
                <a:gd name="T3" fmla="*/ 1 h 46"/>
                <a:gd name="T4" fmla="*/ 0 w 77"/>
                <a:gd name="T5" fmla="*/ 1 h 46"/>
                <a:gd name="T6" fmla="*/ 0 w 77"/>
                <a:gd name="T7" fmla="*/ 1 h 46"/>
                <a:gd name="T8" fmla="*/ 0 w 77"/>
                <a:gd name="T9" fmla="*/ 1 h 46"/>
                <a:gd name="T10" fmla="*/ 0 w 77"/>
                <a:gd name="T11" fmla="*/ 1 h 46"/>
                <a:gd name="T12" fmla="*/ 0 w 77"/>
                <a:gd name="T13" fmla="*/ 1 h 46"/>
                <a:gd name="T14" fmla="*/ 0 w 77"/>
                <a:gd name="T15" fmla="*/ 1 h 46"/>
                <a:gd name="T16" fmla="*/ 0 w 77"/>
                <a:gd name="T17" fmla="*/ 0 h 46"/>
                <a:gd name="T18" fmla="*/ 0 w 77"/>
                <a:gd name="T19" fmla="*/ 1 h 46"/>
                <a:gd name="T20" fmla="*/ 0 w 77"/>
                <a:gd name="T21" fmla="*/ 1 h 46"/>
                <a:gd name="T22" fmla="*/ 0 w 77"/>
                <a:gd name="T23" fmla="*/ 1 h 46"/>
                <a:gd name="T24" fmla="*/ 0 w 77"/>
                <a:gd name="T25" fmla="*/ 1 h 46"/>
                <a:gd name="T26" fmla="*/ 0 w 77"/>
                <a:gd name="T27" fmla="*/ 1 h 46"/>
                <a:gd name="T28" fmla="*/ 0 w 77"/>
                <a:gd name="T29" fmla="*/ 1 h 46"/>
                <a:gd name="T30" fmla="*/ 0 w 77"/>
                <a:gd name="T31" fmla="*/ 1 h 46"/>
                <a:gd name="T32" fmla="*/ 0 w 7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6"/>
                <a:gd name="T53" fmla="*/ 77 w 7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6">
                  <a:moveTo>
                    <a:pt x="77" y="45"/>
                  </a:moveTo>
                  <a:lnTo>
                    <a:pt x="74" y="46"/>
                  </a:lnTo>
                  <a:lnTo>
                    <a:pt x="66" y="45"/>
                  </a:lnTo>
                  <a:lnTo>
                    <a:pt x="57" y="42"/>
                  </a:lnTo>
                  <a:lnTo>
                    <a:pt x="45" y="35"/>
                  </a:lnTo>
                  <a:lnTo>
                    <a:pt x="32" y="29"/>
                  </a:lnTo>
                  <a:lnTo>
                    <a:pt x="20" y="22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2" y="11"/>
                  </a:lnTo>
                  <a:lnTo>
                    <a:pt x="34" y="17"/>
                  </a:lnTo>
                  <a:lnTo>
                    <a:pt x="48" y="25"/>
                  </a:lnTo>
                  <a:lnTo>
                    <a:pt x="58" y="31"/>
                  </a:lnTo>
                  <a:lnTo>
                    <a:pt x="69" y="35"/>
                  </a:lnTo>
                  <a:lnTo>
                    <a:pt x="75" y="42"/>
                  </a:lnTo>
                  <a:lnTo>
                    <a:pt x="77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2" name="Freeform 222"/>
            <p:cNvSpPr>
              <a:spLocks/>
            </p:cNvSpPr>
            <p:nvPr/>
          </p:nvSpPr>
          <p:spPr bwMode="auto">
            <a:xfrm>
              <a:off x="473" y="1239"/>
              <a:ext cx="48" cy="30"/>
            </a:xfrm>
            <a:custGeom>
              <a:avLst/>
              <a:gdLst>
                <a:gd name="T0" fmla="*/ 0 w 98"/>
                <a:gd name="T1" fmla="*/ 0 h 61"/>
                <a:gd name="T2" fmla="*/ 0 w 98"/>
                <a:gd name="T3" fmla="*/ 0 h 61"/>
                <a:gd name="T4" fmla="*/ 0 w 98"/>
                <a:gd name="T5" fmla="*/ 0 h 61"/>
                <a:gd name="T6" fmla="*/ 0 w 98"/>
                <a:gd name="T7" fmla="*/ 0 h 61"/>
                <a:gd name="T8" fmla="*/ 0 w 98"/>
                <a:gd name="T9" fmla="*/ 0 h 61"/>
                <a:gd name="T10" fmla="*/ 0 w 98"/>
                <a:gd name="T11" fmla="*/ 0 h 61"/>
                <a:gd name="T12" fmla="*/ 0 w 98"/>
                <a:gd name="T13" fmla="*/ 0 h 61"/>
                <a:gd name="T14" fmla="*/ 0 w 98"/>
                <a:gd name="T15" fmla="*/ 0 h 61"/>
                <a:gd name="T16" fmla="*/ 0 w 98"/>
                <a:gd name="T17" fmla="*/ 0 h 61"/>
                <a:gd name="T18" fmla="*/ 0 w 98"/>
                <a:gd name="T19" fmla="*/ 0 h 61"/>
                <a:gd name="T20" fmla="*/ 0 w 98"/>
                <a:gd name="T21" fmla="*/ 0 h 61"/>
                <a:gd name="T22" fmla="*/ 0 w 98"/>
                <a:gd name="T23" fmla="*/ 0 h 61"/>
                <a:gd name="T24" fmla="*/ 0 w 98"/>
                <a:gd name="T25" fmla="*/ 0 h 61"/>
                <a:gd name="T26" fmla="*/ 0 w 98"/>
                <a:gd name="T27" fmla="*/ 0 h 61"/>
                <a:gd name="T28" fmla="*/ 0 w 98"/>
                <a:gd name="T29" fmla="*/ 0 h 61"/>
                <a:gd name="T30" fmla="*/ 0 w 98"/>
                <a:gd name="T31" fmla="*/ 0 h 61"/>
                <a:gd name="T32" fmla="*/ 0 w 98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"/>
                <a:gd name="T52" fmla="*/ 0 h 61"/>
                <a:gd name="T53" fmla="*/ 98 w 98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" h="61">
                  <a:moveTo>
                    <a:pt x="98" y="59"/>
                  </a:moveTo>
                  <a:lnTo>
                    <a:pt x="93" y="61"/>
                  </a:lnTo>
                  <a:lnTo>
                    <a:pt x="83" y="58"/>
                  </a:lnTo>
                  <a:lnTo>
                    <a:pt x="69" y="53"/>
                  </a:lnTo>
                  <a:lnTo>
                    <a:pt x="54" y="46"/>
                  </a:lnTo>
                  <a:lnTo>
                    <a:pt x="37" y="35"/>
                  </a:lnTo>
                  <a:lnTo>
                    <a:pt x="22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20" y="12"/>
                  </a:lnTo>
                  <a:lnTo>
                    <a:pt x="37" y="21"/>
                  </a:lnTo>
                  <a:lnTo>
                    <a:pt x="55" y="30"/>
                  </a:lnTo>
                  <a:lnTo>
                    <a:pt x="72" y="39"/>
                  </a:lnTo>
                  <a:lnTo>
                    <a:pt x="86" y="47"/>
                  </a:lnTo>
                  <a:lnTo>
                    <a:pt x="95" y="55"/>
                  </a:lnTo>
                  <a:lnTo>
                    <a:pt x="9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3" name="Freeform 223"/>
            <p:cNvSpPr>
              <a:spLocks/>
            </p:cNvSpPr>
            <p:nvPr/>
          </p:nvSpPr>
          <p:spPr bwMode="auto">
            <a:xfrm>
              <a:off x="475" y="1210"/>
              <a:ext cx="53" cy="33"/>
            </a:xfrm>
            <a:custGeom>
              <a:avLst/>
              <a:gdLst>
                <a:gd name="T0" fmla="*/ 0 w 107"/>
                <a:gd name="T1" fmla="*/ 0 h 67"/>
                <a:gd name="T2" fmla="*/ 0 w 107"/>
                <a:gd name="T3" fmla="*/ 0 h 67"/>
                <a:gd name="T4" fmla="*/ 0 w 107"/>
                <a:gd name="T5" fmla="*/ 0 h 67"/>
                <a:gd name="T6" fmla="*/ 0 w 107"/>
                <a:gd name="T7" fmla="*/ 0 h 67"/>
                <a:gd name="T8" fmla="*/ 0 w 107"/>
                <a:gd name="T9" fmla="*/ 0 h 67"/>
                <a:gd name="T10" fmla="*/ 0 w 107"/>
                <a:gd name="T11" fmla="*/ 0 h 67"/>
                <a:gd name="T12" fmla="*/ 0 w 107"/>
                <a:gd name="T13" fmla="*/ 0 h 67"/>
                <a:gd name="T14" fmla="*/ 0 w 107"/>
                <a:gd name="T15" fmla="*/ 0 h 67"/>
                <a:gd name="T16" fmla="*/ 0 w 107"/>
                <a:gd name="T17" fmla="*/ 0 h 67"/>
                <a:gd name="T18" fmla="*/ 0 w 107"/>
                <a:gd name="T19" fmla="*/ 0 h 67"/>
                <a:gd name="T20" fmla="*/ 0 w 107"/>
                <a:gd name="T21" fmla="*/ 0 h 67"/>
                <a:gd name="T22" fmla="*/ 0 w 107"/>
                <a:gd name="T23" fmla="*/ 0 h 67"/>
                <a:gd name="T24" fmla="*/ 0 w 107"/>
                <a:gd name="T25" fmla="*/ 0 h 67"/>
                <a:gd name="T26" fmla="*/ 0 w 107"/>
                <a:gd name="T27" fmla="*/ 0 h 67"/>
                <a:gd name="T28" fmla="*/ 0 w 107"/>
                <a:gd name="T29" fmla="*/ 0 h 67"/>
                <a:gd name="T30" fmla="*/ 0 w 107"/>
                <a:gd name="T31" fmla="*/ 0 h 67"/>
                <a:gd name="T32" fmla="*/ 0 w 107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67"/>
                <a:gd name="T53" fmla="*/ 107 w 107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67">
                  <a:moveTo>
                    <a:pt x="107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21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8" y="44"/>
                  </a:lnTo>
                  <a:lnTo>
                    <a:pt x="93" y="53"/>
                  </a:lnTo>
                  <a:lnTo>
                    <a:pt x="104" y="61"/>
                  </a:lnTo>
                  <a:lnTo>
                    <a:pt x="107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4" name="Freeform 224"/>
            <p:cNvSpPr>
              <a:spLocks/>
            </p:cNvSpPr>
            <p:nvPr/>
          </p:nvSpPr>
          <p:spPr bwMode="auto">
            <a:xfrm>
              <a:off x="480" y="1191"/>
              <a:ext cx="43" cy="36"/>
            </a:xfrm>
            <a:custGeom>
              <a:avLst/>
              <a:gdLst>
                <a:gd name="T0" fmla="*/ 1 w 86"/>
                <a:gd name="T1" fmla="*/ 1 h 72"/>
                <a:gd name="T2" fmla="*/ 1 w 86"/>
                <a:gd name="T3" fmla="*/ 1 h 72"/>
                <a:gd name="T4" fmla="*/ 1 w 86"/>
                <a:gd name="T5" fmla="*/ 1 h 72"/>
                <a:gd name="T6" fmla="*/ 1 w 86"/>
                <a:gd name="T7" fmla="*/ 1 h 72"/>
                <a:gd name="T8" fmla="*/ 1 w 86"/>
                <a:gd name="T9" fmla="*/ 1 h 72"/>
                <a:gd name="T10" fmla="*/ 1 w 86"/>
                <a:gd name="T11" fmla="*/ 1 h 72"/>
                <a:gd name="T12" fmla="*/ 1 w 86"/>
                <a:gd name="T13" fmla="*/ 1 h 72"/>
                <a:gd name="T14" fmla="*/ 1 w 86"/>
                <a:gd name="T15" fmla="*/ 1 h 72"/>
                <a:gd name="T16" fmla="*/ 0 w 86"/>
                <a:gd name="T17" fmla="*/ 0 h 72"/>
                <a:gd name="T18" fmla="*/ 1 w 86"/>
                <a:gd name="T19" fmla="*/ 1 h 72"/>
                <a:gd name="T20" fmla="*/ 1 w 86"/>
                <a:gd name="T21" fmla="*/ 1 h 72"/>
                <a:gd name="T22" fmla="*/ 1 w 86"/>
                <a:gd name="T23" fmla="*/ 1 h 72"/>
                <a:gd name="T24" fmla="*/ 1 w 86"/>
                <a:gd name="T25" fmla="*/ 1 h 72"/>
                <a:gd name="T26" fmla="*/ 1 w 86"/>
                <a:gd name="T27" fmla="*/ 1 h 72"/>
                <a:gd name="T28" fmla="*/ 1 w 86"/>
                <a:gd name="T29" fmla="*/ 1 h 72"/>
                <a:gd name="T30" fmla="*/ 1 w 86"/>
                <a:gd name="T31" fmla="*/ 1 h 72"/>
                <a:gd name="T32" fmla="*/ 1 w 86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72"/>
                <a:gd name="T53" fmla="*/ 86 w 86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72">
                  <a:moveTo>
                    <a:pt x="86" y="72"/>
                  </a:moveTo>
                  <a:lnTo>
                    <a:pt x="81" y="72"/>
                  </a:lnTo>
                  <a:lnTo>
                    <a:pt x="72" y="68"/>
                  </a:lnTo>
                  <a:lnTo>
                    <a:pt x="58" y="58"/>
                  </a:lnTo>
                  <a:lnTo>
                    <a:pt x="43" y="48"/>
                  </a:lnTo>
                  <a:lnTo>
                    <a:pt x="28" y="34"/>
                  </a:lnTo>
                  <a:lnTo>
                    <a:pt x="14" y="22"/>
                  </a:lnTo>
                  <a:lnTo>
                    <a:pt x="5" y="10"/>
                  </a:lnTo>
                  <a:lnTo>
                    <a:pt x="0" y="0"/>
                  </a:lnTo>
                  <a:lnTo>
                    <a:pt x="8" y="7"/>
                  </a:lnTo>
                  <a:lnTo>
                    <a:pt x="20" y="16"/>
                  </a:lnTo>
                  <a:lnTo>
                    <a:pt x="36" y="26"/>
                  </a:lnTo>
                  <a:lnTo>
                    <a:pt x="52" y="37"/>
                  </a:lnTo>
                  <a:lnTo>
                    <a:pt x="66" y="48"/>
                  </a:lnTo>
                  <a:lnTo>
                    <a:pt x="78" y="58"/>
                  </a:lnTo>
                  <a:lnTo>
                    <a:pt x="86" y="66"/>
                  </a:lnTo>
                  <a:lnTo>
                    <a:pt x="86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5" name="Freeform 225"/>
            <p:cNvSpPr>
              <a:spLocks/>
            </p:cNvSpPr>
            <p:nvPr/>
          </p:nvSpPr>
          <p:spPr bwMode="auto">
            <a:xfrm>
              <a:off x="486" y="1176"/>
              <a:ext cx="35" cy="31"/>
            </a:xfrm>
            <a:custGeom>
              <a:avLst/>
              <a:gdLst>
                <a:gd name="T0" fmla="*/ 0 w 72"/>
                <a:gd name="T1" fmla="*/ 1 h 62"/>
                <a:gd name="T2" fmla="*/ 0 w 72"/>
                <a:gd name="T3" fmla="*/ 1 h 62"/>
                <a:gd name="T4" fmla="*/ 0 w 72"/>
                <a:gd name="T5" fmla="*/ 1 h 62"/>
                <a:gd name="T6" fmla="*/ 0 w 72"/>
                <a:gd name="T7" fmla="*/ 1 h 62"/>
                <a:gd name="T8" fmla="*/ 0 w 72"/>
                <a:gd name="T9" fmla="*/ 1 h 62"/>
                <a:gd name="T10" fmla="*/ 0 w 72"/>
                <a:gd name="T11" fmla="*/ 1 h 62"/>
                <a:gd name="T12" fmla="*/ 0 w 72"/>
                <a:gd name="T13" fmla="*/ 1 h 62"/>
                <a:gd name="T14" fmla="*/ 0 w 72"/>
                <a:gd name="T15" fmla="*/ 1 h 62"/>
                <a:gd name="T16" fmla="*/ 0 w 72"/>
                <a:gd name="T17" fmla="*/ 0 h 62"/>
                <a:gd name="T18" fmla="*/ 0 w 72"/>
                <a:gd name="T19" fmla="*/ 1 h 62"/>
                <a:gd name="T20" fmla="*/ 0 w 72"/>
                <a:gd name="T21" fmla="*/ 1 h 62"/>
                <a:gd name="T22" fmla="*/ 0 w 72"/>
                <a:gd name="T23" fmla="*/ 1 h 62"/>
                <a:gd name="T24" fmla="*/ 0 w 72"/>
                <a:gd name="T25" fmla="*/ 1 h 62"/>
                <a:gd name="T26" fmla="*/ 0 w 72"/>
                <a:gd name="T27" fmla="*/ 1 h 62"/>
                <a:gd name="T28" fmla="*/ 0 w 72"/>
                <a:gd name="T29" fmla="*/ 1 h 62"/>
                <a:gd name="T30" fmla="*/ 0 w 72"/>
                <a:gd name="T31" fmla="*/ 1 h 62"/>
                <a:gd name="T32" fmla="*/ 0 w 72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62"/>
                <a:gd name="T53" fmla="*/ 72 w 72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62">
                  <a:moveTo>
                    <a:pt x="72" y="62"/>
                  </a:moveTo>
                  <a:lnTo>
                    <a:pt x="67" y="62"/>
                  </a:lnTo>
                  <a:lnTo>
                    <a:pt x="60" y="60"/>
                  </a:lnTo>
                  <a:lnTo>
                    <a:pt x="49" y="54"/>
                  </a:lnTo>
                  <a:lnTo>
                    <a:pt x="37" y="46"/>
                  </a:lnTo>
                  <a:lnTo>
                    <a:pt x="25" y="36"/>
                  </a:lnTo>
                  <a:lnTo>
                    <a:pt x="14" y="25"/>
                  </a:lnTo>
                  <a:lnTo>
                    <a:pt x="5" y="1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6"/>
                  </a:lnTo>
                  <a:lnTo>
                    <a:pt x="31" y="25"/>
                  </a:lnTo>
                  <a:lnTo>
                    <a:pt x="44" y="34"/>
                  </a:lnTo>
                  <a:lnTo>
                    <a:pt x="57" y="43"/>
                  </a:lnTo>
                  <a:lnTo>
                    <a:pt x="66" y="51"/>
                  </a:lnTo>
                  <a:lnTo>
                    <a:pt x="72" y="57"/>
                  </a:lnTo>
                  <a:lnTo>
                    <a:pt x="72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6" name="Freeform 226"/>
            <p:cNvSpPr>
              <a:spLocks/>
            </p:cNvSpPr>
            <p:nvPr/>
          </p:nvSpPr>
          <p:spPr bwMode="auto">
            <a:xfrm>
              <a:off x="496" y="1162"/>
              <a:ext cx="25" cy="26"/>
            </a:xfrm>
            <a:custGeom>
              <a:avLst/>
              <a:gdLst>
                <a:gd name="T0" fmla="*/ 0 w 51"/>
                <a:gd name="T1" fmla="*/ 0 h 54"/>
                <a:gd name="T2" fmla="*/ 0 w 51"/>
                <a:gd name="T3" fmla="*/ 0 h 54"/>
                <a:gd name="T4" fmla="*/ 0 w 51"/>
                <a:gd name="T5" fmla="*/ 0 h 54"/>
                <a:gd name="T6" fmla="*/ 0 w 51"/>
                <a:gd name="T7" fmla="*/ 0 h 54"/>
                <a:gd name="T8" fmla="*/ 0 w 51"/>
                <a:gd name="T9" fmla="*/ 0 h 54"/>
                <a:gd name="T10" fmla="*/ 0 w 51"/>
                <a:gd name="T11" fmla="*/ 0 h 54"/>
                <a:gd name="T12" fmla="*/ 0 w 51"/>
                <a:gd name="T13" fmla="*/ 0 h 54"/>
                <a:gd name="T14" fmla="*/ 0 w 51"/>
                <a:gd name="T15" fmla="*/ 0 h 54"/>
                <a:gd name="T16" fmla="*/ 0 w 51"/>
                <a:gd name="T17" fmla="*/ 0 h 54"/>
                <a:gd name="T18" fmla="*/ 0 w 51"/>
                <a:gd name="T19" fmla="*/ 0 h 54"/>
                <a:gd name="T20" fmla="*/ 0 w 51"/>
                <a:gd name="T21" fmla="*/ 0 h 54"/>
                <a:gd name="T22" fmla="*/ 0 w 51"/>
                <a:gd name="T23" fmla="*/ 0 h 54"/>
                <a:gd name="T24" fmla="*/ 0 w 51"/>
                <a:gd name="T25" fmla="*/ 0 h 54"/>
                <a:gd name="T26" fmla="*/ 0 w 51"/>
                <a:gd name="T27" fmla="*/ 0 h 54"/>
                <a:gd name="T28" fmla="*/ 0 w 51"/>
                <a:gd name="T29" fmla="*/ 0 h 54"/>
                <a:gd name="T30" fmla="*/ 0 w 51"/>
                <a:gd name="T31" fmla="*/ 0 h 54"/>
                <a:gd name="T32" fmla="*/ 0 w 51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54"/>
                <a:gd name="T53" fmla="*/ 51 w 51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54">
                  <a:moveTo>
                    <a:pt x="51" y="54"/>
                  </a:moveTo>
                  <a:lnTo>
                    <a:pt x="46" y="54"/>
                  </a:lnTo>
                  <a:lnTo>
                    <a:pt x="40" y="49"/>
                  </a:lnTo>
                  <a:lnTo>
                    <a:pt x="31" y="43"/>
                  </a:lnTo>
                  <a:lnTo>
                    <a:pt x="22" y="34"/>
                  </a:lnTo>
                  <a:lnTo>
                    <a:pt x="14" y="25"/>
                  </a:lnTo>
                  <a:lnTo>
                    <a:pt x="7" y="14"/>
                  </a:lnTo>
                  <a:lnTo>
                    <a:pt x="2" y="7"/>
                  </a:lnTo>
                  <a:lnTo>
                    <a:pt x="0" y="0"/>
                  </a:lnTo>
                  <a:lnTo>
                    <a:pt x="5" y="7"/>
                  </a:lnTo>
                  <a:lnTo>
                    <a:pt x="13" y="13"/>
                  </a:lnTo>
                  <a:lnTo>
                    <a:pt x="22" y="20"/>
                  </a:lnTo>
                  <a:lnTo>
                    <a:pt x="29" y="28"/>
                  </a:lnTo>
                  <a:lnTo>
                    <a:pt x="37" y="36"/>
                  </a:lnTo>
                  <a:lnTo>
                    <a:pt x="45" y="43"/>
                  </a:lnTo>
                  <a:lnTo>
                    <a:pt x="49" y="49"/>
                  </a:lnTo>
                  <a:lnTo>
                    <a:pt x="51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7" name="Freeform 227"/>
            <p:cNvSpPr>
              <a:spLocks/>
            </p:cNvSpPr>
            <p:nvPr/>
          </p:nvSpPr>
          <p:spPr bwMode="auto">
            <a:xfrm>
              <a:off x="502" y="1153"/>
              <a:ext cx="16" cy="18"/>
            </a:xfrm>
            <a:custGeom>
              <a:avLst/>
              <a:gdLst>
                <a:gd name="T0" fmla="*/ 1 w 30"/>
                <a:gd name="T1" fmla="*/ 1 h 35"/>
                <a:gd name="T2" fmla="*/ 1 w 30"/>
                <a:gd name="T3" fmla="*/ 1 h 35"/>
                <a:gd name="T4" fmla="*/ 1 w 30"/>
                <a:gd name="T5" fmla="*/ 1 h 35"/>
                <a:gd name="T6" fmla="*/ 0 w 30"/>
                <a:gd name="T7" fmla="*/ 1 h 35"/>
                <a:gd name="T8" fmla="*/ 0 w 30"/>
                <a:gd name="T9" fmla="*/ 0 h 35"/>
                <a:gd name="T10" fmla="*/ 1 w 30"/>
                <a:gd name="T11" fmla="*/ 1 h 35"/>
                <a:gd name="T12" fmla="*/ 1 w 30"/>
                <a:gd name="T13" fmla="*/ 1 h 35"/>
                <a:gd name="T14" fmla="*/ 1 w 30"/>
                <a:gd name="T15" fmla="*/ 1 h 35"/>
                <a:gd name="T16" fmla="*/ 1 w 30"/>
                <a:gd name="T17" fmla="*/ 1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5"/>
                <a:gd name="T29" fmla="*/ 30 w 3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5">
                  <a:moveTo>
                    <a:pt x="30" y="35"/>
                  </a:moveTo>
                  <a:lnTo>
                    <a:pt x="23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20" y="21"/>
                  </a:lnTo>
                  <a:lnTo>
                    <a:pt x="30" y="29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8" name="Freeform 228"/>
            <p:cNvSpPr>
              <a:spLocks/>
            </p:cNvSpPr>
            <p:nvPr/>
          </p:nvSpPr>
          <p:spPr bwMode="auto">
            <a:xfrm>
              <a:off x="486" y="1296"/>
              <a:ext cx="22" cy="19"/>
            </a:xfrm>
            <a:custGeom>
              <a:avLst/>
              <a:gdLst>
                <a:gd name="T0" fmla="*/ 0 w 44"/>
                <a:gd name="T1" fmla="*/ 0 h 38"/>
                <a:gd name="T2" fmla="*/ 1 w 44"/>
                <a:gd name="T3" fmla="*/ 1 h 38"/>
                <a:gd name="T4" fmla="*/ 1 w 44"/>
                <a:gd name="T5" fmla="*/ 1 h 38"/>
                <a:gd name="T6" fmla="*/ 1 w 44"/>
                <a:gd name="T7" fmla="*/ 1 h 38"/>
                <a:gd name="T8" fmla="*/ 1 w 44"/>
                <a:gd name="T9" fmla="*/ 1 h 38"/>
                <a:gd name="T10" fmla="*/ 1 w 44"/>
                <a:gd name="T11" fmla="*/ 1 h 38"/>
                <a:gd name="T12" fmla="*/ 1 w 44"/>
                <a:gd name="T13" fmla="*/ 1 h 38"/>
                <a:gd name="T14" fmla="*/ 1 w 44"/>
                <a:gd name="T15" fmla="*/ 1 h 38"/>
                <a:gd name="T16" fmla="*/ 1 w 44"/>
                <a:gd name="T17" fmla="*/ 1 h 38"/>
                <a:gd name="T18" fmla="*/ 1 w 44"/>
                <a:gd name="T19" fmla="*/ 1 h 38"/>
                <a:gd name="T20" fmla="*/ 1 w 44"/>
                <a:gd name="T21" fmla="*/ 1 h 38"/>
                <a:gd name="T22" fmla="*/ 1 w 44"/>
                <a:gd name="T23" fmla="*/ 1 h 38"/>
                <a:gd name="T24" fmla="*/ 0 w 44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38"/>
                <a:gd name="T41" fmla="*/ 44 w 44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38">
                  <a:moveTo>
                    <a:pt x="0" y="0"/>
                  </a:moveTo>
                  <a:lnTo>
                    <a:pt x="3" y="3"/>
                  </a:lnTo>
                  <a:lnTo>
                    <a:pt x="9" y="6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3"/>
                  </a:lnTo>
                  <a:lnTo>
                    <a:pt x="41" y="29"/>
                  </a:lnTo>
                  <a:lnTo>
                    <a:pt x="44" y="34"/>
                  </a:lnTo>
                  <a:lnTo>
                    <a:pt x="43" y="38"/>
                  </a:lnTo>
                  <a:lnTo>
                    <a:pt x="34" y="38"/>
                  </a:lnTo>
                  <a:lnTo>
                    <a:pt x="21" y="26"/>
                  </a:lnTo>
                  <a:lnTo>
                    <a:pt x="9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9" name="Freeform 229"/>
            <p:cNvSpPr>
              <a:spLocks/>
            </p:cNvSpPr>
            <p:nvPr/>
          </p:nvSpPr>
          <p:spPr bwMode="auto">
            <a:xfrm>
              <a:off x="474" y="1295"/>
              <a:ext cx="11" cy="24"/>
            </a:xfrm>
            <a:custGeom>
              <a:avLst/>
              <a:gdLst>
                <a:gd name="T0" fmla="*/ 1 w 22"/>
                <a:gd name="T1" fmla="*/ 0 h 47"/>
                <a:gd name="T2" fmla="*/ 1 w 22"/>
                <a:gd name="T3" fmla="*/ 1 h 47"/>
                <a:gd name="T4" fmla="*/ 1 w 22"/>
                <a:gd name="T5" fmla="*/ 1 h 47"/>
                <a:gd name="T6" fmla="*/ 0 w 22"/>
                <a:gd name="T7" fmla="*/ 1 h 47"/>
                <a:gd name="T8" fmla="*/ 1 w 22"/>
                <a:gd name="T9" fmla="*/ 1 h 47"/>
                <a:gd name="T10" fmla="*/ 1 w 22"/>
                <a:gd name="T11" fmla="*/ 1 h 47"/>
                <a:gd name="T12" fmla="*/ 1 w 22"/>
                <a:gd name="T13" fmla="*/ 1 h 47"/>
                <a:gd name="T14" fmla="*/ 1 w 22"/>
                <a:gd name="T15" fmla="*/ 1 h 47"/>
                <a:gd name="T16" fmla="*/ 1 w 22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47"/>
                <a:gd name="T29" fmla="*/ 22 w 22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47">
                  <a:moveTo>
                    <a:pt x="22" y="0"/>
                  </a:moveTo>
                  <a:lnTo>
                    <a:pt x="17" y="7"/>
                  </a:lnTo>
                  <a:lnTo>
                    <a:pt x="8" y="23"/>
                  </a:lnTo>
                  <a:lnTo>
                    <a:pt x="0" y="36"/>
                  </a:lnTo>
                  <a:lnTo>
                    <a:pt x="2" y="47"/>
                  </a:lnTo>
                  <a:lnTo>
                    <a:pt x="8" y="44"/>
                  </a:lnTo>
                  <a:lnTo>
                    <a:pt x="14" y="30"/>
                  </a:lnTo>
                  <a:lnTo>
                    <a:pt x="19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0" name="Freeform 230"/>
            <p:cNvSpPr>
              <a:spLocks/>
            </p:cNvSpPr>
            <p:nvPr/>
          </p:nvSpPr>
          <p:spPr bwMode="auto">
            <a:xfrm>
              <a:off x="486" y="1300"/>
              <a:ext cx="7" cy="27"/>
            </a:xfrm>
            <a:custGeom>
              <a:avLst/>
              <a:gdLst>
                <a:gd name="T0" fmla="*/ 0 w 13"/>
                <a:gd name="T1" fmla="*/ 0 h 53"/>
                <a:gd name="T2" fmla="*/ 1 w 13"/>
                <a:gd name="T3" fmla="*/ 1 h 53"/>
                <a:gd name="T4" fmla="*/ 1 w 13"/>
                <a:gd name="T5" fmla="*/ 1 h 53"/>
                <a:gd name="T6" fmla="*/ 1 w 13"/>
                <a:gd name="T7" fmla="*/ 1 h 53"/>
                <a:gd name="T8" fmla="*/ 1 w 13"/>
                <a:gd name="T9" fmla="*/ 1 h 53"/>
                <a:gd name="T10" fmla="*/ 1 w 13"/>
                <a:gd name="T11" fmla="*/ 1 h 53"/>
                <a:gd name="T12" fmla="*/ 1 w 13"/>
                <a:gd name="T13" fmla="*/ 1 h 53"/>
                <a:gd name="T14" fmla="*/ 1 w 13"/>
                <a:gd name="T15" fmla="*/ 1 h 53"/>
                <a:gd name="T16" fmla="*/ 0 w 13"/>
                <a:gd name="T17" fmla="*/ 0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3"/>
                <a:gd name="T29" fmla="*/ 13 w 13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3">
                  <a:moveTo>
                    <a:pt x="0" y="0"/>
                  </a:moveTo>
                  <a:lnTo>
                    <a:pt x="1" y="11"/>
                  </a:lnTo>
                  <a:lnTo>
                    <a:pt x="1" y="29"/>
                  </a:lnTo>
                  <a:lnTo>
                    <a:pt x="3" y="46"/>
                  </a:lnTo>
                  <a:lnTo>
                    <a:pt x="9" y="53"/>
                  </a:lnTo>
                  <a:lnTo>
                    <a:pt x="13" y="47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1" name="Freeform 231"/>
            <p:cNvSpPr>
              <a:spLocks/>
            </p:cNvSpPr>
            <p:nvPr/>
          </p:nvSpPr>
          <p:spPr bwMode="auto">
            <a:xfrm>
              <a:off x="461" y="1287"/>
              <a:ext cx="20" cy="24"/>
            </a:xfrm>
            <a:custGeom>
              <a:avLst/>
              <a:gdLst>
                <a:gd name="T0" fmla="*/ 1 w 40"/>
                <a:gd name="T1" fmla="*/ 0 h 47"/>
                <a:gd name="T2" fmla="*/ 1 w 40"/>
                <a:gd name="T3" fmla="*/ 1 h 47"/>
                <a:gd name="T4" fmla="*/ 1 w 40"/>
                <a:gd name="T5" fmla="*/ 1 h 47"/>
                <a:gd name="T6" fmla="*/ 1 w 40"/>
                <a:gd name="T7" fmla="*/ 1 h 47"/>
                <a:gd name="T8" fmla="*/ 0 w 40"/>
                <a:gd name="T9" fmla="*/ 1 h 47"/>
                <a:gd name="T10" fmla="*/ 0 w 40"/>
                <a:gd name="T11" fmla="*/ 1 h 47"/>
                <a:gd name="T12" fmla="*/ 1 w 40"/>
                <a:gd name="T13" fmla="*/ 1 h 47"/>
                <a:gd name="T14" fmla="*/ 1 w 40"/>
                <a:gd name="T15" fmla="*/ 1 h 47"/>
                <a:gd name="T16" fmla="*/ 1 w 40"/>
                <a:gd name="T17" fmla="*/ 1 h 47"/>
                <a:gd name="T18" fmla="*/ 1 w 40"/>
                <a:gd name="T19" fmla="*/ 1 h 47"/>
                <a:gd name="T20" fmla="*/ 1 w 40"/>
                <a:gd name="T21" fmla="*/ 1 h 47"/>
                <a:gd name="T22" fmla="*/ 1 w 40"/>
                <a:gd name="T23" fmla="*/ 1 h 47"/>
                <a:gd name="T24" fmla="*/ 1 w 40"/>
                <a:gd name="T25" fmla="*/ 0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47"/>
                <a:gd name="T41" fmla="*/ 40 w 40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47">
                  <a:moveTo>
                    <a:pt x="40" y="0"/>
                  </a:moveTo>
                  <a:lnTo>
                    <a:pt x="31" y="15"/>
                  </a:lnTo>
                  <a:lnTo>
                    <a:pt x="20" y="32"/>
                  </a:lnTo>
                  <a:lnTo>
                    <a:pt x="8" y="46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8" y="30"/>
                  </a:lnTo>
                  <a:lnTo>
                    <a:pt x="16" y="23"/>
                  </a:lnTo>
                  <a:lnTo>
                    <a:pt x="23" y="17"/>
                  </a:lnTo>
                  <a:lnTo>
                    <a:pt x="31" y="9"/>
                  </a:lnTo>
                  <a:lnTo>
                    <a:pt x="37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2" name="Freeform 232"/>
            <p:cNvSpPr>
              <a:spLocks/>
            </p:cNvSpPr>
            <p:nvPr/>
          </p:nvSpPr>
          <p:spPr bwMode="auto">
            <a:xfrm>
              <a:off x="463" y="1158"/>
              <a:ext cx="35" cy="7"/>
            </a:xfrm>
            <a:custGeom>
              <a:avLst/>
              <a:gdLst>
                <a:gd name="T0" fmla="*/ 1 w 69"/>
                <a:gd name="T1" fmla="*/ 1 h 14"/>
                <a:gd name="T2" fmla="*/ 1 w 69"/>
                <a:gd name="T3" fmla="*/ 1 h 14"/>
                <a:gd name="T4" fmla="*/ 1 w 69"/>
                <a:gd name="T5" fmla="*/ 1 h 14"/>
                <a:gd name="T6" fmla="*/ 1 w 69"/>
                <a:gd name="T7" fmla="*/ 1 h 14"/>
                <a:gd name="T8" fmla="*/ 1 w 69"/>
                <a:gd name="T9" fmla="*/ 1 h 14"/>
                <a:gd name="T10" fmla="*/ 1 w 69"/>
                <a:gd name="T11" fmla="*/ 1 h 14"/>
                <a:gd name="T12" fmla="*/ 1 w 69"/>
                <a:gd name="T13" fmla="*/ 1 h 14"/>
                <a:gd name="T14" fmla="*/ 1 w 69"/>
                <a:gd name="T15" fmla="*/ 1 h 14"/>
                <a:gd name="T16" fmla="*/ 0 w 69"/>
                <a:gd name="T17" fmla="*/ 1 h 14"/>
                <a:gd name="T18" fmla="*/ 1 w 69"/>
                <a:gd name="T19" fmla="*/ 1 h 14"/>
                <a:gd name="T20" fmla="*/ 1 w 69"/>
                <a:gd name="T21" fmla="*/ 0 h 14"/>
                <a:gd name="T22" fmla="*/ 1 w 69"/>
                <a:gd name="T23" fmla="*/ 0 h 14"/>
                <a:gd name="T24" fmla="*/ 1 w 69"/>
                <a:gd name="T25" fmla="*/ 1 h 14"/>
                <a:gd name="T26" fmla="*/ 1 w 69"/>
                <a:gd name="T27" fmla="*/ 1 h 14"/>
                <a:gd name="T28" fmla="*/ 1 w 69"/>
                <a:gd name="T29" fmla="*/ 1 h 14"/>
                <a:gd name="T30" fmla="*/ 1 w 69"/>
                <a:gd name="T31" fmla="*/ 1 h 14"/>
                <a:gd name="T32" fmla="*/ 1 w 69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14"/>
                <a:gd name="T53" fmla="*/ 69 w 6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14">
                  <a:moveTo>
                    <a:pt x="69" y="12"/>
                  </a:moveTo>
                  <a:lnTo>
                    <a:pt x="61" y="12"/>
                  </a:lnTo>
                  <a:lnTo>
                    <a:pt x="50" y="14"/>
                  </a:lnTo>
                  <a:lnTo>
                    <a:pt x="40" y="14"/>
                  </a:lnTo>
                  <a:lnTo>
                    <a:pt x="29" y="14"/>
                  </a:lnTo>
                  <a:lnTo>
                    <a:pt x="18" y="14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1"/>
                  </a:lnTo>
                  <a:lnTo>
                    <a:pt x="7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8" y="6"/>
                  </a:lnTo>
                  <a:lnTo>
                    <a:pt x="50" y="9"/>
                  </a:lnTo>
                  <a:lnTo>
                    <a:pt x="61" y="10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3" name="Freeform 233"/>
            <p:cNvSpPr>
              <a:spLocks/>
            </p:cNvSpPr>
            <p:nvPr/>
          </p:nvSpPr>
          <p:spPr bwMode="auto">
            <a:xfrm>
              <a:off x="470" y="1144"/>
              <a:ext cx="32" cy="12"/>
            </a:xfrm>
            <a:custGeom>
              <a:avLst/>
              <a:gdLst>
                <a:gd name="T0" fmla="*/ 0 w 66"/>
                <a:gd name="T1" fmla="*/ 1 h 23"/>
                <a:gd name="T2" fmla="*/ 0 w 66"/>
                <a:gd name="T3" fmla="*/ 1 h 23"/>
                <a:gd name="T4" fmla="*/ 0 w 66"/>
                <a:gd name="T5" fmla="*/ 1 h 23"/>
                <a:gd name="T6" fmla="*/ 0 w 66"/>
                <a:gd name="T7" fmla="*/ 1 h 23"/>
                <a:gd name="T8" fmla="*/ 0 w 66"/>
                <a:gd name="T9" fmla="*/ 1 h 23"/>
                <a:gd name="T10" fmla="*/ 0 w 66"/>
                <a:gd name="T11" fmla="*/ 1 h 23"/>
                <a:gd name="T12" fmla="*/ 0 w 66"/>
                <a:gd name="T13" fmla="*/ 1 h 23"/>
                <a:gd name="T14" fmla="*/ 0 w 66"/>
                <a:gd name="T15" fmla="*/ 1 h 23"/>
                <a:gd name="T16" fmla="*/ 0 w 66"/>
                <a:gd name="T17" fmla="*/ 1 h 23"/>
                <a:gd name="T18" fmla="*/ 0 w 66"/>
                <a:gd name="T19" fmla="*/ 0 h 23"/>
                <a:gd name="T20" fmla="*/ 0 w 66"/>
                <a:gd name="T21" fmla="*/ 0 h 23"/>
                <a:gd name="T22" fmla="*/ 0 w 66"/>
                <a:gd name="T23" fmla="*/ 1 h 23"/>
                <a:gd name="T24" fmla="*/ 0 w 66"/>
                <a:gd name="T25" fmla="*/ 1 h 23"/>
                <a:gd name="T26" fmla="*/ 0 w 66"/>
                <a:gd name="T27" fmla="*/ 1 h 23"/>
                <a:gd name="T28" fmla="*/ 0 w 66"/>
                <a:gd name="T29" fmla="*/ 1 h 23"/>
                <a:gd name="T30" fmla="*/ 0 w 66"/>
                <a:gd name="T31" fmla="*/ 1 h 23"/>
                <a:gd name="T32" fmla="*/ 0 w 66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23"/>
                  </a:moveTo>
                  <a:lnTo>
                    <a:pt x="60" y="23"/>
                  </a:lnTo>
                  <a:lnTo>
                    <a:pt x="50" y="22"/>
                  </a:lnTo>
                  <a:lnTo>
                    <a:pt x="40" y="20"/>
                  </a:lnTo>
                  <a:lnTo>
                    <a:pt x="29" y="19"/>
                  </a:lnTo>
                  <a:lnTo>
                    <a:pt x="18" y="16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9" y="8"/>
                  </a:lnTo>
                  <a:lnTo>
                    <a:pt x="41" y="12"/>
                  </a:lnTo>
                  <a:lnTo>
                    <a:pt x="52" y="17"/>
                  </a:lnTo>
                  <a:lnTo>
                    <a:pt x="61" y="22"/>
                  </a:lnTo>
                  <a:lnTo>
                    <a:pt x="66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4" name="Freeform 234"/>
            <p:cNvSpPr>
              <a:spLocks/>
            </p:cNvSpPr>
            <p:nvPr/>
          </p:nvSpPr>
          <p:spPr bwMode="auto">
            <a:xfrm>
              <a:off x="454" y="1175"/>
              <a:ext cx="32" cy="7"/>
            </a:xfrm>
            <a:custGeom>
              <a:avLst/>
              <a:gdLst>
                <a:gd name="T0" fmla="*/ 1 w 64"/>
                <a:gd name="T1" fmla="*/ 1 h 14"/>
                <a:gd name="T2" fmla="*/ 1 w 64"/>
                <a:gd name="T3" fmla="*/ 1 h 14"/>
                <a:gd name="T4" fmla="*/ 1 w 64"/>
                <a:gd name="T5" fmla="*/ 1 h 14"/>
                <a:gd name="T6" fmla="*/ 1 w 64"/>
                <a:gd name="T7" fmla="*/ 1 h 14"/>
                <a:gd name="T8" fmla="*/ 1 w 64"/>
                <a:gd name="T9" fmla="*/ 1 h 14"/>
                <a:gd name="T10" fmla="*/ 1 w 64"/>
                <a:gd name="T11" fmla="*/ 1 h 14"/>
                <a:gd name="T12" fmla="*/ 1 w 64"/>
                <a:gd name="T13" fmla="*/ 1 h 14"/>
                <a:gd name="T14" fmla="*/ 1 w 64"/>
                <a:gd name="T15" fmla="*/ 1 h 14"/>
                <a:gd name="T16" fmla="*/ 0 w 64"/>
                <a:gd name="T17" fmla="*/ 1 h 14"/>
                <a:gd name="T18" fmla="*/ 0 w 64"/>
                <a:gd name="T19" fmla="*/ 1 h 14"/>
                <a:gd name="T20" fmla="*/ 1 w 64"/>
                <a:gd name="T21" fmla="*/ 0 h 14"/>
                <a:gd name="T22" fmla="*/ 1 w 64"/>
                <a:gd name="T23" fmla="*/ 0 h 14"/>
                <a:gd name="T24" fmla="*/ 1 w 64"/>
                <a:gd name="T25" fmla="*/ 1 h 14"/>
                <a:gd name="T26" fmla="*/ 1 w 64"/>
                <a:gd name="T27" fmla="*/ 1 h 14"/>
                <a:gd name="T28" fmla="*/ 1 w 64"/>
                <a:gd name="T29" fmla="*/ 1 h 14"/>
                <a:gd name="T30" fmla="*/ 1 w 64"/>
                <a:gd name="T31" fmla="*/ 1 h 14"/>
                <a:gd name="T32" fmla="*/ 1 w 64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14"/>
                <a:gd name="T53" fmla="*/ 64 w 6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14">
                  <a:moveTo>
                    <a:pt x="64" y="6"/>
                  </a:moveTo>
                  <a:lnTo>
                    <a:pt x="61" y="10"/>
                  </a:lnTo>
                  <a:lnTo>
                    <a:pt x="54" y="11"/>
                  </a:lnTo>
                  <a:lnTo>
                    <a:pt x="45" y="14"/>
                  </a:lnTo>
                  <a:lnTo>
                    <a:pt x="35" y="14"/>
                  </a:lnTo>
                  <a:lnTo>
                    <a:pt x="22" y="14"/>
                  </a:lnTo>
                  <a:lnTo>
                    <a:pt x="13" y="13"/>
                  </a:lnTo>
                  <a:lnTo>
                    <a:pt x="4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35" y="3"/>
                  </a:lnTo>
                  <a:lnTo>
                    <a:pt x="45" y="5"/>
                  </a:lnTo>
                  <a:lnTo>
                    <a:pt x="56" y="6"/>
                  </a:lnTo>
                  <a:lnTo>
                    <a:pt x="6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5" name="Freeform 235"/>
            <p:cNvSpPr>
              <a:spLocks/>
            </p:cNvSpPr>
            <p:nvPr/>
          </p:nvSpPr>
          <p:spPr bwMode="auto">
            <a:xfrm>
              <a:off x="445" y="1191"/>
              <a:ext cx="38" cy="10"/>
            </a:xfrm>
            <a:custGeom>
              <a:avLst/>
              <a:gdLst>
                <a:gd name="T0" fmla="*/ 1 w 75"/>
                <a:gd name="T1" fmla="*/ 0 h 22"/>
                <a:gd name="T2" fmla="*/ 1 w 75"/>
                <a:gd name="T3" fmla="*/ 0 h 22"/>
                <a:gd name="T4" fmla="*/ 1 w 75"/>
                <a:gd name="T5" fmla="*/ 0 h 22"/>
                <a:gd name="T6" fmla="*/ 1 w 75"/>
                <a:gd name="T7" fmla="*/ 0 h 22"/>
                <a:gd name="T8" fmla="*/ 1 w 75"/>
                <a:gd name="T9" fmla="*/ 0 h 22"/>
                <a:gd name="T10" fmla="*/ 1 w 75"/>
                <a:gd name="T11" fmla="*/ 0 h 22"/>
                <a:gd name="T12" fmla="*/ 1 w 75"/>
                <a:gd name="T13" fmla="*/ 0 h 22"/>
                <a:gd name="T14" fmla="*/ 1 w 75"/>
                <a:gd name="T15" fmla="*/ 0 h 22"/>
                <a:gd name="T16" fmla="*/ 0 w 75"/>
                <a:gd name="T17" fmla="*/ 0 h 22"/>
                <a:gd name="T18" fmla="*/ 1 w 75"/>
                <a:gd name="T19" fmla="*/ 0 h 22"/>
                <a:gd name="T20" fmla="*/ 1 w 75"/>
                <a:gd name="T21" fmla="*/ 0 h 22"/>
                <a:gd name="T22" fmla="*/ 1 w 75"/>
                <a:gd name="T23" fmla="*/ 0 h 22"/>
                <a:gd name="T24" fmla="*/ 1 w 75"/>
                <a:gd name="T25" fmla="*/ 0 h 22"/>
                <a:gd name="T26" fmla="*/ 1 w 75"/>
                <a:gd name="T27" fmla="*/ 0 h 22"/>
                <a:gd name="T28" fmla="*/ 1 w 75"/>
                <a:gd name="T29" fmla="*/ 0 h 22"/>
                <a:gd name="T30" fmla="*/ 1 w 75"/>
                <a:gd name="T31" fmla="*/ 0 h 22"/>
                <a:gd name="T32" fmla="*/ 1 w 75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22"/>
                <a:gd name="T53" fmla="*/ 75 w 7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22">
                  <a:moveTo>
                    <a:pt x="75" y="0"/>
                  </a:moveTo>
                  <a:lnTo>
                    <a:pt x="67" y="5"/>
                  </a:lnTo>
                  <a:lnTo>
                    <a:pt x="57" y="10"/>
                  </a:lnTo>
                  <a:lnTo>
                    <a:pt x="44" y="14"/>
                  </a:lnTo>
                  <a:lnTo>
                    <a:pt x="34" y="19"/>
                  </a:lnTo>
                  <a:lnTo>
                    <a:pt x="22" y="22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9" y="10"/>
                  </a:lnTo>
                  <a:lnTo>
                    <a:pt x="19" y="7"/>
                  </a:lnTo>
                  <a:lnTo>
                    <a:pt x="31" y="5"/>
                  </a:lnTo>
                  <a:lnTo>
                    <a:pt x="44" y="5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6" name="Freeform 236"/>
            <p:cNvSpPr>
              <a:spLocks/>
            </p:cNvSpPr>
            <p:nvPr/>
          </p:nvSpPr>
          <p:spPr bwMode="auto">
            <a:xfrm>
              <a:off x="436" y="1208"/>
              <a:ext cx="40" cy="13"/>
            </a:xfrm>
            <a:custGeom>
              <a:avLst/>
              <a:gdLst>
                <a:gd name="T0" fmla="*/ 0 w 81"/>
                <a:gd name="T1" fmla="*/ 0 h 26"/>
                <a:gd name="T2" fmla="*/ 0 w 81"/>
                <a:gd name="T3" fmla="*/ 1 h 26"/>
                <a:gd name="T4" fmla="*/ 0 w 81"/>
                <a:gd name="T5" fmla="*/ 1 h 26"/>
                <a:gd name="T6" fmla="*/ 0 w 81"/>
                <a:gd name="T7" fmla="*/ 1 h 26"/>
                <a:gd name="T8" fmla="*/ 0 w 81"/>
                <a:gd name="T9" fmla="*/ 1 h 26"/>
                <a:gd name="T10" fmla="*/ 0 w 81"/>
                <a:gd name="T11" fmla="*/ 1 h 26"/>
                <a:gd name="T12" fmla="*/ 0 w 81"/>
                <a:gd name="T13" fmla="*/ 1 h 26"/>
                <a:gd name="T14" fmla="*/ 0 w 81"/>
                <a:gd name="T15" fmla="*/ 1 h 26"/>
                <a:gd name="T16" fmla="*/ 0 w 81"/>
                <a:gd name="T17" fmla="*/ 1 h 26"/>
                <a:gd name="T18" fmla="*/ 0 w 81"/>
                <a:gd name="T19" fmla="*/ 1 h 26"/>
                <a:gd name="T20" fmla="*/ 0 w 81"/>
                <a:gd name="T21" fmla="*/ 1 h 26"/>
                <a:gd name="T22" fmla="*/ 0 w 81"/>
                <a:gd name="T23" fmla="*/ 1 h 26"/>
                <a:gd name="T24" fmla="*/ 0 w 81"/>
                <a:gd name="T25" fmla="*/ 1 h 26"/>
                <a:gd name="T26" fmla="*/ 0 w 81"/>
                <a:gd name="T27" fmla="*/ 1 h 26"/>
                <a:gd name="T28" fmla="*/ 0 w 81"/>
                <a:gd name="T29" fmla="*/ 1 h 26"/>
                <a:gd name="T30" fmla="*/ 0 w 81"/>
                <a:gd name="T31" fmla="*/ 1 h 26"/>
                <a:gd name="T32" fmla="*/ 0 w 81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26"/>
                <a:gd name="T53" fmla="*/ 81 w 8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26">
                  <a:moveTo>
                    <a:pt x="81" y="0"/>
                  </a:moveTo>
                  <a:lnTo>
                    <a:pt x="73" y="3"/>
                  </a:lnTo>
                  <a:lnTo>
                    <a:pt x="62" y="9"/>
                  </a:lnTo>
                  <a:lnTo>
                    <a:pt x="49" y="14"/>
                  </a:lnTo>
                  <a:lnTo>
                    <a:pt x="35" y="20"/>
                  </a:lnTo>
                  <a:lnTo>
                    <a:pt x="21" y="23"/>
                  </a:lnTo>
                  <a:lnTo>
                    <a:pt x="11" y="26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8" y="6"/>
                  </a:lnTo>
                  <a:lnTo>
                    <a:pt x="52" y="5"/>
                  </a:lnTo>
                  <a:lnTo>
                    <a:pt x="64" y="3"/>
                  </a:lnTo>
                  <a:lnTo>
                    <a:pt x="75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7" name="Freeform 237"/>
            <p:cNvSpPr>
              <a:spLocks/>
            </p:cNvSpPr>
            <p:nvPr/>
          </p:nvSpPr>
          <p:spPr bwMode="auto">
            <a:xfrm>
              <a:off x="433" y="1238"/>
              <a:ext cx="43" cy="23"/>
            </a:xfrm>
            <a:custGeom>
              <a:avLst/>
              <a:gdLst>
                <a:gd name="T0" fmla="*/ 0 w 87"/>
                <a:gd name="T1" fmla="*/ 0 h 46"/>
                <a:gd name="T2" fmla="*/ 0 w 87"/>
                <a:gd name="T3" fmla="*/ 1 h 46"/>
                <a:gd name="T4" fmla="*/ 0 w 87"/>
                <a:gd name="T5" fmla="*/ 1 h 46"/>
                <a:gd name="T6" fmla="*/ 0 w 87"/>
                <a:gd name="T7" fmla="*/ 1 h 46"/>
                <a:gd name="T8" fmla="*/ 0 w 87"/>
                <a:gd name="T9" fmla="*/ 1 h 46"/>
                <a:gd name="T10" fmla="*/ 0 w 87"/>
                <a:gd name="T11" fmla="*/ 1 h 46"/>
                <a:gd name="T12" fmla="*/ 0 w 87"/>
                <a:gd name="T13" fmla="*/ 1 h 46"/>
                <a:gd name="T14" fmla="*/ 0 w 87"/>
                <a:gd name="T15" fmla="*/ 1 h 46"/>
                <a:gd name="T16" fmla="*/ 0 w 87"/>
                <a:gd name="T17" fmla="*/ 1 h 46"/>
                <a:gd name="T18" fmla="*/ 0 w 87"/>
                <a:gd name="T19" fmla="*/ 1 h 46"/>
                <a:gd name="T20" fmla="*/ 0 w 87"/>
                <a:gd name="T21" fmla="*/ 1 h 46"/>
                <a:gd name="T22" fmla="*/ 0 w 87"/>
                <a:gd name="T23" fmla="*/ 1 h 46"/>
                <a:gd name="T24" fmla="*/ 0 w 87"/>
                <a:gd name="T25" fmla="*/ 1 h 46"/>
                <a:gd name="T26" fmla="*/ 0 w 87"/>
                <a:gd name="T27" fmla="*/ 1 h 46"/>
                <a:gd name="T28" fmla="*/ 0 w 87"/>
                <a:gd name="T29" fmla="*/ 1 h 46"/>
                <a:gd name="T30" fmla="*/ 0 w 87"/>
                <a:gd name="T31" fmla="*/ 1 h 46"/>
                <a:gd name="T32" fmla="*/ 0 w 87"/>
                <a:gd name="T33" fmla="*/ 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46"/>
                <a:gd name="T53" fmla="*/ 87 w 8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46">
                  <a:moveTo>
                    <a:pt x="87" y="0"/>
                  </a:moveTo>
                  <a:lnTo>
                    <a:pt x="79" y="8"/>
                  </a:lnTo>
                  <a:lnTo>
                    <a:pt x="67" y="17"/>
                  </a:lnTo>
                  <a:lnTo>
                    <a:pt x="55" y="25"/>
                  </a:lnTo>
                  <a:lnTo>
                    <a:pt x="39" y="32"/>
                  </a:lnTo>
                  <a:lnTo>
                    <a:pt x="26" y="40"/>
                  </a:lnTo>
                  <a:lnTo>
                    <a:pt x="14" y="44"/>
                  </a:lnTo>
                  <a:lnTo>
                    <a:pt x="4" y="46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10" y="34"/>
                  </a:lnTo>
                  <a:lnTo>
                    <a:pt x="23" y="28"/>
                  </a:lnTo>
                  <a:lnTo>
                    <a:pt x="38" y="22"/>
                  </a:lnTo>
                  <a:lnTo>
                    <a:pt x="55" y="17"/>
                  </a:lnTo>
                  <a:lnTo>
                    <a:pt x="68" y="11"/>
                  </a:lnTo>
                  <a:lnTo>
                    <a:pt x="81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8" name="Freeform 238"/>
            <p:cNvSpPr>
              <a:spLocks/>
            </p:cNvSpPr>
            <p:nvPr/>
          </p:nvSpPr>
          <p:spPr bwMode="auto">
            <a:xfrm>
              <a:off x="440" y="1273"/>
              <a:ext cx="40" cy="26"/>
            </a:xfrm>
            <a:custGeom>
              <a:avLst/>
              <a:gdLst>
                <a:gd name="T0" fmla="*/ 1 w 80"/>
                <a:gd name="T1" fmla="*/ 0 h 52"/>
                <a:gd name="T2" fmla="*/ 1 w 80"/>
                <a:gd name="T3" fmla="*/ 1 h 52"/>
                <a:gd name="T4" fmla="*/ 1 w 80"/>
                <a:gd name="T5" fmla="*/ 1 h 52"/>
                <a:gd name="T6" fmla="*/ 1 w 80"/>
                <a:gd name="T7" fmla="*/ 1 h 52"/>
                <a:gd name="T8" fmla="*/ 1 w 80"/>
                <a:gd name="T9" fmla="*/ 1 h 52"/>
                <a:gd name="T10" fmla="*/ 1 w 80"/>
                <a:gd name="T11" fmla="*/ 1 h 52"/>
                <a:gd name="T12" fmla="*/ 1 w 80"/>
                <a:gd name="T13" fmla="*/ 1 h 52"/>
                <a:gd name="T14" fmla="*/ 1 w 80"/>
                <a:gd name="T15" fmla="*/ 1 h 52"/>
                <a:gd name="T16" fmla="*/ 0 w 80"/>
                <a:gd name="T17" fmla="*/ 1 h 52"/>
                <a:gd name="T18" fmla="*/ 1 w 80"/>
                <a:gd name="T19" fmla="*/ 1 h 52"/>
                <a:gd name="T20" fmla="*/ 1 w 80"/>
                <a:gd name="T21" fmla="*/ 1 h 52"/>
                <a:gd name="T22" fmla="*/ 1 w 80"/>
                <a:gd name="T23" fmla="*/ 1 h 52"/>
                <a:gd name="T24" fmla="*/ 1 w 80"/>
                <a:gd name="T25" fmla="*/ 1 h 52"/>
                <a:gd name="T26" fmla="*/ 1 w 80"/>
                <a:gd name="T27" fmla="*/ 1 h 52"/>
                <a:gd name="T28" fmla="*/ 1 w 80"/>
                <a:gd name="T29" fmla="*/ 1 h 52"/>
                <a:gd name="T30" fmla="*/ 1 w 80"/>
                <a:gd name="T31" fmla="*/ 1 h 52"/>
                <a:gd name="T32" fmla="*/ 1 w 80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2"/>
                <a:gd name="T53" fmla="*/ 80 w 80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2">
                  <a:moveTo>
                    <a:pt x="80" y="0"/>
                  </a:moveTo>
                  <a:lnTo>
                    <a:pt x="74" y="7"/>
                  </a:lnTo>
                  <a:lnTo>
                    <a:pt x="64" y="16"/>
                  </a:lnTo>
                  <a:lnTo>
                    <a:pt x="51" y="25"/>
                  </a:lnTo>
                  <a:lnTo>
                    <a:pt x="38" y="34"/>
                  </a:lnTo>
                  <a:lnTo>
                    <a:pt x="24" y="43"/>
                  </a:lnTo>
                  <a:lnTo>
                    <a:pt x="13" y="49"/>
                  </a:lnTo>
                  <a:lnTo>
                    <a:pt x="4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36" y="22"/>
                  </a:lnTo>
                  <a:lnTo>
                    <a:pt x="50" y="16"/>
                  </a:lnTo>
                  <a:lnTo>
                    <a:pt x="64" y="10"/>
                  </a:lnTo>
                  <a:lnTo>
                    <a:pt x="74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9" name="Freeform 239"/>
            <p:cNvSpPr>
              <a:spLocks/>
            </p:cNvSpPr>
            <p:nvPr/>
          </p:nvSpPr>
          <p:spPr bwMode="auto">
            <a:xfrm>
              <a:off x="438" y="1223"/>
              <a:ext cx="37" cy="22"/>
            </a:xfrm>
            <a:custGeom>
              <a:avLst/>
              <a:gdLst>
                <a:gd name="T0" fmla="*/ 1 w 74"/>
                <a:gd name="T1" fmla="*/ 0 h 44"/>
                <a:gd name="T2" fmla="*/ 1 w 74"/>
                <a:gd name="T3" fmla="*/ 1 h 44"/>
                <a:gd name="T4" fmla="*/ 1 w 74"/>
                <a:gd name="T5" fmla="*/ 1 h 44"/>
                <a:gd name="T6" fmla="*/ 1 w 74"/>
                <a:gd name="T7" fmla="*/ 1 h 44"/>
                <a:gd name="T8" fmla="*/ 1 w 74"/>
                <a:gd name="T9" fmla="*/ 1 h 44"/>
                <a:gd name="T10" fmla="*/ 1 w 74"/>
                <a:gd name="T11" fmla="*/ 1 h 44"/>
                <a:gd name="T12" fmla="*/ 1 w 74"/>
                <a:gd name="T13" fmla="*/ 1 h 44"/>
                <a:gd name="T14" fmla="*/ 1 w 74"/>
                <a:gd name="T15" fmla="*/ 1 h 44"/>
                <a:gd name="T16" fmla="*/ 0 w 74"/>
                <a:gd name="T17" fmla="*/ 1 h 44"/>
                <a:gd name="T18" fmla="*/ 1 w 74"/>
                <a:gd name="T19" fmla="*/ 1 h 44"/>
                <a:gd name="T20" fmla="*/ 1 w 74"/>
                <a:gd name="T21" fmla="*/ 1 h 44"/>
                <a:gd name="T22" fmla="*/ 1 w 74"/>
                <a:gd name="T23" fmla="*/ 1 h 44"/>
                <a:gd name="T24" fmla="*/ 1 w 74"/>
                <a:gd name="T25" fmla="*/ 1 h 44"/>
                <a:gd name="T26" fmla="*/ 1 w 74"/>
                <a:gd name="T27" fmla="*/ 1 h 44"/>
                <a:gd name="T28" fmla="*/ 1 w 74"/>
                <a:gd name="T29" fmla="*/ 1 h 44"/>
                <a:gd name="T30" fmla="*/ 1 w 74"/>
                <a:gd name="T31" fmla="*/ 1 h 44"/>
                <a:gd name="T32" fmla="*/ 1 w 74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4"/>
                <a:gd name="T53" fmla="*/ 74 w 74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4">
                  <a:moveTo>
                    <a:pt x="74" y="0"/>
                  </a:moveTo>
                  <a:lnTo>
                    <a:pt x="68" y="6"/>
                  </a:lnTo>
                  <a:lnTo>
                    <a:pt x="57" y="13"/>
                  </a:lnTo>
                  <a:lnTo>
                    <a:pt x="46" y="21"/>
                  </a:lnTo>
                  <a:lnTo>
                    <a:pt x="33" y="30"/>
                  </a:lnTo>
                  <a:lnTo>
                    <a:pt x="22" y="38"/>
                  </a:lnTo>
                  <a:lnTo>
                    <a:pt x="11" y="42"/>
                  </a:lnTo>
                  <a:lnTo>
                    <a:pt x="4" y="44"/>
                  </a:lnTo>
                  <a:lnTo>
                    <a:pt x="0" y="41"/>
                  </a:lnTo>
                  <a:lnTo>
                    <a:pt x="4" y="35"/>
                  </a:lnTo>
                  <a:lnTo>
                    <a:pt x="10" y="29"/>
                  </a:lnTo>
                  <a:lnTo>
                    <a:pt x="20" y="23"/>
                  </a:lnTo>
                  <a:lnTo>
                    <a:pt x="34" y="16"/>
                  </a:lnTo>
                  <a:lnTo>
                    <a:pt x="46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0" name="Freeform 240"/>
            <p:cNvSpPr>
              <a:spLocks/>
            </p:cNvSpPr>
            <p:nvPr/>
          </p:nvSpPr>
          <p:spPr bwMode="auto">
            <a:xfrm>
              <a:off x="472" y="1224"/>
              <a:ext cx="53" cy="34"/>
            </a:xfrm>
            <a:custGeom>
              <a:avLst/>
              <a:gdLst>
                <a:gd name="T0" fmla="*/ 1 w 106"/>
                <a:gd name="T1" fmla="*/ 1 h 67"/>
                <a:gd name="T2" fmla="*/ 1 w 106"/>
                <a:gd name="T3" fmla="*/ 1 h 67"/>
                <a:gd name="T4" fmla="*/ 1 w 106"/>
                <a:gd name="T5" fmla="*/ 1 h 67"/>
                <a:gd name="T6" fmla="*/ 1 w 106"/>
                <a:gd name="T7" fmla="*/ 1 h 67"/>
                <a:gd name="T8" fmla="*/ 1 w 106"/>
                <a:gd name="T9" fmla="*/ 1 h 67"/>
                <a:gd name="T10" fmla="*/ 1 w 106"/>
                <a:gd name="T11" fmla="*/ 1 h 67"/>
                <a:gd name="T12" fmla="*/ 1 w 106"/>
                <a:gd name="T13" fmla="*/ 1 h 67"/>
                <a:gd name="T14" fmla="*/ 1 w 106"/>
                <a:gd name="T15" fmla="*/ 1 h 67"/>
                <a:gd name="T16" fmla="*/ 0 w 106"/>
                <a:gd name="T17" fmla="*/ 0 h 67"/>
                <a:gd name="T18" fmla="*/ 1 w 106"/>
                <a:gd name="T19" fmla="*/ 1 h 67"/>
                <a:gd name="T20" fmla="*/ 1 w 106"/>
                <a:gd name="T21" fmla="*/ 1 h 67"/>
                <a:gd name="T22" fmla="*/ 1 w 106"/>
                <a:gd name="T23" fmla="*/ 1 h 67"/>
                <a:gd name="T24" fmla="*/ 1 w 106"/>
                <a:gd name="T25" fmla="*/ 1 h 67"/>
                <a:gd name="T26" fmla="*/ 1 w 106"/>
                <a:gd name="T27" fmla="*/ 1 h 67"/>
                <a:gd name="T28" fmla="*/ 1 w 106"/>
                <a:gd name="T29" fmla="*/ 1 h 67"/>
                <a:gd name="T30" fmla="*/ 1 w 106"/>
                <a:gd name="T31" fmla="*/ 1 h 67"/>
                <a:gd name="T32" fmla="*/ 1 w 106"/>
                <a:gd name="T33" fmla="*/ 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"/>
                <a:gd name="T52" fmla="*/ 0 h 67"/>
                <a:gd name="T53" fmla="*/ 106 w 10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" h="67">
                  <a:moveTo>
                    <a:pt x="106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19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7" y="44"/>
                  </a:lnTo>
                  <a:lnTo>
                    <a:pt x="93" y="53"/>
                  </a:lnTo>
                  <a:lnTo>
                    <a:pt x="103" y="6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1" name="Freeform 241"/>
            <p:cNvSpPr>
              <a:spLocks/>
            </p:cNvSpPr>
            <p:nvPr/>
          </p:nvSpPr>
          <p:spPr bwMode="auto">
            <a:xfrm>
              <a:off x="474" y="1252"/>
              <a:ext cx="42" cy="29"/>
            </a:xfrm>
            <a:custGeom>
              <a:avLst/>
              <a:gdLst>
                <a:gd name="T0" fmla="*/ 1 w 84"/>
                <a:gd name="T1" fmla="*/ 1 h 58"/>
                <a:gd name="T2" fmla="*/ 1 w 84"/>
                <a:gd name="T3" fmla="*/ 1 h 58"/>
                <a:gd name="T4" fmla="*/ 1 w 84"/>
                <a:gd name="T5" fmla="*/ 1 h 58"/>
                <a:gd name="T6" fmla="*/ 1 w 84"/>
                <a:gd name="T7" fmla="*/ 1 h 58"/>
                <a:gd name="T8" fmla="*/ 1 w 84"/>
                <a:gd name="T9" fmla="*/ 1 h 58"/>
                <a:gd name="T10" fmla="*/ 1 w 84"/>
                <a:gd name="T11" fmla="*/ 1 h 58"/>
                <a:gd name="T12" fmla="*/ 1 w 84"/>
                <a:gd name="T13" fmla="*/ 1 h 58"/>
                <a:gd name="T14" fmla="*/ 1 w 84"/>
                <a:gd name="T15" fmla="*/ 1 h 58"/>
                <a:gd name="T16" fmla="*/ 0 w 84"/>
                <a:gd name="T17" fmla="*/ 0 h 58"/>
                <a:gd name="T18" fmla="*/ 1 w 84"/>
                <a:gd name="T19" fmla="*/ 1 h 58"/>
                <a:gd name="T20" fmla="*/ 1 w 84"/>
                <a:gd name="T21" fmla="*/ 1 h 58"/>
                <a:gd name="T22" fmla="*/ 1 w 84"/>
                <a:gd name="T23" fmla="*/ 1 h 58"/>
                <a:gd name="T24" fmla="*/ 1 w 84"/>
                <a:gd name="T25" fmla="*/ 1 h 58"/>
                <a:gd name="T26" fmla="*/ 1 w 84"/>
                <a:gd name="T27" fmla="*/ 1 h 58"/>
                <a:gd name="T28" fmla="*/ 1 w 84"/>
                <a:gd name="T29" fmla="*/ 1 h 58"/>
                <a:gd name="T30" fmla="*/ 1 w 84"/>
                <a:gd name="T31" fmla="*/ 1 h 58"/>
                <a:gd name="T32" fmla="*/ 1 w 84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58"/>
                <a:gd name="T53" fmla="*/ 84 w 84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58">
                  <a:moveTo>
                    <a:pt x="84" y="58"/>
                  </a:moveTo>
                  <a:lnTo>
                    <a:pt x="80" y="58"/>
                  </a:lnTo>
                  <a:lnTo>
                    <a:pt x="72" y="56"/>
                  </a:lnTo>
                  <a:lnTo>
                    <a:pt x="60" y="52"/>
                  </a:lnTo>
                  <a:lnTo>
                    <a:pt x="46" y="44"/>
                  </a:lnTo>
                  <a:lnTo>
                    <a:pt x="32" y="35"/>
                  </a:lnTo>
                  <a:lnTo>
                    <a:pt x="19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2" y="15"/>
                  </a:lnTo>
                  <a:lnTo>
                    <a:pt x="37" y="24"/>
                  </a:lnTo>
                  <a:lnTo>
                    <a:pt x="51" y="33"/>
                  </a:lnTo>
                  <a:lnTo>
                    <a:pt x="64" y="41"/>
                  </a:lnTo>
                  <a:lnTo>
                    <a:pt x="75" y="49"/>
                  </a:lnTo>
                  <a:lnTo>
                    <a:pt x="83" y="55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2" name="Freeform 242"/>
            <p:cNvSpPr>
              <a:spLocks/>
            </p:cNvSpPr>
            <p:nvPr/>
          </p:nvSpPr>
          <p:spPr bwMode="auto">
            <a:xfrm>
              <a:off x="437" y="1256"/>
              <a:ext cx="40" cy="26"/>
            </a:xfrm>
            <a:custGeom>
              <a:avLst/>
              <a:gdLst>
                <a:gd name="T0" fmla="*/ 1 w 79"/>
                <a:gd name="T1" fmla="*/ 0 h 52"/>
                <a:gd name="T2" fmla="*/ 1 w 79"/>
                <a:gd name="T3" fmla="*/ 1 h 52"/>
                <a:gd name="T4" fmla="*/ 1 w 79"/>
                <a:gd name="T5" fmla="*/ 1 h 52"/>
                <a:gd name="T6" fmla="*/ 1 w 79"/>
                <a:gd name="T7" fmla="*/ 1 h 52"/>
                <a:gd name="T8" fmla="*/ 1 w 79"/>
                <a:gd name="T9" fmla="*/ 1 h 52"/>
                <a:gd name="T10" fmla="*/ 1 w 79"/>
                <a:gd name="T11" fmla="*/ 1 h 52"/>
                <a:gd name="T12" fmla="*/ 1 w 79"/>
                <a:gd name="T13" fmla="*/ 1 h 52"/>
                <a:gd name="T14" fmla="*/ 1 w 79"/>
                <a:gd name="T15" fmla="*/ 1 h 52"/>
                <a:gd name="T16" fmla="*/ 0 w 79"/>
                <a:gd name="T17" fmla="*/ 1 h 52"/>
                <a:gd name="T18" fmla="*/ 1 w 79"/>
                <a:gd name="T19" fmla="*/ 1 h 52"/>
                <a:gd name="T20" fmla="*/ 1 w 79"/>
                <a:gd name="T21" fmla="*/ 1 h 52"/>
                <a:gd name="T22" fmla="*/ 1 w 79"/>
                <a:gd name="T23" fmla="*/ 1 h 52"/>
                <a:gd name="T24" fmla="*/ 1 w 79"/>
                <a:gd name="T25" fmla="*/ 1 h 52"/>
                <a:gd name="T26" fmla="*/ 1 w 79"/>
                <a:gd name="T27" fmla="*/ 1 h 52"/>
                <a:gd name="T28" fmla="*/ 1 w 79"/>
                <a:gd name="T29" fmla="*/ 1 h 52"/>
                <a:gd name="T30" fmla="*/ 1 w 79"/>
                <a:gd name="T31" fmla="*/ 1 h 52"/>
                <a:gd name="T32" fmla="*/ 1 w 79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2"/>
                <a:gd name="T53" fmla="*/ 79 w 7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2">
                  <a:moveTo>
                    <a:pt x="79" y="0"/>
                  </a:moveTo>
                  <a:lnTo>
                    <a:pt x="73" y="6"/>
                  </a:lnTo>
                  <a:lnTo>
                    <a:pt x="63" y="16"/>
                  </a:lnTo>
                  <a:lnTo>
                    <a:pt x="50" y="25"/>
                  </a:lnTo>
                  <a:lnTo>
                    <a:pt x="38" y="35"/>
                  </a:lnTo>
                  <a:lnTo>
                    <a:pt x="24" y="43"/>
                  </a:lnTo>
                  <a:lnTo>
                    <a:pt x="14" y="49"/>
                  </a:lnTo>
                  <a:lnTo>
                    <a:pt x="5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8" y="37"/>
                  </a:lnTo>
                  <a:lnTo>
                    <a:pt x="20" y="31"/>
                  </a:lnTo>
                  <a:lnTo>
                    <a:pt x="35" y="23"/>
                  </a:lnTo>
                  <a:lnTo>
                    <a:pt x="49" y="16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3" name="Freeform 243"/>
            <p:cNvSpPr>
              <a:spLocks/>
            </p:cNvSpPr>
            <p:nvPr/>
          </p:nvSpPr>
          <p:spPr bwMode="auto">
            <a:xfrm>
              <a:off x="529" y="1286"/>
              <a:ext cx="32" cy="133"/>
            </a:xfrm>
            <a:custGeom>
              <a:avLst/>
              <a:gdLst>
                <a:gd name="T0" fmla="*/ 1 w 64"/>
                <a:gd name="T1" fmla="*/ 0 h 266"/>
                <a:gd name="T2" fmla="*/ 1 w 64"/>
                <a:gd name="T3" fmla="*/ 0 h 266"/>
                <a:gd name="T4" fmla="*/ 1 w 64"/>
                <a:gd name="T5" fmla="*/ 1 h 266"/>
                <a:gd name="T6" fmla="*/ 1 w 64"/>
                <a:gd name="T7" fmla="*/ 1 h 266"/>
                <a:gd name="T8" fmla="*/ 1 w 64"/>
                <a:gd name="T9" fmla="*/ 1 h 266"/>
                <a:gd name="T10" fmla="*/ 1 w 64"/>
                <a:gd name="T11" fmla="*/ 1 h 266"/>
                <a:gd name="T12" fmla="*/ 1 w 64"/>
                <a:gd name="T13" fmla="*/ 1 h 266"/>
                <a:gd name="T14" fmla="*/ 1 w 64"/>
                <a:gd name="T15" fmla="*/ 1 h 266"/>
                <a:gd name="T16" fmla="*/ 1 w 64"/>
                <a:gd name="T17" fmla="*/ 1 h 266"/>
                <a:gd name="T18" fmla="*/ 1 w 64"/>
                <a:gd name="T19" fmla="*/ 1 h 266"/>
                <a:gd name="T20" fmla="*/ 1 w 64"/>
                <a:gd name="T21" fmla="*/ 1 h 266"/>
                <a:gd name="T22" fmla="*/ 1 w 64"/>
                <a:gd name="T23" fmla="*/ 1 h 266"/>
                <a:gd name="T24" fmla="*/ 1 w 64"/>
                <a:gd name="T25" fmla="*/ 1 h 266"/>
                <a:gd name="T26" fmla="*/ 1 w 64"/>
                <a:gd name="T27" fmla="*/ 1 h 266"/>
                <a:gd name="T28" fmla="*/ 1 w 64"/>
                <a:gd name="T29" fmla="*/ 1 h 266"/>
                <a:gd name="T30" fmla="*/ 1 w 64"/>
                <a:gd name="T31" fmla="*/ 1 h 266"/>
                <a:gd name="T32" fmla="*/ 0 w 64"/>
                <a:gd name="T33" fmla="*/ 1 h 266"/>
                <a:gd name="T34" fmla="*/ 1 w 64"/>
                <a:gd name="T35" fmla="*/ 1 h 266"/>
                <a:gd name="T36" fmla="*/ 1 w 64"/>
                <a:gd name="T37" fmla="*/ 1 h 266"/>
                <a:gd name="T38" fmla="*/ 1 w 64"/>
                <a:gd name="T39" fmla="*/ 1 h 266"/>
                <a:gd name="T40" fmla="*/ 1 w 64"/>
                <a:gd name="T41" fmla="*/ 0 h 2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6"/>
                <a:gd name="T65" fmla="*/ 64 w 64"/>
                <a:gd name="T66" fmla="*/ 266 h 2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6">
                  <a:moveTo>
                    <a:pt x="58" y="0"/>
                  </a:moveTo>
                  <a:lnTo>
                    <a:pt x="60" y="0"/>
                  </a:lnTo>
                  <a:lnTo>
                    <a:pt x="63" y="2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38" y="39"/>
                  </a:lnTo>
                  <a:lnTo>
                    <a:pt x="21" y="74"/>
                  </a:lnTo>
                  <a:lnTo>
                    <a:pt x="14" y="110"/>
                  </a:lnTo>
                  <a:lnTo>
                    <a:pt x="11" y="146"/>
                  </a:lnTo>
                  <a:lnTo>
                    <a:pt x="14" y="181"/>
                  </a:lnTo>
                  <a:lnTo>
                    <a:pt x="18" y="213"/>
                  </a:lnTo>
                  <a:lnTo>
                    <a:pt x="26" y="242"/>
                  </a:lnTo>
                  <a:lnTo>
                    <a:pt x="32" y="266"/>
                  </a:lnTo>
                  <a:lnTo>
                    <a:pt x="18" y="249"/>
                  </a:lnTo>
                  <a:lnTo>
                    <a:pt x="8" y="222"/>
                  </a:lnTo>
                  <a:lnTo>
                    <a:pt x="2" y="184"/>
                  </a:lnTo>
                  <a:lnTo>
                    <a:pt x="0" y="142"/>
                  </a:lnTo>
                  <a:lnTo>
                    <a:pt x="5" y="100"/>
                  </a:lnTo>
                  <a:lnTo>
                    <a:pt x="15" y="58"/>
                  </a:lnTo>
                  <a:lnTo>
                    <a:pt x="32" y="2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4" name="Freeform 244"/>
            <p:cNvSpPr>
              <a:spLocks/>
            </p:cNvSpPr>
            <p:nvPr/>
          </p:nvSpPr>
          <p:spPr bwMode="auto">
            <a:xfrm>
              <a:off x="536" y="1401"/>
              <a:ext cx="29" cy="17"/>
            </a:xfrm>
            <a:custGeom>
              <a:avLst/>
              <a:gdLst>
                <a:gd name="T0" fmla="*/ 0 w 58"/>
                <a:gd name="T1" fmla="*/ 0 h 33"/>
                <a:gd name="T2" fmla="*/ 1 w 58"/>
                <a:gd name="T3" fmla="*/ 1 h 33"/>
                <a:gd name="T4" fmla="*/ 1 w 58"/>
                <a:gd name="T5" fmla="*/ 1 h 33"/>
                <a:gd name="T6" fmla="*/ 1 w 58"/>
                <a:gd name="T7" fmla="*/ 1 h 33"/>
                <a:gd name="T8" fmla="*/ 1 w 58"/>
                <a:gd name="T9" fmla="*/ 1 h 33"/>
                <a:gd name="T10" fmla="*/ 1 w 58"/>
                <a:gd name="T11" fmla="*/ 1 h 33"/>
                <a:gd name="T12" fmla="*/ 1 w 58"/>
                <a:gd name="T13" fmla="*/ 1 h 33"/>
                <a:gd name="T14" fmla="*/ 1 w 58"/>
                <a:gd name="T15" fmla="*/ 1 h 33"/>
                <a:gd name="T16" fmla="*/ 1 w 58"/>
                <a:gd name="T17" fmla="*/ 1 h 33"/>
                <a:gd name="T18" fmla="*/ 1 w 58"/>
                <a:gd name="T19" fmla="*/ 1 h 33"/>
                <a:gd name="T20" fmla="*/ 1 w 58"/>
                <a:gd name="T21" fmla="*/ 1 h 33"/>
                <a:gd name="T22" fmla="*/ 1 w 58"/>
                <a:gd name="T23" fmla="*/ 1 h 33"/>
                <a:gd name="T24" fmla="*/ 1 w 58"/>
                <a:gd name="T25" fmla="*/ 1 h 33"/>
                <a:gd name="T26" fmla="*/ 1 w 58"/>
                <a:gd name="T27" fmla="*/ 1 h 33"/>
                <a:gd name="T28" fmla="*/ 1 w 58"/>
                <a:gd name="T29" fmla="*/ 1 h 33"/>
                <a:gd name="T30" fmla="*/ 1 w 58"/>
                <a:gd name="T31" fmla="*/ 1 h 33"/>
                <a:gd name="T32" fmla="*/ 0 w 58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3"/>
                <a:gd name="T53" fmla="*/ 58 w 5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3">
                  <a:moveTo>
                    <a:pt x="0" y="0"/>
                  </a:moveTo>
                  <a:lnTo>
                    <a:pt x="6" y="6"/>
                  </a:lnTo>
                  <a:lnTo>
                    <a:pt x="14" y="13"/>
                  </a:lnTo>
                  <a:lnTo>
                    <a:pt x="23" y="19"/>
                  </a:lnTo>
                  <a:lnTo>
                    <a:pt x="33" y="24"/>
                  </a:lnTo>
                  <a:lnTo>
                    <a:pt x="41" y="29"/>
                  </a:lnTo>
                  <a:lnTo>
                    <a:pt x="49" y="32"/>
                  </a:lnTo>
                  <a:lnTo>
                    <a:pt x="55" y="33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3" y="26"/>
                  </a:lnTo>
                  <a:lnTo>
                    <a:pt x="47" y="22"/>
                  </a:lnTo>
                  <a:lnTo>
                    <a:pt x="38" y="18"/>
                  </a:lnTo>
                  <a:lnTo>
                    <a:pt x="29" y="15"/>
                  </a:lnTo>
                  <a:lnTo>
                    <a:pt x="18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5" name="Freeform 245"/>
            <p:cNvSpPr>
              <a:spLocks/>
            </p:cNvSpPr>
            <p:nvPr/>
          </p:nvSpPr>
          <p:spPr bwMode="auto">
            <a:xfrm>
              <a:off x="534" y="1389"/>
              <a:ext cx="31" cy="19"/>
            </a:xfrm>
            <a:custGeom>
              <a:avLst/>
              <a:gdLst>
                <a:gd name="T0" fmla="*/ 0 w 63"/>
                <a:gd name="T1" fmla="*/ 1 h 38"/>
                <a:gd name="T2" fmla="*/ 0 w 63"/>
                <a:gd name="T3" fmla="*/ 1 h 38"/>
                <a:gd name="T4" fmla="*/ 0 w 63"/>
                <a:gd name="T5" fmla="*/ 1 h 38"/>
                <a:gd name="T6" fmla="*/ 0 w 63"/>
                <a:gd name="T7" fmla="*/ 1 h 38"/>
                <a:gd name="T8" fmla="*/ 0 w 63"/>
                <a:gd name="T9" fmla="*/ 1 h 38"/>
                <a:gd name="T10" fmla="*/ 0 w 63"/>
                <a:gd name="T11" fmla="*/ 1 h 38"/>
                <a:gd name="T12" fmla="*/ 0 w 63"/>
                <a:gd name="T13" fmla="*/ 1 h 38"/>
                <a:gd name="T14" fmla="*/ 0 w 63"/>
                <a:gd name="T15" fmla="*/ 1 h 38"/>
                <a:gd name="T16" fmla="*/ 0 w 63"/>
                <a:gd name="T17" fmla="*/ 0 h 38"/>
                <a:gd name="T18" fmla="*/ 0 w 63"/>
                <a:gd name="T19" fmla="*/ 1 h 38"/>
                <a:gd name="T20" fmla="*/ 0 w 63"/>
                <a:gd name="T21" fmla="*/ 1 h 38"/>
                <a:gd name="T22" fmla="*/ 0 w 63"/>
                <a:gd name="T23" fmla="*/ 1 h 38"/>
                <a:gd name="T24" fmla="*/ 0 w 63"/>
                <a:gd name="T25" fmla="*/ 1 h 38"/>
                <a:gd name="T26" fmla="*/ 0 w 63"/>
                <a:gd name="T27" fmla="*/ 1 h 38"/>
                <a:gd name="T28" fmla="*/ 0 w 63"/>
                <a:gd name="T29" fmla="*/ 1 h 38"/>
                <a:gd name="T30" fmla="*/ 0 w 63"/>
                <a:gd name="T31" fmla="*/ 1 h 38"/>
                <a:gd name="T32" fmla="*/ 0 w 63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38"/>
                <a:gd name="T53" fmla="*/ 63 w 63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38">
                  <a:moveTo>
                    <a:pt x="63" y="36"/>
                  </a:moveTo>
                  <a:lnTo>
                    <a:pt x="60" y="38"/>
                  </a:lnTo>
                  <a:lnTo>
                    <a:pt x="55" y="36"/>
                  </a:lnTo>
                  <a:lnTo>
                    <a:pt x="46" y="35"/>
                  </a:lnTo>
                  <a:lnTo>
                    <a:pt x="37" y="30"/>
                  </a:lnTo>
                  <a:lnTo>
                    <a:pt x="26" y="24"/>
                  </a:lnTo>
                  <a:lnTo>
                    <a:pt x="16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7" y="9"/>
                  </a:lnTo>
                  <a:lnTo>
                    <a:pt x="28" y="15"/>
                  </a:lnTo>
                  <a:lnTo>
                    <a:pt x="38" y="19"/>
                  </a:lnTo>
                  <a:lnTo>
                    <a:pt x="49" y="26"/>
                  </a:lnTo>
                  <a:lnTo>
                    <a:pt x="57" y="30"/>
                  </a:lnTo>
                  <a:lnTo>
                    <a:pt x="61" y="33"/>
                  </a:lnTo>
                  <a:lnTo>
                    <a:pt x="63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6" name="Freeform 246"/>
            <p:cNvSpPr>
              <a:spLocks/>
            </p:cNvSpPr>
            <p:nvPr/>
          </p:nvSpPr>
          <p:spPr bwMode="auto">
            <a:xfrm>
              <a:off x="531" y="1363"/>
              <a:ext cx="41" cy="26"/>
            </a:xfrm>
            <a:custGeom>
              <a:avLst/>
              <a:gdLst>
                <a:gd name="T0" fmla="*/ 0 w 83"/>
                <a:gd name="T1" fmla="*/ 1 h 52"/>
                <a:gd name="T2" fmla="*/ 0 w 83"/>
                <a:gd name="T3" fmla="*/ 1 h 52"/>
                <a:gd name="T4" fmla="*/ 0 w 83"/>
                <a:gd name="T5" fmla="*/ 1 h 52"/>
                <a:gd name="T6" fmla="*/ 0 w 83"/>
                <a:gd name="T7" fmla="*/ 1 h 52"/>
                <a:gd name="T8" fmla="*/ 0 w 83"/>
                <a:gd name="T9" fmla="*/ 1 h 52"/>
                <a:gd name="T10" fmla="*/ 0 w 83"/>
                <a:gd name="T11" fmla="*/ 1 h 52"/>
                <a:gd name="T12" fmla="*/ 0 w 83"/>
                <a:gd name="T13" fmla="*/ 1 h 52"/>
                <a:gd name="T14" fmla="*/ 0 w 83"/>
                <a:gd name="T15" fmla="*/ 1 h 52"/>
                <a:gd name="T16" fmla="*/ 0 w 83"/>
                <a:gd name="T17" fmla="*/ 0 h 52"/>
                <a:gd name="T18" fmla="*/ 0 w 83"/>
                <a:gd name="T19" fmla="*/ 1 h 52"/>
                <a:gd name="T20" fmla="*/ 0 w 83"/>
                <a:gd name="T21" fmla="*/ 1 h 52"/>
                <a:gd name="T22" fmla="*/ 0 w 83"/>
                <a:gd name="T23" fmla="*/ 1 h 52"/>
                <a:gd name="T24" fmla="*/ 0 w 83"/>
                <a:gd name="T25" fmla="*/ 1 h 52"/>
                <a:gd name="T26" fmla="*/ 0 w 83"/>
                <a:gd name="T27" fmla="*/ 1 h 52"/>
                <a:gd name="T28" fmla="*/ 0 w 83"/>
                <a:gd name="T29" fmla="*/ 1 h 52"/>
                <a:gd name="T30" fmla="*/ 0 w 83"/>
                <a:gd name="T31" fmla="*/ 1 h 52"/>
                <a:gd name="T32" fmla="*/ 0 w 83"/>
                <a:gd name="T33" fmla="*/ 1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2"/>
                <a:gd name="T53" fmla="*/ 83 w 83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2">
                  <a:moveTo>
                    <a:pt x="83" y="51"/>
                  </a:moveTo>
                  <a:lnTo>
                    <a:pt x="78" y="52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44" y="38"/>
                  </a:lnTo>
                  <a:lnTo>
                    <a:pt x="31" y="31"/>
                  </a:lnTo>
                  <a:lnTo>
                    <a:pt x="17" y="22"/>
                  </a:lnTo>
                  <a:lnTo>
                    <a:pt x="6" y="11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1"/>
                  </a:lnTo>
                  <a:lnTo>
                    <a:pt x="32" y="18"/>
                  </a:lnTo>
                  <a:lnTo>
                    <a:pt x="46" y="26"/>
                  </a:lnTo>
                  <a:lnTo>
                    <a:pt x="61" y="34"/>
                  </a:lnTo>
                  <a:lnTo>
                    <a:pt x="73" y="41"/>
                  </a:lnTo>
                  <a:lnTo>
                    <a:pt x="81" y="46"/>
                  </a:lnTo>
                  <a:lnTo>
                    <a:pt x="83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7" name="Freeform 247"/>
            <p:cNvSpPr>
              <a:spLocks/>
            </p:cNvSpPr>
            <p:nvPr/>
          </p:nvSpPr>
          <p:spPr bwMode="auto">
            <a:xfrm>
              <a:off x="533" y="1338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7"/>
                  </a:moveTo>
                  <a:lnTo>
                    <a:pt x="85" y="58"/>
                  </a:lnTo>
                  <a:lnTo>
                    <a:pt x="75" y="55"/>
                  </a:lnTo>
                  <a:lnTo>
                    <a:pt x="61" y="49"/>
                  </a:lnTo>
                  <a:lnTo>
                    <a:pt x="46" y="40"/>
                  </a:lnTo>
                  <a:lnTo>
                    <a:pt x="30" y="31"/>
                  </a:lnTo>
                  <a:lnTo>
                    <a:pt x="17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5"/>
                  </a:lnTo>
                  <a:lnTo>
                    <a:pt x="18" y="11"/>
                  </a:lnTo>
                  <a:lnTo>
                    <a:pt x="33" y="19"/>
                  </a:lnTo>
                  <a:lnTo>
                    <a:pt x="50" y="28"/>
                  </a:lnTo>
                  <a:lnTo>
                    <a:pt x="65" y="38"/>
                  </a:lnTo>
                  <a:lnTo>
                    <a:pt x="78" y="46"/>
                  </a:lnTo>
                  <a:lnTo>
                    <a:pt x="87" y="52"/>
                  </a:lnTo>
                  <a:lnTo>
                    <a:pt x="90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8" name="Freeform 248"/>
            <p:cNvSpPr>
              <a:spLocks/>
            </p:cNvSpPr>
            <p:nvPr/>
          </p:nvSpPr>
          <p:spPr bwMode="auto">
            <a:xfrm>
              <a:off x="537" y="1322"/>
              <a:ext cx="36" cy="31"/>
            </a:xfrm>
            <a:custGeom>
              <a:avLst/>
              <a:gdLst>
                <a:gd name="T0" fmla="*/ 0 w 74"/>
                <a:gd name="T1" fmla="*/ 1 h 61"/>
                <a:gd name="T2" fmla="*/ 0 w 74"/>
                <a:gd name="T3" fmla="*/ 1 h 61"/>
                <a:gd name="T4" fmla="*/ 0 w 74"/>
                <a:gd name="T5" fmla="*/ 1 h 61"/>
                <a:gd name="T6" fmla="*/ 0 w 74"/>
                <a:gd name="T7" fmla="*/ 1 h 61"/>
                <a:gd name="T8" fmla="*/ 0 w 74"/>
                <a:gd name="T9" fmla="*/ 1 h 61"/>
                <a:gd name="T10" fmla="*/ 0 w 74"/>
                <a:gd name="T11" fmla="*/ 1 h 61"/>
                <a:gd name="T12" fmla="*/ 0 w 74"/>
                <a:gd name="T13" fmla="*/ 1 h 61"/>
                <a:gd name="T14" fmla="*/ 0 w 74"/>
                <a:gd name="T15" fmla="*/ 1 h 61"/>
                <a:gd name="T16" fmla="*/ 0 w 74"/>
                <a:gd name="T17" fmla="*/ 0 h 61"/>
                <a:gd name="T18" fmla="*/ 0 w 74"/>
                <a:gd name="T19" fmla="*/ 1 h 61"/>
                <a:gd name="T20" fmla="*/ 0 w 74"/>
                <a:gd name="T21" fmla="*/ 1 h 61"/>
                <a:gd name="T22" fmla="*/ 0 w 74"/>
                <a:gd name="T23" fmla="*/ 1 h 61"/>
                <a:gd name="T24" fmla="*/ 0 w 74"/>
                <a:gd name="T25" fmla="*/ 1 h 61"/>
                <a:gd name="T26" fmla="*/ 0 w 74"/>
                <a:gd name="T27" fmla="*/ 1 h 61"/>
                <a:gd name="T28" fmla="*/ 0 w 74"/>
                <a:gd name="T29" fmla="*/ 1 h 61"/>
                <a:gd name="T30" fmla="*/ 0 w 74"/>
                <a:gd name="T31" fmla="*/ 1 h 61"/>
                <a:gd name="T32" fmla="*/ 0 w 74"/>
                <a:gd name="T33" fmla="*/ 1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61"/>
                <a:gd name="T53" fmla="*/ 74 w 74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61">
                  <a:moveTo>
                    <a:pt x="74" y="61"/>
                  </a:moveTo>
                  <a:lnTo>
                    <a:pt x="69" y="61"/>
                  </a:lnTo>
                  <a:lnTo>
                    <a:pt x="61" y="57"/>
                  </a:lnTo>
                  <a:lnTo>
                    <a:pt x="49" y="49"/>
                  </a:lnTo>
                  <a:lnTo>
                    <a:pt x="37" y="40"/>
                  </a:lnTo>
                  <a:lnTo>
                    <a:pt x="23" y="29"/>
                  </a:lnTo>
                  <a:lnTo>
                    <a:pt x="13" y="19"/>
                  </a:lnTo>
                  <a:lnTo>
                    <a:pt x="3" y="8"/>
                  </a:lnTo>
                  <a:lnTo>
                    <a:pt x="0" y="0"/>
                  </a:lnTo>
                  <a:lnTo>
                    <a:pt x="8" y="5"/>
                  </a:lnTo>
                  <a:lnTo>
                    <a:pt x="19" y="12"/>
                  </a:lnTo>
                  <a:lnTo>
                    <a:pt x="31" y="22"/>
                  </a:lnTo>
                  <a:lnTo>
                    <a:pt x="45" y="31"/>
                  </a:lnTo>
                  <a:lnTo>
                    <a:pt x="57" y="41"/>
                  </a:lnTo>
                  <a:lnTo>
                    <a:pt x="68" y="49"/>
                  </a:lnTo>
                  <a:lnTo>
                    <a:pt x="74" y="57"/>
                  </a:lnTo>
                  <a:lnTo>
                    <a:pt x="74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9" name="Freeform 249"/>
            <p:cNvSpPr>
              <a:spLocks/>
            </p:cNvSpPr>
            <p:nvPr/>
          </p:nvSpPr>
          <p:spPr bwMode="auto">
            <a:xfrm>
              <a:off x="542" y="1310"/>
              <a:ext cx="30" cy="25"/>
            </a:xfrm>
            <a:custGeom>
              <a:avLst/>
              <a:gdLst>
                <a:gd name="T0" fmla="*/ 1 w 60"/>
                <a:gd name="T1" fmla="*/ 1 h 50"/>
                <a:gd name="T2" fmla="*/ 1 w 60"/>
                <a:gd name="T3" fmla="*/ 1 h 50"/>
                <a:gd name="T4" fmla="*/ 1 w 60"/>
                <a:gd name="T5" fmla="*/ 1 h 50"/>
                <a:gd name="T6" fmla="*/ 1 w 60"/>
                <a:gd name="T7" fmla="*/ 1 h 50"/>
                <a:gd name="T8" fmla="*/ 1 w 60"/>
                <a:gd name="T9" fmla="*/ 1 h 50"/>
                <a:gd name="T10" fmla="*/ 1 w 60"/>
                <a:gd name="T11" fmla="*/ 1 h 50"/>
                <a:gd name="T12" fmla="*/ 1 w 60"/>
                <a:gd name="T13" fmla="*/ 1 h 50"/>
                <a:gd name="T14" fmla="*/ 1 w 60"/>
                <a:gd name="T15" fmla="*/ 1 h 50"/>
                <a:gd name="T16" fmla="*/ 0 w 60"/>
                <a:gd name="T17" fmla="*/ 0 h 50"/>
                <a:gd name="T18" fmla="*/ 1 w 60"/>
                <a:gd name="T19" fmla="*/ 1 h 50"/>
                <a:gd name="T20" fmla="*/ 1 w 60"/>
                <a:gd name="T21" fmla="*/ 1 h 50"/>
                <a:gd name="T22" fmla="*/ 1 w 60"/>
                <a:gd name="T23" fmla="*/ 1 h 50"/>
                <a:gd name="T24" fmla="*/ 1 w 60"/>
                <a:gd name="T25" fmla="*/ 1 h 50"/>
                <a:gd name="T26" fmla="*/ 1 w 60"/>
                <a:gd name="T27" fmla="*/ 1 h 50"/>
                <a:gd name="T28" fmla="*/ 1 w 60"/>
                <a:gd name="T29" fmla="*/ 1 h 50"/>
                <a:gd name="T30" fmla="*/ 1 w 60"/>
                <a:gd name="T31" fmla="*/ 1 h 50"/>
                <a:gd name="T32" fmla="*/ 1 w 60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50"/>
                <a:gd name="T53" fmla="*/ 60 w 6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50">
                  <a:moveTo>
                    <a:pt x="60" y="50"/>
                  </a:moveTo>
                  <a:lnTo>
                    <a:pt x="57" y="50"/>
                  </a:lnTo>
                  <a:lnTo>
                    <a:pt x="49" y="49"/>
                  </a:lnTo>
                  <a:lnTo>
                    <a:pt x="40" y="44"/>
                  </a:lnTo>
                  <a:lnTo>
                    <a:pt x="31" y="38"/>
                  </a:lnTo>
                  <a:lnTo>
                    <a:pt x="20" y="29"/>
                  </a:lnTo>
                  <a:lnTo>
                    <a:pt x="11" y="20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20"/>
                  </a:lnTo>
                  <a:lnTo>
                    <a:pt x="37" y="27"/>
                  </a:lnTo>
                  <a:lnTo>
                    <a:pt x="46" y="35"/>
                  </a:lnTo>
                  <a:lnTo>
                    <a:pt x="55" y="43"/>
                  </a:lnTo>
                  <a:lnTo>
                    <a:pt x="60" y="47"/>
                  </a:lnTo>
                  <a:lnTo>
                    <a:pt x="6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0" name="Freeform 250"/>
            <p:cNvSpPr>
              <a:spLocks/>
            </p:cNvSpPr>
            <p:nvPr/>
          </p:nvSpPr>
          <p:spPr bwMode="auto">
            <a:xfrm>
              <a:off x="550" y="1298"/>
              <a:ext cx="22" cy="22"/>
            </a:xfrm>
            <a:custGeom>
              <a:avLst/>
              <a:gdLst>
                <a:gd name="T0" fmla="*/ 1 w 43"/>
                <a:gd name="T1" fmla="*/ 0 h 45"/>
                <a:gd name="T2" fmla="*/ 1 w 43"/>
                <a:gd name="T3" fmla="*/ 0 h 45"/>
                <a:gd name="T4" fmla="*/ 1 w 43"/>
                <a:gd name="T5" fmla="*/ 0 h 45"/>
                <a:gd name="T6" fmla="*/ 1 w 43"/>
                <a:gd name="T7" fmla="*/ 0 h 45"/>
                <a:gd name="T8" fmla="*/ 1 w 43"/>
                <a:gd name="T9" fmla="*/ 0 h 45"/>
                <a:gd name="T10" fmla="*/ 1 w 43"/>
                <a:gd name="T11" fmla="*/ 0 h 45"/>
                <a:gd name="T12" fmla="*/ 1 w 43"/>
                <a:gd name="T13" fmla="*/ 0 h 45"/>
                <a:gd name="T14" fmla="*/ 1 w 43"/>
                <a:gd name="T15" fmla="*/ 0 h 45"/>
                <a:gd name="T16" fmla="*/ 0 w 43"/>
                <a:gd name="T17" fmla="*/ 0 h 45"/>
                <a:gd name="T18" fmla="*/ 1 w 43"/>
                <a:gd name="T19" fmla="*/ 0 h 45"/>
                <a:gd name="T20" fmla="*/ 1 w 43"/>
                <a:gd name="T21" fmla="*/ 0 h 45"/>
                <a:gd name="T22" fmla="*/ 1 w 43"/>
                <a:gd name="T23" fmla="*/ 0 h 45"/>
                <a:gd name="T24" fmla="*/ 1 w 43"/>
                <a:gd name="T25" fmla="*/ 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5"/>
                <a:gd name="T41" fmla="*/ 43 w 43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5">
                  <a:moveTo>
                    <a:pt x="43" y="45"/>
                  </a:moveTo>
                  <a:lnTo>
                    <a:pt x="40" y="45"/>
                  </a:lnTo>
                  <a:lnTo>
                    <a:pt x="33" y="42"/>
                  </a:lnTo>
                  <a:lnTo>
                    <a:pt x="26" y="35"/>
                  </a:lnTo>
                  <a:lnTo>
                    <a:pt x="18" y="28"/>
                  </a:lnTo>
                  <a:lnTo>
                    <a:pt x="11" y="20"/>
                  </a:lnTo>
                  <a:lnTo>
                    <a:pt x="4" y="13"/>
                  </a:lnTo>
                  <a:lnTo>
                    <a:pt x="1" y="5"/>
                  </a:lnTo>
                  <a:lnTo>
                    <a:pt x="0" y="0"/>
                  </a:lnTo>
                  <a:lnTo>
                    <a:pt x="11" y="9"/>
                  </a:lnTo>
                  <a:lnTo>
                    <a:pt x="24" y="23"/>
                  </a:lnTo>
                  <a:lnTo>
                    <a:pt x="36" y="35"/>
                  </a:lnTo>
                  <a:lnTo>
                    <a:pt x="4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1" name="Freeform 251"/>
            <p:cNvSpPr>
              <a:spLocks/>
            </p:cNvSpPr>
            <p:nvPr/>
          </p:nvSpPr>
          <p:spPr bwMode="auto">
            <a:xfrm>
              <a:off x="556" y="1290"/>
              <a:ext cx="13" cy="15"/>
            </a:xfrm>
            <a:custGeom>
              <a:avLst/>
              <a:gdLst>
                <a:gd name="T0" fmla="*/ 1 w 25"/>
                <a:gd name="T1" fmla="*/ 1 h 29"/>
                <a:gd name="T2" fmla="*/ 1 w 25"/>
                <a:gd name="T3" fmla="*/ 1 h 29"/>
                <a:gd name="T4" fmla="*/ 1 w 25"/>
                <a:gd name="T5" fmla="*/ 1 h 29"/>
                <a:gd name="T6" fmla="*/ 0 w 25"/>
                <a:gd name="T7" fmla="*/ 1 h 29"/>
                <a:gd name="T8" fmla="*/ 0 w 25"/>
                <a:gd name="T9" fmla="*/ 0 h 29"/>
                <a:gd name="T10" fmla="*/ 1 w 25"/>
                <a:gd name="T11" fmla="*/ 1 h 29"/>
                <a:gd name="T12" fmla="*/ 1 w 25"/>
                <a:gd name="T13" fmla="*/ 1 h 29"/>
                <a:gd name="T14" fmla="*/ 1 w 25"/>
                <a:gd name="T15" fmla="*/ 1 h 29"/>
                <a:gd name="T16" fmla="*/ 1 w 25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9"/>
                <a:gd name="T29" fmla="*/ 25 w 25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9">
                  <a:moveTo>
                    <a:pt x="25" y="29"/>
                  </a:moveTo>
                  <a:lnTo>
                    <a:pt x="18" y="28"/>
                  </a:lnTo>
                  <a:lnTo>
                    <a:pt x="9" y="2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11"/>
                  </a:lnTo>
                  <a:lnTo>
                    <a:pt x="18" y="18"/>
                  </a:lnTo>
                  <a:lnTo>
                    <a:pt x="25" y="24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2" name="Freeform 252"/>
            <p:cNvSpPr>
              <a:spLocks/>
            </p:cNvSpPr>
            <p:nvPr/>
          </p:nvSpPr>
          <p:spPr bwMode="auto">
            <a:xfrm>
              <a:off x="541" y="1411"/>
              <a:ext cx="19" cy="17"/>
            </a:xfrm>
            <a:custGeom>
              <a:avLst/>
              <a:gdLst>
                <a:gd name="T0" fmla="*/ 0 w 36"/>
                <a:gd name="T1" fmla="*/ 0 h 34"/>
                <a:gd name="T2" fmla="*/ 1 w 36"/>
                <a:gd name="T3" fmla="*/ 1 h 34"/>
                <a:gd name="T4" fmla="*/ 1 w 36"/>
                <a:gd name="T5" fmla="*/ 1 h 34"/>
                <a:gd name="T6" fmla="*/ 1 w 36"/>
                <a:gd name="T7" fmla="*/ 1 h 34"/>
                <a:gd name="T8" fmla="*/ 1 w 36"/>
                <a:gd name="T9" fmla="*/ 1 h 34"/>
                <a:gd name="T10" fmla="*/ 1 w 36"/>
                <a:gd name="T11" fmla="*/ 1 h 34"/>
                <a:gd name="T12" fmla="*/ 1 w 36"/>
                <a:gd name="T13" fmla="*/ 1 h 34"/>
                <a:gd name="T14" fmla="*/ 1 w 36"/>
                <a:gd name="T15" fmla="*/ 1 h 34"/>
                <a:gd name="T16" fmla="*/ 0 w 3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4"/>
                <a:gd name="T29" fmla="*/ 36 w 3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4">
                  <a:moveTo>
                    <a:pt x="0" y="0"/>
                  </a:moveTo>
                  <a:lnTo>
                    <a:pt x="9" y="5"/>
                  </a:lnTo>
                  <a:lnTo>
                    <a:pt x="22" y="14"/>
                  </a:lnTo>
                  <a:lnTo>
                    <a:pt x="35" y="24"/>
                  </a:lnTo>
                  <a:lnTo>
                    <a:pt x="36" y="34"/>
                  </a:lnTo>
                  <a:lnTo>
                    <a:pt x="29" y="32"/>
                  </a:lnTo>
                  <a:lnTo>
                    <a:pt x="18" y="23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3" name="Freeform 253"/>
            <p:cNvSpPr>
              <a:spLocks/>
            </p:cNvSpPr>
            <p:nvPr/>
          </p:nvSpPr>
          <p:spPr bwMode="auto">
            <a:xfrm>
              <a:off x="531" y="1411"/>
              <a:ext cx="10" cy="20"/>
            </a:xfrm>
            <a:custGeom>
              <a:avLst/>
              <a:gdLst>
                <a:gd name="T0" fmla="*/ 1 w 18"/>
                <a:gd name="T1" fmla="*/ 0 h 40"/>
                <a:gd name="T2" fmla="*/ 1 w 18"/>
                <a:gd name="T3" fmla="*/ 1 h 40"/>
                <a:gd name="T4" fmla="*/ 1 w 18"/>
                <a:gd name="T5" fmla="*/ 1 h 40"/>
                <a:gd name="T6" fmla="*/ 0 w 18"/>
                <a:gd name="T7" fmla="*/ 1 h 40"/>
                <a:gd name="T8" fmla="*/ 1 w 18"/>
                <a:gd name="T9" fmla="*/ 1 h 40"/>
                <a:gd name="T10" fmla="*/ 1 w 18"/>
                <a:gd name="T11" fmla="*/ 1 h 40"/>
                <a:gd name="T12" fmla="*/ 1 w 18"/>
                <a:gd name="T13" fmla="*/ 1 h 40"/>
                <a:gd name="T14" fmla="*/ 1 w 18"/>
                <a:gd name="T15" fmla="*/ 1 h 40"/>
                <a:gd name="T16" fmla="*/ 1 w 18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40"/>
                <a:gd name="T29" fmla="*/ 18 w 1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40">
                  <a:moveTo>
                    <a:pt x="18" y="0"/>
                  </a:moveTo>
                  <a:lnTo>
                    <a:pt x="13" y="8"/>
                  </a:lnTo>
                  <a:lnTo>
                    <a:pt x="6" y="20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7" y="37"/>
                  </a:lnTo>
                  <a:lnTo>
                    <a:pt x="12" y="26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4" name="Freeform 254"/>
            <p:cNvSpPr>
              <a:spLocks/>
            </p:cNvSpPr>
            <p:nvPr/>
          </p:nvSpPr>
          <p:spPr bwMode="auto">
            <a:xfrm>
              <a:off x="543" y="1415"/>
              <a:ext cx="5" cy="22"/>
            </a:xfrm>
            <a:custGeom>
              <a:avLst/>
              <a:gdLst>
                <a:gd name="T0" fmla="*/ 0 w 10"/>
                <a:gd name="T1" fmla="*/ 0 h 44"/>
                <a:gd name="T2" fmla="*/ 0 w 10"/>
                <a:gd name="T3" fmla="*/ 1 h 44"/>
                <a:gd name="T4" fmla="*/ 0 w 10"/>
                <a:gd name="T5" fmla="*/ 1 h 44"/>
                <a:gd name="T6" fmla="*/ 1 w 10"/>
                <a:gd name="T7" fmla="*/ 1 h 44"/>
                <a:gd name="T8" fmla="*/ 1 w 10"/>
                <a:gd name="T9" fmla="*/ 1 h 44"/>
                <a:gd name="T10" fmla="*/ 1 w 10"/>
                <a:gd name="T11" fmla="*/ 1 h 44"/>
                <a:gd name="T12" fmla="*/ 1 w 10"/>
                <a:gd name="T13" fmla="*/ 1 h 44"/>
                <a:gd name="T14" fmla="*/ 1 w 10"/>
                <a:gd name="T15" fmla="*/ 1 h 44"/>
                <a:gd name="T16" fmla="*/ 0 w 10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4"/>
                <a:gd name="T29" fmla="*/ 10 w 10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4">
                  <a:moveTo>
                    <a:pt x="0" y="0"/>
                  </a:moveTo>
                  <a:lnTo>
                    <a:pt x="0" y="7"/>
                  </a:lnTo>
                  <a:lnTo>
                    <a:pt x="0" y="22"/>
                  </a:lnTo>
                  <a:lnTo>
                    <a:pt x="1" y="38"/>
                  </a:lnTo>
                  <a:lnTo>
                    <a:pt x="6" y="44"/>
                  </a:lnTo>
                  <a:lnTo>
                    <a:pt x="10" y="38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5" name="Freeform 255"/>
            <p:cNvSpPr>
              <a:spLocks/>
            </p:cNvSpPr>
            <p:nvPr/>
          </p:nvSpPr>
          <p:spPr bwMode="auto">
            <a:xfrm>
              <a:off x="521" y="1404"/>
              <a:ext cx="16" cy="20"/>
            </a:xfrm>
            <a:custGeom>
              <a:avLst/>
              <a:gdLst>
                <a:gd name="T0" fmla="*/ 0 w 34"/>
                <a:gd name="T1" fmla="*/ 0 h 39"/>
                <a:gd name="T2" fmla="*/ 0 w 34"/>
                <a:gd name="T3" fmla="*/ 1 h 39"/>
                <a:gd name="T4" fmla="*/ 0 w 34"/>
                <a:gd name="T5" fmla="*/ 1 h 39"/>
                <a:gd name="T6" fmla="*/ 0 w 34"/>
                <a:gd name="T7" fmla="*/ 1 h 39"/>
                <a:gd name="T8" fmla="*/ 0 w 34"/>
                <a:gd name="T9" fmla="*/ 1 h 39"/>
                <a:gd name="T10" fmla="*/ 0 w 34"/>
                <a:gd name="T11" fmla="*/ 1 h 39"/>
                <a:gd name="T12" fmla="*/ 0 w 34"/>
                <a:gd name="T13" fmla="*/ 1 h 39"/>
                <a:gd name="T14" fmla="*/ 0 w 34"/>
                <a:gd name="T15" fmla="*/ 1 h 39"/>
                <a:gd name="T16" fmla="*/ 0 w 34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39"/>
                <a:gd name="T29" fmla="*/ 34 w 34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39">
                  <a:moveTo>
                    <a:pt x="34" y="0"/>
                  </a:moveTo>
                  <a:lnTo>
                    <a:pt x="26" y="12"/>
                  </a:lnTo>
                  <a:lnTo>
                    <a:pt x="17" y="27"/>
                  </a:lnTo>
                  <a:lnTo>
                    <a:pt x="8" y="38"/>
                  </a:lnTo>
                  <a:lnTo>
                    <a:pt x="0" y="39"/>
                  </a:lnTo>
                  <a:lnTo>
                    <a:pt x="2" y="32"/>
                  </a:lnTo>
                  <a:lnTo>
                    <a:pt x="13" y="20"/>
                  </a:lnTo>
                  <a:lnTo>
                    <a:pt x="25" y="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6" name="Freeform 256"/>
            <p:cNvSpPr>
              <a:spLocks/>
            </p:cNvSpPr>
            <p:nvPr/>
          </p:nvSpPr>
          <p:spPr bwMode="auto">
            <a:xfrm>
              <a:off x="523" y="1294"/>
              <a:ext cx="29" cy="6"/>
            </a:xfrm>
            <a:custGeom>
              <a:avLst/>
              <a:gdLst>
                <a:gd name="T0" fmla="*/ 1 w 58"/>
                <a:gd name="T1" fmla="*/ 1 h 12"/>
                <a:gd name="T2" fmla="*/ 1 w 58"/>
                <a:gd name="T3" fmla="*/ 1 h 12"/>
                <a:gd name="T4" fmla="*/ 1 w 58"/>
                <a:gd name="T5" fmla="*/ 1 h 12"/>
                <a:gd name="T6" fmla="*/ 1 w 58"/>
                <a:gd name="T7" fmla="*/ 1 h 12"/>
                <a:gd name="T8" fmla="*/ 1 w 58"/>
                <a:gd name="T9" fmla="*/ 1 h 12"/>
                <a:gd name="T10" fmla="*/ 1 w 58"/>
                <a:gd name="T11" fmla="*/ 1 h 12"/>
                <a:gd name="T12" fmla="*/ 1 w 58"/>
                <a:gd name="T13" fmla="*/ 1 h 12"/>
                <a:gd name="T14" fmla="*/ 1 w 58"/>
                <a:gd name="T15" fmla="*/ 1 h 12"/>
                <a:gd name="T16" fmla="*/ 0 w 58"/>
                <a:gd name="T17" fmla="*/ 1 h 12"/>
                <a:gd name="T18" fmla="*/ 1 w 58"/>
                <a:gd name="T19" fmla="*/ 1 h 12"/>
                <a:gd name="T20" fmla="*/ 1 w 58"/>
                <a:gd name="T21" fmla="*/ 0 h 12"/>
                <a:gd name="T22" fmla="*/ 1 w 58"/>
                <a:gd name="T23" fmla="*/ 0 h 12"/>
                <a:gd name="T24" fmla="*/ 1 w 58"/>
                <a:gd name="T25" fmla="*/ 1 h 12"/>
                <a:gd name="T26" fmla="*/ 1 w 58"/>
                <a:gd name="T27" fmla="*/ 1 h 12"/>
                <a:gd name="T28" fmla="*/ 1 w 58"/>
                <a:gd name="T29" fmla="*/ 1 h 12"/>
                <a:gd name="T30" fmla="*/ 1 w 58"/>
                <a:gd name="T31" fmla="*/ 1 h 12"/>
                <a:gd name="T32" fmla="*/ 1 w 58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2"/>
                <a:gd name="T53" fmla="*/ 58 w 5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2">
                  <a:moveTo>
                    <a:pt x="58" y="10"/>
                  </a:moveTo>
                  <a:lnTo>
                    <a:pt x="52" y="10"/>
                  </a:lnTo>
                  <a:lnTo>
                    <a:pt x="43" y="12"/>
                  </a:lnTo>
                  <a:lnTo>
                    <a:pt x="33" y="12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8" y="10"/>
                  </a:lnTo>
                  <a:lnTo>
                    <a:pt x="3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3" y="3"/>
                  </a:lnTo>
                  <a:lnTo>
                    <a:pt x="32" y="4"/>
                  </a:lnTo>
                  <a:lnTo>
                    <a:pt x="43" y="7"/>
                  </a:lnTo>
                  <a:lnTo>
                    <a:pt x="50" y="9"/>
                  </a:lnTo>
                  <a:lnTo>
                    <a:pt x="58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7" name="Freeform 257"/>
            <p:cNvSpPr>
              <a:spLocks/>
            </p:cNvSpPr>
            <p:nvPr/>
          </p:nvSpPr>
          <p:spPr bwMode="auto">
            <a:xfrm>
              <a:off x="528" y="1282"/>
              <a:ext cx="28" cy="10"/>
            </a:xfrm>
            <a:custGeom>
              <a:avLst/>
              <a:gdLst>
                <a:gd name="T0" fmla="*/ 0 w 57"/>
                <a:gd name="T1" fmla="*/ 1 h 20"/>
                <a:gd name="T2" fmla="*/ 0 w 57"/>
                <a:gd name="T3" fmla="*/ 1 h 20"/>
                <a:gd name="T4" fmla="*/ 0 w 57"/>
                <a:gd name="T5" fmla="*/ 1 h 20"/>
                <a:gd name="T6" fmla="*/ 0 w 57"/>
                <a:gd name="T7" fmla="*/ 1 h 20"/>
                <a:gd name="T8" fmla="*/ 0 w 57"/>
                <a:gd name="T9" fmla="*/ 1 h 20"/>
                <a:gd name="T10" fmla="*/ 0 w 57"/>
                <a:gd name="T11" fmla="*/ 1 h 20"/>
                <a:gd name="T12" fmla="*/ 0 w 57"/>
                <a:gd name="T13" fmla="*/ 1 h 20"/>
                <a:gd name="T14" fmla="*/ 0 w 57"/>
                <a:gd name="T15" fmla="*/ 1 h 20"/>
                <a:gd name="T16" fmla="*/ 0 w 57"/>
                <a:gd name="T17" fmla="*/ 1 h 20"/>
                <a:gd name="T18" fmla="*/ 0 w 57"/>
                <a:gd name="T19" fmla="*/ 0 h 20"/>
                <a:gd name="T20" fmla="*/ 0 w 57"/>
                <a:gd name="T21" fmla="*/ 0 h 20"/>
                <a:gd name="T22" fmla="*/ 0 w 57"/>
                <a:gd name="T23" fmla="*/ 1 h 20"/>
                <a:gd name="T24" fmla="*/ 0 w 57"/>
                <a:gd name="T25" fmla="*/ 1 h 20"/>
                <a:gd name="T26" fmla="*/ 0 w 57"/>
                <a:gd name="T27" fmla="*/ 1 h 20"/>
                <a:gd name="T28" fmla="*/ 0 w 57"/>
                <a:gd name="T29" fmla="*/ 1 h 20"/>
                <a:gd name="T30" fmla="*/ 0 w 57"/>
                <a:gd name="T31" fmla="*/ 1 h 20"/>
                <a:gd name="T32" fmla="*/ 0 w 57"/>
                <a:gd name="T33" fmla="*/ 1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20"/>
                <a:gd name="T53" fmla="*/ 57 w 57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20">
                  <a:moveTo>
                    <a:pt x="57" y="20"/>
                  </a:moveTo>
                  <a:lnTo>
                    <a:pt x="50" y="20"/>
                  </a:lnTo>
                  <a:lnTo>
                    <a:pt x="43" y="18"/>
                  </a:lnTo>
                  <a:lnTo>
                    <a:pt x="34" y="17"/>
                  </a:lnTo>
                  <a:lnTo>
                    <a:pt x="24" y="15"/>
                  </a:lnTo>
                  <a:lnTo>
                    <a:pt x="15" y="14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5" y="10"/>
                  </a:lnTo>
                  <a:lnTo>
                    <a:pt x="44" y="14"/>
                  </a:lnTo>
                  <a:lnTo>
                    <a:pt x="52" y="18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8" name="Freeform 258"/>
            <p:cNvSpPr>
              <a:spLocks/>
            </p:cNvSpPr>
            <p:nvPr/>
          </p:nvSpPr>
          <p:spPr bwMode="auto">
            <a:xfrm>
              <a:off x="515" y="1308"/>
              <a:ext cx="27" cy="6"/>
            </a:xfrm>
            <a:custGeom>
              <a:avLst/>
              <a:gdLst>
                <a:gd name="T0" fmla="*/ 1 w 53"/>
                <a:gd name="T1" fmla="*/ 1 h 12"/>
                <a:gd name="T2" fmla="*/ 1 w 53"/>
                <a:gd name="T3" fmla="*/ 1 h 12"/>
                <a:gd name="T4" fmla="*/ 1 w 53"/>
                <a:gd name="T5" fmla="*/ 1 h 12"/>
                <a:gd name="T6" fmla="*/ 1 w 53"/>
                <a:gd name="T7" fmla="*/ 1 h 12"/>
                <a:gd name="T8" fmla="*/ 1 w 53"/>
                <a:gd name="T9" fmla="*/ 1 h 12"/>
                <a:gd name="T10" fmla="*/ 1 w 53"/>
                <a:gd name="T11" fmla="*/ 1 h 12"/>
                <a:gd name="T12" fmla="*/ 1 w 53"/>
                <a:gd name="T13" fmla="*/ 1 h 12"/>
                <a:gd name="T14" fmla="*/ 1 w 53"/>
                <a:gd name="T15" fmla="*/ 1 h 12"/>
                <a:gd name="T16" fmla="*/ 0 w 53"/>
                <a:gd name="T17" fmla="*/ 1 h 12"/>
                <a:gd name="T18" fmla="*/ 0 w 53"/>
                <a:gd name="T19" fmla="*/ 1 h 12"/>
                <a:gd name="T20" fmla="*/ 1 w 53"/>
                <a:gd name="T21" fmla="*/ 0 h 12"/>
                <a:gd name="T22" fmla="*/ 1 w 53"/>
                <a:gd name="T23" fmla="*/ 0 h 12"/>
                <a:gd name="T24" fmla="*/ 1 w 53"/>
                <a:gd name="T25" fmla="*/ 1 h 12"/>
                <a:gd name="T26" fmla="*/ 1 w 53"/>
                <a:gd name="T27" fmla="*/ 1 h 12"/>
                <a:gd name="T28" fmla="*/ 1 w 53"/>
                <a:gd name="T29" fmla="*/ 1 h 12"/>
                <a:gd name="T30" fmla="*/ 1 w 53"/>
                <a:gd name="T31" fmla="*/ 1 h 12"/>
                <a:gd name="T32" fmla="*/ 1 w 53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2"/>
                <a:gd name="T53" fmla="*/ 53 w 53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2">
                  <a:moveTo>
                    <a:pt x="53" y="4"/>
                  </a:moveTo>
                  <a:lnTo>
                    <a:pt x="52" y="7"/>
                  </a:lnTo>
                  <a:lnTo>
                    <a:pt x="45" y="9"/>
                  </a:lnTo>
                  <a:lnTo>
                    <a:pt x="38" y="10"/>
                  </a:lnTo>
                  <a:lnTo>
                    <a:pt x="2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3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1"/>
                  </a:lnTo>
                  <a:lnTo>
                    <a:pt x="27" y="3"/>
                  </a:lnTo>
                  <a:lnTo>
                    <a:pt x="38" y="3"/>
                  </a:lnTo>
                  <a:lnTo>
                    <a:pt x="45" y="4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29" name="Freeform 259"/>
            <p:cNvSpPr>
              <a:spLocks/>
            </p:cNvSpPr>
            <p:nvPr/>
          </p:nvSpPr>
          <p:spPr bwMode="auto">
            <a:xfrm>
              <a:off x="508" y="1321"/>
              <a:ext cx="31" cy="10"/>
            </a:xfrm>
            <a:custGeom>
              <a:avLst/>
              <a:gdLst>
                <a:gd name="T0" fmla="*/ 0 w 63"/>
                <a:gd name="T1" fmla="*/ 0 h 20"/>
                <a:gd name="T2" fmla="*/ 0 w 63"/>
                <a:gd name="T3" fmla="*/ 1 h 20"/>
                <a:gd name="T4" fmla="*/ 0 w 63"/>
                <a:gd name="T5" fmla="*/ 1 h 20"/>
                <a:gd name="T6" fmla="*/ 0 w 63"/>
                <a:gd name="T7" fmla="*/ 1 h 20"/>
                <a:gd name="T8" fmla="*/ 0 w 63"/>
                <a:gd name="T9" fmla="*/ 1 h 20"/>
                <a:gd name="T10" fmla="*/ 0 w 63"/>
                <a:gd name="T11" fmla="*/ 1 h 20"/>
                <a:gd name="T12" fmla="*/ 0 w 63"/>
                <a:gd name="T13" fmla="*/ 1 h 20"/>
                <a:gd name="T14" fmla="*/ 0 w 63"/>
                <a:gd name="T15" fmla="*/ 1 h 20"/>
                <a:gd name="T16" fmla="*/ 0 w 63"/>
                <a:gd name="T17" fmla="*/ 1 h 20"/>
                <a:gd name="T18" fmla="*/ 0 w 63"/>
                <a:gd name="T19" fmla="*/ 1 h 20"/>
                <a:gd name="T20" fmla="*/ 0 w 63"/>
                <a:gd name="T21" fmla="*/ 1 h 20"/>
                <a:gd name="T22" fmla="*/ 0 w 63"/>
                <a:gd name="T23" fmla="*/ 1 h 20"/>
                <a:gd name="T24" fmla="*/ 0 w 63"/>
                <a:gd name="T25" fmla="*/ 1 h 20"/>
                <a:gd name="T26" fmla="*/ 0 w 63"/>
                <a:gd name="T27" fmla="*/ 1 h 20"/>
                <a:gd name="T28" fmla="*/ 0 w 63"/>
                <a:gd name="T29" fmla="*/ 1 h 20"/>
                <a:gd name="T30" fmla="*/ 0 w 63"/>
                <a:gd name="T31" fmla="*/ 1 h 20"/>
                <a:gd name="T32" fmla="*/ 0 w 63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20"/>
                <a:gd name="T53" fmla="*/ 63 w 63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20">
                  <a:moveTo>
                    <a:pt x="63" y="0"/>
                  </a:moveTo>
                  <a:lnTo>
                    <a:pt x="55" y="4"/>
                  </a:lnTo>
                  <a:lnTo>
                    <a:pt x="48" y="9"/>
                  </a:lnTo>
                  <a:lnTo>
                    <a:pt x="37" y="12"/>
                  </a:lnTo>
                  <a:lnTo>
                    <a:pt x="26" y="16"/>
                  </a:lnTo>
                  <a:lnTo>
                    <a:pt x="17" y="18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7"/>
                  </a:lnTo>
                  <a:lnTo>
                    <a:pt x="16" y="6"/>
                  </a:lnTo>
                  <a:lnTo>
                    <a:pt x="26" y="4"/>
                  </a:lnTo>
                  <a:lnTo>
                    <a:pt x="37" y="4"/>
                  </a:lnTo>
                  <a:lnTo>
                    <a:pt x="48" y="3"/>
                  </a:lnTo>
                  <a:lnTo>
                    <a:pt x="57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0" name="Freeform 260"/>
            <p:cNvSpPr>
              <a:spLocks/>
            </p:cNvSpPr>
            <p:nvPr/>
          </p:nvSpPr>
          <p:spPr bwMode="auto">
            <a:xfrm>
              <a:off x="499" y="1336"/>
              <a:ext cx="35" cy="11"/>
            </a:xfrm>
            <a:custGeom>
              <a:avLst/>
              <a:gdLst>
                <a:gd name="T0" fmla="*/ 1 w 68"/>
                <a:gd name="T1" fmla="*/ 0 h 23"/>
                <a:gd name="T2" fmla="*/ 1 w 68"/>
                <a:gd name="T3" fmla="*/ 0 h 23"/>
                <a:gd name="T4" fmla="*/ 1 w 68"/>
                <a:gd name="T5" fmla="*/ 0 h 23"/>
                <a:gd name="T6" fmla="*/ 1 w 68"/>
                <a:gd name="T7" fmla="*/ 0 h 23"/>
                <a:gd name="T8" fmla="*/ 1 w 68"/>
                <a:gd name="T9" fmla="*/ 0 h 23"/>
                <a:gd name="T10" fmla="*/ 1 w 68"/>
                <a:gd name="T11" fmla="*/ 0 h 23"/>
                <a:gd name="T12" fmla="*/ 1 w 68"/>
                <a:gd name="T13" fmla="*/ 0 h 23"/>
                <a:gd name="T14" fmla="*/ 1 w 68"/>
                <a:gd name="T15" fmla="*/ 0 h 23"/>
                <a:gd name="T16" fmla="*/ 0 w 68"/>
                <a:gd name="T17" fmla="*/ 0 h 23"/>
                <a:gd name="T18" fmla="*/ 1 w 68"/>
                <a:gd name="T19" fmla="*/ 0 h 23"/>
                <a:gd name="T20" fmla="*/ 1 w 68"/>
                <a:gd name="T21" fmla="*/ 0 h 23"/>
                <a:gd name="T22" fmla="*/ 1 w 68"/>
                <a:gd name="T23" fmla="*/ 0 h 23"/>
                <a:gd name="T24" fmla="*/ 1 w 68"/>
                <a:gd name="T25" fmla="*/ 0 h 23"/>
                <a:gd name="T26" fmla="*/ 1 w 68"/>
                <a:gd name="T27" fmla="*/ 0 h 23"/>
                <a:gd name="T28" fmla="*/ 1 w 68"/>
                <a:gd name="T29" fmla="*/ 0 h 23"/>
                <a:gd name="T30" fmla="*/ 1 w 68"/>
                <a:gd name="T31" fmla="*/ 0 h 23"/>
                <a:gd name="T32" fmla="*/ 1 w 68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23"/>
                <a:gd name="T53" fmla="*/ 68 w 6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23">
                  <a:moveTo>
                    <a:pt x="68" y="0"/>
                  </a:moveTo>
                  <a:lnTo>
                    <a:pt x="62" y="3"/>
                  </a:lnTo>
                  <a:lnTo>
                    <a:pt x="51" y="7"/>
                  </a:lnTo>
                  <a:lnTo>
                    <a:pt x="41" y="12"/>
                  </a:lnTo>
                  <a:lnTo>
                    <a:pt x="29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10" y="10"/>
                  </a:lnTo>
                  <a:lnTo>
                    <a:pt x="19" y="7"/>
                  </a:lnTo>
                  <a:lnTo>
                    <a:pt x="32" y="6"/>
                  </a:lnTo>
                  <a:lnTo>
                    <a:pt x="44" y="4"/>
                  </a:lnTo>
                  <a:lnTo>
                    <a:pt x="55" y="3"/>
                  </a:lnTo>
                  <a:lnTo>
                    <a:pt x="6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1" name="Freeform 261"/>
            <p:cNvSpPr>
              <a:spLocks/>
            </p:cNvSpPr>
            <p:nvPr/>
          </p:nvSpPr>
          <p:spPr bwMode="auto">
            <a:xfrm>
              <a:off x="497" y="1363"/>
              <a:ext cx="37" cy="18"/>
            </a:xfrm>
            <a:custGeom>
              <a:avLst/>
              <a:gdLst>
                <a:gd name="T0" fmla="*/ 1 w 73"/>
                <a:gd name="T1" fmla="*/ 0 h 37"/>
                <a:gd name="T2" fmla="*/ 1 w 73"/>
                <a:gd name="T3" fmla="*/ 0 h 37"/>
                <a:gd name="T4" fmla="*/ 1 w 73"/>
                <a:gd name="T5" fmla="*/ 0 h 37"/>
                <a:gd name="T6" fmla="*/ 1 w 73"/>
                <a:gd name="T7" fmla="*/ 0 h 37"/>
                <a:gd name="T8" fmla="*/ 1 w 73"/>
                <a:gd name="T9" fmla="*/ 0 h 37"/>
                <a:gd name="T10" fmla="*/ 1 w 73"/>
                <a:gd name="T11" fmla="*/ 0 h 37"/>
                <a:gd name="T12" fmla="*/ 1 w 73"/>
                <a:gd name="T13" fmla="*/ 0 h 37"/>
                <a:gd name="T14" fmla="*/ 1 w 73"/>
                <a:gd name="T15" fmla="*/ 0 h 37"/>
                <a:gd name="T16" fmla="*/ 0 w 73"/>
                <a:gd name="T17" fmla="*/ 0 h 37"/>
                <a:gd name="T18" fmla="*/ 1 w 73"/>
                <a:gd name="T19" fmla="*/ 0 h 37"/>
                <a:gd name="T20" fmla="*/ 1 w 73"/>
                <a:gd name="T21" fmla="*/ 0 h 37"/>
                <a:gd name="T22" fmla="*/ 1 w 73"/>
                <a:gd name="T23" fmla="*/ 0 h 37"/>
                <a:gd name="T24" fmla="*/ 1 w 73"/>
                <a:gd name="T25" fmla="*/ 0 h 37"/>
                <a:gd name="T26" fmla="*/ 1 w 73"/>
                <a:gd name="T27" fmla="*/ 0 h 37"/>
                <a:gd name="T28" fmla="*/ 1 w 73"/>
                <a:gd name="T29" fmla="*/ 0 h 37"/>
                <a:gd name="T30" fmla="*/ 1 w 73"/>
                <a:gd name="T31" fmla="*/ 0 h 37"/>
                <a:gd name="T32" fmla="*/ 1 w 73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37"/>
                <a:gd name="T53" fmla="*/ 73 w 73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37">
                  <a:moveTo>
                    <a:pt x="73" y="0"/>
                  </a:moveTo>
                  <a:lnTo>
                    <a:pt x="66" y="6"/>
                  </a:lnTo>
                  <a:lnTo>
                    <a:pt x="56" y="14"/>
                  </a:lnTo>
                  <a:lnTo>
                    <a:pt x="46" y="22"/>
                  </a:lnTo>
                  <a:lnTo>
                    <a:pt x="34" y="28"/>
                  </a:lnTo>
                  <a:lnTo>
                    <a:pt x="21" y="32"/>
                  </a:lnTo>
                  <a:lnTo>
                    <a:pt x="12" y="37"/>
                  </a:lnTo>
                  <a:lnTo>
                    <a:pt x="5" y="37"/>
                  </a:lnTo>
                  <a:lnTo>
                    <a:pt x="0" y="35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20" y="22"/>
                  </a:lnTo>
                  <a:lnTo>
                    <a:pt x="32" y="17"/>
                  </a:lnTo>
                  <a:lnTo>
                    <a:pt x="46" y="14"/>
                  </a:lnTo>
                  <a:lnTo>
                    <a:pt x="58" y="9"/>
                  </a:lnTo>
                  <a:lnTo>
                    <a:pt x="67" y="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2" name="Freeform 262"/>
            <p:cNvSpPr>
              <a:spLocks/>
            </p:cNvSpPr>
            <p:nvPr/>
          </p:nvSpPr>
          <p:spPr bwMode="auto">
            <a:xfrm>
              <a:off x="503" y="1392"/>
              <a:ext cx="34" cy="22"/>
            </a:xfrm>
            <a:custGeom>
              <a:avLst/>
              <a:gdLst>
                <a:gd name="T0" fmla="*/ 1 w 67"/>
                <a:gd name="T1" fmla="*/ 0 h 45"/>
                <a:gd name="T2" fmla="*/ 1 w 67"/>
                <a:gd name="T3" fmla="*/ 0 h 45"/>
                <a:gd name="T4" fmla="*/ 1 w 67"/>
                <a:gd name="T5" fmla="*/ 0 h 45"/>
                <a:gd name="T6" fmla="*/ 1 w 67"/>
                <a:gd name="T7" fmla="*/ 0 h 45"/>
                <a:gd name="T8" fmla="*/ 1 w 67"/>
                <a:gd name="T9" fmla="*/ 0 h 45"/>
                <a:gd name="T10" fmla="*/ 1 w 67"/>
                <a:gd name="T11" fmla="*/ 0 h 45"/>
                <a:gd name="T12" fmla="*/ 1 w 67"/>
                <a:gd name="T13" fmla="*/ 0 h 45"/>
                <a:gd name="T14" fmla="*/ 1 w 67"/>
                <a:gd name="T15" fmla="*/ 0 h 45"/>
                <a:gd name="T16" fmla="*/ 0 w 67"/>
                <a:gd name="T17" fmla="*/ 0 h 45"/>
                <a:gd name="T18" fmla="*/ 1 w 67"/>
                <a:gd name="T19" fmla="*/ 0 h 45"/>
                <a:gd name="T20" fmla="*/ 1 w 67"/>
                <a:gd name="T21" fmla="*/ 0 h 45"/>
                <a:gd name="T22" fmla="*/ 1 w 67"/>
                <a:gd name="T23" fmla="*/ 0 h 45"/>
                <a:gd name="T24" fmla="*/ 1 w 67"/>
                <a:gd name="T25" fmla="*/ 0 h 45"/>
                <a:gd name="T26" fmla="*/ 1 w 67"/>
                <a:gd name="T27" fmla="*/ 0 h 45"/>
                <a:gd name="T28" fmla="*/ 1 w 67"/>
                <a:gd name="T29" fmla="*/ 0 h 45"/>
                <a:gd name="T30" fmla="*/ 1 w 67"/>
                <a:gd name="T31" fmla="*/ 0 h 45"/>
                <a:gd name="T32" fmla="*/ 1 w 67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5"/>
                <a:gd name="T53" fmla="*/ 67 w 6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5">
                  <a:moveTo>
                    <a:pt x="67" y="0"/>
                  </a:moveTo>
                  <a:lnTo>
                    <a:pt x="63" y="6"/>
                  </a:lnTo>
                  <a:lnTo>
                    <a:pt x="54" y="14"/>
                  </a:lnTo>
                  <a:lnTo>
                    <a:pt x="43" y="22"/>
                  </a:lnTo>
                  <a:lnTo>
                    <a:pt x="32" y="31"/>
                  </a:lnTo>
                  <a:lnTo>
                    <a:pt x="22" y="37"/>
                  </a:lnTo>
                  <a:lnTo>
                    <a:pt x="11" y="43"/>
                  </a:lnTo>
                  <a:lnTo>
                    <a:pt x="5" y="45"/>
                  </a:lnTo>
                  <a:lnTo>
                    <a:pt x="0" y="43"/>
                  </a:lnTo>
                  <a:lnTo>
                    <a:pt x="2" y="38"/>
                  </a:lnTo>
                  <a:lnTo>
                    <a:pt x="8" y="32"/>
                  </a:lnTo>
                  <a:lnTo>
                    <a:pt x="17" y="26"/>
                  </a:lnTo>
                  <a:lnTo>
                    <a:pt x="29" y="20"/>
                  </a:lnTo>
                  <a:lnTo>
                    <a:pt x="43" y="14"/>
                  </a:lnTo>
                  <a:lnTo>
                    <a:pt x="54" y="8"/>
                  </a:lnTo>
                  <a:lnTo>
                    <a:pt x="63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3" name="Freeform 263"/>
            <p:cNvSpPr>
              <a:spLocks/>
            </p:cNvSpPr>
            <p:nvPr/>
          </p:nvSpPr>
          <p:spPr bwMode="auto">
            <a:xfrm>
              <a:off x="502" y="1349"/>
              <a:ext cx="30" cy="19"/>
            </a:xfrm>
            <a:custGeom>
              <a:avLst/>
              <a:gdLst>
                <a:gd name="T0" fmla="*/ 0 w 61"/>
                <a:gd name="T1" fmla="*/ 0 h 38"/>
                <a:gd name="T2" fmla="*/ 0 w 61"/>
                <a:gd name="T3" fmla="*/ 1 h 38"/>
                <a:gd name="T4" fmla="*/ 0 w 61"/>
                <a:gd name="T5" fmla="*/ 1 h 38"/>
                <a:gd name="T6" fmla="*/ 0 w 61"/>
                <a:gd name="T7" fmla="*/ 1 h 38"/>
                <a:gd name="T8" fmla="*/ 0 w 61"/>
                <a:gd name="T9" fmla="*/ 1 h 38"/>
                <a:gd name="T10" fmla="*/ 0 w 61"/>
                <a:gd name="T11" fmla="*/ 1 h 38"/>
                <a:gd name="T12" fmla="*/ 0 w 61"/>
                <a:gd name="T13" fmla="*/ 1 h 38"/>
                <a:gd name="T14" fmla="*/ 0 w 61"/>
                <a:gd name="T15" fmla="*/ 1 h 38"/>
                <a:gd name="T16" fmla="*/ 0 w 61"/>
                <a:gd name="T17" fmla="*/ 1 h 38"/>
                <a:gd name="T18" fmla="*/ 0 w 61"/>
                <a:gd name="T19" fmla="*/ 1 h 38"/>
                <a:gd name="T20" fmla="*/ 0 w 61"/>
                <a:gd name="T21" fmla="*/ 1 h 38"/>
                <a:gd name="T22" fmla="*/ 0 w 61"/>
                <a:gd name="T23" fmla="*/ 1 h 38"/>
                <a:gd name="T24" fmla="*/ 0 w 61"/>
                <a:gd name="T25" fmla="*/ 1 h 38"/>
                <a:gd name="T26" fmla="*/ 0 w 61"/>
                <a:gd name="T27" fmla="*/ 1 h 38"/>
                <a:gd name="T28" fmla="*/ 0 w 61"/>
                <a:gd name="T29" fmla="*/ 1 h 38"/>
                <a:gd name="T30" fmla="*/ 0 w 61"/>
                <a:gd name="T31" fmla="*/ 1 h 38"/>
                <a:gd name="T32" fmla="*/ 0 w 61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8"/>
                <a:gd name="T53" fmla="*/ 61 w 61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8">
                  <a:moveTo>
                    <a:pt x="61" y="0"/>
                  </a:moveTo>
                  <a:lnTo>
                    <a:pt x="57" y="4"/>
                  </a:lnTo>
                  <a:lnTo>
                    <a:pt x="47" y="10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9" y="36"/>
                  </a:lnTo>
                  <a:lnTo>
                    <a:pt x="3" y="38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7" y="20"/>
                  </a:lnTo>
                  <a:lnTo>
                    <a:pt x="28" y="15"/>
                  </a:lnTo>
                  <a:lnTo>
                    <a:pt x="38" y="10"/>
                  </a:lnTo>
                  <a:lnTo>
                    <a:pt x="49" y="6"/>
                  </a:lnTo>
                  <a:lnTo>
                    <a:pt x="57" y="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4" name="Freeform 264"/>
            <p:cNvSpPr>
              <a:spLocks/>
            </p:cNvSpPr>
            <p:nvPr/>
          </p:nvSpPr>
          <p:spPr bwMode="auto">
            <a:xfrm>
              <a:off x="530" y="1350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6"/>
                  </a:moveTo>
                  <a:lnTo>
                    <a:pt x="85" y="58"/>
                  </a:lnTo>
                  <a:lnTo>
                    <a:pt x="74" y="55"/>
                  </a:lnTo>
                  <a:lnTo>
                    <a:pt x="61" y="49"/>
                  </a:lnTo>
                  <a:lnTo>
                    <a:pt x="45" y="41"/>
                  </a:lnTo>
                  <a:lnTo>
                    <a:pt x="30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4"/>
                  </a:lnTo>
                  <a:lnTo>
                    <a:pt x="18" y="10"/>
                  </a:lnTo>
                  <a:lnTo>
                    <a:pt x="33" y="18"/>
                  </a:lnTo>
                  <a:lnTo>
                    <a:pt x="50" y="27"/>
                  </a:lnTo>
                  <a:lnTo>
                    <a:pt x="65" y="38"/>
                  </a:lnTo>
                  <a:lnTo>
                    <a:pt x="79" y="46"/>
                  </a:lnTo>
                  <a:lnTo>
                    <a:pt x="87" y="52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5" name="Freeform 265"/>
            <p:cNvSpPr>
              <a:spLocks/>
            </p:cNvSpPr>
            <p:nvPr/>
          </p:nvSpPr>
          <p:spPr bwMode="auto">
            <a:xfrm>
              <a:off x="532" y="1374"/>
              <a:ext cx="35" cy="24"/>
            </a:xfrm>
            <a:custGeom>
              <a:avLst/>
              <a:gdLst>
                <a:gd name="T0" fmla="*/ 1 w 70"/>
                <a:gd name="T1" fmla="*/ 0 h 49"/>
                <a:gd name="T2" fmla="*/ 1 w 70"/>
                <a:gd name="T3" fmla="*/ 0 h 49"/>
                <a:gd name="T4" fmla="*/ 1 w 70"/>
                <a:gd name="T5" fmla="*/ 0 h 49"/>
                <a:gd name="T6" fmla="*/ 1 w 70"/>
                <a:gd name="T7" fmla="*/ 0 h 49"/>
                <a:gd name="T8" fmla="*/ 1 w 70"/>
                <a:gd name="T9" fmla="*/ 0 h 49"/>
                <a:gd name="T10" fmla="*/ 1 w 70"/>
                <a:gd name="T11" fmla="*/ 0 h 49"/>
                <a:gd name="T12" fmla="*/ 1 w 70"/>
                <a:gd name="T13" fmla="*/ 0 h 49"/>
                <a:gd name="T14" fmla="*/ 1 w 70"/>
                <a:gd name="T15" fmla="*/ 0 h 49"/>
                <a:gd name="T16" fmla="*/ 0 w 70"/>
                <a:gd name="T17" fmla="*/ 0 h 49"/>
                <a:gd name="T18" fmla="*/ 1 w 70"/>
                <a:gd name="T19" fmla="*/ 0 h 49"/>
                <a:gd name="T20" fmla="*/ 1 w 70"/>
                <a:gd name="T21" fmla="*/ 0 h 49"/>
                <a:gd name="T22" fmla="*/ 1 w 70"/>
                <a:gd name="T23" fmla="*/ 0 h 49"/>
                <a:gd name="T24" fmla="*/ 1 w 70"/>
                <a:gd name="T25" fmla="*/ 0 h 49"/>
                <a:gd name="T26" fmla="*/ 1 w 70"/>
                <a:gd name="T27" fmla="*/ 0 h 49"/>
                <a:gd name="T28" fmla="*/ 1 w 70"/>
                <a:gd name="T29" fmla="*/ 0 h 49"/>
                <a:gd name="T30" fmla="*/ 1 w 70"/>
                <a:gd name="T31" fmla="*/ 0 h 49"/>
                <a:gd name="T32" fmla="*/ 1 w 7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49"/>
                <a:gd name="T53" fmla="*/ 70 w 70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49">
                  <a:moveTo>
                    <a:pt x="70" y="49"/>
                  </a:moveTo>
                  <a:lnTo>
                    <a:pt x="67" y="49"/>
                  </a:lnTo>
                  <a:lnTo>
                    <a:pt x="60" y="47"/>
                  </a:lnTo>
                  <a:lnTo>
                    <a:pt x="49" y="43"/>
                  </a:lnTo>
                  <a:lnTo>
                    <a:pt x="38" y="37"/>
                  </a:lnTo>
                  <a:lnTo>
                    <a:pt x="26" y="29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9" y="12"/>
                  </a:lnTo>
                  <a:lnTo>
                    <a:pt x="29" y="20"/>
                  </a:lnTo>
                  <a:lnTo>
                    <a:pt x="43" y="28"/>
                  </a:lnTo>
                  <a:lnTo>
                    <a:pt x="54" y="35"/>
                  </a:lnTo>
                  <a:lnTo>
                    <a:pt x="63" y="41"/>
                  </a:lnTo>
                  <a:lnTo>
                    <a:pt x="69" y="46"/>
                  </a:lnTo>
                  <a:lnTo>
                    <a:pt x="7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6" name="Freeform 266"/>
            <p:cNvSpPr>
              <a:spLocks/>
            </p:cNvSpPr>
            <p:nvPr/>
          </p:nvSpPr>
          <p:spPr bwMode="auto">
            <a:xfrm>
              <a:off x="500" y="1377"/>
              <a:ext cx="34" cy="21"/>
            </a:xfrm>
            <a:custGeom>
              <a:avLst/>
              <a:gdLst>
                <a:gd name="T0" fmla="*/ 0 w 69"/>
                <a:gd name="T1" fmla="*/ 0 h 43"/>
                <a:gd name="T2" fmla="*/ 0 w 69"/>
                <a:gd name="T3" fmla="*/ 0 h 43"/>
                <a:gd name="T4" fmla="*/ 0 w 69"/>
                <a:gd name="T5" fmla="*/ 0 h 43"/>
                <a:gd name="T6" fmla="*/ 0 w 69"/>
                <a:gd name="T7" fmla="*/ 0 h 43"/>
                <a:gd name="T8" fmla="*/ 0 w 69"/>
                <a:gd name="T9" fmla="*/ 0 h 43"/>
                <a:gd name="T10" fmla="*/ 0 w 69"/>
                <a:gd name="T11" fmla="*/ 0 h 43"/>
                <a:gd name="T12" fmla="*/ 0 w 69"/>
                <a:gd name="T13" fmla="*/ 0 h 43"/>
                <a:gd name="T14" fmla="*/ 0 w 69"/>
                <a:gd name="T15" fmla="*/ 0 h 43"/>
                <a:gd name="T16" fmla="*/ 0 w 69"/>
                <a:gd name="T17" fmla="*/ 0 h 43"/>
                <a:gd name="T18" fmla="*/ 0 w 69"/>
                <a:gd name="T19" fmla="*/ 0 h 43"/>
                <a:gd name="T20" fmla="*/ 0 w 69"/>
                <a:gd name="T21" fmla="*/ 0 h 43"/>
                <a:gd name="T22" fmla="*/ 0 w 69"/>
                <a:gd name="T23" fmla="*/ 0 h 43"/>
                <a:gd name="T24" fmla="*/ 0 w 69"/>
                <a:gd name="T25" fmla="*/ 0 h 43"/>
                <a:gd name="T26" fmla="*/ 0 w 69"/>
                <a:gd name="T27" fmla="*/ 0 h 43"/>
                <a:gd name="T28" fmla="*/ 0 w 69"/>
                <a:gd name="T29" fmla="*/ 0 h 43"/>
                <a:gd name="T30" fmla="*/ 0 w 69"/>
                <a:gd name="T31" fmla="*/ 0 h 43"/>
                <a:gd name="T32" fmla="*/ 0 w 69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43"/>
                <a:gd name="T53" fmla="*/ 69 w 69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43">
                  <a:moveTo>
                    <a:pt x="69" y="0"/>
                  </a:moveTo>
                  <a:lnTo>
                    <a:pt x="64" y="6"/>
                  </a:lnTo>
                  <a:lnTo>
                    <a:pt x="55" y="14"/>
                  </a:lnTo>
                  <a:lnTo>
                    <a:pt x="44" y="22"/>
                  </a:lnTo>
                  <a:lnTo>
                    <a:pt x="34" y="29"/>
                  </a:lnTo>
                  <a:lnTo>
                    <a:pt x="21" y="37"/>
                  </a:lnTo>
                  <a:lnTo>
                    <a:pt x="12" y="41"/>
                  </a:lnTo>
                  <a:lnTo>
                    <a:pt x="5" y="43"/>
                  </a:lnTo>
                  <a:lnTo>
                    <a:pt x="0" y="41"/>
                  </a:lnTo>
                  <a:lnTo>
                    <a:pt x="2" y="37"/>
                  </a:lnTo>
                  <a:lnTo>
                    <a:pt x="8" y="32"/>
                  </a:lnTo>
                  <a:lnTo>
                    <a:pt x="18" y="26"/>
                  </a:lnTo>
                  <a:lnTo>
                    <a:pt x="31" y="20"/>
                  </a:lnTo>
                  <a:lnTo>
                    <a:pt x="44" y="14"/>
                  </a:lnTo>
                  <a:lnTo>
                    <a:pt x="55" y="8"/>
                  </a:lnTo>
                  <a:lnTo>
                    <a:pt x="64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7" name="Freeform 267"/>
            <p:cNvSpPr>
              <a:spLocks/>
            </p:cNvSpPr>
            <p:nvPr/>
          </p:nvSpPr>
          <p:spPr bwMode="auto">
            <a:xfrm>
              <a:off x="382" y="396"/>
              <a:ext cx="336" cy="333"/>
            </a:xfrm>
            <a:custGeom>
              <a:avLst/>
              <a:gdLst>
                <a:gd name="T0" fmla="*/ 0 w 673"/>
                <a:gd name="T1" fmla="*/ 1 h 664"/>
                <a:gd name="T2" fmla="*/ 0 w 673"/>
                <a:gd name="T3" fmla="*/ 1 h 664"/>
                <a:gd name="T4" fmla="*/ 0 w 673"/>
                <a:gd name="T5" fmla="*/ 1 h 664"/>
                <a:gd name="T6" fmla="*/ 0 w 673"/>
                <a:gd name="T7" fmla="*/ 1 h 664"/>
                <a:gd name="T8" fmla="*/ 0 w 673"/>
                <a:gd name="T9" fmla="*/ 1 h 664"/>
                <a:gd name="T10" fmla="*/ 0 w 673"/>
                <a:gd name="T11" fmla="*/ 1 h 664"/>
                <a:gd name="T12" fmla="*/ 0 w 673"/>
                <a:gd name="T13" fmla="*/ 1 h 664"/>
                <a:gd name="T14" fmla="*/ 0 w 673"/>
                <a:gd name="T15" fmla="*/ 1 h 664"/>
                <a:gd name="T16" fmla="*/ 0 w 673"/>
                <a:gd name="T17" fmla="*/ 1 h 664"/>
                <a:gd name="T18" fmla="*/ 0 w 673"/>
                <a:gd name="T19" fmla="*/ 1 h 664"/>
                <a:gd name="T20" fmla="*/ 0 w 673"/>
                <a:gd name="T21" fmla="*/ 1 h 664"/>
                <a:gd name="T22" fmla="*/ 0 w 673"/>
                <a:gd name="T23" fmla="*/ 1 h 664"/>
                <a:gd name="T24" fmla="*/ 0 w 673"/>
                <a:gd name="T25" fmla="*/ 1 h 664"/>
                <a:gd name="T26" fmla="*/ 0 w 673"/>
                <a:gd name="T27" fmla="*/ 1 h 664"/>
                <a:gd name="T28" fmla="*/ 0 w 673"/>
                <a:gd name="T29" fmla="*/ 1 h 664"/>
                <a:gd name="T30" fmla="*/ 0 w 673"/>
                <a:gd name="T31" fmla="*/ 1 h 664"/>
                <a:gd name="T32" fmla="*/ 0 w 673"/>
                <a:gd name="T33" fmla="*/ 1 h 664"/>
                <a:gd name="T34" fmla="*/ 0 w 673"/>
                <a:gd name="T35" fmla="*/ 1 h 664"/>
                <a:gd name="T36" fmla="*/ 0 w 673"/>
                <a:gd name="T37" fmla="*/ 1 h 664"/>
                <a:gd name="T38" fmla="*/ 0 w 673"/>
                <a:gd name="T39" fmla="*/ 1 h 664"/>
                <a:gd name="T40" fmla="*/ 0 w 673"/>
                <a:gd name="T41" fmla="*/ 1 h 664"/>
                <a:gd name="T42" fmla="*/ 0 w 673"/>
                <a:gd name="T43" fmla="*/ 1 h 664"/>
                <a:gd name="T44" fmla="*/ 0 w 673"/>
                <a:gd name="T45" fmla="*/ 1 h 664"/>
                <a:gd name="T46" fmla="*/ 0 w 673"/>
                <a:gd name="T47" fmla="*/ 1 h 664"/>
                <a:gd name="T48" fmla="*/ 0 w 673"/>
                <a:gd name="T49" fmla="*/ 1 h 664"/>
                <a:gd name="T50" fmla="*/ 0 w 673"/>
                <a:gd name="T51" fmla="*/ 1 h 664"/>
                <a:gd name="T52" fmla="*/ 0 w 673"/>
                <a:gd name="T53" fmla="*/ 1 h 664"/>
                <a:gd name="T54" fmla="*/ 0 w 673"/>
                <a:gd name="T55" fmla="*/ 1 h 664"/>
                <a:gd name="T56" fmla="*/ 0 w 673"/>
                <a:gd name="T57" fmla="*/ 1 h 664"/>
                <a:gd name="T58" fmla="*/ 0 w 673"/>
                <a:gd name="T59" fmla="*/ 1 h 664"/>
                <a:gd name="T60" fmla="*/ 0 w 673"/>
                <a:gd name="T61" fmla="*/ 1 h 664"/>
                <a:gd name="T62" fmla="*/ 0 w 673"/>
                <a:gd name="T63" fmla="*/ 1 h 664"/>
                <a:gd name="T64" fmla="*/ 0 w 673"/>
                <a:gd name="T65" fmla="*/ 1 h 664"/>
                <a:gd name="T66" fmla="*/ 0 w 673"/>
                <a:gd name="T67" fmla="*/ 1 h 664"/>
                <a:gd name="T68" fmla="*/ 0 w 673"/>
                <a:gd name="T69" fmla="*/ 1 h 664"/>
                <a:gd name="T70" fmla="*/ 0 w 673"/>
                <a:gd name="T71" fmla="*/ 1 h 664"/>
                <a:gd name="T72" fmla="*/ 0 w 673"/>
                <a:gd name="T73" fmla="*/ 1 h 664"/>
                <a:gd name="T74" fmla="*/ 0 w 673"/>
                <a:gd name="T75" fmla="*/ 1 h 664"/>
                <a:gd name="T76" fmla="*/ 0 w 673"/>
                <a:gd name="T77" fmla="*/ 1 h 664"/>
                <a:gd name="T78" fmla="*/ 0 w 673"/>
                <a:gd name="T79" fmla="*/ 1 h 664"/>
                <a:gd name="T80" fmla="*/ 0 w 673"/>
                <a:gd name="T81" fmla="*/ 1 h 664"/>
                <a:gd name="T82" fmla="*/ 0 w 673"/>
                <a:gd name="T83" fmla="*/ 1 h 664"/>
                <a:gd name="T84" fmla="*/ 0 w 673"/>
                <a:gd name="T85" fmla="*/ 1 h 664"/>
                <a:gd name="T86" fmla="*/ 0 w 673"/>
                <a:gd name="T87" fmla="*/ 1 h 664"/>
                <a:gd name="T88" fmla="*/ 0 w 673"/>
                <a:gd name="T89" fmla="*/ 1 h 664"/>
                <a:gd name="T90" fmla="*/ 0 w 673"/>
                <a:gd name="T91" fmla="*/ 1 h 664"/>
                <a:gd name="T92" fmla="*/ 0 w 673"/>
                <a:gd name="T93" fmla="*/ 1 h 664"/>
                <a:gd name="T94" fmla="*/ 0 w 673"/>
                <a:gd name="T95" fmla="*/ 1 h 664"/>
                <a:gd name="T96" fmla="*/ 0 w 673"/>
                <a:gd name="T97" fmla="*/ 1 h 664"/>
                <a:gd name="T98" fmla="*/ 0 w 673"/>
                <a:gd name="T99" fmla="*/ 1 h 664"/>
                <a:gd name="T100" fmla="*/ 0 w 673"/>
                <a:gd name="T101" fmla="*/ 1 h 664"/>
                <a:gd name="T102" fmla="*/ 0 w 673"/>
                <a:gd name="T103" fmla="*/ 1 h 664"/>
                <a:gd name="T104" fmla="*/ 0 w 673"/>
                <a:gd name="T105" fmla="*/ 1 h 6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3"/>
                <a:gd name="T160" fmla="*/ 0 h 664"/>
                <a:gd name="T161" fmla="*/ 673 w 673"/>
                <a:gd name="T162" fmla="*/ 664 h 6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3" h="664">
                  <a:moveTo>
                    <a:pt x="293" y="243"/>
                  </a:moveTo>
                  <a:lnTo>
                    <a:pt x="291" y="220"/>
                  </a:lnTo>
                  <a:lnTo>
                    <a:pt x="285" y="197"/>
                  </a:lnTo>
                  <a:lnTo>
                    <a:pt x="277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0"/>
                  </a:lnTo>
                  <a:lnTo>
                    <a:pt x="219" y="108"/>
                  </a:lnTo>
                  <a:lnTo>
                    <a:pt x="203" y="102"/>
                  </a:lnTo>
                  <a:lnTo>
                    <a:pt x="184" y="97"/>
                  </a:lnTo>
                  <a:lnTo>
                    <a:pt x="163" y="93"/>
                  </a:lnTo>
                  <a:lnTo>
                    <a:pt x="140" y="88"/>
                  </a:lnTo>
                  <a:lnTo>
                    <a:pt x="117" y="84"/>
                  </a:lnTo>
                  <a:lnTo>
                    <a:pt x="96" y="79"/>
                  </a:lnTo>
                  <a:lnTo>
                    <a:pt x="77" y="75"/>
                  </a:lnTo>
                  <a:lnTo>
                    <a:pt x="62" y="70"/>
                  </a:lnTo>
                  <a:lnTo>
                    <a:pt x="53" y="65"/>
                  </a:lnTo>
                  <a:lnTo>
                    <a:pt x="44" y="59"/>
                  </a:lnTo>
                  <a:lnTo>
                    <a:pt x="38" y="58"/>
                  </a:lnTo>
                  <a:lnTo>
                    <a:pt x="38" y="62"/>
                  </a:lnTo>
                  <a:lnTo>
                    <a:pt x="44" y="70"/>
                  </a:lnTo>
                  <a:lnTo>
                    <a:pt x="53" y="84"/>
                  </a:lnTo>
                  <a:lnTo>
                    <a:pt x="58" y="104"/>
                  </a:lnTo>
                  <a:lnTo>
                    <a:pt x="62" y="128"/>
                  </a:lnTo>
                  <a:lnTo>
                    <a:pt x="65" y="152"/>
                  </a:lnTo>
                  <a:lnTo>
                    <a:pt x="68" y="166"/>
                  </a:lnTo>
                  <a:lnTo>
                    <a:pt x="74" y="181"/>
                  </a:lnTo>
                  <a:lnTo>
                    <a:pt x="83" y="198"/>
                  </a:lnTo>
                  <a:lnTo>
                    <a:pt x="94" y="215"/>
                  </a:lnTo>
                  <a:lnTo>
                    <a:pt x="106" y="232"/>
                  </a:lnTo>
                  <a:lnTo>
                    <a:pt x="122" y="247"/>
                  </a:lnTo>
                  <a:lnTo>
                    <a:pt x="137" y="259"/>
                  </a:lnTo>
                  <a:lnTo>
                    <a:pt x="155" y="269"/>
                  </a:lnTo>
                  <a:lnTo>
                    <a:pt x="172" y="275"/>
                  </a:lnTo>
                  <a:lnTo>
                    <a:pt x="187" y="281"/>
                  </a:lnTo>
                  <a:lnTo>
                    <a:pt x="203" y="285"/>
                  </a:lnTo>
                  <a:lnTo>
                    <a:pt x="216" y="291"/>
                  </a:lnTo>
                  <a:lnTo>
                    <a:pt x="228" y="298"/>
                  </a:lnTo>
                  <a:lnTo>
                    <a:pt x="239" y="305"/>
                  </a:lnTo>
                  <a:lnTo>
                    <a:pt x="250" y="316"/>
                  </a:lnTo>
                  <a:lnTo>
                    <a:pt x="259" y="330"/>
                  </a:lnTo>
                  <a:lnTo>
                    <a:pt x="250" y="333"/>
                  </a:lnTo>
                  <a:lnTo>
                    <a:pt x="239" y="333"/>
                  </a:lnTo>
                  <a:lnTo>
                    <a:pt x="232" y="331"/>
                  </a:lnTo>
                  <a:lnTo>
                    <a:pt x="222" y="328"/>
                  </a:lnTo>
                  <a:lnTo>
                    <a:pt x="213" y="327"/>
                  </a:lnTo>
                  <a:lnTo>
                    <a:pt x="206" y="324"/>
                  </a:lnTo>
                  <a:lnTo>
                    <a:pt x="195" y="321"/>
                  </a:lnTo>
                  <a:lnTo>
                    <a:pt x="186" y="319"/>
                  </a:lnTo>
                  <a:lnTo>
                    <a:pt x="170" y="317"/>
                  </a:lnTo>
                  <a:lnTo>
                    <a:pt x="157" y="321"/>
                  </a:lnTo>
                  <a:lnTo>
                    <a:pt x="141" y="325"/>
                  </a:lnTo>
                  <a:lnTo>
                    <a:pt x="128" y="331"/>
                  </a:lnTo>
                  <a:lnTo>
                    <a:pt x="114" y="339"/>
                  </a:lnTo>
                  <a:lnTo>
                    <a:pt x="102" y="350"/>
                  </a:lnTo>
                  <a:lnTo>
                    <a:pt x="93" y="362"/>
                  </a:lnTo>
                  <a:lnTo>
                    <a:pt x="83" y="374"/>
                  </a:lnTo>
                  <a:lnTo>
                    <a:pt x="76" y="386"/>
                  </a:lnTo>
                  <a:lnTo>
                    <a:pt x="67" y="398"/>
                  </a:lnTo>
                  <a:lnTo>
                    <a:pt x="56" y="409"/>
                  </a:lnTo>
                  <a:lnTo>
                    <a:pt x="45" y="418"/>
                  </a:lnTo>
                  <a:lnTo>
                    <a:pt x="36" y="426"/>
                  </a:lnTo>
                  <a:lnTo>
                    <a:pt x="25" y="432"/>
                  </a:lnTo>
                  <a:lnTo>
                    <a:pt x="18" y="438"/>
                  </a:lnTo>
                  <a:lnTo>
                    <a:pt x="10" y="441"/>
                  </a:lnTo>
                  <a:lnTo>
                    <a:pt x="3" y="446"/>
                  </a:lnTo>
                  <a:lnTo>
                    <a:pt x="0" y="450"/>
                  </a:lnTo>
                  <a:lnTo>
                    <a:pt x="4" y="453"/>
                  </a:lnTo>
                  <a:lnTo>
                    <a:pt x="13" y="461"/>
                  </a:lnTo>
                  <a:lnTo>
                    <a:pt x="16" y="463"/>
                  </a:lnTo>
                  <a:lnTo>
                    <a:pt x="22" y="466"/>
                  </a:lnTo>
                  <a:lnTo>
                    <a:pt x="29" y="469"/>
                  </a:lnTo>
                  <a:lnTo>
                    <a:pt x="38" y="473"/>
                  </a:lnTo>
                  <a:lnTo>
                    <a:pt x="45" y="476"/>
                  </a:lnTo>
                  <a:lnTo>
                    <a:pt x="56" y="481"/>
                  </a:lnTo>
                  <a:lnTo>
                    <a:pt x="67" y="484"/>
                  </a:lnTo>
                  <a:lnTo>
                    <a:pt x="79" y="487"/>
                  </a:lnTo>
                  <a:lnTo>
                    <a:pt x="97" y="490"/>
                  </a:lnTo>
                  <a:lnTo>
                    <a:pt x="117" y="492"/>
                  </a:lnTo>
                  <a:lnTo>
                    <a:pt x="138" y="492"/>
                  </a:lnTo>
                  <a:lnTo>
                    <a:pt x="158" y="489"/>
                  </a:lnTo>
                  <a:lnTo>
                    <a:pt x="178" y="481"/>
                  </a:lnTo>
                  <a:lnTo>
                    <a:pt x="198" y="470"/>
                  </a:lnTo>
                  <a:lnTo>
                    <a:pt x="216" y="455"/>
                  </a:lnTo>
                  <a:lnTo>
                    <a:pt x="232" y="435"/>
                  </a:lnTo>
                  <a:lnTo>
                    <a:pt x="236" y="427"/>
                  </a:lnTo>
                  <a:lnTo>
                    <a:pt x="241" y="418"/>
                  </a:lnTo>
                  <a:lnTo>
                    <a:pt x="244" y="411"/>
                  </a:lnTo>
                  <a:lnTo>
                    <a:pt x="248" y="401"/>
                  </a:lnTo>
                  <a:lnTo>
                    <a:pt x="253" y="389"/>
                  </a:lnTo>
                  <a:lnTo>
                    <a:pt x="257" y="377"/>
                  </a:lnTo>
                  <a:lnTo>
                    <a:pt x="262" y="368"/>
                  </a:lnTo>
                  <a:lnTo>
                    <a:pt x="268" y="360"/>
                  </a:lnTo>
                  <a:lnTo>
                    <a:pt x="274" y="353"/>
                  </a:lnTo>
                  <a:lnTo>
                    <a:pt x="280" y="348"/>
                  </a:lnTo>
                  <a:lnTo>
                    <a:pt x="288" y="345"/>
                  </a:lnTo>
                  <a:lnTo>
                    <a:pt x="296" y="343"/>
                  </a:lnTo>
                  <a:lnTo>
                    <a:pt x="296" y="353"/>
                  </a:lnTo>
                  <a:lnTo>
                    <a:pt x="296" y="360"/>
                  </a:lnTo>
                  <a:lnTo>
                    <a:pt x="299" y="366"/>
                  </a:lnTo>
                  <a:lnTo>
                    <a:pt x="302" y="372"/>
                  </a:lnTo>
                  <a:lnTo>
                    <a:pt x="300" y="389"/>
                  </a:lnTo>
                  <a:lnTo>
                    <a:pt x="296" y="403"/>
                  </a:lnTo>
                  <a:lnTo>
                    <a:pt x="285" y="415"/>
                  </a:lnTo>
                  <a:lnTo>
                    <a:pt x="270" y="424"/>
                  </a:lnTo>
                  <a:lnTo>
                    <a:pt x="259" y="429"/>
                  </a:lnTo>
                  <a:lnTo>
                    <a:pt x="250" y="434"/>
                  </a:lnTo>
                  <a:lnTo>
                    <a:pt x="241" y="441"/>
                  </a:lnTo>
                  <a:lnTo>
                    <a:pt x="232" y="449"/>
                  </a:lnTo>
                  <a:lnTo>
                    <a:pt x="221" y="460"/>
                  </a:lnTo>
                  <a:lnTo>
                    <a:pt x="212" y="472"/>
                  </a:lnTo>
                  <a:lnTo>
                    <a:pt x="204" y="485"/>
                  </a:lnTo>
                  <a:lnTo>
                    <a:pt x="198" y="501"/>
                  </a:lnTo>
                  <a:lnTo>
                    <a:pt x="193" y="515"/>
                  </a:lnTo>
                  <a:lnTo>
                    <a:pt x="190" y="531"/>
                  </a:lnTo>
                  <a:lnTo>
                    <a:pt x="189" y="547"/>
                  </a:lnTo>
                  <a:lnTo>
                    <a:pt x="190" y="562"/>
                  </a:lnTo>
                  <a:lnTo>
                    <a:pt x="192" y="573"/>
                  </a:lnTo>
                  <a:lnTo>
                    <a:pt x="193" y="582"/>
                  </a:lnTo>
                  <a:lnTo>
                    <a:pt x="195" y="591"/>
                  </a:lnTo>
                  <a:lnTo>
                    <a:pt x="195" y="599"/>
                  </a:lnTo>
                  <a:lnTo>
                    <a:pt x="196" y="618"/>
                  </a:lnTo>
                  <a:lnTo>
                    <a:pt x="195" y="634"/>
                  </a:lnTo>
                  <a:lnTo>
                    <a:pt x="192" y="646"/>
                  </a:lnTo>
                  <a:lnTo>
                    <a:pt x="187" y="654"/>
                  </a:lnTo>
                  <a:lnTo>
                    <a:pt x="183" y="661"/>
                  </a:lnTo>
                  <a:lnTo>
                    <a:pt x="186" y="664"/>
                  </a:lnTo>
                  <a:lnTo>
                    <a:pt x="193" y="664"/>
                  </a:lnTo>
                  <a:lnTo>
                    <a:pt x="203" y="663"/>
                  </a:lnTo>
                  <a:lnTo>
                    <a:pt x="247" y="655"/>
                  </a:lnTo>
                  <a:lnTo>
                    <a:pt x="286" y="638"/>
                  </a:lnTo>
                  <a:lnTo>
                    <a:pt x="317" y="614"/>
                  </a:lnTo>
                  <a:lnTo>
                    <a:pt x="341" y="583"/>
                  </a:lnTo>
                  <a:lnTo>
                    <a:pt x="357" y="548"/>
                  </a:lnTo>
                  <a:lnTo>
                    <a:pt x="363" y="511"/>
                  </a:lnTo>
                  <a:lnTo>
                    <a:pt x="361" y="475"/>
                  </a:lnTo>
                  <a:lnTo>
                    <a:pt x="351" y="438"/>
                  </a:lnTo>
                  <a:lnTo>
                    <a:pt x="343" y="421"/>
                  </a:lnTo>
                  <a:lnTo>
                    <a:pt x="335" y="408"/>
                  </a:lnTo>
                  <a:lnTo>
                    <a:pt x="331" y="398"/>
                  </a:lnTo>
                  <a:lnTo>
                    <a:pt x="328" y="388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8" y="380"/>
                  </a:lnTo>
                  <a:lnTo>
                    <a:pt x="351" y="377"/>
                  </a:lnTo>
                  <a:lnTo>
                    <a:pt x="361" y="388"/>
                  </a:lnTo>
                  <a:lnTo>
                    <a:pt x="367" y="406"/>
                  </a:lnTo>
                  <a:lnTo>
                    <a:pt x="372" y="426"/>
                  </a:lnTo>
                  <a:lnTo>
                    <a:pt x="375" y="447"/>
                  </a:lnTo>
                  <a:lnTo>
                    <a:pt x="377" y="463"/>
                  </a:lnTo>
                  <a:lnTo>
                    <a:pt x="380" y="478"/>
                  </a:lnTo>
                  <a:lnTo>
                    <a:pt x="384" y="492"/>
                  </a:lnTo>
                  <a:lnTo>
                    <a:pt x="390" y="505"/>
                  </a:lnTo>
                  <a:lnTo>
                    <a:pt x="399" y="519"/>
                  </a:lnTo>
                  <a:lnTo>
                    <a:pt x="412" y="531"/>
                  </a:lnTo>
                  <a:lnTo>
                    <a:pt x="427" y="542"/>
                  </a:lnTo>
                  <a:lnTo>
                    <a:pt x="445" y="551"/>
                  </a:lnTo>
                  <a:lnTo>
                    <a:pt x="467" y="559"/>
                  </a:lnTo>
                  <a:lnTo>
                    <a:pt x="486" y="566"/>
                  </a:lnTo>
                  <a:lnTo>
                    <a:pt x="506" y="574"/>
                  </a:lnTo>
                  <a:lnTo>
                    <a:pt x="523" y="582"/>
                  </a:lnTo>
                  <a:lnTo>
                    <a:pt x="538" y="591"/>
                  </a:lnTo>
                  <a:lnTo>
                    <a:pt x="552" y="600"/>
                  </a:lnTo>
                  <a:lnTo>
                    <a:pt x="563" y="612"/>
                  </a:lnTo>
                  <a:lnTo>
                    <a:pt x="572" y="626"/>
                  </a:lnTo>
                  <a:lnTo>
                    <a:pt x="577" y="605"/>
                  </a:lnTo>
                  <a:lnTo>
                    <a:pt x="580" y="577"/>
                  </a:lnTo>
                  <a:lnTo>
                    <a:pt x="581" y="545"/>
                  </a:lnTo>
                  <a:lnTo>
                    <a:pt x="578" y="510"/>
                  </a:lnTo>
                  <a:lnTo>
                    <a:pt x="570" y="476"/>
                  </a:lnTo>
                  <a:lnTo>
                    <a:pt x="555" y="447"/>
                  </a:lnTo>
                  <a:lnTo>
                    <a:pt x="532" y="424"/>
                  </a:lnTo>
                  <a:lnTo>
                    <a:pt x="500" y="409"/>
                  </a:lnTo>
                  <a:lnTo>
                    <a:pt x="490" y="406"/>
                  </a:lnTo>
                  <a:lnTo>
                    <a:pt x="479" y="405"/>
                  </a:lnTo>
                  <a:lnTo>
                    <a:pt x="468" y="401"/>
                  </a:lnTo>
                  <a:lnTo>
                    <a:pt x="459" y="400"/>
                  </a:lnTo>
                  <a:lnTo>
                    <a:pt x="450" y="397"/>
                  </a:lnTo>
                  <a:lnTo>
                    <a:pt x="442" y="395"/>
                  </a:lnTo>
                  <a:lnTo>
                    <a:pt x="436" y="394"/>
                  </a:lnTo>
                  <a:lnTo>
                    <a:pt x="432" y="392"/>
                  </a:lnTo>
                  <a:lnTo>
                    <a:pt x="435" y="388"/>
                  </a:lnTo>
                  <a:lnTo>
                    <a:pt x="439" y="382"/>
                  </a:lnTo>
                  <a:lnTo>
                    <a:pt x="442" y="376"/>
                  </a:lnTo>
                  <a:lnTo>
                    <a:pt x="444" y="371"/>
                  </a:lnTo>
                  <a:lnTo>
                    <a:pt x="467" y="382"/>
                  </a:lnTo>
                  <a:lnTo>
                    <a:pt x="490" y="391"/>
                  </a:lnTo>
                  <a:lnTo>
                    <a:pt x="511" y="397"/>
                  </a:lnTo>
                  <a:lnTo>
                    <a:pt x="532" y="400"/>
                  </a:lnTo>
                  <a:lnTo>
                    <a:pt x="552" y="401"/>
                  </a:lnTo>
                  <a:lnTo>
                    <a:pt x="570" y="401"/>
                  </a:lnTo>
                  <a:lnTo>
                    <a:pt x="587" y="398"/>
                  </a:lnTo>
                  <a:lnTo>
                    <a:pt x="602" y="394"/>
                  </a:lnTo>
                  <a:lnTo>
                    <a:pt x="616" y="388"/>
                  </a:lnTo>
                  <a:lnTo>
                    <a:pt x="627" y="383"/>
                  </a:lnTo>
                  <a:lnTo>
                    <a:pt x="638" y="379"/>
                  </a:lnTo>
                  <a:lnTo>
                    <a:pt x="647" y="376"/>
                  </a:lnTo>
                  <a:lnTo>
                    <a:pt x="654" y="372"/>
                  </a:lnTo>
                  <a:lnTo>
                    <a:pt x="660" y="371"/>
                  </a:lnTo>
                  <a:lnTo>
                    <a:pt x="667" y="371"/>
                  </a:lnTo>
                  <a:lnTo>
                    <a:pt x="673" y="371"/>
                  </a:lnTo>
                  <a:lnTo>
                    <a:pt x="659" y="365"/>
                  </a:lnTo>
                  <a:lnTo>
                    <a:pt x="647" y="359"/>
                  </a:lnTo>
                  <a:lnTo>
                    <a:pt x="635" y="350"/>
                  </a:lnTo>
                  <a:lnTo>
                    <a:pt x="624" y="340"/>
                  </a:lnTo>
                  <a:lnTo>
                    <a:pt x="615" y="331"/>
                  </a:lnTo>
                  <a:lnTo>
                    <a:pt x="606" y="321"/>
                  </a:lnTo>
                  <a:lnTo>
                    <a:pt x="596" y="308"/>
                  </a:lnTo>
                  <a:lnTo>
                    <a:pt x="589" y="296"/>
                  </a:lnTo>
                  <a:lnTo>
                    <a:pt x="578" y="284"/>
                  </a:lnTo>
                  <a:lnTo>
                    <a:pt x="564" y="272"/>
                  </a:lnTo>
                  <a:lnTo>
                    <a:pt x="546" y="261"/>
                  </a:lnTo>
                  <a:lnTo>
                    <a:pt x="528" y="253"/>
                  </a:lnTo>
                  <a:lnTo>
                    <a:pt x="506" y="249"/>
                  </a:lnTo>
                  <a:lnTo>
                    <a:pt x="486" y="247"/>
                  </a:lnTo>
                  <a:lnTo>
                    <a:pt x="468" y="250"/>
                  </a:lnTo>
                  <a:lnTo>
                    <a:pt x="453" y="256"/>
                  </a:lnTo>
                  <a:lnTo>
                    <a:pt x="444" y="262"/>
                  </a:lnTo>
                  <a:lnTo>
                    <a:pt x="435" y="269"/>
                  </a:lnTo>
                  <a:lnTo>
                    <a:pt x="427" y="272"/>
                  </a:lnTo>
                  <a:lnTo>
                    <a:pt x="421" y="276"/>
                  </a:lnTo>
                  <a:lnTo>
                    <a:pt x="415" y="278"/>
                  </a:lnTo>
                  <a:lnTo>
                    <a:pt x="410" y="281"/>
                  </a:lnTo>
                  <a:lnTo>
                    <a:pt x="406" y="281"/>
                  </a:lnTo>
                  <a:lnTo>
                    <a:pt x="402" y="282"/>
                  </a:lnTo>
                  <a:lnTo>
                    <a:pt x="404" y="278"/>
                  </a:lnTo>
                  <a:lnTo>
                    <a:pt x="404" y="270"/>
                  </a:lnTo>
                  <a:lnTo>
                    <a:pt x="402" y="262"/>
                  </a:lnTo>
                  <a:lnTo>
                    <a:pt x="399" y="258"/>
                  </a:lnTo>
                  <a:lnTo>
                    <a:pt x="406" y="255"/>
                  </a:lnTo>
                  <a:lnTo>
                    <a:pt x="410" y="252"/>
                  </a:lnTo>
                  <a:lnTo>
                    <a:pt x="416" y="250"/>
                  </a:lnTo>
                  <a:lnTo>
                    <a:pt x="422" y="249"/>
                  </a:lnTo>
                  <a:lnTo>
                    <a:pt x="427" y="249"/>
                  </a:lnTo>
                  <a:lnTo>
                    <a:pt x="433" y="247"/>
                  </a:lnTo>
                  <a:lnTo>
                    <a:pt x="439" y="246"/>
                  </a:lnTo>
                  <a:lnTo>
                    <a:pt x="445" y="243"/>
                  </a:lnTo>
                  <a:lnTo>
                    <a:pt x="461" y="230"/>
                  </a:lnTo>
                  <a:lnTo>
                    <a:pt x="473" y="214"/>
                  </a:lnTo>
                  <a:lnTo>
                    <a:pt x="483" y="194"/>
                  </a:lnTo>
                  <a:lnTo>
                    <a:pt x="491" y="171"/>
                  </a:lnTo>
                  <a:lnTo>
                    <a:pt x="497" y="148"/>
                  </a:lnTo>
                  <a:lnTo>
                    <a:pt x="499" y="125"/>
                  </a:lnTo>
                  <a:lnTo>
                    <a:pt x="497" y="107"/>
                  </a:lnTo>
                  <a:lnTo>
                    <a:pt x="491" y="91"/>
                  </a:lnTo>
                  <a:lnTo>
                    <a:pt x="482" y="68"/>
                  </a:lnTo>
                  <a:lnTo>
                    <a:pt x="477" y="42"/>
                  </a:lnTo>
                  <a:lnTo>
                    <a:pt x="476" y="18"/>
                  </a:lnTo>
                  <a:lnTo>
                    <a:pt x="477" y="0"/>
                  </a:lnTo>
                  <a:lnTo>
                    <a:pt x="467" y="13"/>
                  </a:lnTo>
                  <a:lnTo>
                    <a:pt x="456" y="27"/>
                  </a:lnTo>
                  <a:lnTo>
                    <a:pt x="445" y="39"/>
                  </a:lnTo>
                  <a:lnTo>
                    <a:pt x="435" y="49"/>
                  </a:lnTo>
                  <a:lnTo>
                    <a:pt x="422" y="58"/>
                  </a:lnTo>
                  <a:lnTo>
                    <a:pt x="412" y="64"/>
                  </a:lnTo>
                  <a:lnTo>
                    <a:pt x="401" y="70"/>
                  </a:lnTo>
                  <a:lnTo>
                    <a:pt x="392" y="73"/>
                  </a:lnTo>
                  <a:lnTo>
                    <a:pt x="372" y="81"/>
                  </a:lnTo>
                  <a:lnTo>
                    <a:pt x="354" y="94"/>
                  </a:lnTo>
                  <a:lnTo>
                    <a:pt x="338" y="113"/>
                  </a:lnTo>
                  <a:lnTo>
                    <a:pt x="325" y="134"/>
                  </a:lnTo>
                  <a:lnTo>
                    <a:pt x="314" y="159"/>
                  </a:lnTo>
                  <a:lnTo>
                    <a:pt x="309" y="185"/>
                  </a:lnTo>
                  <a:lnTo>
                    <a:pt x="309" y="212"/>
                  </a:lnTo>
                  <a:lnTo>
                    <a:pt x="317" y="241"/>
                  </a:lnTo>
                  <a:lnTo>
                    <a:pt x="312" y="240"/>
                  </a:lnTo>
                  <a:lnTo>
                    <a:pt x="305" y="240"/>
                  </a:lnTo>
                  <a:lnTo>
                    <a:pt x="297" y="240"/>
                  </a:lnTo>
                  <a:lnTo>
                    <a:pt x="293" y="24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8" name="Freeform 268"/>
            <p:cNvSpPr>
              <a:spLocks/>
            </p:cNvSpPr>
            <p:nvPr/>
          </p:nvSpPr>
          <p:spPr bwMode="auto">
            <a:xfrm>
              <a:off x="476" y="373"/>
              <a:ext cx="102" cy="145"/>
            </a:xfrm>
            <a:custGeom>
              <a:avLst/>
              <a:gdLst>
                <a:gd name="T0" fmla="*/ 0 w 205"/>
                <a:gd name="T1" fmla="*/ 1 h 289"/>
                <a:gd name="T2" fmla="*/ 0 w 205"/>
                <a:gd name="T3" fmla="*/ 1 h 289"/>
                <a:gd name="T4" fmla="*/ 0 w 205"/>
                <a:gd name="T5" fmla="*/ 1 h 289"/>
                <a:gd name="T6" fmla="*/ 0 w 205"/>
                <a:gd name="T7" fmla="*/ 1 h 289"/>
                <a:gd name="T8" fmla="*/ 0 w 205"/>
                <a:gd name="T9" fmla="*/ 1 h 289"/>
                <a:gd name="T10" fmla="*/ 0 w 205"/>
                <a:gd name="T11" fmla="*/ 1 h 289"/>
                <a:gd name="T12" fmla="*/ 0 w 205"/>
                <a:gd name="T13" fmla="*/ 1 h 289"/>
                <a:gd name="T14" fmla="*/ 0 w 205"/>
                <a:gd name="T15" fmla="*/ 1 h 289"/>
                <a:gd name="T16" fmla="*/ 0 w 205"/>
                <a:gd name="T17" fmla="*/ 1 h 289"/>
                <a:gd name="T18" fmla="*/ 0 w 205"/>
                <a:gd name="T19" fmla="*/ 1 h 289"/>
                <a:gd name="T20" fmla="*/ 0 w 205"/>
                <a:gd name="T21" fmla="*/ 1 h 289"/>
                <a:gd name="T22" fmla="*/ 0 w 205"/>
                <a:gd name="T23" fmla="*/ 1 h 289"/>
                <a:gd name="T24" fmla="*/ 0 w 205"/>
                <a:gd name="T25" fmla="*/ 1 h 289"/>
                <a:gd name="T26" fmla="*/ 0 w 205"/>
                <a:gd name="T27" fmla="*/ 1 h 289"/>
                <a:gd name="T28" fmla="*/ 0 w 205"/>
                <a:gd name="T29" fmla="*/ 1 h 289"/>
                <a:gd name="T30" fmla="*/ 0 w 205"/>
                <a:gd name="T31" fmla="*/ 1 h 289"/>
                <a:gd name="T32" fmla="*/ 0 w 205"/>
                <a:gd name="T33" fmla="*/ 1 h 289"/>
                <a:gd name="T34" fmla="*/ 0 w 205"/>
                <a:gd name="T35" fmla="*/ 1 h 289"/>
                <a:gd name="T36" fmla="*/ 0 w 205"/>
                <a:gd name="T37" fmla="*/ 1 h 289"/>
                <a:gd name="T38" fmla="*/ 0 w 205"/>
                <a:gd name="T39" fmla="*/ 1 h 289"/>
                <a:gd name="T40" fmla="*/ 0 w 205"/>
                <a:gd name="T41" fmla="*/ 1 h 289"/>
                <a:gd name="T42" fmla="*/ 0 w 205"/>
                <a:gd name="T43" fmla="*/ 1 h 289"/>
                <a:gd name="T44" fmla="*/ 0 w 205"/>
                <a:gd name="T45" fmla="*/ 1 h 289"/>
                <a:gd name="T46" fmla="*/ 0 w 205"/>
                <a:gd name="T47" fmla="*/ 1 h 289"/>
                <a:gd name="T48" fmla="*/ 0 w 205"/>
                <a:gd name="T49" fmla="*/ 1 h 289"/>
                <a:gd name="T50" fmla="*/ 0 w 205"/>
                <a:gd name="T51" fmla="*/ 1 h 289"/>
                <a:gd name="T52" fmla="*/ 0 w 205"/>
                <a:gd name="T53" fmla="*/ 1 h 289"/>
                <a:gd name="T54" fmla="*/ 0 w 205"/>
                <a:gd name="T55" fmla="*/ 1 h 289"/>
                <a:gd name="T56" fmla="*/ 0 w 205"/>
                <a:gd name="T57" fmla="*/ 1 h 289"/>
                <a:gd name="T58" fmla="*/ 0 w 205"/>
                <a:gd name="T59" fmla="*/ 1 h 289"/>
                <a:gd name="T60" fmla="*/ 0 w 205"/>
                <a:gd name="T61" fmla="*/ 1 h 289"/>
                <a:gd name="T62" fmla="*/ 0 w 205"/>
                <a:gd name="T63" fmla="*/ 1 h 289"/>
                <a:gd name="T64" fmla="*/ 0 w 205"/>
                <a:gd name="T65" fmla="*/ 1 h 289"/>
                <a:gd name="T66" fmla="*/ 0 w 205"/>
                <a:gd name="T67" fmla="*/ 1 h 289"/>
                <a:gd name="T68" fmla="*/ 0 w 205"/>
                <a:gd name="T69" fmla="*/ 1 h 289"/>
                <a:gd name="T70" fmla="*/ 0 w 205"/>
                <a:gd name="T71" fmla="*/ 1 h 289"/>
                <a:gd name="T72" fmla="*/ 0 w 205"/>
                <a:gd name="T73" fmla="*/ 0 h 289"/>
                <a:gd name="T74" fmla="*/ 0 w 205"/>
                <a:gd name="T75" fmla="*/ 1 h 289"/>
                <a:gd name="T76" fmla="*/ 0 w 205"/>
                <a:gd name="T77" fmla="*/ 1 h 289"/>
                <a:gd name="T78" fmla="*/ 0 w 205"/>
                <a:gd name="T79" fmla="*/ 1 h 289"/>
                <a:gd name="T80" fmla="*/ 0 w 205"/>
                <a:gd name="T81" fmla="*/ 1 h 289"/>
                <a:gd name="T82" fmla="*/ 0 w 205"/>
                <a:gd name="T83" fmla="*/ 1 h 289"/>
                <a:gd name="T84" fmla="*/ 0 w 205"/>
                <a:gd name="T85" fmla="*/ 1 h 289"/>
                <a:gd name="T86" fmla="*/ 0 w 205"/>
                <a:gd name="T87" fmla="*/ 1 h 289"/>
                <a:gd name="T88" fmla="*/ 0 w 205"/>
                <a:gd name="T89" fmla="*/ 1 h 289"/>
                <a:gd name="T90" fmla="*/ 0 w 205"/>
                <a:gd name="T91" fmla="*/ 1 h 289"/>
                <a:gd name="T92" fmla="*/ 0 w 205"/>
                <a:gd name="T93" fmla="*/ 1 h 289"/>
                <a:gd name="T94" fmla="*/ 0 w 205"/>
                <a:gd name="T95" fmla="*/ 1 h 289"/>
                <a:gd name="T96" fmla="*/ 0 w 205"/>
                <a:gd name="T97" fmla="*/ 1 h 289"/>
                <a:gd name="T98" fmla="*/ 0 w 205"/>
                <a:gd name="T99" fmla="*/ 1 h 289"/>
                <a:gd name="T100" fmla="*/ 0 w 205"/>
                <a:gd name="T101" fmla="*/ 1 h 289"/>
                <a:gd name="T102" fmla="*/ 0 w 205"/>
                <a:gd name="T103" fmla="*/ 1 h 289"/>
                <a:gd name="T104" fmla="*/ 0 w 205"/>
                <a:gd name="T105" fmla="*/ 1 h 2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5"/>
                <a:gd name="T160" fmla="*/ 0 h 289"/>
                <a:gd name="T161" fmla="*/ 205 w 205"/>
                <a:gd name="T162" fmla="*/ 289 h 2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5" h="289">
                  <a:moveTo>
                    <a:pt x="205" y="119"/>
                  </a:moveTo>
                  <a:lnTo>
                    <a:pt x="193" y="124"/>
                  </a:lnTo>
                  <a:lnTo>
                    <a:pt x="180" y="131"/>
                  </a:lnTo>
                  <a:lnTo>
                    <a:pt x="168" y="140"/>
                  </a:lnTo>
                  <a:lnTo>
                    <a:pt x="156" y="151"/>
                  </a:lnTo>
                  <a:lnTo>
                    <a:pt x="147" y="163"/>
                  </a:lnTo>
                  <a:lnTo>
                    <a:pt x="138" y="179"/>
                  </a:lnTo>
                  <a:lnTo>
                    <a:pt x="130" y="194"/>
                  </a:lnTo>
                  <a:lnTo>
                    <a:pt x="125" y="211"/>
                  </a:lnTo>
                  <a:lnTo>
                    <a:pt x="124" y="217"/>
                  </a:lnTo>
                  <a:lnTo>
                    <a:pt x="124" y="221"/>
                  </a:lnTo>
                  <a:lnTo>
                    <a:pt x="122" y="227"/>
                  </a:lnTo>
                  <a:lnTo>
                    <a:pt x="122" y="234"/>
                  </a:lnTo>
                  <a:lnTo>
                    <a:pt x="122" y="246"/>
                  </a:lnTo>
                  <a:lnTo>
                    <a:pt x="124" y="260"/>
                  </a:lnTo>
                  <a:lnTo>
                    <a:pt x="125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6"/>
                  </a:lnTo>
                  <a:lnTo>
                    <a:pt x="110" y="286"/>
                  </a:lnTo>
                  <a:lnTo>
                    <a:pt x="106" y="289"/>
                  </a:lnTo>
                  <a:lnTo>
                    <a:pt x="104" y="266"/>
                  </a:lnTo>
                  <a:lnTo>
                    <a:pt x="98" y="243"/>
                  </a:lnTo>
                  <a:lnTo>
                    <a:pt x="90" y="221"/>
                  </a:lnTo>
                  <a:lnTo>
                    <a:pt x="78" y="200"/>
                  </a:lnTo>
                  <a:lnTo>
                    <a:pt x="64" y="182"/>
                  </a:lnTo>
                  <a:lnTo>
                    <a:pt x="49" y="166"/>
                  </a:lnTo>
                  <a:lnTo>
                    <a:pt x="32" y="154"/>
                  </a:lnTo>
                  <a:lnTo>
                    <a:pt x="16" y="148"/>
                  </a:lnTo>
                  <a:lnTo>
                    <a:pt x="17" y="134"/>
                  </a:lnTo>
                  <a:lnTo>
                    <a:pt x="17" y="121"/>
                  </a:lnTo>
                  <a:lnTo>
                    <a:pt x="11" y="110"/>
                  </a:lnTo>
                  <a:lnTo>
                    <a:pt x="0" y="102"/>
                  </a:lnTo>
                  <a:lnTo>
                    <a:pt x="12" y="82"/>
                  </a:lnTo>
                  <a:lnTo>
                    <a:pt x="23" y="55"/>
                  </a:lnTo>
                  <a:lnTo>
                    <a:pt x="28" y="24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5" y="40"/>
                  </a:lnTo>
                  <a:lnTo>
                    <a:pt x="90" y="44"/>
                  </a:lnTo>
                  <a:lnTo>
                    <a:pt x="107" y="46"/>
                  </a:lnTo>
                  <a:lnTo>
                    <a:pt x="125" y="44"/>
                  </a:lnTo>
                  <a:lnTo>
                    <a:pt x="125" y="58"/>
                  </a:lnTo>
                  <a:lnTo>
                    <a:pt x="127" y="73"/>
                  </a:lnTo>
                  <a:lnTo>
                    <a:pt x="130" y="88"/>
                  </a:lnTo>
                  <a:lnTo>
                    <a:pt x="136" y="102"/>
                  </a:lnTo>
                  <a:lnTo>
                    <a:pt x="147" y="114"/>
                  </a:lnTo>
                  <a:lnTo>
                    <a:pt x="161" y="121"/>
                  </a:lnTo>
                  <a:lnTo>
                    <a:pt x="180" y="124"/>
                  </a:lnTo>
                  <a:lnTo>
                    <a:pt x="205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39" name="Freeform 269"/>
            <p:cNvSpPr>
              <a:spLocks/>
            </p:cNvSpPr>
            <p:nvPr/>
          </p:nvSpPr>
          <p:spPr bwMode="auto">
            <a:xfrm>
              <a:off x="383" y="614"/>
              <a:ext cx="116" cy="134"/>
            </a:xfrm>
            <a:custGeom>
              <a:avLst/>
              <a:gdLst>
                <a:gd name="T0" fmla="*/ 1 w 230"/>
                <a:gd name="T1" fmla="*/ 0 h 269"/>
                <a:gd name="T2" fmla="*/ 1 w 230"/>
                <a:gd name="T3" fmla="*/ 0 h 269"/>
                <a:gd name="T4" fmla="*/ 1 w 230"/>
                <a:gd name="T5" fmla="*/ 0 h 269"/>
                <a:gd name="T6" fmla="*/ 1 w 230"/>
                <a:gd name="T7" fmla="*/ 0 h 269"/>
                <a:gd name="T8" fmla="*/ 1 w 230"/>
                <a:gd name="T9" fmla="*/ 0 h 269"/>
                <a:gd name="T10" fmla="*/ 1 w 230"/>
                <a:gd name="T11" fmla="*/ 0 h 269"/>
                <a:gd name="T12" fmla="*/ 1 w 230"/>
                <a:gd name="T13" fmla="*/ 0 h 269"/>
                <a:gd name="T14" fmla="*/ 1 w 230"/>
                <a:gd name="T15" fmla="*/ 0 h 269"/>
                <a:gd name="T16" fmla="*/ 1 w 230"/>
                <a:gd name="T17" fmla="*/ 0 h 269"/>
                <a:gd name="T18" fmla="*/ 1 w 230"/>
                <a:gd name="T19" fmla="*/ 0 h 269"/>
                <a:gd name="T20" fmla="*/ 1 w 230"/>
                <a:gd name="T21" fmla="*/ 0 h 269"/>
                <a:gd name="T22" fmla="*/ 1 w 230"/>
                <a:gd name="T23" fmla="*/ 0 h 269"/>
                <a:gd name="T24" fmla="*/ 1 w 230"/>
                <a:gd name="T25" fmla="*/ 0 h 269"/>
                <a:gd name="T26" fmla="*/ 1 w 230"/>
                <a:gd name="T27" fmla="*/ 0 h 269"/>
                <a:gd name="T28" fmla="*/ 1 w 230"/>
                <a:gd name="T29" fmla="*/ 0 h 269"/>
                <a:gd name="T30" fmla="*/ 1 w 230"/>
                <a:gd name="T31" fmla="*/ 0 h 269"/>
                <a:gd name="T32" fmla="*/ 1 w 230"/>
                <a:gd name="T33" fmla="*/ 0 h 269"/>
                <a:gd name="T34" fmla="*/ 1 w 230"/>
                <a:gd name="T35" fmla="*/ 0 h 269"/>
                <a:gd name="T36" fmla="*/ 1 w 230"/>
                <a:gd name="T37" fmla="*/ 0 h 269"/>
                <a:gd name="T38" fmla="*/ 1 w 230"/>
                <a:gd name="T39" fmla="*/ 0 h 269"/>
                <a:gd name="T40" fmla="*/ 1 w 230"/>
                <a:gd name="T41" fmla="*/ 0 h 269"/>
                <a:gd name="T42" fmla="*/ 1 w 230"/>
                <a:gd name="T43" fmla="*/ 0 h 269"/>
                <a:gd name="T44" fmla="*/ 1 w 230"/>
                <a:gd name="T45" fmla="*/ 0 h 269"/>
                <a:gd name="T46" fmla="*/ 1 w 230"/>
                <a:gd name="T47" fmla="*/ 0 h 269"/>
                <a:gd name="T48" fmla="*/ 1 w 230"/>
                <a:gd name="T49" fmla="*/ 0 h 269"/>
                <a:gd name="T50" fmla="*/ 1 w 230"/>
                <a:gd name="T51" fmla="*/ 0 h 269"/>
                <a:gd name="T52" fmla="*/ 1 w 230"/>
                <a:gd name="T53" fmla="*/ 0 h 269"/>
                <a:gd name="T54" fmla="*/ 1 w 230"/>
                <a:gd name="T55" fmla="*/ 0 h 269"/>
                <a:gd name="T56" fmla="*/ 1 w 230"/>
                <a:gd name="T57" fmla="*/ 0 h 269"/>
                <a:gd name="T58" fmla="*/ 1 w 230"/>
                <a:gd name="T59" fmla="*/ 0 h 269"/>
                <a:gd name="T60" fmla="*/ 1 w 230"/>
                <a:gd name="T61" fmla="*/ 0 h 269"/>
                <a:gd name="T62" fmla="*/ 1 w 230"/>
                <a:gd name="T63" fmla="*/ 0 h 269"/>
                <a:gd name="T64" fmla="*/ 1 w 230"/>
                <a:gd name="T65" fmla="*/ 0 h 269"/>
                <a:gd name="T66" fmla="*/ 1 w 230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0"/>
                <a:gd name="T103" fmla="*/ 0 h 269"/>
                <a:gd name="T104" fmla="*/ 230 w 230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0" h="269">
                  <a:moveTo>
                    <a:pt x="76" y="52"/>
                  </a:moveTo>
                  <a:lnTo>
                    <a:pt x="82" y="54"/>
                  </a:lnTo>
                  <a:lnTo>
                    <a:pt x="90" y="55"/>
                  </a:lnTo>
                  <a:lnTo>
                    <a:pt x="96" y="57"/>
                  </a:lnTo>
                  <a:lnTo>
                    <a:pt x="103" y="57"/>
                  </a:lnTo>
                  <a:lnTo>
                    <a:pt x="109" y="57"/>
                  </a:lnTo>
                  <a:lnTo>
                    <a:pt x="117" y="57"/>
                  </a:lnTo>
                  <a:lnTo>
                    <a:pt x="125" y="57"/>
                  </a:lnTo>
                  <a:lnTo>
                    <a:pt x="132" y="57"/>
                  </a:lnTo>
                  <a:lnTo>
                    <a:pt x="140" y="57"/>
                  </a:lnTo>
                  <a:lnTo>
                    <a:pt x="148" y="55"/>
                  </a:lnTo>
                  <a:lnTo>
                    <a:pt x="154" y="54"/>
                  </a:lnTo>
                  <a:lnTo>
                    <a:pt x="161" y="52"/>
                  </a:lnTo>
                  <a:lnTo>
                    <a:pt x="171" y="49"/>
                  </a:lnTo>
                  <a:lnTo>
                    <a:pt x="180" y="44"/>
                  </a:lnTo>
                  <a:lnTo>
                    <a:pt x="189" y="40"/>
                  </a:lnTo>
                  <a:lnTo>
                    <a:pt x="198" y="34"/>
                  </a:lnTo>
                  <a:lnTo>
                    <a:pt x="206" y="28"/>
                  </a:lnTo>
                  <a:lnTo>
                    <a:pt x="213" y="20"/>
                  </a:lnTo>
                  <a:lnTo>
                    <a:pt x="221" y="11"/>
                  </a:lnTo>
                  <a:lnTo>
                    <a:pt x="229" y="0"/>
                  </a:lnTo>
                  <a:lnTo>
                    <a:pt x="230" y="3"/>
                  </a:lnTo>
                  <a:lnTo>
                    <a:pt x="230" y="6"/>
                  </a:lnTo>
                  <a:lnTo>
                    <a:pt x="230" y="11"/>
                  </a:lnTo>
                  <a:lnTo>
                    <a:pt x="229" y="14"/>
                  </a:lnTo>
                  <a:lnTo>
                    <a:pt x="218" y="25"/>
                  </a:lnTo>
                  <a:lnTo>
                    <a:pt x="209" y="37"/>
                  </a:lnTo>
                  <a:lnTo>
                    <a:pt x="201" y="50"/>
                  </a:lnTo>
                  <a:lnTo>
                    <a:pt x="195" y="66"/>
                  </a:lnTo>
                  <a:lnTo>
                    <a:pt x="190" y="80"/>
                  </a:lnTo>
                  <a:lnTo>
                    <a:pt x="187" y="96"/>
                  </a:lnTo>
                  <a:lnTo>
                    <a:pt x="186" y="112"/>
                  </a:lnTo>
                  <a:lnTo>
                    <a:pt x="187" y="127"/>
                  </a:lnTo>
                  <a:lnTo>
                    <a:pt x="189" y="138"/>
                  </a:lnTo>
                  <a:lnTo>
                    <a:pt x="190" y="147"/>
                  </a:lnTo>
                  <a:lnTo>
                    <a:pt x="192" y="156"/>
                  </a:lnTo>
                  <a:lnTo>
                    <a:pt x="192" y="164"/>
                  </a:lnTo>
                  <a:lnTo>
                    <a:pt x="186" y="162"/>
                  </a:lnTo>
                  <a:lnTo>
                    <a:pt x="177" y="165"/>
                  </a:lnTo>
                  <a:lnTo>
                    <a:pt x="167" y="171"/>
                  </a:lnTo>
                  <a:lnTo>
                    <a:pt x="158" y="179"/>
                  </a:lnTo>
                  <a:lnTo>
                    <a:pt x="151" y="191"/>
                  </a:lnTo>
                  <a:lnTo>
                    <a:pt x="145" y="208"/>
                  </a:lnTo>
                  <a:lnTo>
                    <a:pt x="142" y="226"/>
                  </a:lnTo>
                  <a:lnTo>
                    <a:pt x="142" y="249"/>
                  </a:lnTo>
                  <a:lnTo>
                    <a:pt x="132" y="241"/>
                  </a:lnTo>
                  <a:lnTo>
                    <a:pt x="119" y="235"/>
                  </a:lnTo>
                  <a:lnTo>
                    <a:pt x="105" y="234"/>
                  </a:lnTo>
                  <a:lnTo>
                    <a:pt x="88" y="234"/>
                  </a:lnTo>
                  <a:lnTo>
                    <a:pt x="73" y="237"/>
                  </a:lnTo>
                  <a:lnTo>
                    <a:pt x="59" y="243"/>
                  </a:lnTo>
                  <a:lnTo>
                    <a:pt x="47" y="254"/>
                  </a:lnTo>
                  <a:lnTo>
                    <a:pt x="39" y="269"/>
                  </a:lnTo>
                  <a:lnTo>
                    <a:pt x="39" y="240"/>
                  </a:lnTo>
                  <a:lnTo>
                    <a:pt x="33" y="208"/>
                  </a:lnTo>
                  <a:lnTo>
                    <a:pt x="21" y="183"/>
                  </a:lnTo>
                  <a:lnTo>
                    <a:pt x="0" y="171"/>
                  </a:lnTo>
                  <a:lnTo>
                    <a:pt x="13" y="153"/>
                  </a:lnTo>
                  <a:lnTo>
                    <a:pt x="21" y="131"/>
                  </a:lnTo>
                  <a:lnTo>
                    <a:pt x="24" y="110"/>
                  </a:lnTo>
                  <a:lnTo>
                    <a:pt x="19" y="96"/>
                  </a:lnTo>
                  <a:lnTo>
                    <a:pt x="29" y="93"/>
                  </a:lnTo>
                  <a:lnTo>
                    <a:pt x="38" y="90"/>
                  </a:lnTo>
                  <a:lnTo>
                    <a:pt x="45" y="86"/>
                  </a:lnTo>
                  <a:lnTo>
                    <a:pt x="55" y="81"/>
                  </a:lnTo>
                  <a:lnTo>
                    <a:pt x="61" y="75"/>
                  </a:lnTo>
                  <a:lnTo>
                    <a:pt x="68" y="69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0" name="Freeform 270"/>
            <p:cNvSpPr>
              <a:spLocks/>
            </p:cNvSpPr>
            <p:nvPr/>
          </p:nvSpPr>
          <p:spPr bwMode="auto">
            <a:xfrm>
              <a:off x="481" y="389"/>
              <a:ext cx="71" cy="101"/>
            </a:xfrm>
            <a:custGeom>
              <a:avLst/>
              <a:gdLst>
                <a:gd name="T0" fmla="*/ 1 w 142"/>
                <a:gd name="T1" fmla="*/ 1 h 202"/>
                <a:gd name="T2" fmla="*/ 1 w 142"/>
                <a:gd name="T3" fmla="*/ 1 h 202"/>
                <a:gd name="T4" fmla="*/ 1 w 142"/>
                <a:gd name="T5" fmla="*/ 1 h 202"/>
                <a:gd name="T6" fmla="*/ 1 w 142"/>
                <a:gd name="T7" fmla="*/ 1 h 202"/>
                <a:gd name="T8" fmla="*/ 1 w 142"/>
                <a:gd name="T9" fmla="*/ 1 h 202"/>
                <a:gd name="T10" fmla="*/ 1 w 142"/>
                <a:gd name="T11" fmla="*/ 1 h 202"/>
                <a:gd name="T12" fmla="*/ 1 w 142"/>
                <a:gd name="T13" fmla="*/ 1 h 202"/>
                <a:gd name="T14" fmla="*/ 1 w 142"/>
                <a:gd name="T15" fmla="*/ 1 h 202"/>
                <a:gd name="T16" fmla="*/ 1 w 142"/>
                <a:gd name="T17" fmla="*/ 1 h 202"/>
                <a:gd name="T18" fmla="*/ 1 w 142"/>
                <a:gd name="T19" fmla="*/ 1 h 202"/>
                <a:gd name="T20" fmla="*/ 1 w 142"/>
                <a:gd name="T21" fmla="*/ 1 h 202"/>
                <a:gd name="T22" fmla="*/ 1 w 142"/>
                <a:gd name="T23" fmla="*/ 1 h 202"/>
                <a:gd name="T24" fmla="*/ 1 w 142"/>
                <a:gd name="T25" fmla="*/ 1 h 202"/>
                <a:gd name="T26" fmla="*/ 1 w 142"/>
                <a:gd name="T27" fmla="*/ 1 h 202"/>
                <a:gd name="T28" fmla="*/ 1 w 142"/>
                <a:gd name="T29" fmla="*/ 1 h 202"/>
                <a:gd name="T30" fmla="*/ 1 w 142"/>
                <a:gd name="T31" fmla="*/ 1 h 202"/>
                <a:gd name="T32" fmla="*/ 1 w 142"/>
                <a:gd name="T33" fmla="*/ 1 h 202"/>
                <a:gd name="T34" fmla="*/ 1 w 142"/>
                <a:gd name="T35" fmla="*/ 1 h 202"/>
                <a:gd name="T36" fmla="*/ 1 w 142"/>
                <a:gd name="T37" fmla="*/ 1 h 202"/>
                <a:gd name="T38" fmla="*/ 1 w 142"/>
                <a:gd name="T39" fmla="*/ 1 h 202"/>
                <a:gd name="T40" fmla="*/ 1 w 142"/>
                <a:gd name="T41" fmla="*/ 1 h 202"/>
                <a:gd name="T42" fmla="*/ 1 w 142"/>
                <a:gd name="T43" fmla="*/ 1 h 202"/>
                <a:gd name="T44" fmla="*/ 1 w 142"/>
                <a:gd name="T45" fmla="*/ 1 h 202"/>
                <a:gd name="T46" fmla="*/ 1 w 142"/>
                <a:gd name="T47" fmla="*/ 1 h 202"/>
                <a:gd name="T48" fmla="*/ 1 w 142"/>
                <a:gd name="T49" fmla="*/ 1 h 202"/>
                <a:gd name="T50" fmla="*/ 1 w 142"/>
                <a:gd name="T51" fmla="*/ 1 h 202"/>
                <a:gd name="T52" fmla="*/ 1 w 142"/>
                <a:gd name="T53" fmla="*/ 1 h 202"/>
                <a:gd name="T54" fmla="*/ 1 w 142"/>
                <a:gd name="T55" fmla="*/ 1 h 202"/>
                <a:gd name="T56" fmla="*/ 1 w 142"/>
                <a:gd name="T57" fmla="*/ 1 h 202"/>
                <a:gd name="T58" fmla="*/ 1 w 142"/>
                <a:gd name="T59" fmla="*/ 1 h 202"/>
                <a:gd name="T60" fmla="*/ 1 w 142"/>
                <a:gd name="T61" fmla="*/ 1 h 202"/>
                <a:gd name="T62" fmla="*/ 1 w 142"/>
                <a:gd name="T63" fmla="*/ 1 h 202"/>
                <a:gd name="T64" fmla="*/ 1 w 142"/>
                <a:gd name="T65" fmla="*/ 1 h 202"/>
                <a:gd name="T66" fmla="*/ 1 w 142"/>
                <a:gd name="T67" fmla="*/ 1 h 202"/>
                <a:gd name="T68" fmla="*/ 1 w 142"/>
                <a:gd name="T69" fmla="*/ 1 h 202"/>
                <a:gd name="T70" fmla="*/ 1 w 142"/>
                <a:gd name="T71" fmla="*/ 1 h 202"/>
                <a:gd name="T72" fmla="*/ 1 w 142"/>
                <a:gd name="T73" fmla="*/ 1 h 202"/>
                <a:gd name="T74" fmla="*/ 1 w 142"/>
                <a:gd name="T75" fmla="*/ 1 h 202"/>
                <a:gd name="T76" fmla="*/ 1 w 142"/>
                <a:gd name="T77" fmla="*/ 1 h 202"/>
                <a:gd name="T78" fmla="*/ 1 w 142"/>
                <a:gd name="T79" fmla="*/ 1 h 202"/>
                <a:gd name="T80" fmla="*/ 1 w 142"/>
                <a:gd name="T81" fmla="*/ 1 h 202"/>
                <a:gd name="T82" fmla="*/ 1 w 142"/>
                <a:gd name="T83" fmla="*/ 1 h 202"/>
                <a:gd name="T84" fmla="*/ 1 w 142"/>
                <a:gd name="T85" fmla="*/ 1 h 202"/>
                <a:gd name="T86" fmla="*/ 1 w 142"/>
                <a:gd name="T87" fmla="*/ 1 h 202"/>
                <a:gd name="T88" fmla="*/ 1 w 142"/>
                <a:gd name="T89" fmla="*/ 1 h 202"/>
                <a:gd name="T90" fmla="*/ 1 w 142"/>
                <a:gd name="T91" fmla="*/ 1 h 202"/>
                <a:gd name="T92" fmla="*/ 1 w 142"/>
                <a:gd name="T93" fmla="*/ 1 h 202"/>
                <a:gd name="T94" fmla="*/ 1 w 142"/>
                <a:gd name="T95" fmla="*/ 1 h 2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2"/>
                <a:gd name="T145" fmla="*/ 0 h 202"/>
                <a:gd name="T146" fmla="*/ 142 w 142"/>
                <a:gd name="T147" fmla="*/ 202 h 2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2" h="202">
                  <a:moveTo>
                    <a:pt x="114" y="179"/>
                  </a:moveTo>
                  <a:lnTo>
                    <a:pt x="113" y="185"/>
                  </a:lnTo>
                  <a:lnTo>
                    <a:pt x="113" y="189"/>
                  </a:lnTo>
                  <a:lnTo>
                    <a:pt x="111" y="195"/>
                  </a:lnTo>
                  <a:lnTo>
                    <a:pt x="111" y="202"/>
                  </a:lnTo>
                  <a:lnTo>
                    <a:pt x="105" y="191"/>
                  </a:lnTo>
                  <a:lnTo>
                    <a:pt x="99" y="177"/>
                  </a:lnTo>
                  <a:lnTo>
                    <a:pt x="93" y="163"/>
                  </a:lnTo>
                  <a:lnTo>
                    <a:pt x="92" y="154"/>
                  </a:lnTo>
                  <a:lnTo>
                    <a:pt x="87" y="153"/>
                  </a:lnTo>
                  <a:lnTo>
                    <a:pt x="81" y="150"/>
                  </a:lnTo>
                  <a:lnTo>
                    <a:pt x="75" y="147"/>
                  </a:lnTo>
                  <a:lnTo>
                    <a:pt x="67" y="144"/>
                  </a:lnTo>
                  <a:lnTo>
                    <a:pt x="59" y="142"/>
                  </a:lnTo>
                  <a:lnTo>
                    <a:pt x="53" y="139"/>
                  </a:lnTo>
                  <a:lnTo>
                    <a:pt x="46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8" y="134"/>
                  </a:lnTo>
                  <a:lnTo>
                    <a:pt x="37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3"/>
                  </a:lnTo>
                  <a:lnTo>
                    <a:pt x="64" y="134"/>
                  </a:lnTo>
                  <a:lnTo>
                    <a:pt x="72" y="136"/>
                  </a:lnTo>
                  <a:lnTo>
                    <a:pt x="79" y="137"/>
                  </a:lnTo>
                  <a:lnTo>
                    <a:pt x="85" y="137"/>
                  </a:lnTo>
                  <a:lnTo>
                    <a:pt x="88" y="139"/>
                  </a:lnTo>
                  <a:lnTo>
                    <a:pt x="85" y="127"/>
                  </a:lnTo>
                  <a:lnTo>
                    <a:pt x="82" y="118"/>
                  </a:lnTo>
                  <a:lnTo>
                    <a:pt x="78" y="111"/>
                  </a:lnTo>
                  <a:lnTo>
                    <a:pt x="75" y="105"/>
                  </a:lnTo>
                  <a:lnTo>
                    <a:pt x="64" y="101"/>
                  </a:lnTo>
                  <a:lnTo>
                    <a:pt x="53" y="96"/>
                  </a:lnTo>
                  <a:lnTo>
                    <a:pt x="43" y="90"/>
                  </a:lnTo>
                  <a:lnTo>
                    <a:pt x="34" y="86"/>
                  </a:lnTo>
                  <a:lnTo>
                    <a:pt x="24" y="79"/>
                  </a:lnTo>
                  <a:lnTo>
                    <a:pt x="17" y="75"/>
                  </a:lnTo>
                  <a:lnTo>
                    <a:pt x="9" y="72"/>
                  </a:lnTo>
                  <a:lnTo>
                    <a:pt x="5" y="70"/>
                  </a:lnTo>
                  <a:lnTo>
                    <a:pt x="1" y="69"/>
                  </a:lnTo>
                  <a:lnTo>
                    <a:pt x="0" y="66"/>
                  </a:lnTo>
                  <a:lnTo>
                    <a:pt x="1" y="64"/>
                  </a:lnTo>
                  <a:lnTo>
                    <a:pt x="8" y="66"/>
                  </a:lnTo>
                  <a:lnTo>
                    <a:pt x="12" y="69"/>
                  </a:lnTo>
                  <a:lnTo>
                    <a:pt x="20" y="72"/>
                  </a:lnTo>
                  <a:lnTo>
                    <a:pt x="27" y="75"/>
                  </a:lnTo>
                  <a:lnTo>
                    <a:pt x="37" y="79"/>
                  </a:lnTo>
                  <a:lnTo>
                    <a:pt x="46" y="84"/>
                  </a:lnTo>
                  <a:lnTo>
                    <a:pt x="55" y="89"/>
                  </a:lnTo>
                  <a:lnTo>
                    <a:pt x="64" y="92"/>
                  </a:lnTo>
                  <a:lnTo>
                    <a:pt x="72" y="93"/>
                  </a:lnTo>
                  <a:lnTo>
                    <a:pt x="67" y="72"/>
                  </a:lnTo>
                  <a:lnTo>
                    <a:pt x="55" y="46"/>
                  </a:lnTo>
                  <a:lnTo>
                    <a:pt x="43" y="21"/>
                  </a:lnTo>
                  <a:lnTo>
                    <a:pt x="32" y="8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3" y="9"/>
                  </a:lnTo>
                  <a:lnTo>
                    <a:pt x="53" y="24"/>
                  </a:lnTo>
                  <a:lnTo>
                    <a:pt x="66" y="46"/>
                  </a:lnTo>
                  <a:lnTo>
                    <a:pt x="76" y="6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99" y="56"/>
                  </a:lnTo>
                  <a:lnTo>
                    <a:pt x="105" y="40"/>
                  </a:lnTo>
                  <a:lnTo>
                    <a:pt x="107" y="26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10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3"/>
                  </a:lnTo>
                  <a:lnTo>
                    <a:pt x="102" y="84"/>
                  </a:lnTo>
                  <a:lnTo>
                    <a:pt x="88" y="101"/>
                  </a:lnTo>
                  <a:lnTo>
                    <a:pt x="93" y="111"/>
                  </a:lnTo>
                  <a:lnTo>
                    <a:pt x="98" y="122"/>
                  </a:lnTo>
                  <a:lnTo>
                    <a:pt x="99" y="133"/>
                  </a:lnTo>
                  <a:lnTo>
                    <a:pt x="101" y="139"/>
                  </a:lnTo>
                  <a:lnTo>
                    <a:pt x="111" y="133"/>
                  </a:lnTo>
                  <a:lnTo>
                    <a:pt x="121" y="127"/>
                  </a:lnTo>
                  <a:lnTo>
                    <a:pt x="128" y="119"/>
                  </a:lnTo>
                  <a:lnTo>
                    <a:pt x="134" y="108"/>
                  </a:lnTo>
                  <a:lnTo>
                    <a:pt x="137" y="102"/>
                  </a:lnTo>
                  <a:lnTo>
                    <a:pt x="140" y="101"/>
                  </a:lnTo>
                  <a:lnTo>
                    <a:pt x="142" y="104"/>
                  </a:lnTo>
                  <a:lnTo>
                    <a:pt x="142" y="110"/>
                  </a:lnTo>
                  <a:lnTo>
                    <a:pt x="137" y="121"/>
                  </a:lnTo>
                  <a:lnTo>
                    <a:pt x="128" y="134"/>
                  </a:lnTo>
                  <a:lnTo>
                    <a:pt x="116" y="147"/>
                  </a:lnTo>
                  <a:lnTo>
                    <a:pt x="105" y="154"/>
                  </a:lnTo>
                  <a:lnTo>
                    <a:pt x="108" y="160"/>
                  </a:lnTo>
                  <a:lnTo>
                    <a:pt x="110" y="168"/>
                  </a:lnTo>
                  <a:lnTo>
                    <a:pt x="113" y="174"/>
                  </a:lnTo>
                  <a:lnTo>
                    <a:pt x="114" y="179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1" name="Freeform 271"/>
            <p:cNvSpPr>
              <a:spLocks/>
            </p:cNvSpPr>
            <p:nvPr/>
          </p:nvSpPr>
          <p:spPr bwMode="auto">
            <a:xfrm>
              <a:off x="394" y="640"/>
              <a:ext cx="70" cy="91"/>
            </a:xfrm>
            <a:custGeom>
              <a:avLst/>
              <a:gdLst>
                <a:gd name="T0" fmla="*/ 1 w 140"/>
                <a:gd name="T1" fmla="*/ 1 h 182"/>
                <a:gd name="T2" fmla="*/ 1 w 140"/>
                <a:gd name="T3" fmla="*/ 1 h 182"/>
                <a:gd name="T4" fmla="*/ 1 w 140"/>
                <a:gd name="T5" fmla="*/ 1 h 182"/>
                <a:gd name="T6" fmla="*/ 1 w 140"/>
                <a:gd name="T7" fmla="*/ 1 h 182"/>
                <a:gd name="T8" fmla="*/ 1 w 140"/>
                <a:gd name="T9" fmla="*/ 1 h 182"/>
                <a:gd name="T10" fmla="*/ 1 w 140"/>
                <a:gd name="T11" fmla="*/ 1 h 182"/>
                <a:gd name="T12" fmla="*/ 1 w 140"/>
                <a:gd name="T13" fmla="*/ 1 h 182"/>
                <a:gd name="T14" fmla="*/ 1 w 140"/>
                <a:gd name="T15" fmla="*/ 1 h 182"/>
                <a:gd name="T16" fmla="*/ 1 w 140"/>
                <a:gd name="T17" fmla="*/ 1 h 182"/>
                <a:gd name="T18" fmla="*/ 1 w 140"/>
                <a:gd name="T19" fmla="*/ 1 h 182"/>
                <a:gd name="T20" fmla="*/ 1 w 140"/>
                <a:gd name="T21" fmla="*/ 1 h 182"/>
                <a:gd name="T22" fmla="*/ 1 w 140"/>
                <a:gd name="T23" fmla="*/ 1 h 182"/>
                <a:gd name="T24" fmla="*/ 1 w 140"/>
                <a:gd name="T25" fmla="*/ 1 h 182"/>
                <a:gd name="T26" fmla="*/ 1 w 140"/>
                <a:gd name="T27" fmla="*/ 1 h 182"/>
                <a:gd name="T28" fmla="*/ 1 w 140"/>
                <a:gd name="T29" fmla="*/ 1 h 182"/>
                <a:gd name="T30" fmla="*/ 1 w 140"/>
                <a:gd name="T31" fmla="*/ 1 h 182"/>
                <a:gd name="T32" fmla="*/ 1 w 140"/>
                <a:gd name="T33" fmla="*/ 1 h 182"/>
                <a:gd name="T34" fmla="*/ 1 w 140"/>
                <a:gd name="T35" fmla="*/ 1 h 182"/>
                <a:gd name="T36" fmla="*/ 1 w 140"/>
                <a:gd name="T37" fmla="*/ 1 h 182"/>
                <a:gd name="T38" fmla="*/ 1 w 140"/>
                <a:gd name="T39" fmla="*/ 1 h 182"/>
                <a:gd name="T40" fmla="*/ 1 w 140"/>
                <a:gd name="T41" fmla="*/ 1 h 182"/>
                <a:gd name="T42" fmla="*/ 1 w 140"/>
                <a:gd name="T43" fmla="*/ 1 h 182"/>
                <a:gd name="T44" fmla="*/ 1 w 140"/>
                <a:gd name="T45" fmla="*/ 1 h 182"/>
                <a:gd name="T46" fmla="*/ 1 w 140"/>
                <a:gd name="T47" fmla="*/ 1 h 182"/>
                <a:gd name="T48" fmla="*/ 1 w 140"/>
                <a:gd name="T49" fmla="*/ 1 h 182"/>
                <a:gd name="T50" fmla="*/ 1 w 140"/>
                <a:gd name="T51" fmla="*/ 1 h 182"/>
                <a:gd name="T52" fmla="*/ 1 w 140"/>
                <a:gd name="T53" fmla="*/ 1 h 182"/>
                <a:gd name="T54" fmla="*/ 1 w 140"/>
                <a:gd name="T55" fmla="*/ 1 h 182"/>
                <a:gd name="T56" fmla="*/ 1 w 140"/>
                <a:gd name="T57" fmla="*/ 1 h 182"/>
                <a:gd name="T58" fmla="*/ 1 w 140"/>
                <a:gd name="T59" fmla="*/ 1 h 182"/>
                <a:gd name="T60" fmla="*/ 1 w 140"/>
                <a:gd name="T61" fmla="*/ 1 h 182"/>
                <a:gd name="T62" fmla="*/ 1 w 140"/>
                <a:gd name="T63" fmla="*/ 1 h 182"/>
                <a:gd name="T64" fmla="*/ 1 w 140"/>
                <a:gd name="T65" fmla="*/ 1 h 182"/>
                <a:gd name="T66" fmla="*/ 1 w 140"/>
                <a:gd name="T67" fmla="*/ 1 h 182"/>
                <a:gd name="T68" fmla="*/ 1 w 140"/>
                <a:gd name="T69" fmla="*/ 1 h 182"/>
                <a:gd name="T70" fmla="*/ 1 w 140"/>
                <a:gd name="T71" fmla="*/ 1 h 182"/>
                <a:gd name="T72" fmla="*/ 1 w 140"/>
                <a:gd name="T73" fmla="*/ 1 h 182"/>
                <a:gd name="T74" fmla="*/ 1 w 140"/>
                <a:gd name="T75" fmla="*/ 1 h 182"/>
                <a:gd name="T76" fmla="*/ 1 w 140"/>
                <a:gd name="T77" fmla="*/ 1 h 182"/>
                <a:gd name="T78" fmla="*/ 1 w 140"/>
                <a:gd name="T79" fmla="*/ 1 h 182"/>
                <a:gd name="T80" fmla="*/ 1 w 140"/>
                <a:gd name="T81" fmla="*/ 1 h 182"/>
                <a:gd name="T82" fmla="*/ 1 w 140"/>
                <a:gd name="T83" fmla="*/ 1 h 182"/>
                <a:gd name="T84" fmla="*/ 1 w 140"/>
                <a:gd name="T85" fmla="*/ 1 h 182"/>
                <a:gd name="T86" fmla="*/ 1 w 140"/>
                <a:gd name="T87" fmla="*/ 1 h 182"/>
                <a:gd name="T88" fmla="*/ 1 w 140"/>
                <a:gd name="T89" fmla="*/ 1 h 182"/>
                <a:gd name="T90" fmla="*/ 1 w 140"/>
                <a:gd name="T91" fmla="*/ 1 h 182"/>
                <a:gd name="T92" fmla="*/ 1 w 140"/>
                <a:gd name="T93" fmla="*/ 0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0"/>
                <a:gd name="T142" fmla="*/ 0 h 182"/>
                <a:gd name="T143" fmla="*/ 140 w 140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0" h="182">
                  <a:moveTo>
                    <a:pt x="140" y="0"/>
                  </a:moveTo>
                  <a:lnTo>
                    <a:pt x="133" y="2"/>
                  </a:lnTo>
                  <a:lnTo>
                    <a:pt x="127" y="3"/>
                  </a:lnTo>
                  <a:lnTo>
                    <a:pt x="119" y="5"/>
                  </a:lnTo>
                  <a:lnTo>
                    <a:pt x="111" y="5"/>
                  </a:lnTo>
                  <a:lnTo>
                    <a:pt x="110" y="12"/>
                  </a:lnTo>
                  <a:lnTo>
                    <a:pt x="105" y="21"/>
                  </a:lnTo>
                  <a:lnTo>
                    <a:pt x="99" y="29"/>
                  </a:lnTo>
                  <a:lnTo>
                    <a:pt x="92" y="32"/>
                  </a:lnTo>
                  <a:lnTo>
                    <a:pt x="84" y="34"/>
                  </a:lnTo>
                  <a:lnTo>
                    <a:pt x="75" y="34"/>
                  </a:lnTo>
                  <a:lnTo>
                    <a:pt x="66" y="37"/>
                  </a:lnTo>
                  <a:lnTo>
                    <a:pt x="55" y="38"/>
                  </a:lnTo>
                  <a:lnTo>
                    <a:pt x="44" y="41"/>
                  </a:lnTo>
                  <a:lnTo>
                    <a:pt x="35" y="46"/>
                  </a:lnTo>
                  <a:lnTo>
                    <a:pt x="27" y="49"/>
                  </a:lnTo>
                  <a:lnTo>
                    <a:pt x="23" y="53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21" y="57"/>
                  </a:lnTo>
                  <a:lnTo>
                    <a:pt x="26" y="55"/>
                  </a:lnTo>
                  <a:lnTo>
                    <a:pt x="30" y="53"/>
                  </a:lnTo>
                  <a:lnTo>
                    <a:pt x="37" y="50"/>
                  </a:lnTo>
                  <a:lnTo>
                    <a:pt x="44" y="49"/>
                  </a:lnTo>
                  <a:lnTo>
                    <a:pt x="52" y="46"/>
                  </a:lnTo>
                  <a:lnTo>
                    <a:pt x="61" y="44"/>
                  </a:lnTo>
                  <a:lnTo>
                    <a:pt x="70" y="44"/>
                  </a:lnTo>
                  <a:lnTo>
                    <a:pt x="79" y="44"/>
                  </a:lnTo>
                  <a:lnTo>
                    <a:pt x="87" y="46"/>
                  </a:lnTo>
                  <a:lnTo>
                    <a:pt x="81" y="58"/>
                  </a:lnTo>
                  <a:lnTo>
                    <a:pt x="75" y="72"/>
                  </a:lnTo>
                  <a:lnTo>
                    <a:pt x="69" y="84"/>
                  </a:lnTo>
                  <a:lnTo>
                    <a:pt x="63" y="90"/>
                  </a:lnTo>
                  <a:lnTo>
                    <a:pt x="58" y="92"/>
                  </a:lnTo>
                  <a:lnTo>
                    <a:pt x="50" y="95"/>
                  </a:lnTo>
                  <a:lnTo>
                    <a:pt x="43" y="96"/>
                  </a:lnTo>
                  <a:lnTo>
                    <a:pt x="34" y="99"/>
                  </a:lnTo>
                  <a:lnTo>
                    <a:pt x="24" y="101"/>
                  </a:lnTo>
                  <a:lnTo>
                    <a:pt x="17" y="102"/>
                  </a:lnTo>
                  <a:lnTo>
                    <a:pt x="9" y="104"/>
                  </a:lnTo>
                  <a:lnTo>
                    <a:pt x="5" y="105"/>
                  </a:lnTo>
                  <a:lnTo>
                    <a:pt x="1" y="107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08"/>
                  </a:lnTo>
                  <a:lnTo>
                    <a:pt x="12" y="108"/>
                  </a:lnTo>
                  <a:lnTo>
                    <a:pt x="18" y="107"/>
                  </a:lnTo>
                  <a:lnTo>
                    <a:pt x="24" y="107"/>
                  </a:lnTo>
                  <a:lnTo>
                    <a:pt x="32" y="105"/>
                  </a:lnTo>
                  <a:lnTo>
                    <a:pt x="38" y="104"/>
                  </a:lnTo>
                  <a:lnTo>
                    <a:pt x="46" y="104"/>
                  </a:lnTo>
                  <a:lnTo>
                    <a:pt x="53" y="102"/>
                  </a:lnTo>
                  <a:lnTo>
                    <a:pt x="59" y="101"/>
                  </a:lnTo>
                  <a:lnTo>
                    <a:pt x="50" y="113"/>
                  </a:lnTo>
                  <a:lnTo>
                    <a:pt x="41" y="125"/>
                  </a:lnTo>
                  <a:lnTo>
                    <a:pt x="34" y="147"/>
                  </a:lnTo>
                  <a:lnTo>
                    <a:pt x="30" y="182"/>
                  </a:lnTo>
                  <a:lnTo>
                    <a:pt x="38" y="165"/>
                  </a:lnTo>
                  <a:lnTo>
                    <a:pt x="49" y="142"/>
                  </a:lnTo>
                  <a:lnTo>
                    <a:pt x="59" y="121"/>
                  </a:lnTo>
                  <a:lnTo>
                    <a:pt x="70" y="107"/>
                  </a:lnTo>
                  <a:lnTo>
                    <a:pt x="73" y="122"/>
                  </a:lnTo>
                  <a:lnTo>
                    <a:pt x="79" y="139"/>
                  </a:lnTo>
                  <a:lnTo>
                    <a:pt x="87" y="153"/>
                  </a:lnTo>
                  <a:lnTo>
                    <a:pt x="95" y="163"/>
                  </a:lnTo>
                  <a:lnTo>
                    <a:pt x="99" y="168"/>
                  </a:lnTo>
                  <a:lnTo>
                    <a:pt x="99" y="167"/>
                  </a:lnTo>
                  <a:lnTo>
                    <a:pt x="98" y="163"/>
                  </a:lnTo>
                  <a:lnTo>
                    <a:pt x="95" y="159"/>
                  </a:lnTo>
                  <a:lnTo>
                    <a:pt x="88" y="142"/>
                  </a:lnTo>
                  <a:lnTo>
                    <a:pt x="84" y="125"/>
                  </a:lnTo>
                  <a:lnTo>
                    <a:pt x="81" y="110"/>
                  </a:lnTo>
                  <a:lnTo>
                    <a:pt x="81" y="98"/>
                  </a:lnTo>
                  <a:lnTo>
                    <a:pt x="84" y="86"/>
                  </a:lnTo>
                  <a:lnTo>
                    <a:pt x="92" y="70"/>
                  </a:lnTo>
                  <a:lnTo>
                    <a:pt x="99" y="57"/>
                  </a:lnTo>
                  <a:lnTo>
                    <a:pt x="104" y="49"/>
                  </a:lnTo>
                  <a:lnTo>
                    <a:pt x="113" y="58"/>
                  </a:lnTo>
                  <a:lnTo>
                    <a:pt x="124" y="72"/>
                  </a:lnTo>
                  <a:lnTo>
                    <a:pt x="131" y="87"/>
                  </a:lnTo>
                  <a:lnTo>
                    <a:pt x="136" y="108"/>
                  </a:lnTo>
                  <a:lnTo>
                    <a:pt x="136" y="116"/>
                  </a:lnTo>
                  <a:lnTo>
                    <a:pt x="139" y="116"/>
                  </a:lnTo>
                  <a:lnTo>
                    <a:pt x="140" y="112"/>
                  </a:lnTo>
                  <a:lnTo>
                    <a:pt x="140" y="105"/>
                  </a:lnTo>
                  <a:lnTo>
                    <a:pt x="137" y="86"/>
                  </a:lnTo>
                  <a:lnTo>
                    <a:pt x="133" y="64"/>
                  </a:lnTo>
                  <a:lnTo>
                    <a:pt x="125" y="49"/>
                  </a:lnTo>
                  <a:lnTo>
                    <a:pt x="119" y="40"/>
                  </a:lnTo>
                  <a:lnTo>
                    <a:pt x="125" y="31"/>
                  </a:lnTo>
                  <a:lnTo>
                    <a:pt x="131" y="20"/>
                  </a:lnTo>
                  <a:lnTo>
                    <a:pt x="137" y="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2" name="Freeform 272"/>
            <p:cNvSpPr>
              <a:spLocks/>
            </p:cNvSpPr>
            <p:nvPr/>
          </p:nvSpPr>
          <p:spPr bwMode="auto">
            <a:xfrm>
              <a:off x="504" y="516"/>
              <a:ext cx="100" cy="77"/>
            </a:xfrm>
            <a:custGeom>
              <a:avLst/>
              <a:gdLst>
                <a:gd name="T0" fmla="*/ 1 w 200"/>
                <a:gd name="T1" fmla="*/ 1 h 154"/>
                <a:gd name="T2" fmla="*/ 1 w 200"/>
                <a:gd name="T3" fmla="*/ 1 h 154"/>
                <a:gd name="T4" fmla="*/ 1 w 200"/>
                <a:gd name="T5" fmla="*/ 1 h 154"/>
                <a:gd name="T6" fmla="*/ 1 w 200"/>
                <a:gd name="T7" fmla="*/ 1 h 154"/>
                <a:gd name="T8" fmla="*/ 1 w 200"/>
                <a:gd name="T9" fmla="*/ 1 h 154"/>
                <a:gd name="T10" fmla="*/ 1 w 200"/>
                <a:gd name="T11" fmla="*/ 1 h 154"/>
                <a:gd name="T12" fmla="*/ 1 w 200"/>
                <a:gd name="T13" fmla="*/ 1 h 154"/>
                <a:gd name="T14" fmla="*/ 1 w 200"/>
                <a:gd name="T15" fmla="*/ 1 h 154"/>
                <a:gd name="T16" fmla="*/ 1 w 200"/>
                <a:gd name="T17" fmla="*/ 1 h 154"/>
                <a:gd name="T18" fmla="*/ 1 w 200"/>
                <a:gd name="T19" fmla="*/ 1 h 154"/>
                <a:gd name="T20" fmla="*/ 1 w 200"/>
                <a:gd name="T21" fmla="*/ 1 h 154"/>
                <a:gd name="T22" fmla="*/ 1 w 200"/>
                <a:gd name="T23" fmla="*/ 1 h 154"/>
                <a:gd name="T24" fmla="*/ 1 w 200"/>
                <a:gd name="T25" fmla="*/ 1 h 154"/>
                <a:gd name="T26" fmla="*/ 1 w 200"/>
                <a:gd name="T27" fmla="*/ 1 h 154"/>
                <a:gd name="T28" fmla="*/ 1 w 200"/>
                <a:gd name="T29" fmla="*/ 1 h 154"/>
                <a:gd name="T30" fmla="*/ 1 w 200"/>
                <a:gd name="T31" fmla="*/ 1 h 154"/>
                <a:gd name="T32" fmla="*/ 1 w 200"/>
                <a:gd name="T33" fmla="*/ 1 h 154"/>
                <a:gd name="T34" fmla="*/ 1 w 200"/>
                <a:gd name="T35" fmla="*/ 1 h 154"/>
                <a:gd name="T36" fmla="*/ 1 w 200"/>
                <a:gd name="T37" fmla="*/ 1 h 154"/>
                <a:gd name="T38" fmla="*/ 1 w 200"/>
                <a:gd name="T39" fmla="*/ 1 h 154"/>
                <a:gd name="T40" fmla="*/ 1 w 200"/>
                <a:gd name="T41" fmla="*/ 1 h 154"/>
                <a:gd name="T42" fmla="*/ 1 w 200"/>
                <a:gd name="T43" fmla="*/ 1 h 154"/>
                <a:gd name="T44" fmla="*/ 1 w 200"/>
                <a:gd name="T45" fmla="*/ 1 h 154"/>
                <a:gd name="T46" fmla="*/ 1 w 200"/>
                <a:gd name="T47" fmla="*/ 1 h 154"/>
                <a:gd name="T48" fmla="*/ 1 w 200"/>
                <a:gd name="T49" fmla="*/ 1 h 154"/>
                <a:gd name="T50" fmla="*/ 1 w 200"/>
                <a:gd name="T51" fmla="*/ 1 h 154"/>
                <a:gd name="T52" fmla="*/ 1 w 200"/>
                <a:gd name="T53" fmla="*/ 1 h 154"/>
                <a:gd name="T54" fmla="*/ 1 w 200"/>
                <a:gd name="T55" fmla="*/ 1 h 154"/>
                <a:gd name="T56" fmla="*/ 1 w 200"/>
                <a:gd name="T57" fmla="*/ 1 h 154"/>
                <a:gd name="T58" fmla="*/ 1 w 200"/>
                <a:gd name="T59" fmla="*/ 1 h 154"/>
                <a:gd name="T60" fmla="*/ 1 w 200"/>
                <a:gd name="T61" fmla="*/ 1 h 154"/>
                <a:gd name="T62" fmla="*/ 1 w 200"/>
                <a:gd name="T63" fmla="*/ 1 h 154"/>
                <a:gd name="T64" fmla="*/ 1 w 200"/>
                <a:gd name="T65" fmla="*/ 1 h 154"/>
                <a:gd name="T66" fmla="*/ 0 w 200"/>
                <a:gd name="T67" fmla="*/ 1 h 154"/>
                <a:gd name="T68" fmla="*/ 1 w 200"/>
                <a:gd name="T69" fmla="*/ 1 h 154"/>
                <a:gd name="T70" fmla="*/ 1 w 200"/>
                <a:gd name="T71" fmla="*/ 1 h 154"/>
                <a:gd name="T72" fmla="*/ 1 w 200"/>
                <a:gd name="T73" fmla="*/ 1 h 154"/>
                <a:gd name="T74" fmla="*/ 1 w 200"/>
                <a:gd name="T75" fmla="*/ 1 h 154"/>
                <a:gd name="T76" fmla="*/ 1 w 200"/>
                <a:gd name="T77" fmla="*/ 1 h 154"/>
                <a:gd name="T78" fmla="*/ 1 w 200"/>
                <a:gd name="T79" fmla="*/ 0 h 154"/>
                <a:gd name="T80" fmla="*/ 1 w 200"/>
                <a:gd name="T81" fmla="*/ 1 h 154"/>
                <a:gd name="T82" fmla="*/ 1 w 200"/>
                <a:gd name="T83" fmla="*/ 1 h 154"/>
                <a:gd name="T84" fmla="*/ 1 w 200"/>
                <a:gd name="T85" fmla="*/ 1 h 154"/>
                <a:gd name="T86" fmla="*/ 1 w 200"/>
                <a:gd name="T87" fmla="*/ 1 h 154"/>
                <a:gd name="T88" fmla="*/ 1 w 200"/>
                <a:gd name="T89" fmla="*/ 1 h 154"/>
                <a:gd name="T90" fmla="*/ 1 w 200"/>
                <a:gd name="T91" fmla="*/ 1 h 154"/>
                <a:gd name="T92" fmla="*/ 1 w 200"/>
                <a:gd name="T93" fmla="*/ 1 h 15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"/>
                <a:gd name="T142" fmla="*/ 0 h 154"/>
                <a:gd name="T143" fmla="*/ 200 w 200"/>
                <a:gd name="T144" fmla="*/ 154 h 15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" h="154">
                  <a:moveTo>
                    <a:pt x="110" y="15"/>
                  </a:moveTo>
                  <a:lnTo>
                    <a:pt x="113" y="12"/>
                  </a:lnTo>
                  <a:lnTo>
                    <a:pt x="119" y="9"/>
                  </a:lnTo>
                  <a:lnTo>
                    <a:pt x="125" y="7"/>
                  </a:lnTo>
                  <a:lnTo>
                    <a:pt x="133" y="9"/>
                  </a:lnTo>
                  <a:lnTo>
                    <a:pt x="139" y="9"/>
                  </a:lnTo>
                  <a:lnTo>
                    <a:pt x="145" y="10"/>
                  </a:lnTo>
                  <a:lnTo>
                    <a:pt x="151" y="13"/>
                  </a:lnTo>
                  <a:lnTo>
                    <a:pt x="157" y="19"/>
                  </a:lnTo>
                  <a:lnTo>
                    <a:pt x="155" y="18"/>
                  </a:lnTo>
                  <a:lnTo>
                    <a:pt x="158" y="22"/>
                  </a:lnTo>
                  <a:lnTo>
                    <a:pt x="160" y="30"/>
                  </a:lnTo>
                  <a:lnTo>
                    <a:pt x="160" y="38"/>
                  </a:lnTo>
                  <a:lnTo>
                    <a:pt x="158" y="42"/>
                  </a:lnTo>
                  <a:lnTo>
                    <a:pt x="155" y="47"/>
                  </a:lnTo>
                  <a:lnTo>
                    <a:pt x="152" y="53"/>
                  </a:lnTo>
                  <a:lnTo>
                    <a:pt x="143" y="56"/>
                  </a:lnTo>
                  <a:lnTo>
                    <a:pt x="128" y="55"/>
                  </a:lnTo>
                  <a:lnTo>
                    <a:pt x="123" y="58"/>
                  </a:lnTo>
                  <a:lnTo>
                    <a:pt x="120" y="62"/>
                  </a:lnTo>
                  <a:lnTo>
                    <a:pt x="116" y="65"/>
                  </a:lnTo>
                  <a:lnTo>
                    <a:pt x="113" y="67"/>
                  </a:lnTo>
                  <a:lnTo>
                    <a:pt x="114" y="68"/>
                  </a:lnTo>
                  <a:lnTo>
                    <a:pt x="114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6" y="62"/>
                  </a:lnTo>
                  <a:lnTo>
                    <a:pt x="133" y="61"/>
                  </a:lnTo>
                  <a:lnTo>
                    <a:pt x="140" y="62"/>
                  </a:lnTo>
                  <a:lnTo>
                    <a:pt x="145" y="65"/>
                  </a:lnTo>
                  <a:lnTo>
                    <a:pt x="148" y="67"/>
                  </a:lnTo>
                  <a:lnTo>
                    <a:pt x="149" y="70"/>
                  </a:lnTo>
                  <a:lnTo>
                    <a:pt x="152" y="73"/>
                  </a:lnTo>
                  <a:lnTo>
                    <a:pt x="154" y="74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81"/>
                  </a:lnTo>
                  <a:lnTo>
                    <a:pt x="154" y="85"/>
                  </a:lnTo>
                  <a:lnTo>
                    <a:pt x="152" y="88"/>
                  </a:lnTo>
                  <a:lnTo>
                    <a:pt x="151" y="93"/>
                  </a:lnTo>
                  <a:lnTo>
                    <a:pt x="148" y="96"/>
                  </a:lnTo>
                  <a:lnTo>
                    <a:pt x="149" y="97"/>
                  </a:lnTo>
                  <a:lnTo>
                    <a:pt x="151" y="99"/>
                  </a:lnTo>
                  <a:lnTo>
                    <a:pt x="154" y="100"/>
                  </a:lnTo>
                  <a:lnTo>
                    <a:pt x="155" y="102"/>
                  </a:lnTo>
                  <a:lnTo>
                    <a:pt x="165" y="97"/>
                  </a:lnTo>
                  <a:lnTo>
                    <a:pt x="175" y="97"/>
                  </a:lnTo>
                  <a:lnTo>
                    <a:pt x="184" y="100"/>
                  </a:lnTo>
                  <a:lnTo>
                    <a:pt x="192" y="106"/>
                  </a:lnTo>
                  <a:lnTo>
                    <a:pt x="197" y="116"/>
                  </a:lnTo>
                  <a:lnTo>
                    <a:pt x="200" y="126"/>
                  </a:lnTo>
                  <a:lnTo>
                    <a:pt x="197" y="137"/>
                  </a:lnTo>
                  <a:lnTo>
                    <a:pt x="192" y="145"/>
                  </a:lnTo>
                  <a:lnTo>
                    <a:pt x="183" y="151"/>
                  </a:lnTo>
                  <a:lnTo>
                    <a:pt x="174" y="154"/>
                  </a:lnTo>
                  <a:lnTo>
                    <a:pt x="163" y="154"/>
                  </a:lnTo>
                  <a:lnTo>
                    <a:pt x="154" y="149"/>
                  </a:lnTo>
                  <a:lnTo>
                    <a:pt x="148" y="142"/>
                  </a:lnTo>
                  <a:lnTo>
                    <a:pt x="145" y="134"/>
                  </a:lnTo>
                  <a:lnTo>
                    <a:pt x="145" y="126"/>
                  </a:lnTo>
                  <a:lnTo>
                    <a:pt x="146" y="119"/>
                  </a:lnTo>
                  <a:lnTo>
                    <a:pt x="140" y="114"/>
                  </a:lnTo>
                  <a:lnTo>
                    <a:pt x="131" y="108"/>
                  </a:lnTo>
                  <a:lnTo>
                    <a:pt x="120" y="100"/>
                  </a:lnTo>
                  <a:lnTo>
                    <a:pt x="114" y="96"/>
                  </a:lnTo>
                  <a:lnTo>
                    <a:pt x="113" y="94"/>
                  </a:lnTo>
                  <a:lnTo>
                    <a:pt x="111" y="94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6" y="108"/>
                  </a:lnTo>
                  <a:lnTo>
                    <a:pt x="116" y="119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4" y="140"/>
                  </a:lnTo>
                  <a:lnTo>
                    <a:pt x="97" y="143"/>
                  </a:lnTo>
                  <a:lnTo>
                    <a:pt x="90" y="146"/>
                  </a:lnTo>
                  <a:lnTo>
                    <a:pt x="84" y="148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9"/>
                  </a:lnTo>
                  <a:lnTo>
                    <a:pt x="58" y="132"/>
                  </a:lnTo>
                  <a:lnTo>
                    <a:pt x="55" y="126"/>
                  </a:lnTo>
                  <a:lnTo>
                    <a:pt x="52" y="120"/>
                  </a:lnTo>
                  <a:lnTo>
                    <a:pt x="52" y="113"/>
                  </a:lnTo>
                  <a:lnTo>
                    <a:pt x="52" y="103"/>
                  </a:lnTo>
                  <a:lnTo>
                    <a:pt x="55" y="100"/>
                  </a:lnTo>
                  <a:lnTo>
                    <a:pt x="58" y="96"/>
                  </a:lnTo>
                  <a:lnTo>
                    <a:pt x="61" y="93"/>
                  </a:lnTo>
                  <a:lnTo>
                    <a:pt x="65" y="90"/>
                  </a:lnTo>
                  <a:lnTo>
                    <a:pt x="58" y="88"/>
                  </a:lnTo>
                  <a:lnTo>
                    <a:pt x="52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7"/>
                  </a:lnTo>
                  <a:lnTo>
                    <a:pt x="30" y="90"/>
                  </a:lnTo>
                  <a:lnTo>
                    <a:pt x="18" y="88"/>
                  </a:lnTo>
                  <a:lnTo>
                    <a:pt x="10" y="85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5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20" y="36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5" y="16"/>
                  </a:lnTo>
                  <a:lnTo>
                    <a:pt x="39" y="9"/>
                  </a:lnTo>
                  <a:lnTo>
                    <a:pt x="49" y="3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3" y="1"/>
                  </a:lnTo>
                  <a:lnTo>
                    <a:pt x="82" y="6"/>
                  </a:lnTo>
                  <a:lnTo>
                    <a:pt x="87" y="16"/>
                  </a:lnTo>
                  <a:lnTo>
                    <a:pt x="87" y="27"/>
                  </a:lnTo>
                  <a:lnTo>
                    <a:pt x="79" y="36"/>
                  </a:lnTo>
                  <a:lnTo>
                    <a:pt x="85" y="38"/>
                  </a:lnTo>
                  <a:lnTo>
                    <a:pt x="93" y="41"/>
                  </a:lnTo>
                  <a:lnTo>
                    <a:pt x="97" y="48"/>
                  </a:lnTo>
                  <a:lnTo>
                    <a:pt x="99" y="56"/>
                  </a:lnTo>
                  <a:lnTo>
                    <a:pt x="97" y="59"/>
                  </a:lnTo>
                  <a:lnTo>
                    <a:pt x="97" y="61"/>
                  </a:lnTo>
                  <a:lnTo>
                    <a:pt x="97" y="62"/>
                  </a:lnTo>
                  <a:lnTo>
                    <a:pt x="100" y="61"/>
                  </a:lnTo>
                  <a:lnTo>
                    <a:pt x="104" y="58"/>
                  </a:lnTo>
                  <a:lnTo>
                    <a:pt x="107" y="53"/>
                  </a:lnTo>
                  <a:lnTo>
                    <a:pt x="110" y="50"/>
                  </a:lnTo>
                  <a:lnTo>
                    <a:pt x="111" y="45"/>
                  </a:lnTo>
                  <a:lnTo>
                    <a:pt x="108" y="38"/>
                  </a:lnTo>
                  <a:lnTo>
                    <a:pt x="107" y="32"/>
                  </a:lnTo>
                  <a:lnTo>
                    <a:pt x="107" y="24"/>
                  </a:lnTo>
                  <a:lnTo>
                    <a:pt x="110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3" name="Freeform 273"/>
            <p:cNvSpPr>
              <a:spLocks/>
            </p:cNvSpPr>
            <p:nvPr/>
          </p:nvSpPr>
          <p:spPr bwMode="auto">
            <a:xfrm>
              <a:off x="422" y="446"/>
              <a:ext cx="93" cy="91"/>
            </a:xfrm>
            <a:custGeom>
              <a:avLst/>
              <a:gdLst>
                <a:gd name="T0" fmla="*/ 0 w 187"/>
                <a:gd name="T1" fmla="*/ 1 h 182"/>
                <a:gd name="T2" fmla="*/ 0 w 187"/>
                <a:gd name="T3" fmla="*/ 1 h 182"/>
                <a:gd name="T4" fmla="*/ 0 w 187"/>
                <a:gd name="T5" fmla="*/ 1 h 182"/>
                <a:gd name="T6" fmla="*/ 0 w 187"/>
                <a:gd name="T7" fmla="*/ 1 h 182"/>
                <a:gd name="T8" fmla="*/ 0 w 187"/>
                <a:gd name="T9" fmla="*/ 1 h 182"/>
                <a:gd name="T10" fmla="*/ 0 w 187"/>
                <a:gd name="T11" fmla="*/ 1 h 182"/>
                <a:gd name="T12" fmla="*/ 0 w 187"/>
                <a:gd name="T13" fmla="*/ 1 h 182"/>
                <a:gd name="T14" fmla="*/ 0 w 187"/>
                <a:gd name="T15" fmla="*/ 1 h 182"/>
                <a:gd name="T16" fmla="*/ 0 w 187"/>
                <a:gd name="T17" fmla="*/ 1 h 182"/>
                <a:gd name="T18" fmla="*/ 0 w 187"/>
                <a:gd name="T19" fmla="*/ 1 h 182"/>
                <a:gd name="T20" fmla="*/ 0 w 187"/>
                <a:gd name="T21" fmla="*/ 1 h 182"/>
                <a:gd name="T22" fmla="*/ 0 w 187"/>
                <a:gd name="T23" fmla="*/ 1 h 182"/>
                <a:gd name="T24" fmla="*/ 0 w 187"/>
                <a:gd name="T25" fmla="*/ 1 h 182"/>
                <a:gd name="T26" fmla="*/ 0 w 187"/>
                <a:gd name="T27" fmla="*/ 1 h 182"/>
                <a:gd name="T28" fmla="*/ 0 w 187"/>
                <a:gd name="T29" fmla="*/ 1 h 182"/>
                <a:gd name="T30" fmla="*/ 0 w 187"/>
                <a:gd name="T31" fmla="*/ 1 h 182"/>
                <a:gd name="T32" fmla="*/ 0 w 187"/>
                <a:gd name="T33" fmla="*/ 1 h 182"/>
                <a:gd name="T34" fmla="*/ 0 w 187"/>
                <a:gd name="T35" fmla="*/ 1 h 182"/>
                <a:gd name="T36" fmla="*/ 0 w 187"/>
                <a:gd name="T37" fmla="*/ 1 h 182"/>
                <a:gd name="T38" fmla="*/ 0 w 187"/>
                <a:gd name="T39" fmla="*/ 1 h 182"/>
                <a:gd name="T40" fmla="*/ 0 w 187"/>
                <a:gd name="T41" fmla="*/ 1 h 182"/>
                <a:gd name="T42" fmla="*/ 0 w 187"/>
                <a:gd name="T43" fmla="*/ 1 h 182"/>
                <a:gd name="T44" fmla="*/ 0 w 187"/>
                <a:gd name="T45" fmla="*/ 1 h 182"/>
                <a:gd name="T46" fmla="*/ 0 w 187"/>
                <a:gd name="T47" fmla="*/ 1 h 182"/>
                <a:gd name="T48" fmla="*/ 0 w 187"/>
                <a:gd name="T49" fmla="*/ 1 h 182"/>
                <a:gd name="T50" fmla="*/ 0 w 187"/>
                <a:gd name="T51" fmla="*/ 1 h 182"/>
                <a:gd name="T52" fmla="*/ 0 w 187"/>
                <a:gd name="T53" fmla="*/ 1 h 182"/>
                <a:gd name="T54" fmla="*/ 0 w 187"/>
                <a:gd name="T55" fmla="*/ 1 h 182"/>
                <a:gd name="T56" fmla="*/ 0 w 187"/>
                <a:gd name="T57" fmla="*/ 1 h 182"/>
                <a:gd name="T58" fmla="*/ 0 w 187"/>
                <a:gd name="T59" fmla="*/ 1 h 182"/>
                <a:gd name="T60" fmla="*/ 0 w 187"/>
                <a:gd name="T61" fmla="*/ 1 h 182"/>
                <a:gd name="T62" fmla="*/ 0 w 187"/>
                <a:gd name="T63" fmla="*/ 1 h 182"/>
                <a:gd name="T64" fmla="*/ 0 w 187"/>
                <a:gd name="T65" fmla="*/ 1 h 182"/>
                <a:gd name="T66" fmla="*/ 0 w 187"/>
                <a:gd name="T67" fmla="*/ 1 h 182"/>
                <a:gd name="T68" fmla="*/ 0 w 187"/>
                <a:gd name="T69" fmla="*/ 1 h 182"/>
                <a:gd name="T70" fmla="*/ 0 w 187"/>
                <a:gd name="T71" fmla="*/ 1 h 182"/>
                <a:gd name="T72" fmla="*/ 0 w 187"/>
                <a:gd name="T73" fmla="*/ 1 h 182"/>
                <a:gd name="T74" fmla="*/ 0 w 187"/>
                <a:gd name="T75" fmla="*/ 1 h 182"/>
                <a:gd name="T76" fmla="*/ 0 w 187"/>
                <a:gd name="T77" fmla="*/ 1 h 182"/>
                <a:gd name="T78" fmla="*/ 0 w 187"/>
                <a:gd name="T79" fmla="*/ 1 h 182"/>
                <a:gd name="T80" fmla="*/ 0 w 187"/>
                <a:gd name="T81" fmla="*/ 1 h 182"/>
                <a:gd name="T82" fmla="*/ 0 w 187"/>
                <a:gd name="T83" fmla="*/ 1 h 182"/>
                <a:gd name="T84" fmla="*/ 0 w 187"/>
                <a:gd name="T85" fmla="*/ 1 h 182"/>
                <a:gd name="T86" fmla="*/ 0 w 187"/>
                <a:gd name="T87" fmla="*/ 1 h 182"/>
                <a:gd name="T88" fmla="*/ 0 w 187"/>
                <a:gd name="T89" fmla="*/ 1 h 182"/>
                <a:gd name="T90" fmla="*/ 0 w 187"/>
                <a:gd name="T91" fmla="*/ 1 h 182"/>
                <a:gd name="T92" fmla="*/ 0 w 187"/>
                <a:gd name="T93" fmla="*/ 1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"/>
                <a:gd name="T142" fmla="*/ 0 h 182"/>
                <a:gd name="T143" fmla="*/ 187 w 187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" h="182">
                  <a:moveTo>
                    <a:pt x="187" y="176"/>
                  </a:moveTo>
                  <a:lnTo>
                    <a:pt x="184" y="177"/>
                  </a:lnTo>
                  <a:lnTo>
                    <a:pt x="181" y="179"/>
                  </a:lnTo>
                  <a:lnTo>
                    <a:pt x="177" y="180"/>
                  </a:lnTo>
                  <a:lnTo>
                    <a:pt x="176" y="182"/>
                  </a:lnTo>
                  <a:lnTo>
                    <a:pt x="171" y="174"/>
                  </a:lnTo>
                  <a:lnTo>
                    <a:pt x="167" y="170"/>
                  </a:lnTo>
                  <a:lnTo>
                    <a:pt x="161" y="168"/>
                  </a:lnTo>
                  <a:lnTo>
                    <a:pt x="152" y="170"/>
                  </a:lnTo>
                  <a:lnTo>
                    <a:pt x="145" y="171"/>
                  </a:lnTo>
                  <a:lnTo>
                    <a:pt x="139" y="171"/>
                  </a:lnTo>
                  <a:lnTo>
                    <a:pt x="133" y="171"/>
                  </a:lnTo>
                  <a:lnTo>
                    <a:pt x="126" y="171"/>
                  </a:lnTo>
                  <a:lnTo>
                    <a:pt x="118" y="171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103" y="168"/>
                  </a:lnTo>
                  <a:lnTo>
                    <a:pt x="98" y="165"/>
                  </a:lnTo>
                  <a:lnTo>
                    <a:pt x="97" y="162"/>
                  </a:lnTo>
                  <a:lnTo>
                    <a:pt x="98" y="160"/>
                  </a:lnTo>
                  <a:lnTo>
                    <a:pt x="106" y="162"/>
                  </a:lnTo>
                  <a:lnTo>
                    <a:pt x="116" y="162"/>
                  </a:lnTo>
                  <a:lnTo>
                    <a:pt x="129" y="160"/>
                  </a:lnTo>
                  <a:lnTo>
                    <a:pt x="139" y="157"/>
                  </a:lnTo>
                  <a:lnTo>
                    <a:pt x="147" y="154"/>
                  </a:lnTo>
                  <a:lnTo>
                    <a:pt x="139" y="145"/>
                  </a:lnTo>
                  <a:lnTo>
                    <a:pt x="130" y="136"/>
                  </a:lnTo>
                  <a:lnTo>
                    <a:pt x="123" y="128"/>
                  </a:lnTo>
                  <a:lnTo>
                    <a:pt x="118" y="124"/>
                  </a:lnTo>
                  <a:lnTo>
                    <a:pt x="110" y="125"/>
                  </a:lnTo>
                  <a:lnTo>
                    <a:pt x="100" y="127"/>
                  </a:lnTo>
                  <a:lnTo>
                    <a:pt x="89" y="128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57" y="128"/>
                  </a:lnTo>
                  <a:lnTo>
                    <a:pt x="48" y="127"/>
                  </a:lnTo>
                  <a:lnTo>
                    <a:pt x="42" y="124"/>
                  </a:lnTo>
                  <a:lnTo>
                    <a:pt x="37" y="119"/>
                  </a:lnTo>
                  <a:lnTo>
                    <a:pt x="37" y="116"/>
                  </a:lnTo>
                  <a:lnTo>
                    <a:pt x="40" y="116"/>
                  </a:lnTo>
                  <a:lnTo>
                    <a:pt x="46" y="118"/>
                  </a:lnTo>
                  <a:lnTo>
                    <a:pt x="52" y="119"/>
                  </a:lnTo>
                  <a:lnTo>
                    <a:pt x="58" y="119"/>
                  </a:lnTo>
                  <a:lnTo>
                    <a:pt x="66" y="119"/>
                  </a:lnTo>
                  <a:lnTo>
                    <a:pt x="74" y="118"/>
                  </a:lnTo>
                  <a:lnTo>
                    <a:pt x="81" y="116"/>
                  </a:lnTo>
                  <a:lnTo>
                    <a:pt x="89" y="115"/>
                  </a:lnTo>
                  <a:lnTo>
                    <a:pt x="95" y="113"/>
                  </a:lnTo>
                  <a:lnTo>
                    <a:pt x="101" y="110"/>
                  </a:lnTo>
                  <a:lnTo>
                    <a:pt x="97" y="102"/>
                  </a:lnTo>
                  <a:lnTo>
                    <a:pt x="90" y="95"/>
                  </a:lnTo>
                  <a:lnTo>
                    <a:pt x="83" y="89"/>
                  </a:lnTo>
                  <a:lnTo>
                    <a:pt x="75" y="84"/>
                  </a:lnTo>
                  <a:lnTo>
                    <a:pt x="66" y="87"/>
                  </a:lnTo>
                  <a:lnTo>
                    <a:pt x="55" y="89"/>
                  </a:lnTo>
                  <a:lnTo>
                    <a:pt x="43" y="89"/>
                  </a:lnTo>
                  <a:lnTo>
                    <a:pt x="32" y="89"/>
                  </a:lnTo>
                  <a:lnTo>
                    <a:pt x="23" y="86"/>
                  </a:lnTo>
                  <a:lnTo>
                    <a:pt x="14" y="82"/>
                  </a:lnTo>
                  <a:lnTo>
                    <a:pt x="7" y="78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3" y="69"/>
                  </a:lnTo>
                  <a:lnTo>
                    <a:pt x="8" y="72"/>
                  </a:lnTo>
                  <a:lnTo>
                    <a:pt x="13" y="73"/>
                  </a:lnTo>
                  <a:lnTo>
                    <a:pt x="17" y="75"/>
                  </a:lnTo>
                  <a:lnTo>
                    <a:pt x="25" y="76"/>
                  </a:lnTo>
                  <a:lnTo>
                    <a:pt x="32" y="76"/>
                  </a:lnTo>
                  <a:lnTo>
                    <a:pt x="40" y="76"/>
                  </a:lnTo>
                  <a:lnTo>
                    <a:pt x="48" y="76"/>
                  </a:lnTo>
                  <a:lnTo>
                    <a:pt x="55" y="75"/>
                  </a:lnTo>
                  <a:lnTo>
                    <a:pt x="61" y="73"/>
                  </a:lnTo>
                  <a:lnTo>
                    <a:pt x="54" y="66"/>
                  </a:lnTo>
                  <a:lnTo>
                    <a:pt x="46" y="58"/>
                  </a:lnTo>
                  <a:lnTo>
                    <a:pt x="39" y="50"/>
                  </a:lnTo>
                  <a:lnTo>
                    <a:pt x="29" y="41"/>
                  </a:lnTo>
                  <a:lnTo>
                    <a:pt x="22" y="32"/>
                  </a:lnTo>
                  <a:lnTo>
                    <a:pt x="14" y="24"/>
                  </a:lnTo>
                  <a:lnTo>
                    <a:pt x="10" y="17"/>
                  </a:lnTo>
                  <a:lnTo>
                    <a:pt x="5" y="11"/>
                  </a:lnTo>
                  <a:lnTo>
                    <a:pt x="2" y="3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6"/>
                  </a:lnTo>
                  <a:lnTo>
                    <a:pt x="14" y="11"/>
                  </a:lnTo>
                  <a:lnTo>
                    <a:pt x="20" y="17"/>
                  </a:lnTo>
                  <a:lnTo>
                    <a:pt x="28" y="26"/>
                  </a:lnTo>
                  <a:lnTo>
                    <a:pt x="36" y="34"/>
                  </a:lnTo>
                  <a:lnTo>
                    <a:pt x="45" y="43"/>
                  </a:lnTo>
                  <a:lnTo>
                    <a:pt x="52" y="50"/>
                  </a:lnTo>
                  <a:lnTo>
                    <a:pt x="60" y="58"/>
                  </a:lnTo>
                  <a:lnTo>
                    <a:pt x="65" y="61"/>
                  </a:lnTo>
                  <a:lnTo>
                    <a:pt x="69" y="52"/>
                  </a:lnTo>
                  <a:lnTo>
                    <a:pt x="72" y="41"/>
                  </a:lnTo>
                  <a:lnTo>
                    <a:pt x="74" y="31"/>
                  </a:lnTo>
                  <a:lnTo>
                    <a:pt x="72" y="21"/>
                  </a:lnTo>
                  <a:lnTo>
                    <a:pt x="71" y="15"/>
                  </a:lnTo>
                  <a:lnTo>
                    <a:pt x="72" y="11"/>
                  </a:lnTo>
                  <a:lnTo>
                    <a:pt x="74" y="12"/>
                  </a:lnTo>
                  <a:lnTo>
                    <a:pt x="77" y="15"/>
                  </a:lnTo>
                  <a:lnTo>
                    <a:pt x="81" y="32"/>
                  </a:lnTo>
                  <a:lnTo>
                    <a:pt x="84" y="49"/>
                  </a:lnTo>
                  <a:lnTo>
                    <a:pt x="84" y="63"/>
                  </a:lnTo>
                  <a:lnTo>
                    <a:pt x="84" y="70"/>
                  </a:lnTo>
                  <a:lnTo>
                    <a:pt x="92" y="76"/>
                  </a:lnTo>
                  <a:lnTo>
                    <a:pt x="100" y="86"/>
                  </a:lnTo>
                  <a:lnTo>
                    <a:pt x="106" y="93"/>
                  </a:lnTo>
                  <a:lnTo>
                    <a:pt x="112" y="98"/>
                  </a:lnTo>
                  <a:lnTo>
                    <a:pt x="121" y="95"/>
                  </a:lnTo>
                  <a:lnTo>
                    <a:pt x="129" y="86"/>
                  </a:lnTo>
                  <a:lnTo>
                    <a:pt x="133" y="73"/>
                  </a:lnTo>
                  <a:lnTo>
                    <a:pt x="133" y="60"/>
                  </a:lnTo>
                  <a:lnTo>
                    <a:pt x="132" y="49"/>
                  </a:lnTo>
                  <a:lnTo>
                    <a:pt x="133" y="44"/>
                  </a:lnTo>
                  <a:lnTo>
                    <a:pt x="135" y="46"/>
                  </a:lnTo>
                  <a:lnTo>
                    <a:pt x="138" y="52"/>
                  </a:lnTo>
                  <a:lnTo>
                    <a:pt x="141" y="67"/>
                  </a:lnTo>
                  <a:lnTo>
                    <a:pt x="142" y="84"/>
                  </a:lnTo>
                  <a:lnTo>
                    <a:pt x="142" y="101"/>
                  </a:lnTo>
                  <a:lnTo>
                    <a:pt x="136" y="113"/>
                  </a:lnTo>
                  <a:lnTo>
                    <a:pt x="145" y="122"/>
                  </a:lnTo>
                  <a:lnTo>
                    <a:pt x="153" y="130"/>
                  </a:lnTo>
                  <a:lnTo>
                    <a:pt x="158" y="137"/>
                  </a:lnTo>
                  <a:lnTo>
                    <a:pt x="162" y="144"/>
                  </a:lnTo>
                  <a:lnTo>
                    <a:pt x="168" y="139"/>
                  </a:lnTo>
                  <a:lnTo>
                    <a:pt x="171" y="133"/>
                  </a:lnTo>
                  <a:lnTo>
                    <a:pt x="174" y="127"/>
                  </a:lnTo>
                  <a:lnTo>
                    <a:pt x="176" y="122"/>
                  </a:lnTo>
                  <a:lnTo>
                    <a:pt x="177" y="119"/>
                  </a:lnTo>
                  <a:lnTo>
                    <a:pt x="181" y="118"/>
                  </a:lnTo>
                  <a:lnTo>
                    <a:pt x="184" y="119"/>
                  </a:lnTo>
                  <a:lnTo>
                    <a:pt x="185" y="125"/>
                  </a:lnTo>
                  <a:lnTo>
                    <a:pt x="184" y="134"/>
                  </a:lnTo>
                  <a:lnTo>
                    <a:pt x="181" y="142"/>
                  </a:lnTo>
                  <a:lnTo>
                    <a:pt x="177" y="151"/>
                  </a:lnTo>
                  <a:lnTo>
                    <a:pt x="174" y="156"/>
                  </a:lnTo>
                  <a:lnTo>
                    <a:pt x="177" y="160"/>
                  </a:lnTo>
                  <a:lnTo>
                    <a:pt x="181" y="165"/>
                  </a:lnTo>
                  <a:lnTo>
                    <a:pt x="184" y="171"/>
                  </a:lnTo>
                  <a:lnTo>
                    <a:pt x="187" y="17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4" name="Freeform 274"/>
            <p:cNvSpPr>
              <a:spLocks/>
            </p:cNvSpPr>
            <p:nvPr/>
          </p:nvSpPr>
          <p:spPr bwMode="auto">
            <a:xfrm>
              <a:off x="544" y="424"/>
              <a:ext cx="74" cy="100"/>
            </a:xfrm>
            <a:custGeom>
              <a:avLst/>
              <a:gdLst>
                <a:gd name="T0" fmla="*/ 0 w 150"/>
                <a:gd name="T1" fmla="*/ 1 h 200"/>
                <a:gd name="T2" fmla="*/ 0 w 150"/>
                <a:gd name="T3" fmla="*/ 1 h 200"/>
                <a:gd name="T4" fmla="*/ 0 w 150"/>
                <a:gd name="T5" fmla="*/ 1 h 200"/>
                <a:gd name="T6" fmla="*/ 0 w 150"/>
                <a:gd name="T7" fmla="*/ 1 h 200"/>
                <a:gd name="T8" fmla="*/ 0 w 150"/>
                <a:gd name="T9" fmla="*/ 1 h 200"/>
                <a:gd name="T10" fmla="*/ 0 w 150"/>
                <a:gd name="T11" fmla="*/ 1 h 200"/>
                <a:gd name="T12" fmla="*/ 0 w 150"/>
                <a:gd name="T13" fmla="*/ 1 h 200"/>
                <a:gd name="T14" fmla="*/ 0 w 150"/>
                <a:gd name="T15" fmla="*/ 1 h 200"/>
                <a:gd name="T16" fmla="*/ 0 w 150"/>
                <a:gd name="T17" fmla="*/ 1 h 200"/>
                <a:gd name="T18" fmla="*/ 0 w 150"/>
                <a:gd name="T19" fmla="*/ 1 h 200"/>
                <a:gd name="T20" fmla="*/ 0 w 150"/>
                <a:gd name="T21" fmla="*/ 1 h 200"/>
                <a:gd name="T22" fmla="*/ 0 w 150"/>
                <a:gd name="T23" fmla="*/ 1 h 200"/>
                <a:gd name="T24" fmla="*/ 0 w 150"/>
                <a:gd name="T25" fmla="*/ 1 h 200"/>
                <a:gd name="T26" fmla="*/ 0 w 150"/>
                <a:gd name="T27" fmla="*/ 1 h 200"/>
                <a:gd name="T28" fmla="*/ 0 w 150"/>
                <a:gd name="T29" fmla="*/ 1 h 200"/>
                <a:gd name="T30" fmla="*/ 0 w 150"/>
                <a:gd name="T31" fmla="*/ 1 h 200"/>
                <a:gd name="T32" fmla="*/ 0 w 150"/>
                <a:gd name="T33" fmla="*/ 1 h 200"/>
                <a:gd name="T34" fmla="*/ 0 w 150"/>
                <a:gd name="T35" fmla="*/ 1 h 200"/>
                <a:gd name="T36" fmla="*/ 0 w 150"/>
                <a:gd name="T37" fmla="*/ 1 h 200"/>
                <a:gd name="T38" fmla="*/ 0 w 150"/>
                <a:gd name="T39" fmla="*/ 1 h 200"/>
                <a:gd name="T40" fmla="*/ 0 w 150"/>
                <a:gd name="T41" fmla="*/ 1 h 200"/>
                <a:gd name="T42" fmla="*/ 0 w 150"/>
                <a:gd name="T43" fmla="*/ 1 h 200"/>
                <a:gd name="T44" fmla="*/ 0 w 150"/>
                <a:gd name="T45" fmla="*/ 1 h 200"/>
                <a:gd name="T46" fmla="*/ 0 w 150"/>
                <a:gd name="T47" fmla="*/ 1 h 200"/>
                <a:gd name="T48" fmla="*/ 0 w 150"/>
                <a:gd name="T49" fmla="*/ 1 h 200"/>
                <a:gd name="T50" fmla="*/ 0 w 150"/>
                <a:gd name="T51" fmla="*/ 1 h 200"/>
                <a:gd name="T52" fmla="*/ 0 w 150"/>
                <a:gd name="T53" fmla="*/ 1 h 200"/>
                <a:gd name="T54" fmla="*/ 0 w 150"/>
                <a:gd name="T55" fmla="*/ 1 h 200"/>
                <a:gd name="T56" fmla="*/ 0 w 150"/>
                <a:gd name="T57" fmla="*/ 1 h 200"/>
                <a:gd name="T58" fmla="*/ 0 w 150"/>
                <a:gd name="T59" fmla="*/ 1 h 200"/>
                <a:gd name="T60" fmla="*/ 0 w 150"/>
                <a:gd name="T61" fmla="*/ 1 h 200"/>
                <a:gd name="T62" fmla="*/ 0 w 150"/>
                <a:gd name="T63" fmla="*/ 1 h 200"/>
                <a:gd name="T64" fmla="*/ 0 w 150"/>
                <a:gd name="T65" fmla="*/ 1 h 200"/>
                <a:gd name="T66" fmla="*/ 0 w 150"/>
                <a:gd name="T67" fmla="*/ 1 h 200"/>
                <a:gd name="T68" fmla="*/ 0 w 150"/>
                <a:gd name="T69" fmla="*/ 1 h 200"/>
                <a:gd name="T70" fmla="*/ 0 w 150"/>
                <a:gd name="T71" fmla="*/ 1 h 200"/>
                <a:gd name="T72" fmla="*/ 0 w 150"/>
                <a:gd name="T73" fmla="*/ 1 h 200"/>
                <a:gd name="T74" fmla="*/ 0 w 150"/>
                <a:gd name="T75" fmla="*/ 1 h 200"/>
                <a:gd name="T76" fmla="*/ 0 w 150"/>
                <a:gd name="T77" fmla="*/ 1 h 200"/>
                <a:gd name="T78" fmla="*/ 0 w 150"/>
                <a:gd name="T79" fmla="*/ 1 h 200"/>
                <a:gd name="T80" fmla="*/ 0 w 150"/>
                <a:gd name="T81" fmla="*/ 1 h 200"/>
                <a:gd name="T82" fmla="*/ 0 w 150"/>
                <a:gd name="T83" fmla="*/ 1 h 200"/>
                <a:gd name="T84" fmla="*/ 0 w 150"/>
                <a:gd name="T85" fmla="*/ 1 h 200"/>
                <a:gd name="T86" fmla="*/ 0 w 150"/>
                <a:gd name="T87" fmla="*/ 1 h 200"/>
                <a:gd name="T88" fmla="*/ 0 w 150"/>
                <a:gd name="T89" fmla="*/ 1 h 200"/>
                <a:gd name="T90" fmla="*/ 0 w 150"/>
                <a:gd name="T91" fmla="*/ 1 h 200"/>
                <a:gd name="T92" fmla="*/ 0 w 150"/>
                <a:gd name="T93" fmla="*/ 1 h 200"/>
                <a:gd name="T94" fmla="*/ 0 w 150"/>
                <a:gd name="T95" fmla="*/ 1 h 200"/>
                <a:gd name="T96" fmla="*/ 0 w 150"/>
                <a:gd name="T97" fmla="*/ 1 h 200"/>
                <a:gd name="T98" fmla="*/ 0 w 150"/>
                <a:gd name="T99" fmla="*/ 1 h 200"/>
                <a:gd name="T100" fmla="*/ 0 w 150"/>
                <a:gd name="T101" fmla="*/ 1 h 200"/>
                <a:gd name="T102" fmla="*/ 0 w 150"/>
                <a:gd name="T103" fmla="*/ 1 h 200"/>
                <a:gd name="T104" fmla="*/ 0 w 150"/>
                <a:gd name="T105" fmla="*/ 1 h 200"/>
                <a:gd name="T106" fmla="*/ 0 w 150"/>
                <a:gd name="T107" fmla="*/ 1 h 200"/>
                <a:gd name="T108" fmla="*/ 0 w 150"/>
                <a:gd name="T109" fmla="*/ 1 h 200"/>
                <a:gd name="T110" fmla="*/ 0 w 150"/>
                <a:gd name="T111" fmla="*/ 1 h 200"/>
                <a:gd name="T112" fmla="*/ 0 w 150"/>
                <a:gd name="T113" fmla="*/ 1 h 200"/>
                <a:gd name="T114" fmla="*/ 0 w 150"/>
                <a:gd name="T115" fmla="*/ 1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0"/>
                <a:gd name="T175" fmla="*/ 0 h 200"/>
                <a:gd name="T176" fmla="*/ 150 w 150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0" h="200">
                  <a:moveTo>
                    <a:pt x="31" y="200"/>
                  </a:moveTo>
                  <a:lnTo>
                    <a:pt x="20" y="191"/>
                  </a:lnTo>
                  <a:lnTo>
                    <a:pt x="9" y="172"/>
                  </a:lnTo>
                  <a:lnTo>
                    <a:pt x="0" y="151"/>
                  </a:lnTo>
                  <a:lnTo>
                    <a:pt x="0" y="126"/>
                  </a:lnTo>
                  <a:lnTo>
                    <a:pt x="3" y="120"/>
                  </a:lnTo>
                  <a:lnTo>
                    <a:pt x="5" y="120"/>
                  </a:lnTo>
                  <a:lnTo>
                    <a:pt x="8" y="122"/>
                  </a:lnTo>
                  <a:lnTo>
                    <a:pt x="8" y="126"/>
                  </a:lnTo>
                  <a:lnTo>
                    <a:pt x="9" y="143"/>
                  </a:lnTo>
                  <a:lnTo>
                    <a:pt x="14" y="162"/>
                  </a:lnTo>
                  <a:lnTo>
                    <a:pt x="21" y="177"/>
                  </a:lnTo>
                  <a:lnTo>
                    <a:pt x="34" y="188"/>
                  </a:lnTo>
                  <a:lnTo>
                    <a:pt x="38" y="183"/>
                  </a:lnTo>
                  <a:lnTo>
                    <a:pt x="41" y="177"/>
                  </a:lnTo>
                  <a:lnTo>
                    <a:pt x="43" y="172"/>
                  </a:lnTo>
                  <a:lnTo>
                    <a:pt x="46" y="169"/>
                  </a:lnTo>
                  <a:lnTo>
                    <a:pt x="40" y="151"/>
                  </a:lnTo>
                  <a:lnTo>
                    <a:pt x="35" y="130"/>
                  </a:lnTo>
                  <a:lnTo>
                    <a:pt x="32" y="108"/>
                  </a:lnTo>
                  <a:lnTo>
                    <a:pt x="32" y="94"/>
                  </a:lnTo>
                  <a:lnTo>
                    <a:pt x="34" y="87"/>
                  </a:lnTo>
                  <a:lnTo>
                    <a:pt x="37" y="85"/>
                  </a:lnTo>
                  <a:lnTo>
                    <a:pt x="38" y="87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7" y="142"/>
                  </a:lnTo>
                  <a:lnTo>
                    <a:pt x="54" y="152"/>
                  </a:lnTo>
                  <a:lnTo>
                    <a:pt x="60" y="143"/>
                  </a:lnTo>
                  <a:lnTo>
                    <a:pt x="66" y="131"/>
                  </a:lnTo>
                  <a:lnTo>
                    <a:pt x="70" y="119"/>
                  </a:lnTo>
                  <a:lnTo>
                    <a:pt x="73" y="110"/>
                  </a:lnTo>
                  <a:lnTo>
                    <a:pt x="66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3" y="26"/>
                  </a:lnTo>
                  <a:lnTo>
                    <a:pt x="78" y="23"/>
                  </a:lnTo>
                  <a:lnTo>
                    <a:pt x="79" y="23"/>
                  </a:lnTo>
                  <a:lnTo>
                    <a:pt x="81" y="24"/>
                  </a:lnTo>
                  <a:lnTo>
                    <a:pt x="79" y="29"/>
                  </a:lnTo>
                  <a:lnTo>
                    <a:pt x="75" y="47"/>
                  </a:lnTo>
                  <a:lnTo>
                    <a:pt x="73" y="65"/>
                  </a:lnTo>
                  <a:lnTo>
                    <a:pt x="76" y="81"/>
                  </a:lnTo>
                  <a:lnTo>
                    <a:pt x="81" y="91"/>
                  </a:lnTo>
                  <a:lnTo>
                    <a:pt x="90" y="79"/>
                  </a:lnTo>
                  <a:lnTo>
                    <a:pt x="96" y="67"/>
                  </a:lnTo>
                  <a:lnTo>
                    <a:pt x="101" y="56"/>
                  </a:lnTo>
                  <a:lnTo>
                    <a:pt x="102" y="46"/>
                  </a:lnTo>
                  <a:lnTo>
                    <a:pt x="105" y="35"/>
                  </a:lnTo>
                  <a:lnTo>
                    <a:pt x="112" y="23"/>
                  </a:lnTo>
                  <a:lnTo>
                    <a:pt x="118" y="12"/>
                  </a:lnTo>
                  <a:lnTo>
                    <a:pt x="124" y="4"/>
                  </a:lnTo>
                  <a:lnTo>
                    <a:pt x="128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34" y="6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3"/>
                  </a:lnTo>
                  <a:lnTo>
                    <a:pt x="105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4"/>
                  </a:lnTo>
                  <a:lnTo>
                    <a:pt x="101" y="93"/>
                  </a:lnTo>
                  <a:lnTo>
                    <a:pt x="109" y="90"/>
                  </a:lnTo>
                  <a:lnTo>
                    <a:pt x="116" y="87"/>
                  </a:lnTo>
                  <a:lnTo>
                    <a:pt x="124" y="84"/>
                  </a:lnTo>
                  <a:lnTo>
                    <a:pt x="131" y="79"/>
                  </a:lnTo>
                  <a:lnTo>
                    <a:pt x="136" y="75"/>
                  </a:lnTo>
                  <a:lnTo>
                    <a:pt x="141" y="71"/>
                  </a:lnTo>
                  <a:lnTo>
                    <a:pt x="144" y="68"/>
                  </a:lnTo>
                  <a:lnTo>
                    <a:pt x="147" y="65"/>
                  </a:lnTo>
                  <a:lnTo>
                    <a:pt x="150" y="64"/>
                  </a:lnTo>
                  <a:lnTo>
                    <a:pt x="150" y="67"/>
                  </a:lnTo>
                  <a:lnTo>
                    <a:pt x="148" y="71"/>
                  </a:lnTo>
                  <a:lnTo>
                    <a:pt x="142" y="81"/>
                  </a:lnTo>
                  <a:lnTo>
                    <a:pt x="134" y="88"/>
                  </a:lnTo>
                  <a:lnTo>
                    <a:pt x="127" y="94"/>
                  </a:lnTo>
                  <a:lnTo>
                    <a:pt x="119" y="99"/>
                  </a:lnTo>
                  <a:lnTo>
                    <a:pt x="110" y="102"/>
                  </a:lnTo>
                  <a:lnTo>
                    <a:pt x="102" y="105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86" y="119"/>
                  </a:lnTo>
                  <a:lnTo>
                    <a:pt x="76" y="134"/>
                  </a:lnTo>
                  <a:lnTo>
                    <a:pt x="70" y="149"/>
                  </a:lnTo>
                  <a:lnTo>
                    <a:pt x="67" y="160"/>
                  </a:lnTo>
                  <a:lnTo>
                    <a:pt x="73" y="162"/>
                  </a:lnTo>
                  <a:lnTo>
                    <a:pt x="79" y="163"/>
                  </a:lnTo>
                  <a:lnTo>
                    <a:pt x="89" y="163"/>
                  </a:lnTo>
                  <a:lnTo>
                    <a:pt x="96" y="162"/>
                  </a:lnTo>
                  <a:lnTo>
                    <a:pt x="104" y="160"/>
                  </a:lnTo>
                  <a:lnTo>
                    <a:pt x="112" y="157"/>
                  </a:lnTo>
                  <a:lnTo>
                    <a:pt x="118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28" y="146"/>
                  </a:lnTo>
                  <a:lnTo>
                    <a:pt x="124" y="154"/>
                  </a:lnTo>
                  <a:lnTo>
                    <a:pt x="118" y="162"/>
                  </a:lnTo>
                  <a:lnTo>
                    <a:pt x="110" y="168"/>
                  </a:lnTo>
                  <a:lnTo>
                    <a:pt x="101" y="171"/>
                  </a:lnTo>
                  <a:lnTo>
                    <a:pt x="92" y="174"/>
                  </a:lnTo>
                  <a:lnTo>
                    <a:pt x="83" y="175"/>
                  </a:lnTo>
                  <a:lnTo>
                    <a:pt x="73" y="175"/>
                  </a:lnTo>
                  <a:lnTo>
                    <a:pt x="66" y="174"/>
                  </a:lnTo>
                  <a:lnTo>
                    <a:pt x="61" y="178"/>
                  </a:lnTo>
                  <a:lnTo>
                    <a:pt x="58" y="183"/>
                  </a:lnTo>
                  <a:lnTo>
                    <a:pt x="55" y="189"/>
                  </a:lnTo>
                  <a:lnTo>
                    <a:pt x="54" y="194"/>
                  </a:lnTo>
                  <a:lnTo>
                    <a:pt x="46" y="192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5" name="Freeform 275"/>
            <p:cNvSpPr>
              <a:spLocks/>
            </p:cNvSpPr>
            <p:nvPr/>
          </p:nvSpPr>
          <p:spPr bwMode="auto">
            <a:xfrm>
              <a:off x="580" y="536"/>
              <a:ext cx="120" cy="55"/>
            </a:xfrm>
            <a:custGeom>
              <a:avLst/>
              <a:gdLst>
                <a:gd name="T0" fmla="*/ 1 w 240"/>
                <a:gd name="T1" fmla="*/ 1 h 110"/>
                <a:gd name="T2" fmla="*/ 1 w 240"/>
                <a:gd name="T3" fmla="*/ 1 h 110"/>
                <a:gd name="T4" fmla="*/ 1 w 240"/>
                <a:gd name="T5" fmla="*/ 1 h 110"/>
                <a:gd name="T6" fmla="*/ 1 w 240"/>
                <a:gd name="T7" fmla="*/ 1 h 110"/>
                <a:gd name="T8" fmla="*/ 1 w 240"/>
                <a:gd name="T9" fmla="*/ 1 h 110"/>
                <a:gd name="T10" fmla="*/ 1 w 240"/>
                <a:gd name="T11" fmla="*/ 1 h 110"/>
                <a:gd name="T12" fmla="*/ 1 w 240"/>
                <a:gd name="T13" fmla="*/ 1 h 110"/>
                <a:gd name="T14" fmla="*/ 1 w 240"/>
                <a:gd name="T15" fmla="*/ 1 h 110"/>
                <a:gd name="T16" fmla="*/ 1 w 240"/>
                <a:gd name="T17" fmla="*/ 1 h 110"/>
                <a:gd name="T18" fmla="*/ 1 w 240"/>
                <a:gd name="T19" fmla="*/ 1 h 110"/>
                <a:gd name="T20" fmla="*/ 1 w 240"/>
                <a:gd name="T21" fmla="*/ 1 h 110"/>
                <a:gd name="T22" fmla="*/ 1 w 240"/>
                <a:gd name="T23" fmla="*/ 1 h 110"/>
                <a:gd name="T24" fmla="*/ 1 w 240"/>
                <a:gd name="T25" fmla="*/ 1 h 110"/>
                <a:gd name="T26" fmla="*/ 1 w 240"/>
                <a:gd name="T27" fmla="*/ 1 h 110"/>
                <a:gd name="T28" fmla="*/ 1 w 240"/>
                <a:gd name="T29" fmla="*/ 1 h 110"/>
                <a:gd name="T30" fmla="*/ 1 w 240"/>
                <a:gd name="T31" fmla="*/ 1 h 110"/>
                <a:gd name="T32" fmla="*/ 1 w 240"/>
                <a:gd name="T33" fmla="*/ 1 h 110"/>
                <a:gd name="T34" fmla="*/ 1 w 240"/>
                <a:gd name="T35" fmla="*/ 1 h 110"/>
                <a:gd name="T36" fmla="*/ 1 w 240"/>
                <a:gd name="T37" fmla="*/ 1 h 110"/>
                <a:gd name="T38" fmla="*/ 1 w 240"/>
                <a:gd name="T39" fmla="*/ 1 h 110"/>
                <a:gd name="T40" fmla="*/ 1 w 240"/>
                <a:gd name="T41" fmla="*/ 1 h 110"/>
                <a:gd name="T42" fmla="*/ 1 w 240"/>
                <a:gd name="T43" fmla="*/ 1 h 110"/>
                <a:gd name="T44" fmla="*/ 1 w 240"/>
                <a:gd name="T45" fmla="*/ 1 h 110"/>
                <a:gd name="T46" fmla="*/ 1 w 240"/>
                <a:gd name="T47" fmla="*/ 1 h 110"/>
                <a:gd name="T48" fmla="*/ 1 w 240"/>
                <a:gd name="T49" fmla="*/ 1 h 110"/>
                <a:gd name="T50" fmla="*/ 1 w 240"/>
                <a:gd name="T51" fmla="*/ 1 h 110"/>
                <a:gd name="T52" fmla="*/ 1 w 240"/>
                <a:gd name="T53" fmla="*/ 1 h 110"/>
                <a:gd name="T54" fmla="*/ 1 w 240"/>
                <a:gd name="T55" fmla="*/ 1 h 110"/>
                <a:gd name="T56" fmla="*/ 1 w 240"/>
                <a:gd name="T57" fmla="*/ 1 h 110"/>
                <a:gd name="T58" fmla="*/ 1 w 240"/>
                <a:gd name="T59" fmla="*/ 1 h 110"/>
                <a:gd name="T60" fmla="*/ 1 w 240"/>
                <a:gd name="T61" fmla="*/ 1 h 110"/>
                <a:gd name="T62" fmla="*/ 1 w 240"/>
                <a:gd name="T63" fmla="*/ 1 h 110"/>
                <a:gd name="T64" fmla="*/ 1 w 240"/>
                <a:gd name="T65" fmla="*/ 1 h 110"/>
                <a:gd name="T66" fmla="*/ 1 w 240"/>
                <a:gd name="T67" fmla="*/ 1 h 110"/>
                <a:gd name="T68" fmla="*/ 1 w 240"/>
                <a:gd name="T69" fmla="*/ 1 h 110"/>
                <a:gd name="T70" fmla="*/ 1 w 240"/>
                <a:gd name="T71" fmla="*/ 1 h 110"/>
                <a:gd name="T72" fmla="*/ 1 w 240"/>
                <a:gd name="T73" fmla="*/ 1 h 110"/>
                <a:gd name="T74" fmla="*/ 1 w 240"/>
                <a:gd name="T75" fmla="*/ 1 h 110"/>
                <a:gd name="T76" fmla="*/ 1 w 240"/>
                <a:gd name="T77" fmla="*/ 1 h 110"/>
                <a:gd name="T78" fmla="*/ 1 w 240"/>
                <a:gd name="T79" fmla="*/ 1 h 110"/>
                <a:gd name="T80" fmla="*/ 1 w 240"/>
                <a:gd name="T81" fmla="*/ 1 h 110"/>
                <a:gd name="T82" fmla="*/ 1 w 240"/>
                <a:gd name="T83" fmla="*/ 1 h 110"/>
                <a:gd name="T84" fmla="*/ 1 w 240"/>
                <a:gd name="T85" fmla="*/ 1 h 110"/>
                <a:gd name="T86" fmla="*/ 1 w 240"/>
                <a:gd name="T87" fmla="*/ 0 h 110"/>
                <a:gd name="T88" fmla="*/ 1 w 240"/>
                <a:gd name="T89" fmla="*/ 1 h 110"/>
                <a:gd name="T90" fmla="*/ 1 w 240"/>
                <a:gd name="T91" fmla="*/ 1 h 110"/>
                <a:gd name="T92" fmla="*/ 1 w 240"/>
                <a:gd name="T93" fmla="*/ 1 h 110"/>
                <a:gd name="T94" fmla="*/ 1 w 240"/>
                <a:gd name="T95" fmla="*/ 1 h 110"/>
                <a:gd name="T96" fmla="*/ 1 w 240"/>
                <a:gd name="T97" fmla="*/ 1 h 110"/>
                <a:gd name="T98" fmla="*/ 1 w 240"/>
                <a:gd name="T99" fmla="*/ 1 h 110"/>
                <a:gd name="T100" fmla="*/ 1 w 240"/>
                <a:gd name="T101" fmla="*/ 1 h 110"/>
                <a:gd name="T102" fmla="*/ 1 w 240"/>
                <a:gd name="T103" fmla="*/ 1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0"/>
                <a:gd name="T157" fmla="*/ 0 h 110"/>
                <a:gd name="T158" fmla="*/ 240 w 240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0" h="110">
                  <a:moveTo>
                    <a:pt x="0" y="34"/>
                  </a:moveTo>
                  <a:lnTo>
                    <a:pt x="2" y="35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1" y="42"/>
                  </a:lnTo>
                  <a:lnTo>
                    <a:pt x="20" y="42"/>
                  </a:lnTo>
                  <a:lnTo>
                    <a:pt x="31" y="42"/>
                  </a:lnTo>
                  <a:lnTo>
                    <a:pt x="42" y="43"/>
                  </a:lnTo>
                  <a:lnTo>
                    <a:pt x="52" y="45"/>
                  </a:lnTo>
                  <a:lnTo>
                    <a:pt x="60" y="48"/>
                  </a:lnTo>
                  <a:lnTo>
                    <a:pt x="66" y="49"/>
                  </a:lnTo>
                  <a:lnTo>
                    <a:pt x="71" y="52"/>
                  </a:lnTo>
                  <a:lnTo>
                    <a:pt x="75" y="61"/>
                  </a:lnTo>
                  <a:lnTo>
                    <a:pt x="81" y="75"/>
                  </a:lnTo>
                  <a:lnTo>
                    <a:pt x="92" y="89"/>
                  </a:lnTo>
                  <a:lnTo>
                    <a:pt x="106" y="100"/>
                  </a:lnTo>
                  <a:lnTo>
                    <a:pt x="113" y="101"/>
                  </a:lnTo>
                  <a:lnTo>
                    <a:pt x="115" y="100"/>
                  </a:lnTo>
                  <a:lnTo>
                    <a:pt x="113" y="97"/>
                  </a:lnTo>
                  <a:lnTo>
                    <a:pt x="107" y="90"/>
                  </a:lnTo>
                  <a:lnTo>
                    <a:pt x="100" y="81"/>
                  </a:lnTo>
                  <a:lnTo>
                    <a:pt x="95" y="72"/>
                  </a:lnTo>
                  <a:lnTo>
                    <a:pt x="92" y="61"/>
                  </a:lnTo>
                  <a:lnTo>
                    <a:pt x="90" y="54"/>
                  </a:lnTo>
                  <a:lnTo>
                    <a:pt x="101" y="54"/>
                  </a:lnTo>
                  <a:lnTo>
                    <a:pt x="115" y="55"/>
                  </a:lnTo>
                  <a:lnTo>
                    <a:pt x="126" y="58"/>
                  </a:lnTo>
                  <a:lnTo>
                    <a:pt x="135" y="61"/>
                  </a:lnTo>
                  <a:lnTo>
                    <a:pt x="138" y="74"/>
                  </a:lnTo>
                  <a:lnTo>
                    <a:pt x="147" y="86"/>
                  </a:lnTo>
                  <a:lnTo>
                    <a:pt x="159" y="98"/>
                  </a:lnTo>
                  <a:lnTo>
                    <a:pt x="173" y="107"/>
                  </a:lnTo>
                  <a:lnTo>
                    <a:pt x="184" y="110"/>
                  </a:lnTo>
                  <a:lnTo>
                    <a:pt x="191" y="110"/>
                  </a:lnTo>
                  <a:lnTo>
                    <a:pt x="193" y="109"/>
                  </a:lnTo>
                  <a:lnTo>
                    <a:pt x="188" y="104"/>
                  </a:lnTo>
                  <a:lnTo>
                    <a:pt x="173" y="95"/>
                  </a:lnTo>
                  <a:lnTo>
                    <a:pt x="161" y="84"/>
                  </a:lnTo>
                  <a:lnTo>
                    <a:pt x="152" y="75"/>
                  </a:lnTo>
                  <a:lnTo>
                    <a:pt x="148" y="66"/>
                  </a:lnTo>
                  <a:lnTo>
                    <a:pt x="158" y="71"/>
                  </a:lnTo>
                  <a:lnTo>
                    <a:pt x="170" y="75"/>
                  </a:lnTo>
                  <a:lnTo>
                    <a:pt x="182" y="77"/>
                  </a:lnTo>
                  <a:lnTo>
                    <a:pt x="196" y="80"/>
                  </a:lnTo>
                  <a:lnTo>
                    <a:pt x="208" y="81"/>
                  </a:lnTo>
                  <a:lnTo>
                    <a:pt x="219" y="83"/>
                  </a:lnTo>
                  <a:lnTo>
                    <a:pt x="228" y="84"/>
                  </a:lnTo>
                  <a:lnTo>
                    <a:pt x="234" y="84"/>
                  </a:lnTo>
                  <a:lnTo>
                    <a:pt x="239" y="84"/>
                  </a:lnTo>
                  <a:lnTo>
                    <a:pt x="240" y="81"/>
                  </a:lnTo>
                  <a:lnTo>
                    <a:pt x="235" y="78"/>
                  </a:lnTo>
                  <a:lnTo>
                    <a:pt x="229" y="77"/>
                  </a:lnTo>
                  <a:lnTo>
                    <a:pt x="220" y="75"/>
                  </a:lnTo>
                  <a:lnTo>
                    <a:pt x="211" y="74"/>
                  </a:lnTo>
                  <a:lnTo>
                    <a:pt x="199" y="71"/>
                  </a:lnTo>
                  <a:lnTo>
                    <a:pt x="188" y="67"/>
                  </a:lnTo>
                  <a:lnTo>
                    <a:pt x="177" y="63"/>
                  </a:lnTo>
                  <a:lnTo>
                    <a:pt x="167" y="60"/>
                  </a:lnTo>
                  <a:lnTo>
                    <a:pt x="161" y="57"/>
                  </a:lnTo>
                  <a:lnTo>
                    <a:pt x="156" y="55"/>
                  </a:lnTo>
                  <a:lnTo>
                    <a:pt x="164" y="48"/>
                  </a:lnTo>
                  <a:lnTo>
                    <a:pt x="171" y="43"/>
                  </a:lnTo>
                  <a:lnTo>
                    <a:pt x="179" y="40"/>
                  </a:lnTo>
                  <a:lnTo>
                    <a:pt x="187" y="38"/>
                  </a:lnTo>
                  <a:lnTo>
                    <a:pt x="193" y="37"/>
                  </a:lnTo>
                  <a:lnTo>
                    <a:pt x="194" y="35"/>
                  </a:lnTo>
                  <a:lnTo>
                    <a:pt x="191" y="32"/>
                  </a:lnTo>
                  <a:lnTo>
                    <a:pt x="184" y="29"/>
                  </a:lnTo>
                  <a:lnTo>
                    <a:pt x="174" y="29"/>
                  </a:lnTo>
                  <a:lnTo>
                    <a:pt x="162" y="34"/>
                  </a:lnTo>
                  <a:lnTo>
                    <a:pt x="152" y="40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2" y="46"/>
                  </a:lnTo>
                  <a:lnTo>
                    <a:pt x="124" y="45"/>
                  </a:lnTo>
                  <a:lnTo>
                    <a:pt x="116" y="45"/>
                  </a:lnTo>
                  <a:lnTo>
                    <a:pt x="110" y="43"/>
                  </a:lnTo>
                  <a:lnTo>
                    <a:pt x="104" y="43"/>
                  </a:lnTo>
                  <a:lnTo>
                    <a:pt x="100" y="43"/>
                  </a:lnTo>
                  <a:lnTo>
                    <a:pt x="97" y="43"/>
                  </a:lnTo>
                  <a:lnTo>
                    <a:pt x="95" y="34"/>
                  </a:lnTo>
                  <a:lnTo>
                    <a:pt x="98" y="23"/>
                  </a:lnTo>
                  <a:lnTo>
                    <a:pt x="106" y="14"/>
                  </a:lnTo>
                  <a:lnTo>
                    <a:pt x="116" y="8"/>
                  </a:lnTo>
                  <a:lnTo>
                    <a:pt x="124" y="3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16" y="0"/>
                  </a:lnTo>
                  <a:lnTo>
                    <a:pt x="112" y="2"/>
                  </a:lnTo>
                  <a:lnTo>
                    <a:pt x="106" y="5"/>
                  </a:lnTo>
                  <a:lnTo>
                    <a:pt x="98" y="9"/>
                  </a:lnTo>
                  <a:lnTo>
                    <a:pt x="92" y="14"/>
                  </a:lnTo>
                  <a:lnTo>
                    <a:pt x="84" y="20"/>
                  </a:lnTo>
                  <a:lnTo>
                    <a:pt x="78" y="25"/>
                  </a:lnTo>
                  <a:lnTo>
                    <a:pt x="74" y="29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5" y="32"/>
                  </a:lnTo>
                  <a:lnTo>
                    <a:pt x="46" y="32"/>
                  </a:lnTo>
                  <a:lnTo>
                    <a:pt x="36" y="32"/>
                  </a:lnTo>
                  <a:lnTo>
                    <a:pt x="25" y="32"/>
                  </a:lnTo>
                  <a:lnTo>
                    <a:pt x="14" y="32"/>
                  </a:lnTo>
                  <a:lnTo>
                    <a:pt x="6" y="3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6" name="Freeform 276"/>
            <p:cNvSpPr>
              <a:spLocks/>
            </p:cNvSpPr>
            <p:nvPr/>
          </p:nvSpPr>
          <p:spPr bwMode="auto">
            <a:xfrm>
              <a:off x="568" y="585"/>
              <a:ext cx="98" cy="112"/>
            </a:xfrm>
            <a:custGeom>
              <a:avLst/>
              <a:gdLst>
                <a:gd name="T0" fmla="*/ 1 w 195"/>
                <a:gd name="T1" fmla="*/ 1 h 223"/>
                <a:gd name="T2" fmla="*/ 1 w 195"/>
                <a:gd name="T3" fmla="*/ 1 h 223"/>
                <a:gd name="T4" fmla="*/ 1 w 195"/>
                <a:gd name="T5" fmla="*/ 1 h 223"/>
                <a:gd name="T6" fmla="*/ 1 w 195"/>
                <a:gd name="T7" fmla="*/ 1 h 223"/>
                <a:gd name="T8" fmla="*/ 1 w 195"/>
                <a:gd name="T9" fmla="*/ 1 h 223"/>
                <a:gd name="T10" fmla="*/ 1 w 195"/>
                <a:gd name="T11" fmla="*/ 1 h 223"/>
                <a:gd name="T12" fmla="*/ 1 w 195"/>
                <a:gd name="T13" fmla="*/ 1 h 223"/>
                <a:gd name="T14" fmla="*/ 1 w 195"/>
                <a:gd name="T15" fmla="*/ 1 h 223"/>
                <a:gd name="T16" fmla="*/ 1 w 195"/>
                <a:gd name="T17" fmla="*/ 1 h 223"/>
                <a:gd name="T18" fmla="*/ 1 w 195"/>
                <a:gd name="T19" fmla="*/ 1 h 223"/>
                <a:gd name="T20" fmla="*/ 1 w 195"/>
                <a:gd name="T21" fmla="*/ 1 h 223"/>
                <a:gd name="T22" fmla="*/ 1 w 195"/>
                <a:gd name="T23" fmla="*/ 1 h 223"/>
                <a:gd name="T24" fmla="*/ 1 w 195"/>
                <a:gd name="T25" fmla="*/ 1 h 223"/>
                <a:gd name="T26" fmla="*/ 1 w 195"/>
                <a:gd name="T27" fmla="*/ 1 h 223"/>
                <a:gd name="T28" fmla="*/ 1 w 195"/>
                <a:gd name="T29" fmla="*/ 1 h 223"/>
                <a:gd name="T30" fmla="*/ 1 w 195"/>
                <a:gd name="T31" fmla="*/ 1 h 223"/>
                <a:gd name="T32" fmla="*/ 1 w 195"/>
                <a:gd name="T33" fmla="*/ 1 h 223"/>
                <a:gd name="T34" fmla="*/ 1 w 195"/>
                <a:gd name="T35" fmla="*/ 1 h 223"/>
                <a:gd name="T36" fmla="*/ 1 w 195"/>
                <a:gd name="T37" fmla="*/ 1 h 223"/>
                <a:gd name="T38" fmla="*/ 1 w 195"/>
                <a:gd name="T39" fmla="*/ 1 h 223"/>
                <a:gd name="T40" fmla="*/ 1 w 195"/>
                <a:gd name="T41" fmla="*/ 1 h 223"/>
                <a:gd name="T42" fmla="*/ 1 w 195"/>
                <a:gd name="T43" fmla="*/ 1 h 223"/>
                <a:gd name="T44" fmla="*/ 1 w 195"/>
                <a:gd name="T45" fmla="*/ 1 h 223"/>
                <a:gd name="T46" fmla="*/ 1 w 195"/>
                <a:gd name="T47" fmla="*/ 1 h 223"/>
                <a:gd name="T48" fmla="*/ 1 w 195"/>
                <a:gd name="T49" fmla="*/ 1 h 223"/>
                <a:gd name="T50" fmla="*/ 1 w 195"/>
                <a:gd name="T51" fmla="*/ 1 h 223"/>
                <a:gd name="T52" fmla="*/ 1 w 195"/>
                <a:gd name="T53" fmla="*/ 1 h 223"/>
                <a:gd name="T54" fmla="*/ 1 w 195"/>
                <a:gd name="T55" fmla="*/ 1 h 223"/>
                <a:gd name="T56" fmla="*/ 1 w 195"/>
                <a:gd name="T57" fmla="*/ 1 h 223"/>
                <a:gd name="T58" fmla="*/ 1 w 195"/>
                <a:gd name="T59" fmla="*/ 1 h 223"/>
                <a:gd name="T60" fmla="*/ 1 w 195"/>
                <a:gd name="T61" fmla="*/ 1 h 223"/>
                <a:gd name="T62" fmla="*/ 1 w 195"/>
                <a:gd name="T63" fmla="*/ 1 h 223"/>
                <a:gd name="T64" fmla="*/ 1 w 195"/>
                <a:gd name="T65" fmla="*/ 1 h 223"/>
                <a:gd name="T66" fmla="*/ 1 w 195"/>
                <a:gd name="T67" fmla="*/ 1 h 223"/>
                <a:gd name="T68" fmla="*/ 1 w 195"/>
                <a:gd name="T69" fmla="*/ 1 h 223"/>
                <a:gd name="T70" fmla="*/ 1 w 195"/>
                <a:gd name="T71" fmla="*/ 1 h 223"/>
                <a:gd name="T72" fmla="*/ 1 w 195"/>
                <a:gd name="T73" fmla="*/ 1 h 223"/>
                <a:gd name="T74" fmla="*/ 1 w 195"/>
                <a:gd name="T75" fmla="*/ 1 h 223"/>
                <a:gd name="T76" fmla="*/ 1 w 195"/>
                <a:gd name="T77" fmla="*/ 1 h 223"/>
                <a:gd name="T78" fmla="*/ 1 w 195"/>
                <a:gd name="T79" fmla="*/ 1 h 223"/>
                <a:gd name="T80" fmla="*/ 1 w 195"/>
                <a:gd name="T81" fmla="*/ 1 h 223"/>
                <a:gd name="T82" fmla="*/ 1 w 195"/>
                <a:gd name="T83" fmla="*/ 1 h 223"/>
                <a:gd name="T84" fmla="*/ 1 w 195"/>
                <a:gd name="T85" fmla="*/ 1 h 223"/>
                <a:gd name="T86" fmla="*/ 1 w 195"/>
                <a:gd name="T87" fmla="*/ 1 h 223"/>
                <a:gd name="T88" fmla="*/ 1 w 195"/>
                <a:gd name="T89" fmla="*/ 1 h 223"/>
                <a:gd name="T90" fmla="*/ 1 w 195"/>
                <a:gd name="T91" fmla="*/ 1 h 223"/>
                <a:gd name="T92" fmla="*/ 1 w 195"/>
                <a:gd name="T93" fmla="*/ 1 h 223"/>
                <a:gd name="T94" fmla="*/ 1 w 195"/>
                <a:gd name="T95" fmla="*/ 0 h 2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5"/>
                <a:gd name="T145" fmla="*/ 0 h 223"/>
                <a:gd name="T146" fmla="*/ 195 w 195"/>
                <a:gd name="T147" fmla="*/ 223 h 2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5" h="223">
                  <a:moveTo>
                    <a:pt x="0" y="0"/>
                  </a:moveTo>
                  <a:lnTo>
                    <a:pt x="8" y="6"/>
                  </a:lnTo>
                  <a:lnTo>
                    <a:pt x="17" y="17"/>
                  </a:lnTo>
                  <a:lnTo>
                    <a:pt x="26" y="29"/>
                  </a:lnTo>
                  <a:lnTo>
                    <a:pt x="32" y="35"/>
                  </a:lnTo>
                  <a:lnTo>
                    <a:pt x="27" y="52"/>
                  </a:lnTo>
                  <a:lnTo>
                    <a:pt x="27" y="76"/>
                  </a:lnTo>
                  <a:lnTo>
                    <a:pt x="29" y="101"/>
                  </a:lnTo>
                  <a:lnTo>
                    <a:pt x="37" y="118"/>
                  </a:lnTo>
                  <a:lnTo>
                    <a:pt x="35" y="98"/>
                  </a:lnTo>
                  <a:lnTo>
                    <a:pt x="37" y="78"/>
                  </a:lnTo>
                  <a:lnTo>
                    <a:pt x="40" y="60"/>
                  </a:lnTo>
                  <a:lnTo>
                    <a:pt x="46" y="49"/>
                  </a:lnTo>
                  <a:lnTo>
                    <a:pt x="49" y="46"/>
                  </a:lnTo>
                  <a:lnTo>
                    <a:pt x="52" y="47"/>
                  </a:lnTo>
                  <a:lnTo>
                    <a:pt x="53" y="50"/>
                  </a:lnTo>
                  <a:lnTo>
                    <a:pt x="56" y="55"/>
                  </a:lnTo>
                  <a:lnTo>
                    <a:pt x="64" y="63"/>
                  </a:lnTo>
                  <a:lnTo>
                    <a:pt x="73" y="73"/>
                  </a:lnTo>
                  <a:lnTo>
                    <a:pt x="82" y="84"/>
                  </a:lnTo>
                  <a:lnTo>
                    <a:pt x="89" y="92"/>
                  </a:lnTo>
                  <a:lnTo>
                    <a:pt x="85" y="110"/>
                  </a:lnTo>
                  <a:lnTo>
                    <a:pt x="82" y="131"/>
                  </a:lnTo>
                  <a:lnTo>
                    <a:pt x="85" y="151"/>
                  </a:lnTo>
                  <a:lnTo>
                    <a:pt x="98" y="168"/>
                  </a:lnTo>
                  <a:lnTo>
                    <a:pt x="95" y="148"/>
                  </a:lnTo>
                  <a:lnTo>
                    <a:pt x="95" y="128"/>
                  </a:lnTo>
                  <a:lnTo>
                    <a:pt x="98" y="112"/>
                  </a:lnTo>
                  <a:lnTo>
                    <a:pt x="105" y="101"/>
                  </a:lnTo>
                  <a:lnTo>
                    <a:pt x="113" y="108"/>
                  </a:lnTo>
                  <a:lnTo>
                    <a:pt x="124" y="119"/>
                  </a:lnTo>
                  <a:lnTo>
                    <a:pt x="134" y="136"/>
                  </a:lnTo>
                  <a:lnTo>
                    <a:pt x="148" y="153"/>
                  </a:lnTo>
                  <a:lnTo>
                    <a:pt x="160" y="171"/>
                  </a:lnTo>
                  <a:lnTo>
                    <a:pt x="172" y="188"/>
                  </a:lnTo>
                  <a:lnTo>
                    <a:pt x="182" y="203"/>
                  </a:lnTo>
                  <a:lnTo>
                    <a:pt x="188" y="214"/>
                  </a:lnTo>
                  <a:lnTo>
                    <a:pt x="192" y="222"/>
                  </a:lnTo>
                  <a:lnTo>
                    <a:pt x="195" y="223"/>
                  </a:lnTo>
                  <a:lnTo>
                    <a:pt x="195" y="218"/>
                  </a:lnTo>
                  <a:lnTo>
                    <a:pt x="194" y="211"/>
                  </a:lnTo>
                  <a:lnTo>
                    <a:pt x="189" y="202"/>
                  </a:lnTo>
                  <a:lnTo>
                    <a:pt x="182" y="188"/>
                  </a:lnTo>
                  <a:lnTo>
                    <a:pt x="171" y="170"/>
                  </a:lnTo>
                  <a:lnTo>
                    <a:pt x="160" y="151"/>
                  </a:lnTo>
                  <a:lnTo>
                    <a:pt x="147" y="133"/>
                  </a:lnTo>
                  <a:lnTo>
                    <a:pt x="136" y="116"/>
                  </a:lnTo>
                  <a:lnTo>
                    <a:pt x="125" y="104"/>
                  </a:lnTo>
                  <a:lnTo>
                    <a:pt x="118" y="96"/>
                  </a:lnTo>
                  <a:lnTo>
                    <a:pt x="122" y="93"/>
                  </a:lnTo>
                  <a:lnTo>
                    <a:pt x="128" y="89"/>
                  </a:lnTo>
                  <a:lnTo>
                    <a:pt x="134" y="87"/>
                  </a:lnTo>
                  <a:lnTo>
                    <a:pt x="140" y="86"/>
                  </a:lnTo>
                  <a:lnTo>
                    <a:pt x="145" y="84"/>
                  </a:lnTo>
                  <a:lnTo>
                    <a:pt x="151" y="84"/>
                  </a:lnTo>
                  <a:lnTo>
                    <a:pt x="157" y="86"/>
                  </a:lnTo>
                  <a:lnTo>
                    <a:pt x="163" y="89"/>
                  </a:lnTo>
                  <a:lnTo>
                    <a:pt x="172" y="93"/>
                  </a:lnTo>
                  <a:lnTo>
                    <a:pt x="177" y="95"/>
                  </a:lnTo>
                  <a:lnTo>
                    <a:pt x="177" y="93"/>
                  </a:lnTo>
                  <a:lnTo>
                    <a:pt x="174" y="87"/>
                  </a:lnTo>
                  <a:lnTo>
                    <a:pt x="169" y="83"/>
                  </a:lnTo>
                  <a:lnTo>
                    <a:pt x="162" y="79"/>
                  </a:lnTo>
                  <a:lnTo>
                    <a:pt x="153" y="76"/>
                  </a:lnTo>
                  <a:lnTo>
                    <a:pt x="143" y="75"/>
                  </a:lnTo>
                  <a:lnTo>
                    <a:pt x="133" y="75"/>
                  </a:lnTo>
                  <a:lnTo>
                    <a:pt x="122" y="76"/>
                  </a:lnTo>
                  <a:lnTo>
                    <a:pt x="114" y="78"/>
                  </a:lnTo>
                  <a:lnTo>
                    <a:pt x="107" y="83"/>
                  </a:lnTo>
                  <a:lnTo>
                    <a:pt x="96" y="73"/>
                  </a:lnTo>
                  <a:lnTo>
                    <a:pt x="85" y="6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76" y="43"/>
                  </a:lnTo>
                  <a:lnTo>
                    <a:pt x="87" y="41"/>
                  </a:lnTo>
                  <a:lnTo>
                    <a:pt x="99" y="40"/>
                  </a:lnTo>
                  <a:lnTo>
                    <a:pt x="110" y="41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3" y="38"/>
                  </a:lnTo>
                  <a:lnTo>
                    <a:pt x="107" y="37"/>
                  </a:lnTo>
                  <a:lnTo>
                    <a:pt x="102" y="37"/>
                  </a:lnTo>
                  <a:lnTo>
                    <a:pt x="96" y="35"/>
                  </a:lnTo>
                  <a:lnTo>
                    <a:pt x="89" y="34"/>
                  </a:lnTo>
                  <a:lnTo>
                    <a:pt x="81" y="34"/>
                  </a:lnTo>
                  <a:lnTo>
                    <a:pt x="73" y="32"/>
                  </a:lnTo>
                  <a:lnTo>
                    <a:pt x="67" y="32"/>
                  </a:lnTo>
                  <a:lnTo>
                    <a:pt x="60" y="32"/>
                  </a:lnTo>
                  <a:lnTo>
                    <a:pt x="55" y="32"/>
                  </a:lnTo>
                  <a:lnTo>
                    <a:pt x="49" y="31"/>
                  </a:lnTo>
                  <a:lnTo>
                    <a:pt x="41" y="26"/>
                  </a:lnTo>
                  <a:lnTo>
                    <a:pt x="34" y="20"/>
                  </a:lnTo>
                  <a:lnTo>
                    <a:pt x="26" y="14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7" name="Freeform 277"/>
            <p:cNvSpPr>
              <a:spLocks/>
            </p:cNvSpPr>
            <p:nvPr/>
          </p:nvSpPr>
          <p:spPr bwMode="auto">
            <a:xfrm>
              <a:off x="484" y="595"/>
              <a:ext cx="73" cy="129"/>
            </a:xfrm>
            <a:custGeom>
              <a:avLst/>
              <a:gdLst>
                <a:gd name="T0" fmla="*/ 0 w 147"/>
                <a:gd name="T1" fmla="*/ 1 h 258"/>
                <a:gd name="T2" fmla="*/ 0 w 147"/>
                <a:gd name="T3" fmla="*/ 1 h 258"/>
                <a:gd name="T4" fmla="*/ 0 w 147"/>
                <a:gd name="T5" fmla="*/ 1 h 258"/>
                <a:gd name="T6" fmla="*/ 0 w 147"/>
                <a:gd name="T7" fmla="*/ 1 h 258"/>
                <a:gd name="T8" fmla="*/ 0 w 147"/>
                <a:gd name="T9" fmla="*/ 1 h 258"/>
                <a:gd name="T10" fmla="*/ 0 w 147"/>
                <a:gd name="T11" fmla="*/ 1 h 258"/>
                <a:gd name="T12" fmla="*/ 0 w 147"/>
                <a:gd name="T13" fmla="*/ 1 h 258"/>
                <a:gd name="T14" fmla="*/ 0 w 147"/>
                <a:gd name="T15" fmla="*/ 1 h 258"/>
                <a:gd name="T16" fmla="*/ 0 w 147"/>
                <a:gd name="T17" fmla="*/ 1 h 258"/>
                <a:gd name="T18" fmla="*/ 0 w 147"/>
                <a:gd name="T19" fmla="*/ 1 h 258"/>
                <a:gd name="T20" fmla="*/ 0 w 147"/>
                <a:gd name="T21" fmla="*/ 1 h 258"/>
                <a:gd name="T22" fmla="*/ 0 w 147"/>
                <a:gd name="T23" fmla="*/ 1 h 258"/>
                <a:gd name="T24" fmla="*/ 0 w 147"/>
                <a:gd name="T25" fmla="*/ 1 h 258"/>
                <a:gd name="T26" fmla="*/ 0 w 147"/>
                <a:gd name="T27" fmla="*/ 1 h 258"/>
                <a:gd name="T28" fmla="*/ 0 w 147"/>
                <a:gd name="T29" fmla="*/ 1 h 258"/>
                <a:gd name="T30" fmla="*/ 0 w 147"/>
                <a:gd name="T31" fmla="*/ 1 h 258"/>
                <a:gd name="T32" fmla="*/ 0 w 147"/>
                <a:gd name="T33" fmla="*/ 1 h 258"/>
                <a:gd name="T34" fmla="*/ 0 w 147"/>
                <a:gd name="T35" fmla="*/ 1 h 258"/>
                <a:gd name="T36" fmla="*/ 0 w 147"/>
                <a:gd name="T37" fmla="*/ 1 h 258"/>
                <a:gd name="T38" fmla="*/ 0 w 147"/>
                <a:gd name="T39" fmla="*/ 1 h 258"/>
                <a:gd name="T40" fmla="*/ 0 w 147"/>
                <a:gd name="T41" fmla="*/ 1 h 258"/>
                <a:gd name="T42" fmla="*/ 0 w 147"/>
                <a:gd name="T43" fmla="*/ 1 h 258"/>
                <a:gd name="T44" fmla="*/ 0 w 147"/>
                <a:gd name="T45" fmla="*/ 1 h 258"/>
                <a:gd name="T46" fmla="*/ 0 w 147"/>
                <a:gd name="T47" fmla="*/ 1 h 258"/>
                <a:gd name="T48" fmla="*/ 0 w 147"/>
                <a:gd name="T49" fmla="*/ 1 h 258"/>
                <a:gd name="T50" fmla="*/ 0 w 147"/>
                <a:gd name="T51" fmla="*/ 1 h 258"/>
                <a:gd name="T52" fmla="*/ 0 w 147"/>
                <a:gd name="T53" fmla="*/ 1 h 258"/>
                <a:gd name="T54" fmla="*/ 0 w 147"/>
                <a:gd name="T55" fmla="*/ 1 h 258"/>
                <a:gd name="T56" fmla="*/ 0 w 147"/>
                <a:gd name="T57" fmla="*/ 1 h 258"/>
                <a:gd name="T58" fmla="*/ 0 w 147"/>
                <a:gd name="T59" fmla="*/ 1 h 258"/>
                <a:gd name="T60" fmla="*/ 0 w 147"/>
                <a:gd name="T61" fmla="*/ 1 h 258"/>
                <a:gd name="T62" fmla="*/ 0 w 147"/>
                <a:gd name="T63" fmla="*/ 1 h 258"/>
                <a:gd name="T64" fmla="*/ 0 w 147"/>
                <a:gd name="T65" fmla="*/ 1 h 258"/>
                <a:gd name="T66" fmla="*/ 0 w 147"/>
                <a:gd name="T67" fmla="*/ 1 h 258"/>
                <a:gd name="T68" fmla="*/ 0 w 147"/>
                <a:gd name="T69" fmla="*/ 1 h 258"/>
                <a:gd name="T70" fmla="*/ 0 w 147"/>
                <a:gd name="T71" fmla="*/ 1 h 258"/>
                <a:gd name="T72" fmla="*/ 0 w 147"/>
                <a:gd name="T73" fmla="*/ 1 h 258"/>
                <a:gd name="T74" fmla="*/ 0 w 147"/>
                <a:gd name="T75" fmla="*/ 1 h 258"/>
                <a:gd name="T76" fmla="*/ 0 w 147"/>
                <a:gd name="T77" fmla="*/ 1 h 258"/>
                <a:gd name="T78" fmla="*/ 0 w 147"/>
                <a:gd name="T79" fmla="*/ 1 h 258"/>
                <a:gd name="T80" fmla="*/ 0 w 147"/>
                <a:gd name="T81" fmla="*/ 1 h 258"/>
                <a:gd name="T82" fmla="*/ 0 w 147"/>
                <a:gd name="T83" fmla="*/ 1 h 258"/>
                <a:gd name="T84" fmla="*/ 0 w 147"/>
                <a:gd name="T85" fmla="*/ 1 h 258"/>
                <a:gd name="T86" fmla="*/ 0 w 147"/>
                <a:gd name="T87" fmla="*/ 1 h 258"/>
                <a:gd name="T88" fmla="*/ 0 w 147"/>
                <a:gd name="T89" fmla="*/ 1 h 258"/>
                <a:gd name="T90" fmla="*/ 0 w 147"/>
                <a:gd name="T91" fmla="*/ 1 h 258"/>
                <a:gd name="T92" fmla="*/ 0 w 147"/>
                <a:gd name="T93" fmla="*/ 1 h 258"/>
                <a:gd name="T94" fmla="*/ 0 w 147"/>
                <a:gd name="T95" fmla="*/ 1 h 258"/>
                <a:gd name="T96" fmla="*/ 0 w 147"/>
                <a:gd name="T97" fmla="*/ 0 h 2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258"/>
                <a:gd name="T149" fmla="*/ 147 w 147"/>
                <a:gd name="T150" fmla="*/ 258 h 2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258">
                  <a:moveTo>
                    <a:pt x="98" y="12"/>
                  </a:moveTo>
                  <a:lnTo>
                    <a:pt x="98" y="23"/>
                  </a:lnTo>
                  <a:lnTo>
                    <a:pt x="96" y="32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0" y="52"/>
                  </a:lnTo>
                  <a:lnTo>
                    <a:pt x="60" y="58"/>
                  </a:lnTo>
                  <a:lnTo>
                    <a:pt x="47" y="64"/>
                  </a:lnTo>
                  <a:lnTo>
                    <a:pt x="35" y="70"/>
                  </a:lnTo>
                  <a:lnTo>
                    <a:pt x="26" y="76"/>
                  </a:lnTo>
                  <a:lnTo>
                    <a:pt x="18" y="84"/>
                  </a:lnTo>
                  <a:lnTo>
                    <a:pt x="15" y="90"/>
                  </a:lnTo>
                  <a:lnTo>
                    <a:pt x="15" y="95"/>
                  </a:lnTo>
                  <a:lnTo>
                    <a:pt x="17" y="96"/>
                  </a:lnTo>
                  <a:lnTo>
                    <a:pt x="18" y="95"/>
                  </a:lnTo>
                  <a:lnTo>
                    <a:pt x="23" y="92"/>
                  </a:lnTo>
                  <a:lnTo>
                    <a:pt x="28" y="87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3"/>
                  </a:lnTo>
                  <a:lnTo>
                    <a:pt x="57" y="69"/>
                  </a:lnTo>
                  <a:lnTo>
                    <a:pt x="66" y="67"/>
                  </a:lnTo>
                  <a:lnTo>
                    <a:pt x="75" y="64"/>
                  </a:lnTo>
                  <a:lnTo>
                    <a:pt x="82" y="64"/>
                  </a:lnTo>
                  <a:lnTo>
                    <a:pt x="81" y="78"/>
                  </a:lnTo>
                  <a:lnTo>
                    <a:pt x="78" y="90"/>
                  </a:lnTo>
                  <a:lnTo>
                    <a:pt x="73" y="99"/>
                  </a:lnTo>
                  <a:lnTo>
                    <a:pt x="70" y="107"/>
                  </a:lnTo>
                  <a:lnTo>
                    <a:pt x="60" y="108"/>
                  </a:lnTo>
                  <a:lnTo>
                    <a:pt x="47" y="113"/>
                  </a:lnTo>
                  <a:lnTo>
                    <a:pt x="38" y="116"/>
                  </a:lnTo>
                  <a:lnTo>
                    <a:pt x="29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1" y="142"/>
                  </a:lnTo>
                  <a:lnTo>
                    <a:pt x="9" y="150"/>
                  </a:lnTo>
                  <a:lnTo>
                    <a:pt x="9" y="154"/>
                  </a:lnTo>
                  <a:lnTo>
                    <a:pt x="11" y="156"/>
                  </a:lnTo>
                  <a:lnTo>
                    <a:pt x="14" y="153"/>
                  </a:lnTo>
                  <a:lnTo>
                    <a:pt x="15" y="148"/>
                  </a:lnTo>
                  <a:lnTo>
                    <a:pt x="18" y="143"/>
                  </a:lnTo>
                  <a:lnTo>
                    <a:pt x="23" y="139"/>
                  </a:lnTo>
                  <a:lnTo>
                    <a:pt x="31" y="134"/>
                  </a:lnTo>
                  <a:lnTo>
                    <a:pt x="38" y="130"/>
                  </a:lnTo>
                  <a:lnTo>
                    <a:pt x="47" y="125"/>
                  </a:lnTo>
                  <a:lnTo>
                    <a:pt x="57" y="122"/>
                  </a:lnTo>
                  <a:lnTo>
                    <a:pt x="64" y="121"/>
                  </a:lnTo>
                  <a:lnTo>
                    <a:pt x="72" y="119"/>
                  </a:lnTo>
                  <a:lnTo>
                    <a:pt x="72" y="134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1" y="165"/>
                  </a:lnTo>
                  <a:lnTo>
                    <a:pt x="52" y="168"/>
                  </a:lnTo>
                  <a:lnTo>
                    <a:pt x="43" y="171"/>
                  </a:lnTo>
                  <a:lnTo>
                    <a:pt x="35" y="176"/>
                  </a:lnTo>
                  <a:lnTo>
                    <a:pt x="28" y="180"/>
                  </a:lnTo>
                  <a:lnTo>
                    <a:pt x="21" y="186"/>
                  </a:lnTo>
                  <a:lnTo>
                    <a:pt x="17" y="192"/>
                  </a:lnTo>
                  <a:lnTo>
                    <a:pt x="14" y="200"/>
                  </a:lnTo>
                  <a:lnTo>
                    <a:pt x="12" y="208"/>
                  </a:lnTo>
                  <a:lnTo>
                    <a:pt x="23" y="197"/>
                  </a:lnTo>
                  <a:lnTo>
                    <a:pt x="35" y="186"/>
                  </a:lnTo>
                  <a:lnTo>
                    <a:pt x="47" y="179"/>
                  </a:lnTo>
                  <a:lnTo>
                    <a:pt x="57" y="176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7" y="203"/>
                  </a:lnTo>
                  <a:lnTo>
                    <a:pt x="41" y="215"/>
                  </a:lnTo>
                  <a:lnTo>
                    <a:pt x="32" y="226"/>
                  </a:lnTo>
                  <a:lnTo>
                    <a:pt x="24" y="237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3"/>
                  </a:lnTo>
                  <a:lnTo>
                    <a:pt x="0" y="257"/>
                  </a:lnTo>
                  <a:lnTo>
                    <a:pt x="2" y="258"/>
                  </a:lnTo>
                  <a:lnTo>
                    <a:pt x="8" y="257"/>
                  </a:lnTo>
                  <a:lnTo>
                    <a:pt x="14" y="253"/>
                  </a:lnTo>
                  <a:lnTo>
                    <a:pt x="21" y="249"/>
                  </a:lnTo>
                  <a:lnTo>
                    <a:pt x="31" y="241"/>
                  </a:lnTo>
                  <a:lnTo>
                    <a:pt x="40" y="231"/>
                  </a:lnTo>
                  <a:lnTo>
                    <a:pt x="49" y="220"/>
                  </a:lnTo>
                  <a:lnTo>
                    <a:pt x="58" y="206"/>
                  </a:lnTo>
                  <a:lnTo>
                    <a:pt x="64" y="191"/>
                  </a:lnTo>
                  <a:lnTo>
                    <a:pt x="69" y="176"/>
                  </a:lnTo>
                  <a:lnTo>
                    <a:pt x="79" y="179"/>
                  </a:lnTo>
                  <a:lnTo>
                    <a:pt x="89" y="186"/>
                  </a:lnTo>
                  <a:lnTo>
                    <a:pt x="95" y="197"/>
                  </a:lnTo>
                  <a:lnTo>
                    <a:pt x="95" y="206"/>
                  </a:lnTo>
                  <a:lnTo>
                    <a:pt x="92" y="215"/>
                  </a:lnTo>
                  <a:lnTo>
                    <a:pt x="92" y="221"/>
                  </a:lnTo>
                  <a:lnTo>
                    <a:pt x="93" y="223"/>
                  </a:lnTo>
                  <a:lnTo>
                    <a:pt x="98" y="218"/>
                  </a:lnTo>
                  <a:lnTo>
                    <a:pt x="101" y="214"/>
                  </a:lnTo>
                  <a:lnTo>
                    <a:pt x="104" y="209"/>
                  </a:lnTo>
                  <a:lnTo>
                    <a:pt x="104" y="205"/>
                  </a:lnTo>
                  <a:lnTo>
                    <a:pt x="102" y="198"/>
                  </a:lnTo>
                  <a:lnTo>
                    <a:pt x="98" y="188"/>
                  </a:lnTo>
                  <a:lnTo>
                    <a:pt x="92" y="177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4" y="153"/>
                  </a:lnTo>
                  <a:lnTo>
                    <a:pt x="86" y="139"/>
                  </a:lnTo>
                  <a:lnTo>
                    <a:pt x="89" y="125"/>
                  </a:lnTo>
                  <a:lnTo>
                    <a:pt x="89" y="116"/>
                  </a:lnTo>
                  <a:lnTo>
                    <a:pt x="90" y="111"/>
                  </a:lnTo>
                  <a:lnTo>
                    <a:pt x="92" y="111"/>
                  </a:lnTo>
                  <a:lnTo>
                    <a:pt x="96" y="113"/>
                  </a:lnTo>
                  <a:lnTo>
                    <a:pt x="104" y="116"/>
                  </a:lnTo>
                  <a:lnTo>
                    <a:pt x="113" y="122"/>
                  </a:lnTo>
                  <a:lnTo>
                    <a:pt x="121" y="130"/>
                  </a:lnTo>
                  <a:lnTo>
                    <a:pt x="128" y="142"/>
                  </a:lnTo>
                  <a:lnTo>
                    <a:pt x="131" y="159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7" y="165"/>
                  </a:lnTo>
                  <a:lnTo>
                    <a:pt x="137" y="157"/>
                  </a:lnTo>
                  <a:lnTo>
                    <a:pt x="137" y="151"/>
                  </a:lnTo>
                  <a:lnTo>
                    <a:pt x="136" y="143"/>
                  </a:lnTo>
                  <a:lnTo>
                    <a:pt x="133" y="133"/>
                  </a:lnTo>
                  <a:lnTo>
                    <a:pt x="128" y="124"/>
                  </a:lnTo>
                  <a:lnTo>
                    <a:pt x="122" y="114"/>
                  </a:lnTo>
                  <a:lnTo>
                    <a:pt x="113" y="107"/>
                  </a:lnTo>
                  <a:lnTo>
                    <a:pt x="104" y="99"/>
                  </a:lnTo>
                  <a:lnTo>
                    <a:pt x="92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3"/>
                  </a:lnTo>
                  <a:lnTo>
                    <a:pt x="113" y="66"/>
                  </a:lnTo>
                  <a:lnTo>
                    <a:pt x="127" y="70"/>
                  </a:lnTo>
                  <a:lnTo>
                    <a:pt x="136" y="79"/>
                  </a:lnTo>
                  <a:lnTo>
                    <a:pt x="142" y="93"/>
                  </a:lnTo>
                  <a:lnTo>
                    <a:pt x="144" y="99"/>
                  </a:lnTo>
                  <a:lnTo>
                    <a:pt x="145" y="101"/>
                  </a:lnTo>
                  <a:lnTo>
                    <a:pt x="147" y="98"/>
                  </a:lnTo>
                  <a:lnTo>
                    <a:pt x="147" y="90"/>
                  </a:lnTo>
                  <a:lnTo>
                    <a:pt x="142" y="78"/>
                  </a:lnTo>
                  <a:lnTo>
                    <a:pt x="133" y="64"/>
                  </a:lnTo>
                  <a:lnTo>
                    <a:pt x="121" y="52"/>
                  </a:lnTo>
                  <a:lnTo>
                    <a:pt x="108" y="47"/>
                  </a:lnTo>
                  <a:lnTo>
                    <a:pt x="108" y="35"/>
                  </a:lnTo>
                  <a:lnTo>
                    <a:pt x="108" y="24"/>
                  </a:lnTo>
                  <a:lnTo>
                    <a:pt x="108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99" y="6"/>
                  </a:lnTo>
                  <a:lnTo>
                    <a:pt x="98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8" name="Freeform 278"/>
            <p:cNvSpPr>
              <a:spLocks/>
            </p:cNvSpPr>
            <p:nvPr/>
          </p:nvSpPr>
          <p:spPr bwMode="auto">
            <a:xfrm>
              <a:off x="403" y="565"/>
              <a:ext cx="118" cy="67"/>
            </a:xfrm>
            <a:custGeom>
              <a:avLst/>
              <a:gdLst>
                <a:gd name="T0" fmla="*/ 1 w 235"/>
                <a:gd name="T1" fmla="*/ 1 h 133"/>
                <a:gd name="T2" fmla="*/ 1 w 235"/>
                <a:gd name="T3" fmla="*/ 1 h 133"/>
                <a:gd name="T4" fmla="*/ 1 w 235"/>
                <a:gd name="T5" fmla="*/ 1 h 133"/>
                <a:gd name="T6" fmla="*/ 1 w 235"/>
                <a:gd name="T7" fmla="*/ 1 h 133"/>
                <a:gd name="T8" fmla="*/ 1 w 235"/>
                <a:gd name="T9" fmla="*/ 1 h 133"/>
                <a:gd name="T10" fmla="*/ 1 w 235"/>
                <a:gd name="T11" fmla="*/ 1 h 133"/>
                <a:gd name="T12" fmla="*/ 1 w 235"/>
                <a:gd name="T13" fmla="*/ 1 h 133"/>
                <a:gd name="T14" fmla="*/ 1 w 235"/>
                <a:gd name="T15" fmla="*/ 1 h 133"/>
                <a:gd name="T16" fmla="*/ 1 w 235"/>
                <a:gd name="T17" fmla="*/ 1 h 133"/>
                <a:gd name="T18" fmla="*/ 1 w 235"/>
                <a:gd name="T19" fmla="*/ 1 h 133"/>
                <a:gd name="T20" fmla="*/ 1 w 235"/>
                <a:gd name="T21" fmla="*/ 1 h 133"/>
                <a:gd name="T22" fmla="*/ 1 w 235"/>
                <a:gd name="T23" fmla="*/ 1 h 133"/>
                <a:gd name="T24" fmla="*/ 1 w 235"/>
                <a:gd name="T25" fmla="*/ 1 h 133"/>
                <a:gd name="T26" fmla="*/ 1 w 235"/>
                <a:gd name="T27" fmla="*/ 1 h 133"/>
                <a:gd name="T28" fmla="*/ 1 w 235"/>
                <a:gd name="T29" fmla="*/ 1 h 133"/>
                <a:gd name="T30" fmla="*/ 1 w 235"/>
                <a:gd name="T31" fmla="*/ 1 h 133"/>
                <a:gd name="T32" fmla="*/ 1 w 235"/>
                <a:gd name="T33" fmla="*/ 1 h 133"/>
                <a:gd name="T34" fmla="*/ 1 w 235"/>
                <a:gd name="T35" fmla="*/ 1 h 133"/>
                <a:gd name="T36" fmla="*/ 1 w 235"/>
                <a:gd name="T37" fmla="*/ 1 h 133"/>
                <a:gd name="T38" fmla="*/ 1 w 235"/>
                <a:gd name="T39" fmla="*/ 1 h 133"/>
                <a:gd name="T40" fmla="*/ 1 w 235"/>
                <a:gd name="T41" fmla="*/ 1 h 133"/>
                <a:gd name="T42" fmla="*/ 1 w 235"/>
                <a:gd name="T43" fmla="*/ 1 h 133"/>
                <a:gd name="T44" fmla="*/ 1 w 235"/>
                <a:gd name="T45" fmla="*/ 1 h 133"/>
                <a:gd name="T46" fmla="*/ 1 w 235"/>
                <a:gd name="T47" fmla="*/ 1 h 133"/>
                <a:gd name="T48" fmla="*/ 1 w 235"/>
                <a:gd name="T49" fmla="*/ 1 h 133"/>
                <a:gd name="T50" fmla="*/ 1 w 235"/>
                <a:gd name="T51" fmla="*/ 1 h 133"/>
                <a:gd name="T52" fmla="*/ 1 w 235"/>
                <a:gd name="T53" fmla="*/ 1 h 133"/>
                <a:gd name="T54" fmla="*/ 1 w 235"/>
                <a:gd name="T55" fmla="*/ 1 h 133"/>
                <a:gd name="T56" fmla="*/ 1 w 235"/>
                <a:gd name="T57" fmla="*/ 1 h 133"/>
                <a:gd name="T58" fmla="*/ 1 w 235"/>
                <a:gd name="T59" fmla="*/ 1 h 133"/>
                <a:gd name="T60" fmla="*/ 1 w 235"/>
                <a:gd name="T61" fmla="*/ 1 h 133"/>
                <a:gd name="T62" fmla="*/ 1 w 235"/>
                <a:gd name="T63" fmla="*/ 1 h 133"/>
                <a:gd name="T64" fmla="*/ 1 w 235"/>
                <a:gd name="T65" fmla="*/ 1 h 133"/>
                <a:gd name="T66" fmla="*/ 1 w 235"/>
                <a:gd name="T67" fmla="*/ 1 h 133"/>
                <a:gd name="T68" fmla="*/ 1 w 235"/>
                <a:gd name="T69" fmla="*/ 1 h 133"/>
                <a:gd name="T70" fmla="*/ 1 w 235"/>
                <a:gd name="T71" fmla="*/ 1 h 133"/>
                <a:gd name="T72" fmla="*/ 1 w 235"/>
                <a:gd name="T73" fmla="*/ 1 h 133"/>
                <a:gd name="T74" fmla="*/ 1 w 235"/>
                <a:gd name="T75" fmla="*/ 1 h 133"/>
                <a:gd name="T76" fmla="*/ 1 w 235"/>
                <a:gd name="T77" fmla="*/ 1 h 133"/>
                <a:gd name="T78" fmla="*/ 1 w 235"/>
                <a:gd name="T79" fmla="*/ 1 h 133"/>
                <a:gd name="T80" fmla="*/ 1 w 235"/>
                <a:gd name="T81" fmla="*/ 1 h 133"/>
                <a:gd name="T82" fmla="*/ 1 w 235"/>
                <a:gd name="T83" fmla="*/ 1 h 133"/>
                <a:gd name="T84" fmla="*/ 1 w 235"/>
                <a:gd name="T85" fmla="*/ 1 h 133"/>
                <a:gd name="T86" fmla="*/ 1 w 235"/>
                <a:gd name="T87" fmla="*/ 1 h 133"/>
                <a:gd name="T88" fmla="*/ 1 w 235"/>
                <a:gd name="T89" fmla="*/ 1 h 133"/>
                <a:gd name="T90" fmla="*/ 1 w 235"/>
                <a:gd name="T91" fmla="*/ 1 h 133"/>
                <a:gd name="T92" fmla="*/ 1 w 235"/>
                <a:gd name="T93" fmla="*/ 1 h 133"/>
                <a:gd name="T94" fmla="*/ 1 w 235"/>
                <a:gd name="T95" fmla="*/ 1 h 133"/>
                <a:gd name="T96" fmla="*/ 1 w 235"/>
                <a:gd name="T97" fmla="*/ 1 h 133"/>
                <a:gd name="T98" fmla="*/ 1 w 235"/>
                <a:gd name="T99" fmla="*/ 1 h 133"/>
                <a:gd name="T100" fmla="*/ 1 w 235"/>
                <a:gd name="T101" fmla="*/ 0 h 133"/>
                <a:gd name="T102" fmla="*/ 1 w 235"/>
                <a:gd name="T103" fmla="*/ 1 h 1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5"/>
                <a:gd name="T157" fmla="*/ 0 h 133"/>
                <a:gd name="T158" fmla="*/ 235 w 235"/>
                <a:gd name="T159" fmla="*/ 133 h 1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5" h="133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2" y="14"/>
                  </a:lnTo>
                  <a:lnTo>
                    <a:pt x="170" y="19"/>
                  </a:lnTo>
                  <a:lnTo>
                    <a:pt x="159" y="25"/>
                  </a:lnTo>
                  <a:lnTo>
                    <a:pt x="150" y="29"/>
                  </a:lnTo>
                  <a:lnTo>
                    <a:pt x="142" y="32"/>
                  </a:lnTo>
                  <a:lnTo>
                    <a:pt x="139" y="35"/>
                  </a:lnTo>
                  <a:lnTo>
                    <a:pt x="135" y="32"/>
                  </a:lnTo>
                  <a:lnTo>
                    <a:pt x="128" y="28"/>
                  </a:lnTo>
                  <a:lnTo>
                    <a:pt x="121" y="26"/>
                  </a:lnTo>
                  <a:lnTo>
                    <a:pt x="113" y="23"/>
                  </a:lnTo>
                  <a:lnTo>
                    <a:pt x="104" y="23"/>
                  </a:lnTo>
                  <a:lnTo>
                    <a:pt x="96" y="22"/>
                  </a:lnTo>
                  <a:lnTo>
                    <a:pt x="89" y="23"/>
                  </a:lnTo>
                  <a:lnTo>
                    <a:pt x="81" y="25"/>
                  </a:lnTo>
                  <a:lnTo>
                    <a:pt x="77" y="28"/>
                  </a:lnTo>
                  <a:lnTo>
                    <a:pt x="78" y="29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6" y="31"/>
                  </a:lnTo>
                  <a:lnTo>
                    <a:pt x="110" y="35"/>
                  </a:lnTo>
                  <a:lnTo>
                    <a:pt x="121" y="42"/>
                  </a:lnTo>
                  <a:lnTo>
                    <a:pt x="128" y="46"/>
                  </a:lnTo>
                  <a:lnTo>
                    <a:pt x="124" y="52"/>
                  </a:lnTo>
                  <a:lnTo>
                    <a:pt x="118" y="58"/>
                  </a:lnTo>
                  <a:lnTo>
                    <a:pt x="110" y="64"/>
                  </a:lnTo>
                  <a:lnTo>
                    <a:pt x="106" y="68"/>
                  </a:lnTo>
                  <a:lnTo>
                    <a:pt x="96" y="66"/>
                  </a:lnTo>
                  <a:lnTo>
                    <a:pt x="87" y="64"/>
                  </a:lnTo>
                  <a:lnTo>
                    <a:pt x="77" y="63"/>
                  </a:lnTo>
                  <a:lnTo>
                    <a:pt x="66" y="61"/>
                  </a:lnTo>
                  <a:lnTo>
                    <a:pt x="55" y="60"/>
                  </a:lnTo>
                  <a:lnTo>
                    <a:pt x="46" y="60"/>
                  </a:lnTo>
                  <a:lnTo>
                    <a:pt x="38" y="61"/>
                  </a:lnTo>
                  <a:lnTo>
                    <a:pt x="32" y="63"/>
                  </a:lnTo>
                  <a:lnTo>
                    <a:pt x="38" y="63"/>
                  </a:lnTo>
                  <a:lnTo>
                    <a:pt x="45" y="64"/>
                  </a:lnTo>
                  <a:lnTo>
                    <a:pt x="52" y="66"/>
                  </a:lnTo>
                  <a:lnTo>
                    <a:pt x="60" y="68"/>
                  </a:lnTo>
                  <a:lnTo>
                    <a:pt x="67" y="69"/>
                  </a:lnTo>
                  <a:lnTo>
                    <a:pt x="75" y="71"/>
                  </a:lnTo>
                  <a:lnTo>
                    <a:pt x="81" y="74"/>
                  </a:lnTo>
                  <a:lnTo>
                    <a:pt x="87" y="77"/>
                  </a:lnTo>
                  <a:lnTo>
                    <a:pt x="80" y="84"/>
                  </a:lnTo>
                  <a:lnTo>
                    <a:pt x="70" y="90"/>
                  </a:lnTo>
                  <a:lnTo>
                    <a:pt x="60" y="97"/>
                  </a:lnTo>
                  <a:lnTo>
                    <a:pt x="49" y="101"/>
                  </a:lnTo>
                  <a:lnTo>
                    <a:pt x="38" y="104"/>
                  </a:lnTo>
                  <a:lnTo>
                    <a:pt x="26" y="106"/>
                  </a:lnTo>
                  <a:lnTo>
                    <a:pt x="17" y="107"/>
                  </a:lnTo>
                  <a:lnTo>
                    <a:pt x="9" y="107"/>
                  </a:lnTo>
                  <a:lnTo>
                    <a:pt x="3" y="107"/>
                  </a:lnTo>
                  <a:lnTo>
                    <a:pt x="0" y="109"/>
                  </a:lnTo>
                  <a:lnTo>
                    <a:pt x="2" y="110"/>
                  </a:lnTo>
                  <a:lnTo>
                    <a:pt x="8" y="112"/>
                  </a:lnTo>
                  <a:lnTo>
                    <a:pt x="16" y="112"/>
                  </a:lnTo>
                  <a:lnTo>
                    <a:pt x="25" y="112"/>
                  </a:lnTo>
                  <a:lnTo>
                    <a:pt x="37" y="110"/>
                  </a:lnTo>
                  <a:lnTo>
                    <a:pt x="49" y="109"/>
                  </a:lnTo>
                  <a:lnTo>
                    <a:pt x="63" y="106"/>
                  </a:lnTo>
                  <a:lnTo>
                    <a:pt x="75" y="101"/>
                  </a:lnTo>
                  <a:lnTo>
                    <a:pt x="87" y="95"/>
                  </a:lnTo>
                  <a:lnTo>
                    <a:pt x="98" y="87"/>
                  </a:lnTo>
                  <a:lnTo>
                    <a:pt x="104" y="97"/>
                  </a:lnTo>
                  <a:lnTo>
                    <a:pt x="106" y="107"/>
                  </a:lnTo>
                  <a:lnTo>
                    <a:pt x="103" y="118"/>
                  </a:lnTo>
                  <a:lnTo>
                    <a:pt x="96" y="129"/>
                  </a:lnTo>
                  <a:lnTo>
                    <a:pt x="93" y="132"/>
                  </a:lnTo>
                  <a:lnTo>
                    <a:pt x="93" y="133"/>
                  </a:lnTo>
                  <a:lnTo>
                    <a:pt x="98" y="133"/>
                  </a:lnTo>
                  <a:lnTo>
                    <a:pt x="103" y="130"/>
                  </a:lnTo>
                  <a:lnTo>
                    <a:pt x="109" y="124"/>
                  </a:lnTo>
                  <a:lnTo>
                    <a:pt x="113" y="112"/>
                  </a:lnTo>
                  <a:lnTo>
                    <a:pt x="115" y="98"/>
                  </a:lnTo>
                  <a:lnTo>
                    <a:pt x="113" y="84"/>
                  </a:lnTo>
                  <a:lnTo>
                    <a:pt x="124" y="74"/>
                  </a:lnTo>
                  <a:lnTo>
                    <a:pt x="135" y="61"/>
                  </a:lnTo>
                  <a:lnTo>
                    <a:pt x="145" y="52"/>
                  </a:lnTo>
                  <a:lnTo>
                    <a:pt x="157" y="48"/>
                  </a:lnTo>
                  <a:lnTo>
                    <a:pt x="164" y="57"/>
                  </a:lnTo>
                  <a:lnTo>
                    <a:pt x="167" y="69"/>
                  </a:lnTo>
                  <a:lnTo>
                    <a:pt x="167" y="84"/>
                  </a:lnTo>
                  <a:lnTo>
                    <a:pt x="164" y="97"/>
                  </a:lnTo>
                  <a:lnTo>
                    <a:pt x="162" y="101"/>
                  </a:lnTo>
                  <a:lnTo>
                    <a:pt x="164" y="103"/>
                  </a:lnTo>
                  <a:lnTo>
                    <a:pt x="167" y="103"/>
                  </a:lnTo>
                  <a:lnTo>
                    <a:pt x="170" y="98"/>
                  </a:lnTo>
                  <a:lnTo>
                    <a:pt x="174" y="87"/>
                  </a:lnTo>
                  <a:lnTo>
                    <a:pt x="177" y="74"/>
                  </a:lnTo>
                  <a:lnTo>
                    <a:pt x="176" y="57"/>
                  </a:lnTo>
                  <a:lnTo>
                    <a:pt x="171" y="40"/>
                  </a:lnTo>
                  <a:lnTo>
                    <a:pt x="176" y="35"/>
                  </a:lnTo>
                  <a:lnTo>
                    <a:pt x="183" y="31"/>
                  </a:lnTo>
                  <a:lnTo>
                    <a:pt x="191" y="25"/>
                  </a:lnTo>
                  <a:lnTo>
                    <a:pt x="202" y="19"/>
                  </a:lnTo>
                  <a:lnTo>
                    <a:pt x="212" y="13"/>
                  </a:lnTo>
                  <a:lnTo>
                    <a:pt x="222" y="8"/>
                  </a:lnTo>
                  <a:lnTo>
                    <a:pt x="229" y="5"/>
                  </a:lnTo>
                  <a:lnTo>
                    <a:pt x="235" y="2"/>
                  </a:lnTo>
                  <a:lnTo>
                    <a:pt x="231" y="0"/>
                  </a:lnTo>
                  <a:lnTo>
                    <a:pt x="223" y="2"/>
                  </a:lnTo>
                  <a:lnTo>
                    <a:pt x="214" y="3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49" name="Freeform 279"/>
            <p:cNvSpPr>
              <a:spLocks/>
            </p:cNvSpPr>
            <p:nvPr/>
          </p:nvSpPr>
          <p:spPr bwMode="auto">
            <a:xfrm>
              <a:off x="566" y="528"/>
              <a:ext cx="11" cy="12"/>
            </a:xfrm>
            <a:custGeom>
              <a:avLst/>
              <a:gdLst>
                <a:gd name="T0" fmla="*/ 1 w 21"/>
                <a:gd name="T1" fmla="*/ 1 h 23"/>
                <a:gd name="T2" fmla="*/ 1 w 21"/>
                <a:gd name="T3" fmla="*/ 0 h 23"/>
                <a:gd name="T4" fmla="*/ 1 w 21"/>
                <a:gd name="T5" fmla="*/ 0 h 23"/>
                <a:gd name="T6" fmla="*/ 1 w 21"/>
                <a:gd name="T7" fmla="*/ 1 h 23"/>
                <a:gd name="T8" fmla="*/ 1 w 21"/>
                <a:gd name="T9" fmla="*/ 1 h 23"/>
                <a:gd name="T10" fmla="*/ 1 w 21"/>
                <a:gd name="T11" fmla="*/ 1 h 23"/>
                <a:gd name="T12" fmla="*/ 1 w 21"/>
                <a:gd name="T13" fmla="*/ 1 h 23"/>
                <a:gd name="T14" fmla="*/ 1 w 21"/>
                <a:gd name="T15" fmla="*/ 1 h 23"/>
                <a:gd name="T16" fmla="*/ 1 w 21"/>
                <a:gd name="T17" fmla="*/ 1 h 23"/>
                <a:gd name="T18" fmla="*/ 1 w 21"/>
                <a:gd name="T19" fmla="*/ 1 h 23"/>
                <a:gd name="T20" fmla="*/ 1 w 21"/>
                <a:gd name="T21" fmla="*/ 1 h 23"/>
                <a:gd name="T22" fmla="*/ 1 w 21"/>
                <a:gd name="T23" fmla="*/ 1 h 23"/>
                <a:gd name="T24" fmla="*/ 1 w 21"/>
                <a:gd name="T25" fmla="*/ 1 h 23"/>
                <a:gd name="T26" fmla="*/ 1 w 21"/>
                <a:gd name="T27" fmla="*/ 1 h 23"/>
                <a:gd name="T28" fmla="*/ 0 w 21"/>
                <a:gd name="T29" fmla="*/ 1 h 23"/>
                <a:gd name="T30" fmla="*/ 0 w 21"/>
                <a:gd name="T31" fmla="*/ 1 h 23"/>
                <a:gd name="T32" fmla="*/ 1 w 21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3"/>
                <a:gd name="T53" fmla="*/ 21 w 21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3">
                  <a:moveTo>
                    <a:pt x="3" y="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0" y="18"/>
                  </a:lnTo>
                  <a:lnTo>
                    <a:pt x="18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8" y="21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0" name="Freeform 280"/>
            <p:cNvSpPr>
              <a:spLocks/>
            </p:cNvSpPr>
            <p:nvPr/>
          </p:nvSpPr>
          <p:spPr bwMode="auto">
            <a:xfrm>
              <a:off x="564" y="555"/>
              <a:ext cx="9" cy="8"/>
            </a:xfrm>
            <a:custGeom>
              <a:avLst/>
              <a:gdLst>
                <a:gd name="T0" fmla="*/ 0 w 19"/>
                <a:gd name="T1" fmla="*/ 1 h 16"/>
                <a:gd name="T2" fmla="*/ 0 w 19"/>
                <a:gd name="T3" fmla="*/ 0 h 16"/>
                <a:gd name="T4" fmla="*/ 0 w 19"/>
                <a:gd name="T5" fmla="*/ 0 h 16"/>
                <a:gd name="T6" fmla="*/ 0 w 19"/>
                <a:gd name="T7" fmla="*/ 1 h 16"/>
                <a:gd name="T8" fmla="*/ 0 w 19"/>
                <a:gd name="T9" fmla="*/ 1 h 16"/>
                <a:gd name="T10" fmla="*/ 0 w 19"/>
                <a:gd name="T11" fmla="*/ 1 h 16"/>
                <a:gd name="T12" fmla="*/ 0 w 19"/>
                <a:gd name="T13" fmla="*/ 1 h 16"/>
                <a:gd name="T14" fmla="*/ 0 w 19"/>
                <a:gd name="T15" fmla="*/ 1 h 16"/>
                <a:gd name="T16" fmla="*/ 0 w 19"/>
                <a:gd name="T17" fmla="*/ 1 h 16"/>
                <a:gd name="T18" fmla="*/ 0 w 19"/>
                <a:gd name="T19" fmla="*/ 1 h 16"/>
                <a:gd name="T20" fmla="*/ 0 w 19"/>
                <a:gd name="T21" fmla="*/ 1 h 16"/>
                <a:gd name="T22" fmla="*/ 0 w 19"/>
                <a:gd name="T23" fmla="*/ 1 h 16"/>
                <a:gd name="T24" fmla="*/ 0 w 19"/>
                <a:gd name="T25" fmla="*/ 1 h 16"/>
                <a:gd name="T26" fmla="*/ 0 w 19"/>
                <a:gd name="T27" fmla="*/ 1 h 16"/>
                <a:gd name="T28" fmla="*/ 0 w 19"/>
                <a:gd name="T29" fmla="*/ 1 h 16"/>
                <a:gd name="T30" fmla="*/ 0 w 19"/>
                <a:gd name="T31" fmla="*/ 1 h 16"/>
                <a:gd name="T32" fmla="*/ 0 w 19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6"/>
                <a:gd name="T53" fmla="*/ 19 w 19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6">
                  <a:moveTo>
                    <a:pt x="2" y="2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7" y="11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1" name="Freeform 281"/>
            <p:cNvSpPr>
              <a:spLocks/>
            </p:cNvSpPr>
            <p:nvPr/>
          </p:nvSpPr>
          <p:spPr bwMode="auto">
            <a:xfrm>
              <a:off x="584" y="574"/>
              <a:ext cx="12" cy="11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0 w 24"/>
                <a:gd name="T29" fmla="*/ 0 h 23"/>
                <a:gd name="T30" fmla="*/ 0 w 24"/>
                <a:gd name="T31" fmla="*/ 0 h 23"/>
                <a:gd name="T32" fmla="*/ 1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3" y="6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1" y="18"/>
                  </a:lnTo>
                  <a:lnTo>
                    <a:pt x="18" y="22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2" name="Freeform 282"/>
            <p:cNvSpPr>
              <a:spLocks/>
            </p:cNvSpPr>
            <p:nvPr/>
          </p:nvSpPr>
          <p:spPr bwMode="auto">
            <a:xfrm>
              <a:off x="539" y="569"/>
              <a:ext cx="14" cy="13"/>
            </a:xfrm>
            <a:custGeom>
              <a:avLst/>
              <a:gdLst>
                <a:gd name="T0" fmla="*/ 1 w 27"/>
                <a:gd name="T1" fmla="*/ 0 h 26"/>
                <a:gd name="T2" fmla="*/ 1 w 27"/>
                <a:gd name="T3" fmla="*/ 1 h 26"/>
                <a:gd name="T4" fmla="*/ 1 w 27"/>
                <a:gd name="T5" fmla="*/ 1 h 26"/>
                <a:gd name="T6" fmla="*/ 1 w 27"/>
                <a:gd name="T7" fmla="*/ 1 h 26"/>
                <a:gd name="T8" fmla="*/ 1 w 27"/>
                <a:gd name="T9" fmla="*/ 1 h 26"/>
                <a:gd name="T10" fmla="*/ 1 w 27"/>
                <a:gd name="T11" fmla="*/ 1 h 26"/>
                <a:gd name="T12" fmla="*/ 1 w 27"/>
                <a:gd name="T13" fmla="*/ 1 h 26"/>
                <a:gd name="T14" fmla="*/ 1 w 27"/>
                <a:gd name="T15" fmla="*/ 1 h 26"/>
                <a:gd name="T16" fmla="*/ 1 w 27"/>
                <a:gd name="T17" fmla="*/ 1 h 26"/>
                <a:gd name="T18" fmla="*/ 1 w 27"/>
                <a:gd name="T19" fmla="*/ 1 h 26"/>
                <a:gd name="T20" fmla="*/ 1 w 27"/>
                <a:gd name="T21" fmla="*/ 1 h 26"/>
                <a:gd name="T22" fmla="*/ 1 w 27"/>
                <a:gd name="T23" fmla="*/ 1 h 26"/>
                <a:gd name="T24" fmla="*/ 0 w 27"/>
                <a:gd name="T25" fmla="*/ 1 h 26"/>
                <a:gd name="T26" fmla="*/ 1 w 27"/>
                <a:gd name="T27" fmla="*/ 1 h 26"/>
                <a:gd name="T28" fmla="*/ 1 w 27"/>
                <a:gd name="T29" fmla="*/ 1 h 26"/>
                <a:gd name="T30" fmla="*/ 1 w 27"/>
                <a:gd name="T31" fmla="*/ 1 h 26"/>
                <a:gd name="T32" fmla="*/ 1 w 27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14" y="0"/>
                  </a:moveTo>
                  <a:lnTo>
                    <a:pt x="20" y="1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6" y="18"/>
                  </a:lnTo>
                  <a:lnTo>
                    <a:pt x="24" y="23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5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3" name="Freeform 283"/>
            <p:cNvSpPr>
              <a:spLocks/>
            </p:cNvSpPr>
            <p:nvPr/>
          </p:nvSpPr>
          <p:spPr bwMode="auto">
            <a:xfrm>
              <a:off x="532" y="541"/>
              <a:ext cx="14" cy="12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1 w 28"/>
                <a:gd name="T5" fmla="*/ 0 h 25"/>
                <a:gd name="T6" fmla="*/ 1 w 28"/>
                <a:gd name="T7" fmla="*/ 0 h 25"/>
                <a:gd name="T8" fmla="*/ 1 w 28"/>
                <a:gd name="T9" fmla="*/ 0 h 25"/>
                <a:gd name="T10" fmla="*/ 1 w 28"/>
                <a:gd name="T11" fmla="*/ 0 h 25"/>
                <a:gd name="T12" fmla="*/ 1 w 28"/>
                <a:gd name="T13" fmla="*/ 0 h 25"/>
                <a:gd name="T14" fmla="*/ 1 w 28"/>
                <a:gd name="T15" fmla="*/ 0 h 25"/>
                <a:gd name="T16" fmla="*/ 1 w 28"/>
                <a:gd name="T17" fmla="*/ 0 h 25"/>
                <a:gd name="T18" fmla="*/ 1 w 28"/>
                <a:gd name="T19" fmla="*/ 0 h 25"/>
                <a:gd name="T20" fmla="*/ 1 w 28"/>
                <a:gd name="T21" fmla="*/ 0 h 25"/>
                <a:gd name="T22" fmla="*/ 1 w 28"/>
                <a:gd name="T23" fmla="*/ 0 h 25"/>
                <a:gd name="T24" fmla="*/ 1 w 28"/>
                <a:gd name="T25" fmla="*/ 0 h 25"/>
                <a:gd name="T26" fmla="*/ 1 w 28"/>
                <a:gd name="T27" fmla="*/ 0 h 25"/>
                <a:gd name="T28" fmla="*/ 1 w 28"/>
                <a:gd name="T29" fmla="*/ 0 h 25"/>
                <a:gd name="T30" fmla="*/ 1 w 28"/>
                <a:gd name="T31" fmla="*/ 0 h 25"/>
                <a:gd name="T32" fmla="*/ 0 w 28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5"/>
                <a:gd name="T53" fmla="*/ 28 w 28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5">
                  <a:moveTo>
                    <a:pt x="0" y="14"/>
                  </a:moveTo>
                  <a:lnTo>
                    <a:pt x="0" y="8"/>
                  </a:lnTo>
                  <a:lnTo>
                    <a:pt x="3" y="3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8" y="8"/>
                  </a:lnTo>
                  <a:lnTo>
                    <a:pt x="28" y="13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3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" name="Freeform 284"/>
            <p:cNvSpPr>
              <a:spLocks/>
            </p:cNvSpPr>
            <p:nvPr/>
          </p:nvSpPr>
          <p:spPr bwMode="auto">
            <a:xfrm>
              <a:off x="512" y="540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5" name="Freeform 285"/>
            <p:cNvSpPr>
              <a:spLocks/>
            </p:cNvSpPr>
            <p:nvPr/>
          </p:nvSpPr>
          <p:spPr bwMode="auto">
            <a:xfrm>
              <a:off x="528" y="521"/>
              <a:ext cx="13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6" name="Freeform 286"/>
            <p:cNvSpPr>
              <a:spLocks/>
            </p:cNvSpPr>
            <p:nvPr/>
          </p:nvSpPr>
          <p:spPr bwMode="auto">
            <a:xfrm>
              <a:off x="764" y="518"/>
              <a:ext cx="87" cy="88"/>
            </a:xfrm>
            <a:custGeom>
              <a:avLst/>
              <a:gdLst>
                <a:gd name="T0" fmla="*/ 1 w 174"/>
                <a:gd name="T1" fmla="*/ 0 h 177"/>
                <a:gd name="T2" fmla="*/ 1 w 174"/>
                <a:gd name="T3" fmla="*/ 0 h 177"/>
                <a:gd name="T4" fmla="*/ 1 w 174"/>
                <a:gd name="T5" fmla="*/ 0 h 177"/>
                <a:gd name="T6" fmla="*/ 1 w 174"/>
                <a:gd name="T7" fmla="*/ 0 h 177"/>
                <a:gd name="T8" fmla="*/ 1 w 174"/>
                <a:gd name="T9" fmla="*/ 0 h 177"/>
                <a:gd name="T10" fmla="*/ 1 w 174"/>
                <a:gd name="T11" fmla="*/ 0 h 177"/>
                <a:gd name="T12" fmla="*/ 1 w 174"/>
                <a:gd name="T13" fmla="*/ 0 h 177"/>
                <a:gd name="T14" fmla="*/ 1 w 174"/>
                <a:gd name="T15" fmla="*/ 0 h 177"/>
                <a:gd name="T16" fmla="*/ 1 w 174"/>
                <a:gd name="T17" fmla="*/ 0 h 177"/>
                <a:gd name="T18" fmla="*/ 1 w 174"/>
                <a:gd name="T19" fmla="*/ 0 h 177"/>
                <a:gd name="T20" fmla="*/ 1 w 174"/>
                <a:gd name="T21" fmla="*/ 0 h 177"/>
                <a:gd name="T22" fmla="*/ 1 w 174"/>
                <a:gd name="T23" fmla="*/ 0 h 177"/>
                <a:gd name="T24" fmla="*/ 1 w 174"/>
                <a:gd name="T25" fmla="*/ 0 h 177"/>
                <a:gd name="T26" fmla="*/ 1 w 174"/>
                <a:gd name="T27" fmla="*/ 0 h 177"/>
                <a:gd name="T28" fmla="*/ 1 w 174"/>
                <a:gd name="T29" fmla="*/ 0 h 177"/>
                <a:gd name="T30" fmla="*/ 1 w 174"/>
                <a:gd name="T31" fmla="*/ 0 h 177"/>
                <a:gd name="T32" fmla="*/ 1 w 174"/>
                <a:gd name="T33" fmla="*/ 0 h 177"/>
                <a:gd name="T34" fmla="*/ 1 w 174"/>
                <a:gd name="T35" fmla="*/ 0 h 177"/>
                <a:gd name="T36" fmla="*/ 1 w 174"/>
                <a:gd name="T37" fmla="*/ 0 h 177"/>
                <a:gd name="T38" fmla="*/ 1 w 174"/>
                <a:gd name="T39" fmla="*/ 0 h 177"/>
                <a:gd name="T40" fmla="*/ 1 w 174"/>
                <a:gd name="T41" fmla="*/ 0 h 177"/>
                <a:gd name="T42" fmla="*/ 1 w 174"/>
                <a:gd name="T43" fmla="*/ 0 h 177"/>
                <a:gd name="T44" fmla="*/ 1 w 174"/>
                <a:gd name="T45" fmla="*/ 0 h 177"/>
                <a:gd name="T46" fmla="*/ 1 w 174"/>
                <a:gd name="T47" fmla="*/ 0 h 177"/>
                <a:gd name="T48" fmla="*/ 1 w 174"/>
                <a:gd name="T49" fmla="*/ 0 h 177"/>
                <a:gd name="T50" fmla="*/ 1 w 174"/>
                <a:gd name="T51" fmla="*/ 0 h 177"/>
                <a:gd name="T52" fmla="*/ 1 w 174"/>
                <a:gd name="T53" fmla="*/ 0 h 177"/>
                <a:gd name="T54" fmla="*/ 1 w 174"/>
                <a:gd name="T55" fmla="*/ 0 h 177"/>
                <a:gd name="T56" fmla="*/ 1 w 174"/>
                <a:gd name="T57" fmla="*/ 0 h 177"/>
                <a:gd name="T58" fmla="*/ 1 w 174"/>
                <a:gd name="T59" fmla="*/ 0 h 177"/>
                <a:gd name="T60" fmla="*/ 1 w 174"/>
                <a:gd name="T61" fmla="*/ 0 h 177"/>
                <a:gd name="T62" fmla="*/ 1 w 174"/>
                <a:gd name="T63" fmla="*/ 0 h 177"/>
                <a:gd name="T64" fmla="*/ 1 w 174"/>
                <a:gd name="T65" fmla="*/ 0 h 177"/>
                <a:gd name="T66" fmla="*/ 1 w 174"/>
                <a:gd name="T67" fmla="*/ 0 h 177"/>
                <a:gd name="T68" fmla="*/ 1 w 174"/>
                <a:gd name="T69" fmla="*/ 0 h 177"/>
                <a:gd name="T70" fmla="*/ 1 w 174"/>
                <a:gd name="T71" fmla="*/ 0 h 177"/>
                <a:gd name="T72" fmla="*/ 1 w 174"/>
                <a:gd name="T73" fmla="*/ 0 h 177"/>
                <a:gd name="T74" fmla="*/ 1 w 174"/>
                <a:gd name="T75" fmla="*/ 0 h 177"/>
                <a:gd name="T76" fmla="*/ 1 w 174"/>
                <a:gd name="T77" fmla="*/ 0 h 177"/>
                <a:gd name="T78" fmla="*/ 1 w 174"/>
                <a:gd name="T79" fmla="*/ 0 h 177"/>
                <a:gd name="T80" fmla="*/ 1 w 174"/>
                <a:gd name="T81" fmla="*/ 0 h 177"/>
                <a:gd name="T82" fmla="*/ 1 w 174"/>
                <a:gd name="T83" fmla="*/ 0 h 177"/>
                <a:gd name="T84" fmla="*/ 1 w 174"/>
                <a:gd name="T85" fmla="*/ 0 h 177"/>
                <a:gd name="T86" fmla="*/ 1 w 174"/>
                <a:gd name="T87" fmla="*/ 0 h 177"/>
                <a:gd name="T88" fmla="*/ 1 w 174"/>
                <a:gd name="T89" fmla="*/ 0 h 177"/>
                <a:gd name="T90" fmla="*/ 1 w 174"/>
                <a:gd name="T91" fmla="*/ 0 h 177"/>
                <a:gd name="T92" fmla="*/ 1 w 174"/>
                <a:gd name="T93" fmla="*/ 0 h 177"/>
                <a:gd name="T94" fmla="*/ 1 w 174"/>
                <a:gd name="T95" fmla="*/ 0 h 177"/>
                <a:gd name="T96" fmla="*/ 1 w 174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4"/>
                <a:gd name="T148" fmla="*/ 0 h 177"/>
                <a:gd name="T149" fmla="*/ 174 w 174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4" h="177">
                  <a:moveTo>
                    <a:pt x="43" y="39"/>
                  </a:moveTo>
                  <a:lnTo>
                    <a:pt x="31" y="42"/>
                  </a:lnTo>
                  <a:lnTo>
                    <a:pt x="19" y="50"/>
                  </a:lnTo>
                  <a:lnTo>
                    <a:pt x="14" y="64"/>
                  </a:lnTo>
                  <a:lnTo>
                    <a:pt x="22" y="82"/>
                  </a:lnTo>
                  <a:lnTo>
                    <a:pt x="28" y="85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2"/>
                  </a:lnTo>
                  <a:lnTo>
                    <a:pt x="48" y="87"/>
                  </a:lnTo>
                  <a:lnTo>
                    <a:pt x="52" y="90"/>
                  </a:lnTo>
                  <a:lnTo>
                    <a:pt x="57" y="94"/>
                  </a:lnTo>
                  <a:lnTo>
                    <a:pt x="60" y="99"/>
                  </a:lnTo>
                  <a:lnTo>
                    <a:pt x="61" y="102"/>
                  </a:lnTo>
                  <a:lnTo>
                    <a:pt x="61" y="103"/>
                  </a:lnTo>
                  <a:lnTo>
                    <a:pt x="58" y="103"/>
                  </a:lnTo>
                  <a:lnTo>
                    <a:pt x="52" y="102"/>
                  </a:lnTo>
                  <a:lnTo>
                    <a:pt x="46" y="100"/>
                  </a:lnTo>
                  <a:lnTo>
                    <a:pt x="41" y="100"/>
                  </a:lnTo>
                  <a:lnTo>
                    <a:pt x="38" y="99"/>
                  </a:lnTo>
                  <a:lnTo>
                    <a:pt x="37" y="97"/>
                  </a:lnTo>
                  <a:lnTo>
                    <a:pt x="35" y="94"/>
                  </a:lnTo>
                  <a:lnTo>
                    <a:pt x="31" y="91"/>
                  </a:lnTo>
                  <a:lnTo>
                    <a:pt x="25" y="90"/>
                  </a:lnTo>
                  <a:lnTo>
                    <a:pt x="17" y="90"/>
                  </a:lnTo>
                  <a:lnTo>
                    <a:pt x="9" y="93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17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5" y="129"/>
                  </a:lnTo>
                  <a:lnTo>
                    <a:pt x="6" y="133"/>
                  </a:lnTo>
                  <a:lnTo>
                    <a:pt x="16" y="137"/>
                  </a:lnTo>
                  <a:lnTo>
                    <a:pt x="26" y="137"/>
                  </a:lnTo>
                  <a:lnTo>
                    <a:pt x="35" y="136"/>
                  </a:lnTo>
                  <a:lnTo>
                    <a:pt x="41" y="131"/>
                  </a:lnTo>
                  <a:lnTo>
                    <a:pt x="46" y="128"/>
                  </a:lnTo>
                  <a:lnTo>
                    <a:pt x="51" y="128"/>
                  </a:lnTo>
                  <a:lnTo>
                    <a:pt x="55" y="128"/>
                  </a:lnTo>
                  <a:lnTo>
                    <a:pt x="60" y="129"/>
                  </a:lnTo>
                  <a:lnTo>
                    <a:pt x="51" y="137"/>
                  </a:lnTo>
                  <a:lnTo>
                    <a:pt x="43" y="149"/>
                  </a:lnTo>
                  <a:lnTo>
                    <a:pt x="38" y="162"/>
                  </a:lnTo>
                  <a:lnTo>
                    <a:pt x="41" y="171"/>
                  </a:lnTo>
                  <a:lnTo>
                    <a:pt x="51" y="175"/>
                  </a:lnTo>
                  <a:lnTo>
                    <a:pt x="61" y="177"/>
                  </a:lnTo>
                  <a:lnTo>
                    <a:pt x="70" y="174"/>
                  </a:lnTo>
                  <a:lnTo>
                    <a:pt x="78" y="168"/>
                  </a:lnTo>
                  <a:lnTo>
                    <a:pt x="81" y="158"/>
                  </a:lnTo>
                  <a:lnTo>
                    <a:pt x="83" y="149"/>
                  </a:lnTo>
                  <a:lnTo>
                    <a:pt x="80" y="142"/>
                  </a:lnTo>
                  <a:lnTo>
                    <a:pt x="77" y="134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7" y="125"/>
                  </a:lnTo>
                  <a:lnTo>
                    <a:pt x="80" y="123"/>
                  </a:lnTo>
                  <a:lnTo>
                    <a:pt x="81" y="125"/>
                  </a:lnTo>
                  <a:lnTo>
                    <a:pt x="83" y="128"/>
                  </a:lnTo>
                  <a:lnTo>
                    <a:pt x="84" y="133"/>
                  </a:lnTo>
                  <a:lnTo>
                    <a:pt x="86" y="139"/>
                  </a:lnTo>
                  <a:lnTo>
                    <a:pt x="87" y="145"/>
                  </a:lnTo>
                  <a:lnTo>
                    <a:pt x="93" y="151"/>
                  </a:lnTo>
                  <a:lnTo>
                    <a:pt x="101" y="151"/>
                  </a:lnTo>
                  <a:lnTo>
                    <a:pt x="113" y="145"/>
                  </a:lnTo>
                  <a:lnTo>
                    <a:pt x="118" y="149"/>
                  </a:lnTo>
                  <a:lnTo>
                    <a:pt x="124" y="152"/>
                  </a:lnTo>
                  <a:lnTo>
                    <a:pt x="132" y="155"/>
                  </a:lnTo>
                  <a:lnTo>
                    <a:pt x="139" y="155"/>
                  </a:lnTo>
                  <a:lnTo>
                    <a:pt x="145" y="154"/>
                  </a:lnTo>
                  <a:lnTo>
                    <a:pt x="153" y="151"/>
                  </a:lnTo>
                  <a:lnTo>
                    <a:pt x="159" y="143"/>
                  </a:lnTo>
                  <a:lnTo>
                    <a:pt x="164" y="134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2" y="129"/>
                  </a:lnTo>
                  <a:lnTo>
                    <a:pt x="162" y="128"/>
                  </a:lnTo>
                  <a:lnTo>
                    <a:pt x="159" y="123"/>
                  </a:lnTo>
                  <a:lnTo>
                    <a:pt x="154" y="117"/>
                  </a:lnTo>
                  <a:lnTo>
                    <a:pt x="147" y="113"/>
                  </a:lnTo>
                  <a:lnTo>
                    <a:pt x="136" y="113"/>
                  </a:lnTo>
                  <a:lnTo>
                    <a:pt x="130" y="113"/>
                  </a:lnTo>
                  <a:lnTo>
                    <a:pt x="125" y="111"/>
                  </a:lnTo>
                  <a:lnTo>
                    <a:pt x="121" y="108"/>
                  </a:lnTo>
                  <a:lnTo>
                    <a:pt x="118" y="105"/>
                  </a:lnTo>
                  <a:lnTo>
                    <a:pt x="122" y="99"/>
                  </a:lnTo>
                  <a:lnTo>
                    <a:pt x="128" y="91"/>
                  </a:lnTo>
                  <a:lnTo>
                    <a:pt x="133" y="87"/>
                  </a:lnTo>
                  <a:lnTo>
                    <a:pt x="138" y="84"/>
                  </a:lnTo>
                  <a:lnTo>
                    <a:pt x="150" y="84"/>
                  </a:lnTo>
                  <a:lnTo>
                    <a:pt x="159" y="82"/>
                  </a:lnTo>
                  <a:lnTo>
                    <a:pt x="165" y="78"/>
                  </a:lnTo>
                  <a:lnTo>
                    <a:pt x="171" y="71"/>
                  </a:lnTo>
                  <a:lnTo>
                    <a:pt x="174" y="64"/>
                  </a:lnTo>
                  <a:lnTo>
                    <a:pt x="174" y="58"/>
                  </a:lnTo>
                  <a:lnTo>
                    <a:pt x="171" y="50"/>
                  </a:lnTo>
                  <a:lnTo>
                    <a:pt x="168" y="44"/>
                  </a:lnTo>
                  <a:lnTo>
                    <a:pt x="161" y="39"/>
                  </a:lnTo>
                  <a:lnTo>
                    <a:pt x="151" y="38"/>
                  </a:lnTo>
                  <a:lnTo>
                    <a:pt x="142" y="39"/>
                  </a:lnTo>
                  <a:lnTo>
                    <a:pt x="135" y="42"/>
                  </a:lnTo>
                  <a:lnTo>
                    <a:pt x="130" y="48"/>
                  </a:lnTo>
                  <a:lnTo>
                    <a:pt x="128" y="53"/>
                  </a:lnTo>
                  <a:lnTo>
                    <a:pt x="128" y="58"/>
                  </a:lnTo>
                  <a:lnTo>
                    <a:pt x="130" y="62"/>
                  </a:lnTo>
                  <a:lnTo>
                    <a:pt x="124" y="68"/>
                  </a:lnTo>
                  <a:lnTo>
                    <a:pt x="116" y="74"/>
                  </a:lnTo>
                  <a:lnTo>
                    <a:pt x="110" y="79"/>
                  </a:lnTo>
                  <a:lnTo>
                    <a:pt x="107" y="82"/>
                  </a:lnTo>
                  <a:lnTo>
                    <a:pt x="106" y="79"/>
                  </a:lnTo>
                  <a:lnTo>
                    <a:pt x="103" y="78"/>
                  </a:lnTo>
                  <a:lnTo>
                    <a:pt x="99" y="74"/>
                  </a:lnTo>
                  <a:lnTo>
                    <a:pt x="96" y="73"/>
                  </a:lnTo>
                  <a:lnTo>
                    <a:pt x="99" y="67"/>
                  </a:lnTo>
                  <a:lnTo>
                    <a:pt x="103" y="59"/>
                  </a:lnTo>
                  <a:lnTo>
                    <a:pt x="104" y="53"/>
                  </a:lnTo>
                  <a:lnTo>
                    <a:pt x="106" y="47"/>
                  </a:lnTo>
                  <a:lnTo>
                    <a:pt x="113" y="41"/>
                  </a:lnTo>
                  <a:lnTo>
                    <a:pt x="119" y="33"/>
                  </a:lnTo>
                  <a:lnTo>
                    <a:pt x="122" y="26"/>
                  </a:lnTo>
                  <a:lnTo>
                    <a:pt x="122" y="16"/>
                  </a:lnTo>
                  <a:lnTo>
                    <a:pt x="118" y="9"/>
                  </a:lnTo>
                  <a:lnTo>
                    <a:pt x="112" y="3"/>
                  </a:lnTo>
                  <a:lnTo>
                    <a:pt x="103" y="0"/>
                  </a:lnTo>
                  <a:lnTo>
                    <a:pt x="95" y="0"/>
                  </a:lnTo>
                  <a:lnTo>
                    <a:pt x="89" y="1"/>
                  </a:lnTo>
                  <a:lnTo>
                    <a:pt x="84" y="3"/>
                  </a:lnTo>
                  <a:lnTo>
                    <a:pt x="80" y="7"/>
                  </a:lnTo>
                  <a:lnTo>
                    <a:pt x="75" y="10"/>
                  </a:lnTo>
                  <a:lnTo>
                    <a:pt x="72" y="13"/>
                  </a:lnTo>
                  <a:lnTo>
                    <a:pt x="70" y="18"/>
                  </a:lnTo>
                  <a:lnTo>
                    <a:pt x="69" y="21"/>
                  </a:lnTo>
                  <a:lnTo>
                    <a:pt x="69" y="26"/>
                  </a:lnTo>
                  <a:lnTo>
                    <a:pt x="70" y="33"/>
                  </a:lnTo>
                  <a:lnTo>
                    <a:pt x="75" y="38"/>
                  </a:lnTo>
                  <a:lnTo>
                    <a:pt x="80" y="42"/>
                  </a:lnTo>
                  <a:lnTo>
                    <a:pt x="84" y="45"/>
                  </a:lnTo>
                  <a:lnTo>
                    <a:pt x="84" y="53"/>
                  </a:lnTo>
                  <a:lnTo>
                    <a:pt x="84" y="59"/>
                  </a:lnTo>
                  <a:lnTo>
                    <a:pt x="83" y="65"/>
                  </a:lnTo>
                  <a:lnTo>
                    <a:pt x="83" y="70"/>
                  </a:lnTo>
                  <a:lnTo>
                    <a:pt x="80" y="70"/>
                  </a:lnTo>
                  <a:lnTo>
                    <a:pt x="75" y="71"/>
                  </a:lnTo>
                  <a:lnTo>
                    <a:pt x="74" y="73"/>
                  </a:lnTo>
                  <a:lnTo>
                    <a:pt x="72" y="73"/>
                  </a:lnTo>
                  <a:lnTo>
                    <a:pt x="66" y="65"/>
                  </a:lnTo>
                  <a:lnTo>
                    <a:pt x="63" y="53"/>
                  </a:lnTo>
                  <a:lnTo>
                    <a:pt x="55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7" name="Freeform 287"/>
            <p:cNvSpPr>
              <a:spLocks/>
            </p:cNvSpPr>
            <p:nvPr/>
          </p:nvSpPr>
          <p:spPr bwMode="auto">
            <a:xfrm>
              <a:off x="703" y="635"/>
              <a:ext cx="89" cy="155"/>
            </a:xfrm>
            <a:custGeom>
              <a:avLst/>
              <a:gdLst>
                <a:gd name="T0" fmla="*/ 0 w 179"/>
                <a:gd name="T1" fmla="*/ 0 h 312"/>
                <a:gd name="T2" fmla="*/ 0 w 179"/>
                <a:gd name="T3" fmla="*/ 0 h 312"/>
                <a:gd name="T4" fmla="*/ 0 w 179"/>
                <a:gd name="T5" fmla="*/ 0 h 312"/>
                <a:gd name="T6" fmla="*/ 0 w 179"/>
                <a:gd name="T7" fmla="*/ 0 h 312"/>
                <a:gd name="T8" fmla="*/ 0 w 179"/>
                <a:gd name="T9" fmla="*/ 0 h 312"/>
                <a:gd name="T10" fmla="*/ 0 w 179"/>
                <a:gd name="T11" fmla="*/ 0 h 312"/>
                <a:gd name="T12" fmla="*/ 0 w 179"/>
                <a:gd name="T13" fmla="*/ 0 h 312"/>
                <a:gd name="T14" fmla="*/ 0 w 179"/>
                <a:gd name="T15" fmla="*/ 0 h 312"/>
                <a:gd name="T16" fmla="*/ 0 w 179"/>
                <a:gd name="T17" fmla="*/ 0 h 312"/>
                <a:gd name="T18" fmla="*/ 0 w 179"/>
                <a:gd name="T19" fmla="*/ 0 h 312"/>
                <a:gd name="T20" fmla="*/ 0 w 179"/>
                <a:gd name="T21" fmla="*/ 0 h 312"/>
                <a:gd name="T22" fmla="*/ 0 w 179"/>
                <a:gd name="T23" fmla="*/ 0 h 312"/>
                <a:gd name="T24" fmla="*/ 0 w 179"/>
                <a:gd name="T25" fmla="*/ 0 h 312"/>
                <a:gd name="T26" fmla="*/ 0 w 179"/>
                <a:gd name="T27" fmla="*/ 0 h 312"/>
                <a:gd name="T28" fmla="*/ 0 w 179"/>
                <a:gd name="T29" fmla="*/ 0 h 312"/>
                <a:gd name="T30" fmla="*/ 0 w 179"/>
                <a:gd name="T31" fmla="*/ 0 h 312"/>
                <a:gd name="T32" fmla="*/ 0 w 179"/>
                <a:gd name="T33" fmla="*/ 0 h 312"/>
                <a:gd name="T34" fmla="*/ 0 w 179"/>
                <a:gd name="T35" fmla="*/ 0 h 312"/>
                <a:gd name="T36" fmla="*/ 0 w 179"/>
                <a:gd name="T37" fmla="*/ 0 h 312"/>
                <a:gd name="T38" fmla="*/ 0 w 179"/>
                <a:gd name="T39" fmla="*/ 0 h 312"/>
                <a:gd name="T40" fmla="*/ 0 w 179"/>
                <a:gd name="T41" fmla="*/ 0 h 312"/>
                <a:gd name="T42" fmla="*/ 0 w 179"/>
                <a:gd name="T43" fmla="*/ 0 h 312"/>
                <a:gd name="T44" fmla="*/ 0 w 179"/>
                <a:gd name="T45" fmla="*/ 0 h 312"/>
                <a:gd name="T46" fmla="*/ 0 w 179"/>
                <a:gd name="T47" fmla="*/ 0 h 312"/>
                <a:gd name="T48" fmla="*/ 0 w 179"/>
                <a:gd name="T49" fmla="*/ 0 h 312"/>
                <a:gd name="T50" fmla="*/ 0 w 179"/>
                <a:gd name="T51" fmla="*/ 0 h 312"/>
                <a:gd name="T52" fmla="*/ 0 w 179"/>
                <a:gd name="T53" fmla="*/ 0 h 312"/>
                <a:gd name="T54" fmla="*/ 0 w 179"/>
                <a:gd name="T55" fmla="*/ 0 h 312"/>
                <a:gd name="T56" fmla="*/ 0 w 179"/>
                <a:gd name="T57" fmla="*/ 0 h 312"/>
                <a:gd name="T58" fmla="*/ 0 w 179"/>
                <a:gd name="T59" fmla="*/ 0 h 312"/>
                <a:gd name="T60" fmla="*/ 0 w 179"/>
                <a:gd name="T61" fmla="*/ 0 h 312"/>
                <a:gd name="T62" fmla="*/ 0 w 179"/>
                <a:gd name="T63" fmla="*/ 0 h 312"/>
                <a:gd name="T64" fmla="*/ 0 w 179"/>
                <a:gd name="T65" fmla="*/ 0 h 312"/>
                <a:gd name="T66" fmla="*/ 0 w 179"/>
                <a:gd name="T67" fmla="*/ 0 h 312"/>
                <a:gd name="T68" fmla="*/ 0 w 179"/>
                <a:gd name="T69" fmla="*/ 0 h 312"/>
                <a:gd name="T70" fmla="*/ 0 w 179"/>
                <a:gd name="T71" fmla="*/ 0 h 312"/>
                <a:gd name="T72" fmla="*/ 0 w 179"/>
                <a:gd name="T73" fmla="*/ 0 h 312"/>
                <a:gd name="T74" fmla="*/ 0 w 179"/>
                <a:gd name="T75" fmla="*/ 0 h 312"/>
                <a:gd name="T76" fmla="*/ 0 w 179"/>
                <a:gd name="T77" fmla="*/ 0 h 312"/>
                <a:gd name="T78" fmla="*/ 0 w 179"/>
                <a:gd name="T79" fmla="*/ 0 h 312"/>
                <a:gd name="T80" fmla="*/ 0 w 179"/>
                <a:gd name="T81" fmla="*/ 0 h 312"/>
                <a:gd name="T82" fmla="*/ 0 w 179"/>
                <a:gd name="T83" fmla="*/ 0 h 312"/>
                <a:gd name="T84" fmla="*/ 0 w 179"/>
                <a:gd name="T85" fmla="*/ 0 h 312"/>
                <a:gd name="T86" fmla="*/ 0 w 179"/>
                <a:gd name="T87" fmla="*/ 0 h 312"/>
                <a:gd name="T88" fmla="*/ 0 w 179"/>
                <a:gd name="T89" fmla="*/ 0 h 312"/>
                <a:gd name="T90" fmla="*/ 0 w 179"/>
                <a:gd name="T91" fmla="*/ 0 h 312"/>
                <a:gd name="T92" fmla="*/ 0 w 179"/>
                <a:gd name="T93" fmla="*/ 0 h 312"/>
                <a:gd name="T94" fmla="*/ 0 w 179"/>
                <a:gd name="T95" fmla="*/ 0 h 312"/>
                <a:gd name="T96" fmla="*/ 0 w 179"/>
                <a:gd name="T97" fmla="*/ 0 h 312"/>
                <a:gd name="T98" fmla="*/ 0 w 179"/>
                <a:gd name="T99" fmla="*/ 0 h 3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9"/>
                <a:gd name="T151" fmla="*/ 0 h 312"/>
                <a:gd name="T152" fmla="*/ 179 w 179"/>
                <a:gd name="T153" fmla="*/ 312 h 3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9" h="312">
                  <a:moveTo>
                    <a:pt x="177" y="0"/>
                  </a:moveTo>
                  <a:lnTo>
                    <a:pt x="163" y="20"/>
                  </a:lnTo>
                  <a:lnTo>
                    <a:pt x="147" y="37"/>
                  </a:lnTo>
                  <a:lnTo>
                    <a:pt x="128" y="52"/>
                  </a:lnTo>
                  <a:lnTo>
                    <a:pt x="110" y="63"/>
                  </a:lnTo>
                  <a:lnTo>
                    <a:pt x="90" y="71"/>
                  </a:lnTo>
                  <a:lnTo>
                    <a:pt x="70" y="77"/>
                  </a:lnTo>
                  <a:lnTo>
                    <a:pt x="52" y="80"/>
                  </a:lnTo>
                  <a:lnTo>
                    <a:pt x="34" y="80"/>
                  </a:lnTo>
                  <a:lnTo>
                    <a:pt x="34" y="95"/>
                  </a:lnTo>
                  <a:lnTo>
                    <a:pt x="31" y="112"/>
                  </a:lnTo>
                  <a:lnTo>
                    <a:pt x="20" y="130"/>
                  </a:lnTo>
                  <a:lnTo>
                    <a:pt x="0" y="144"/>
                  </a:lnTo>
                  <a:lnTo>
                    <a:pt x="12" y="164"/>
                  </a:lnTo>
                  <a:lnTo>
                    <a:pt x="20" y="188"/>
                  </a:lnTo>
                  <a:lnTo>
                    <a:pt x="22" y="214"/>
                  </a:lnTo>
                  <a:lnTo>
                    <a:pt x="12" y="236"/>
                  </a:lnTo>
                  <a:lnTo>
                    <a:pt x="20" y="239"/>
                  </a:lnTo>
                  <a:lnTo>
                    <a:pt x="29" y="243"/>
                  </a:lnTo>
                  <a:lnTo>
                    <a:pt x="40" y="248"/>
                  </a:lnTo>
                  <a:lnTo>
                    <a:pt x="52" y="255"/>
                  </a:lnTo>
                  <a:lnTo>
                    <a:pt x="63" y="266"/>
                  </a:lnTo>
                  <a:lnTo>
                    <a:pt x="73" y="278"/>
                  </a:lnTo>
                  <a:lnTo>
                    <a:pt x="81" y="294"/>
                  </a:lnTo>
                  <a:lnTo>
                    <a:pt x="87" y="312"/>
                  </a:lnTo>
                  <a:lnTo>
                    <a:pt x="92" y="301"/>
                  </a:lnTo>
                  <a:lnTo>
                    <a:pt x="98" y="289"/>
                  </a:lnTo>
                  <a:lnTo>
                    <a:pt x="105" y="278"/>
                  </a:lnTo>
                  <a:lnTo>
                    <a:pt x="113" y="268"/>
                  </a:lnTo>
                  <a:lnTo>
                    <a:pt x="124" y="257"/>
                  </a:lnTo>
                  <a:lnTo>
                    <a:pt x="136" y="249"/>
                  </a:lnTo>
                  <a:lnTo>
                    <a:pt x="148" y="245"/>
                  </a:lnTo>
                  <a:lnTo>
                    <a:pt x="162" y="242"/>
                  </a:lnTo>
                  <a:lnTo>
                    <a:pt x="156" y="228"/>
                  </a:lnTo>
                  <a:lnTo>
                    <a:pt x="151" y="210"/>
                  </a:lnTo>
                  <a:lnTo>
                    <a:pt x="154" y="191"/>
                  </a:lnTo>
                  <a:lnTo>
                    <a:pt x="167" y="170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3" y="75"/>
                  </a:lnTo>
                  <a:lnTo>
                    <a:pt x="156" y="54"/>
                  </a:lnTo>
                  <a:lnTo>
                    <a:pt x="160" y="42"/>
                  </a:lnTo>
                  <a:lnTo>
                    <a:pt x="167" y="28"/>
                  </a:lnTo>
                  <a:lnTo>
                    <a:pt x="173" y="16"/>
                  </a:lnTo>
                  <a:lnTo>
                    <a:pt x="177" y="9"/>
                  </a:lnTo>
                  <a:lnTo>
                    <a:pt x="179" y="8"/>
                  </a:lnTo>
                  <a:lnTo>
                    <a:pt x="179" y="5"/>
                  </a:lnTo>
                  <a:lnTo>
                    <a:pt x="177" y="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8" name="Freeform 288"/>
            <p:cNvSpPr>
              <a:spLocks/>
            </p:cNvSpPr>
            <p:nvPr/>
          </p:nvSpPr>
          <p:spPr bwMode="auto">
            <a:xfrm>
              <a:off x="931" y="596"/>
              <a:ext cx="168" cy="128"/>
            </a:xfrm>
            <a:custGeom>
              <a:avLst/>
              <a:gdLst>
                <a:gd name="T0" fmla="*/ 1 w 335"/>
                <a:gd name="T1" fmla="*/ 0 h 257"/>
                <a:gd name="T2" fmla="*/ 1 w 335"/>
                <a:gd name="T3" fmla="*/ 0 h 257"/>
                <a:gd name="T4" fmla="*/ 1 w 335"/>
                <a:gd name="T5" fmla="*/ 0 h 257"/>
                <a:gd name="T6" fmla="*/ 1 w 335"/>
                <a:gd name="T7" fmla="*/ 0 h 257"/>
                <a:gd name="T8" fmla="*/ 1 w 335"/>
                <a:gd name="T9" fmla="*/ 0 h 257"/>
                <a:gd name="T10" fmla="*/ 1 w 335"/>
                <a:gd name="T11" fmla="*/ 0 h 257"/>
                <a:gd name="T12" fmla="*/ 1 w 335"/>
                <a:gd name="T13" fmla="*/ 0 h 257"/>
                <a:gd name="T14" fmla="*/ 1 w 335"/>
                <a:gd name="T15" fmla="*/ 0 h 257"/>
                <a:gd name="T16" fmla="*/ 1 w 335"/>
                <a:gd name="T17" fmla="*/ 0 h 257"/>
                <a:gd name="T18" fmla="*/ 1 w 335"/>
                <a:gd name="T19" fmla="*/ 0 h 257"/>
                <a:gd name="T20" fmla="*/ 1 w 335"/>
                <a:gd name="T21" fmla="*/ 0 h 257"/>
                <a:gd name="T22" fmla="*/ 1 w 335"/>
                <a:gd name="T23" fmla="*/ 0 h 257"/>
                <a:gd name="T24" fmla="*/ 0 w 335"/>
                <a:gd name="T25" fmla="*/ 0 h 257"/>
                <a:gd name="T26" fmla="*/ 1 w 335"/>
                <a:gd name="T27" fmla="*/ 0 h 257"/>
                <a:gd name="T28" fmla="*/ 1 w 335"/>
                <a:gd name="T29" fmla="*/ 0 h 257"/>
                <a:gd name="T30" fmla="*/ 1 w 335"/>
                <a:gd name="T31" fmla="*/ 0 h 257"/>
                <a:gd name="T32" fmla="*/ 1 w 335"/>
                <a:gd name="T33" fmla="*/ 0 h 257"/>
                <a:gd name="T34" fmla="*/ 1 w 335"/>
                <a:gd name="T35" fmla="*/ 0 h 257"/>
                <a:gd name="T36" fmla="*/ 1 w 335"/>
                <a:gd name="T37" fmla="*/ 0 h 257"/>
                <a:gd name="T38" fmla="*/ 1 w 335"/>
                <a:gd name="T39" fmla="*/ 0 h 257"/>
                <a:gd name="T40" fmla="*/ 1 w 335"/>
                <a:gd name="T41" fmla="*/ 0 h 257"/>
                <a:gd name="T42" fmla="*/ 1 w 335"/>
                <a:gd name="T43" fmla="*/ 0 h 257"/>
                <a:gd name="T44" fmla="*/ 1 w 335"/>
                <a:gd name="T45" fmla="*/ 0 h 257"/>
                <a:gd name="T46" fmla="*/ 1 w 335"/>
                <a:gd name="T47" fmla="*/ 0 h 257"/>
                <a:gd name="T48" fmla="*/ 1 w 335"/>
                <a:gd name="T49" fmla="*/ 0 h 257"/>
                <a:gd name="T50" fmla="*/ 1 w 335"/>
                <a:gd name="T51" fmla="*/ 0 h 257"/>
                <a:gd name="T52" fmla="*/ 1 w 335"/>
                <a:gd name="T53" fmla="*/ 0 h 257"/>
                <a:gd name="T54" fmla="*/ 1 w 335"/>
                <a:gd name="T55" fmla="*/ 0 h 257"/>
                <a:gd name="T56" fmla="*/ 1 w 335"/>
                <a:gd name="T57" fmla="*/ 0 h 257"/>
                <a:gd name="T58" fmla="*/ 1 w 335"/>
                <a:gd name="T59" fmla="*/ 0 h 257"/>
                <a:gd name="T60" fmla="*/ 1 w 335"/>
                <a:gd name="T61" fmla="*/ 0 h 257"/>
                <a:gd name="T62" fmla="*/ 1 w 335"/>
                <a:gd name="T63" fmla="*/ 0 h 257"/>
                <a:gd name="T64" fmla="*/ 1 w 335"/>
                <a:gd name="T65" fmla="*/ 0 h 257"/>
                <a:gd name="T66" fmla="*/ 1 w 335"/>
                <a:gd name="T67" fmla="*/ 0 h 257"/>
                <a:gd name="T68" fmla="*/ 1 w 335"/>
                <a:gd name="T69" fmla="*/ 0 h 257"/>
                <a:gd name="T70" fmla="*/ 1 w 335"/>
                <a:gd name="T71" fmla="*/ 0 h 257"/>
                <a:gd name="T72" fmla="*/ 1 w 335"/>
                <a:gd name="T73" fmla="*/ 0 h 257"/>
                <a:gd name="T74" fmla="*/ 1 w 335"/>
                <a:gd name="T75" fmla="*/ 0 h 257"/>
                <a:gd name="T76" fmla="*/ 1 w 335"/>
                <a:gd name="T77" fmla="*/ 0 h 257"/>
                <a:gd name="T78" fmla="*/ 1 w 335"/>
                <a:gd name="T79" fmla="*/ 0 h 257"/>
                <a:gd name="T80" fmla="*/ 1 w 335"/>
                <a:gd name="T81" fmla="*/ 0 h 257"/>
                <a:gd name="T82" fmla="*/ 1 w 335"/>
                <a:gd name="T83" fmla="*/ 0 h 257"/>
                <a:gd name="T84" fmla="*/ 1 w 335"/>
                <a:gd name="T85" fmla="*/ 0 h 257"/>
                <a:gd name="T86" fmla="*/ 1 w 335"/>
                <a:gd name="T87" fmla="*/ 0 h 257"/>
                <a:gd name="T88" fmla="*/ 1 w 335"/>
                <a:gd name="T89" fmla="*/ 0 h 257"/>
                <a:gd name="T90" fmla="*/ 1 w 335"/>
                <a:gd name="T91" fmla="*/ 0 h 257"/>
                <a:gd name="T92" fmla="*/ 1 w 335"/>
                <a:gd name="T93" fmla="*/ 0 h 257"/>
                <a:gd name="T94" fmla="*/ 1 w 335"/>
                <a:gd name="T95" fmla="*/ 0 h 257"/>
                <a:gd name="T96" fmla="*/ 1 w 335"/>
                <a:gd name="T97" fmla="*/ 0 h 257"/>
                <a:gd name="T98" fmla="*/ 1 w 335"/>
                <a:gd name="T99" fmla="*/ 0 h 257"/>
                <a:gd name="T100" fmla="*/ 1 w 335"/>
                <a:gd name="T101" fmla="*/ 0 h 257"/>
                <a:gd name="T102" fmla="*/ 1 w 335"/>
                <a:gd name="T103" fmla="*/ 0 h 257"/>
                <a:gd name="T104" fmla="*/ 1 w 335"/>
                <a:gd name="T105" fmla="*/ 0 h 257"/>
                <a:gd name="T106" fmla="*/ 1 w 335"/>
                <a:gd name="T107" fmla="*/ 0 h 257"/>
                <a:gd name="T108" fmla="*/ 1 w 335"/>
                <a:gd name="T109" fmla="*/ 0 h 257"/>
                <a:gd name="T110" fmla="*/ 1 w 335"/>
                <a:gd name="T111" fmla="*/ 0 h 257"/>
                <a:gd name="T112" fmla="*/ 1 w 335"/>
                <a:gd name="T113" fmla="*/ 0 h 257"/>
                <a:gd name="T114" fmla="*/ 1 w 335"/>
                <a:gd name="T115" fmla="*/ 0 h 257"/>
                <a:gd name="T116" fmla="*/ 1 w 335"/>
                <a:gd name="T117" fmla="*/ 0 h 257"/>
                <a:gd name="T118" fmla="*/ 1 w 335"/>
                <a:gd name="T119" fmla="*/ 0 h 257"/>
                <a:gd name="T120" fmla="*/ 1 w 335"/>
                <a:gd name="T121" fmla="*/ 0 h 2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5"/>
                <a:gd name="T184" fmla="*/ 0 h 257"/>
                <a:gd name="T185" fmla="*/ 335 w 335"/>
                <a:gd name="T186" fmla="*/ 257 h 2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5" h="257">
                  <a:moveTo>
                    <a:pt x="152" y="0"/>
                  </a:moveTo>
                  <a:lnTo>
                    <a:pt x="140" y="3"/>
                  </a:lnTo>
                  <a:lnTo>
                    <a:pt x="126" y="10"/>
                  </a:lnTo>
                  <a:lnTo>
                    <a:pt x="109" y="14"/>
                  </a:lnTo>
                  <a:lnTo>
                    <a:pt x="91" y="20"/>
                  </a:lnTo>
                  <a:lnTo>
                    <a:pt x="71" y="26"/>
                  </a:lnTo>
                  <a:lnTo>
                    <a:pt x="53" y="31"/>
                  </a:lnTo>
                  <a:lnTo>
                    <a:pt x="36" y="34"/>
                  </a:lnTo>
                  <a:lnTo>
                    <a:pt x="21" y="36"/>
                  </a:lnTo>
                  <a:lnTo>
                    <a:pt x="15" y="34"/>
                  </a:lnTo>
                  <a:lnTo>
                    <a:pt x="9" y="34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5" y="58"/>
                  </a:lnTo>
                  <a:lnTo>
                    <a:pt x="48" y="77"/>
                  </a:lnTo>
                  <a:lnTo>
                    <a:pt x="62" y="97"/>
                  </a:lnTo>
                  <a:lnTo>
                    <a:pt x="73" y="120"/>
                  </a:lnTo>
                  <a:lnTo>
                    <a:pt x="82" y="144"/>
                  </a:lnTo>
                  <a:lnTo>
                    <a:pt x="88" y="168"/>
                  </a:lnTo>
                  <a:lnTo>
                    <a:pt x="93" y="193"/>
                  </a:lnTo>
                  <a:lnTo>
                    <a:pt x="102" y="193"/>
                  </a:lnTo>
                  <a:lnTo>
                    <a:pt x="113" y="196"/>
                  </a:lnTo>
                  <a:lnTo>
                    <a:pt x="125" y="202"/>
                  </a:lnTo>
                  <a:lnTo>
                    <a:pt x="138" y="208"/>
                  </a:lnTo>
                  <a:lnTo>
                    <a:pt x="151" y="219"/>
                  </a:lnTo>
                  <a:lnTo>
                    <a:pt x="163" y="230"/>
                  </a:lnTo>
                  <a:lnTo>
                    <a:pt x="174" y="243"/>
                  </a:lnTo>
                  <a:lnTo>
                    <a:pt x="181" y="257"/>
                  </a:lnTo>
                  <a:lnTo>
                    <a:pt x="190" y="249"/>
                  </a:lnTo>
                  <a:lnTo>
                    <a:pt x="204" y="242"/>
                  </a:lnTo>
                  <a:lnTo>
                    <a:pt x="219" y="236"/>
                  </a:lnTo>
                  <a:lnTo>
                    <a:pt x="238" y="231"/>
                  </a:lnTo>
                  <a:lnTo>
                    <a:pt x="259" y="230"/>
                  </a:lnTo>
                  <a:lnTo>
                    <a:pt x="283" y="231"/>
                  </a:lnTo>
                  <a:lnTo>
                    <a:pt x="308" y="239"/>
                  </a:lnTo>
                  <a:lnTo>
                    <a:pt x="335" y="249"/>
                  </a:lnTo>
                  <a:lnTo>
                    <a:pt x="328" y="239"/>
                  </a:lnTo>
                  <a:lnTo>
                    <a:pt x="319" y="228"/>
                  </a:lnTo>
                  <a:lnTo>
                    <a:pt x="312" y="214"/>
                  </a:lnTo>
                  <a:lnTo>
                    <a:pt x="306" y="197"/>
                  </a:lnTo>
                  <a:lnTo>
                    <a:pt x="305" y="179"/>
                  </a:lnTo>
                  <a:lnTo>
                    <a:pt x="305" y="159"/>
                  </a:lnTo>
                  <a:lnTo>
                    <a:pt x="311" y="136"/>
                  </a:lnTo>
                  <a:lnTo>
                    <a:pt x="322" y="110"/>
                  </a:lnTo>
                  <a:lnTo>
                    <a:pt x="306" y="107"/>
                  </a:lnTo>
                  <a:lnTo>
                    <a:pt x="290" y="103"/>
                  </a:lnTo>
                  <a:lnTo>
                    <a:pt x="274" y="95"/>
                  </a:lnTo>
                  <a:lnTo>
                    <a:pt x="261" y="86"/>
                  </a:lnTo>
                  <a:lnTo>
                    <a:pt x="248" y="75"/>
                  </a:lnTo>
                  <a:lnTo>
                    <a:pt x="239" y="58"/>
                  </a:lnTo>
                  <a:lnTo>
                    <a:pt x="235" y="40"/>
                  </a:lnTo>
                  <a:lnTo>
                    <a:pt x="233" y="16"/>
                  </a:lnTo>
                  <a:lnTo>
                    <a:pt x="224" y="17"/>
                  </a:lnTo>
                  <a:lnTo>
                    <a:pt x="215" y="20"/>
                  </a:lnTo>
                  <a:lnTo>
                    <a:pt x="206" y="20"/>
                  </a:lnTo>
                  <a:lnTo>
                    <a:pt x="196" y="20"/>
                  </a:lnTo>
                  <a:lnTo>
                    <a:pt x="186" y="19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9" name="Freeform 289"/>
            <p:cNvSpPr>
              <a:spLocks/>
            </p:cNvSpPr>
            <p:nvPr/>
          </p:nvSpPr>
          <p:spPr bwMode="auto">
            <a:xfrm>
              <a:off x="845" y="403"/>
              <a:ext cx="147" cy="182"/>
            </a:xfrm>
            <a:custGeom>
              <a:avLst/>
              <a:gdLst>
                <a:gd name="T0" fmla="*/ 0 w 295"/>
                <a:gd name="T1" fmla="*/ 1 h 364"/>
                <a:gd name="T2" fmla="*/ 0 w 295"/>
                <a:gd name="T3" fmla="*/ 1 h 364"/>
                <a:gd name="T4" fmla="*/ 0 w 295"/>
                <a:gd name="T5" fmla="*/ 1 h 364"/>
                <a:gd name="T6" fmla="*/ 0 w 295"/>
                <a:gd name="T7" fmla="*/ 1 h 364"/>
                <a:gd name="T8" fmla="*/ 0 w 295"/>
                <a:gd name="T9" fmla="*/ 1 h 364"/>
                <a:gd name="T10" fmla="*/ 0 w 295"/>
                <a:gd name="T11" fmla="*/ 1 h 364"/>
                <a:gd name="T12" fmla="*/ 0 w 295"/>
                <a:gd name="T13" fmla="*/ 1 h 364"/>
                <a:gd name="T14" fmla="*/ 0 w 295"/>
                <a:gd name="T15" fmla="*/ 1 h 364"/>
                <a:gd name="T16" fmla="*/ 0 w 295"/>
                <a:gd name="T17" fmla="*/ 1 h 364"/>
                <a:gd name="T18" fmla="*/ 0 w 295"/>
                <a:gd name="T19" fmla="*/ 1 h 364"/>
                <a:gd name="T20" fmla="*/ 0 w 295"/>
                <a:gd name="T21" fmla="*/ 1 h 364"/>
                <a:gd name="T22" fmla="*/ 0 w 295"/>
                <a:gd name="T23" fmla="*/ 1 h 364"/>
                <a:gd name="T24" fmla="*/ 0 w 295"/>
                <a:gd name="T25" fmla="*/ 1 h 364"/>
                <a:gd name="T26" fmla="*/ 0 w 295"/>
                <a:gd name="T27" fmla="*/ 1 h 364"/>
                <a:gd name="T28" fmla="*/ 0 w 295"/>
                <a:gd name="T29" fmla="*/ 1 h 364"/>
                <a:gd name="T30" fmla="*/ 0 w 295"/>
                <a:gd name="T31" fmla="*/ 1 h 364"/>
                <a:gd name="T32" fmla="*/ 0 w 295"/>
                <a:gd name="T33" fmla="*/ 1 h 364"/>
                <a:gd name="T34" fmla="*/ 0 w 295"/>
                <a:gd name="T35" fmla="*/ 1 h 364"/>
                <a:gd name="T36" fmla="*/ 0 w 295"/>
                <a:gd name="T37" fmla="*/ 1 h 364"/>
                <a:gd name="T38" fmla="*/ 0 w 295"/>
                <a:gd name="T39" fmla="*/ 1 h 364"/>
                <a:gd name="T40" fmla="*/ 0 w 295"/>
                <a:gd name="T41" fmla="*/ 1 h 364"/>
                <a:gd name="T42" fmla="*/ 0 w 295"/>
                <a:gd name="T43" fmla="*/ 1 h 364"/>
                <a:gd name="T44" fmla="*/ 0 w 295"/>
                <a:gd name="T45" fmla="*/ 1 h 364"/>
                <a:gd name="T46" fmla="*/ 0 w 295"/>
                <a:gd name="T47" fmla="*/ 1 h 364"/>
                <a:gd name="T48" fmla="*/ 0 w 295"/>
                <a:gd name="T49" fmla="*/ 1 h 364"/>
                <a:gd name="T50" fmla="*/ 0 w 295"/>
                <a:gd name="T51" fmla="*/ 1 h 364"/>
                <a:gd name="T52" fmla="*/ 0 w 295"/>
                <a:gd name="T53" fmla="*/ 1 h 364"/>
                <a:gd name="T54" fmla="*/ 0 w 295"/>
                <a:gd name="T55" fmla="*/ 1 h 364"/>
                <a:gd name="T56" fmla="*/ 0 w 295"/>
                <a:gd name="T57" fmla="*/ 1 h 364"/>
                <a:gd name="T58" fmla="*/ 0 w 295"/>
                <a:gd name="T59" fmla="*/ 1 h 364"/>
                <a:gd name="T60" fmla="*/ 0 w 295"/>
                <a:gd name="T61" fmla="*/ 1 h 364"/>
                <a:gd name="T62" fmla="*/ 0 w 295"/>
                <a:gd name="T63" fmla="*/ 1 h 364"/>
                <a:gd name="T64" fmla="*/ 0 w 295"/>
                <a:gd name="T65" fmla="*/ 1 h 364"/>
                <a:gd name="T66" fmla="*/ 0 w 295"/>
                <a:gd name="T67" fmla="*/ 1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5"/>
                <a:gd name="T103" fmla="*/ 0 h 364"/>
                <a:gd name="T104" fmla="*/ 295 w 295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5" h="364">
                  <a:moveTo>
                    <a:pt x="258" y="176"/>
                  </a:moveTo>
                  <a:lnTo>
                    <a:pt x="249" y="176"/>
                  </a:lnTo>
                  <a:lnTo>
                    <a:pt x="232" y="176"/>
                  </a:lnTo>
                  <a:lnTo>
                    <a:pt x="211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7"/>
                  </a:lnTo>
                  <a:lnTo>
                    <a:pt x="96" y="272"/>
                  </a:lnTo>
                  <a:lnTo>
                    <a:pt x="86" y="303"/>
                  </a:lnTo>
                  <a:lnTo>
                    <a:pt x="76" y="327"/>
                  </a:lnTo>
                  <a:lnTo>
                    <a:pt x="66" y="343"/>
                  </a:lnTo>
                  <a:lnTo>
                    <a:pt x="54" y="350"/>
                  </a:lnTo>
                  <a:lnTo>
                    <a:pt x="46" y="352"/>
                  </a:lnTo>
                  <a:lnTo>
                    <a:pt x="40" y="353"/>
                  </a:lnTo>
                  <a:lnTo>
                    <a:pt x="32" y="355"/>
                  </a:lnTo>
                  <a:lnTo>
                    <a:pt x="24" y="356"/>
                  </a:lnTo>
                  <a:lnTo>
                    <a:pt x="18" y="358"/>
                  </a:lnTo>
                  <a:lnTo>
                    <a:pt x="12" y="359"/>
                  </a:lnTo>
                  <a:lnTo>
                    <a:pt x="6" y="363"/>
                  </a:lnTo>
                  <a:lnTo>
                    <a:pt x="2" y="364"/>
                  </a:lnTo>
                  <a:lnTo>
                    <a:pt x="2" y="363"/>
                  </a:lnTo>
                  <a:lnTo>
                    <a:pt x="2" y="361"/>
                  </a:lnTo>
                  <a:lnTo>
                    <a:pt x="0" y="359"/>
                  </a:lnTo>
                  <a:lnTo>
                    <a:pt x="0" y="358"/>
                  </a:lnTo>
                  <a:lnTo>
                    <a:pt x="24" y="347"/>
                  </a:lnTo>
                  <a:lnTo>
                    <a:pt x="44" y="330"/>
                  </a:lnTo>
                  <a:lnTo>
                    <a:pt x="57" y="311"/>
                  </a:lnTo>
                  <a:lnTo>
                    <a:pt x="66" y="289"/>
                  </a:lnTo>
                  <a:lnTo>
                    <a:pt x="70" y="266"/>
                  </a:lnTo>
                  <a:lnTo>
                    <a:pt x="73" y="246"/>
                  </a:lnTo>
                  <a:lnTo>
                    <a:pt x="73" y="228"/>
                  </a:lnTo>
                  <a:lnTo>
                    <a:pt x="73" y="214"/>
                  </a:lnTo>
                  <a:lnTo>
                    <a:pt x="72" y="202"/>
                  </a:lnTo>
                  <a:lnTo>
                    <a:pt x="70" y="188"/>
                  </a:lnTo>
                  <a:lnTo>
                    <a:pt x="66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3" y="149"/>
                  </a:lnTo>
                  <a:lnTo>
                    <a:pt x="93" y="138"/>
                  </a:lnTo>
                  <a:lnTo>
                    <a:pt x="105" y="126"/>
                  </a:lnTo>
                  <a:lnTo>
                    <a:pt x="115" y="112"/>
                  </a:lnTo>
                  <a:lnTo>
                    <a:pt x="121" y="97"/>
                  </a:lnTo>
                  <a:lnTo>
                    <a:pt x="122" y="81"/>
                  </a:lnTo>
                  <a:lnTo>
                    <a:pt x="118" y="65"/>
                  </a:lnTo>
                  <a:lnTo>
                    <a:pt x="130" y="63"/>
                  </a:lnTo>
                  <a:lnTo>
                    <a:pt x="147" y="59"/>
                  </a:lnTo>
                  <a:lnTo>
                    <a:pt x="163" y="52"/>
                  </a:lnTo>
                  <a:lnTo>
                    <a:pt x="183" y="43"/>
                  </a:lnTo>
                  <a:lnTo>
                    <a:pt x="200" y="34"/>
                  </a:lnTo>
                  <a:lnTo>
                    <a:pt x="217" y="23"/>
                  </a:lnTo>
                  <a:lnTo>
                    <a:pt x="231" y="11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9" y="98"/>
                  </a:lnTo>
                  <a:lnTo>
                    <a:pt x="281" y="110"/>
                  </a:lnTo>
                  <a:lnTo>
                    <a:pt x="295" y="120"/>
                  </a:lnTo>
                  <a:lnTo>
                    <a:pt x="286" y="121"/>
                  </a:lnTo>
                  <a:lnTo>
                    <a:pt x="276" y="124"/>
                  </a:lnTo>
                  <a:lnTo>
                    <a:pt x="267" y="129"/>
                  </a:lnTo>
                  <a:lnTo>
                    <a:pt x="260" y="135"/>
                  </a:lnTo>
                  <a:lnTo>
                    <a:pt x="253" y="143"/>
                  </a:lnTo>
                  <a:lnTo>
                    <a:pt x="252" y="153"/>
                  </a:lnTo>
                  <a:lnTo>
                    <a:pt x="252" y="164"/>
                  </a:lnTo>
                  <a:lnTo>
                    <a:pt x="258" y="17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0" name="Freeform 290"/>
            <p:cNvSpPr>
              <a:spLocks/>
            </p:cNvSpPr>
            <p:nvPr/>
          </p:nvSpPr>
          <p:spPr bwMode="auto">
            <a:xfrm>
              <a:off x="797" y="406"/>
              <a:ext cx="87" cy="176"/>
            </a:xfrm>
            <a:custGeom>
              <a:avLst/>
              <a:gdLst>
                <a:gd name="T0" fmla="*/ 1 w 174"/>
                <a:gd name="T1" fmla="*/ 1 h 351"/>
                <a:gd name="T2" fmla="*/ 1 w 174"/>
                <a:gd name="T3" fmla="*/ 1 h 351"/>
                <a:gd name="T4" fmla="*/ 1 w 174"/>
                <a:gd name="T5" fmla="*/ 1 h 351"/>
                <a:gd name="T6" fmla="*/ 1 w 174"/>
                <a:gd name="T7" fmla="*/ 1 h 351"/>
                <a:gd name="T8" fmla="*/ 1 w 174"/>
                <a:gd name="T9" fmla="*/ 1 h 351"/>
                <a:gd name="T10" fmla="*/ 1 w 174"/>
                <a:gd name="T11" fmla="*/ 1 h 351"/>
                <a:gd name="T12" fmla="*/ 1 w 174"/>
                <a:gd name="T13" fmla="*/ 1 h 351"/>
                <a:gd name="T14" fmla="*/ 1 w 174"/>
                <a:gd name="T15" fmla="*/ 1 h 351"/>
                <a:gd name="T16" fmla="*/ 1 w 174"/>
                <a:gd name="T17" fmla="*/ 1 h 351"/>
                <a:gd name="T18" fmla="*/ 1 w 174"/>
                <a:gd name="T19" fmla="*/ 1 h 351"/>
                <a:gd name="T20" fmla="*/ 1 w 174"/>
                <a:gd name="T21" fmla="*/ 1 h 351"/>
                <a:gd name="T22" fmla="*/ 1 w 174"/>
                <a:gd name="T23" fmla="*/ 1 h 351"/>
                <a:gd name="T24" fmla="*/ 1 w 174"/>
                <a:gd name="T25" fmla="*/ 1 h 351"/>
                <a:gd name="T26" fmla="*/ 1 w 174"/>
                <a:gd name="T27" fmla="*/ 1 h 351"/>
                <a:gd name="T28" fmla="*/ 1 w 174"/>
                <a:gd name="T29" fmla="*/ 1 h 351"/>
                <a:gd name="T30" fmla="*/ 1 w 174"/>
                <a:gd name="T31" fmla="*/ 1 h 351"/>
                <a:gd name="T32" fmla="*/ 1 w 174"/>
                <a:gd name="T33" fmla="*/ 1 h 351"/>
                <a:gd name="T34" fmla="*/ 1 w 174"/>
                <a:gd name="T35" fmla="*/ 1 h 351"/>
                <a:gd name="T36" fmla="*/ 1 w 174"/>
                <a:gd name="T37" fmla="*/ 1 h 351"/>
                <a:gd name="T38" fmla="*/ 1 w 174"/>
                <a:gd name="T39" fmla="*/ 1 h 351"/>
                <a:gd name="T40" fmla="*/ 1 w 174"/>
                <a:gd name="T41" fmla="*/ 1 h 351"/>
                <a:gd name="T42" fmla="*/ 1 w 174"/>
                <a:gd name="T43" fmla="*/ 1 h 351"/>
                <a:gd name="T44" fmla="*/ 1 w 174"/>
                <a:gd name="T45" fmla="*/ 1 h 351"/>
                <a:gd name="T46" fmla="*/ 1 w 174"/>
                <a:gd name="T47" fmla="*/ 1 h 351"/>
                <a:gd name="T48" fmla="*/ 1 w 174"/>
                <a:gd name="T49" fmla="*/ 1 h 351"/>
                <a:gd name="T50" fmla="*/ 1 w 174"/>
                <a:gd name="T51" fmla="*/ 1 h 351"/>
                <a:gd name="T52" fmla="*/ 1 w 174"/>
                <a:gd name="T53" fmla="*/ 1 h 351"/>
                <a:gd name="T54" fmla="*/ 1 w 174"/>
                <a:gd name="T55" fmla="*/ 1 h 351"/>
                <a:gd name="T56" fmla="*/ 1 w 174"/>
                <a:gd name="T57" fmla="*/ 1 h 351"/>
                <a:gd name="T58" fmla="*/ 1 w 174"/>
                <a:gd name="T59" fmla="*/ 1 h 351"/>
                <a:gd name="T60" fmla="*/ 1 w 174"/>
                <a:gd name="T61" fmla="*/ 1 h 351"/>
                <a:gd name="T62" fmla="*/ 1 w 174"/>
                <a:gd name="T63" fmla="*/ 1 h 351"/>
                <a:gd name="T64" fmla="*/ 0 w 174"/>
                <a:gd name="T65" fmla="*/ 1 h 351"/>
                <a:gd name="T66" fmla="*/ 1 w 174"/>
                <a:gd name="T67" fmla="*/ 1 h 351"/>
                <a:gd name="T68" fmla="*/ 1 w 174"/>
                <a:gd name="T69" fmla="*/ 1 h 351"/>
                <a:gd name="T70" fmla="*/ 1 w 174"/>
                <a:gd name="T71" fmla="*/ 1 h 351"/>
                <a:gd name="T72" fmla="*/ 1 w 174"/>
                <a:gd name="T73" fmla="*/ 1 h 351"/>
                <a:gd name="T74" fmla="*/ 1 w 174"/>
                <a:gd name="T75" fmla="*/ 0 h 351"/>
                <a:gd name="T76" fmla="*/ 1 w 174"/>
                <a:gd name="T77" fmla="*/ 1 h 351"/>
                <a:gd name="T78" fmla="*/ 1 w 174"/>
                <a:gd name="T79" fmla="*/ 1 h 351"/>
                <a:gd name="T80" fmla="*/ 1 w 174"/>
                <a:gd name="T81" fmla="*/ 1 h 351"/>
                <a:gd name="T82" fmla="*/ 1 w 174"/>
                <a:gd name="T83" fmla="*/ 1 h 351"/>
                <a:gd name="T84" fmla="*/ 1 w 174"/>
                <a:gd name="T85" fmla="*/ 1 h 351"/>
                <a:gd name="T86" fmla="*/ 1 w 174"/>
                <a:gd name="T87" fmla="*/ 1 h 351"/>
                <a:gd name="T88" fmla="*/ 1 w 174"/>
                <a:gd name="T89" fmla="*/ 1 h 351"/>
                <a:gd name="T90" fmla="*/ 1 w 174"/>
                <a:gd name="T91" fmla="*/ 1 h 351"/>
                <a:gd name="T92" fmla="*/ 1 w 174"/>
                <a:gd name="T93" fmla="*/ 1 h 351"/>
                <a:gd name="T94" fmla="*/ 1 w 174"/>
                <a:gd name="T95" fmla="*/ 1 h 3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1"/>
                <a:gd name="T146" fmla="*/ 174 w 174"/>
                <a:gd name="T147" fmla="*/ 351 h 3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1">
                  <a:moveTo>
                    <a:pt x="96" y="351"/>
                  </a:moveTo>
                  <a:lnTo>
                    <a:pt x="93" y="346"/>
                  </a:lnTo>
                  <a:lnTo>
                    <a:pt x="88" y="340"/>
                  </a:lnTo>
                  <a:lnTo>
                    <a:pt x="81" y="336"/>
                  </a:lnTo>
                  <a:lnTo>
                    <a:pt x="70" y="336"/>
                  </a:lnTo>
                  <a:lnTo>
                    <a:pt x="64" y="336"/>
                  </a:lnTo>
                  <a:lnTo>
                    <a:pt x="59" y="334"/>
                  </a:lnTo>
                  <a:lnTo>
                    <a:pt x="55" y="331"/>
                  </a:lnTo>
                  <a:lnTo>
                    <a:pt x="52" y="328"/>
                  </a:lnTo>
                  <a:lnTo>
                    <a:pt x="56" y="322"/>
                  </a:lnTo>
                  <a:lnTo>
                    <a:pt x="62" y="314"/>
                  </a:lnTo>
                  <a:lnTo>
                    <a:pt x="67" y="310"/>
                  </a:lnTo>
                  <a:lnTo>
                    <a:pt x="72" y="307"/>
                  </a:lnTo>
                  <a:lnTo>
                    <a:pt x="84" y="307"/>
                  </a:lnTo>
                  <a:lnTo>
                    <a:pt x="93" y="305"/>
                  </a:lnTo>
                  <a:lnTo>
                    <a:pt x="99" y="301"/>
                  </a:lnTo>
                  <a:lnTo>
                    <a:pt x="105" y="294"/>
                  </a:lnTo>
                  <a:lnTo>
                    <a:pt x="107" y="291"/>
                  </a:lnTo>
                  <a:lnTo>
                    <a:pt x="107" y="287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5" y="273"/>
                  </a:lnTo>
                  <a:lnTo>
                    <a:pt x="104" y="270"/>
                  </a:lnTo>
                  <a:lnTo>
                    <a:pt x="102" y="267"/>
                  </a:lnTo>
                  <a:lnTo>
                    <a:pt x="95" y="262"/>
                  </a:lnTo>
                  <a:lnTo>
                    <a:pt x="85" y="261"/>
                  </a:lnTo>
                  <a:lnTo>
                    <a:pt x="76" y="262"/>
                  </a:lnTo>
                  <a:lnTo>
                    <a:pt x="69" y="265"/>
                  </a:lnTo>
                  <a:lnTo>
                    <a:pt x="64" y="271"/>
                  </a:lnTo>
                  <a:lnTo>
                    <a:pt x="62" y="276"/>
                  </a:lnTo>
                  <a:lnTo>
                    <a:pt x="62" y="281"/>
                  </a:lnTo>
                  <a:lnTo>
                    <a:pt x="64" y="285"/>
                  </a:lnTo>
                  <a:lnTo>
                    <a:pt x="58" y="291"/>
                  </a:lnTo>
                  <a:lnTo>
                    <a:pt x="50" y="297"/>
                  </a:lnTo>
                  <a:lnTo>
                    <a:pt x="44" y="302"/>
                  </a:lnTo>
                  <a:lnTo>
                    <a:pt x="41" y="305"/>
                  </a:lnTo>
                  <a:lnTo>
                    <a:pt x="40" y="302"/>
                  </a:lnTo>
                  <a:lnTo>
                    <a:pt x="37" y="301"/>
                  </a:lnTo>
                  <a:lnTo>
                    <a:pt x="33" y="297"/>
                  </a:lnTo>
                  <a:lnTo>
                    <a:pt x="30" y="296"/>
                  </a:lnTo>
                  <a:lnTo>
                    <a:pt x="33" y="290"/>
                  </a:lnTo>
                  <a:lnTo>
                    <a:pt x="37" y="282"/>
                  </a:lnTo>
                  <a:lnTo>
                    <a:pt x="38" y="276"/>
                  </a:lnTo>
                  <a:lnTo>
                    <a:pt x="40" y="270"/>
                  </a:lnTo>
                  <a:lnTo>
                    <a:pt x="46" y="265"/>
                  </a:lnTo>
                  <a:lnTo>
                    <a:pt x="50" y="261"/>
                  </a:lnTo>
                  <a:lnTo>
                    <a:pt x="55" y="255"/>
                  </a:lnTo>
                  <a:lnTo>
                    <a:pt x="56" y="249"/>
                  </a:lnTo>
                  <a:lnTo>
                    <a:pt x="56" y="246"/>
                  </a:lnTo>
                  <a:lnTo>
                    <a:pt x="56" y="244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3" y="233"/>
                  </a:lnTo>
                  <a:lnTo>
                    <a:pt x="50" y="229"/>
                  </a:lnTo>
                  <a:lnTo>
                    <a:pt x="44" y="22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27" y="223"/>
                  </a:lnTo>
                  <a:lnTo>
                    <a:pt x="23" y="224"/>
                  </a:lnTo>
                  <a:lnTo>
                    <a:pt x="20" y="226"/>
                  </a:lnTo>
                  <a:lnTo>
                    <a:pt x="17" y="227"/>
                  </a:lnTo>
                  <a:lnTo>
                    <a:pt x="14" y="229"/>
                  </a:lnTo>
                  <a:lnTo>
                    <a:pt x="11" y="232"/>
                  </a:lnTo>
                  <a:lnTo>
                    <a:pt x="9" y="233"/>
                  </a:lnTo>
                  <a:lnTo>
                    <a:pt x="0" y="201"/>
                  </a:lnTo>
                  <a:lnTo>
                    <a:pt x="3" y="166"/>
                  </a:lnTo>
                  <a:lnTo>
                    <a:pt x="15" y="132"/>
                  </a:lnTo>
                  <a:lnTo>
                    <a:pt x="37" y="99"/>
                  </a:lnTo>
                  <a:lnTo>
                    <a:pt x="62" y="70"/>
                  </a:lnTo>
                  <a:lnTo>
                    <a:pt x="91" y="44"/>
                  </a:lnTo>
                  <a:lnTo>
                    <a:pt x="122" y="24"/>
                  </a:lnTo>
                  <a:lnTo>
                    <a:pt x="148" y="10"/>
                  </a:lnTo>
                  <a:lnTo>
                    <a:pt x="156" y="6"/>
                  </a:lnTo>
                  <a:lnTo>
                    <a:pt x="166" y="1"/>
                  </a:lnTo>
                  <a:lnTo>
                    <a:pt x="174" y="0"/>
                  </a:lnTo>
                  <a:lnTo>
                    <a:pt x="169" y="6"/>
                  </a:lnTo>
                  <a:lnTo>
                    <a:pt x="159" y="21"/>
                  </a:lnTo>
                  <a:lnTo>
                    <a:pt x="150" y="41"/>
                  </a:lnTo>
                  <a:lnTo>
                    <a:pt x="142" y="61"/>
                  </a:lnTo>
                  <a:lnTo>
                    <a:pt x="140" y="82"/>
                  </a:lnTo>
                  <a:lnTo>
                    <a:pt x="142" y="96"/>
                  </a:lnTo>
                  <a:lnTo>
                    <a:pt x="146" y="111"/>
                  </a:lnTo>
                  <a:lnTo>
                    <a:pt x="151" y="129"/>
                  </a:lnTo>
                  <a:lnTo>
                    <a:pt x="157" y="149"/>
                  </a:lnTo>
                  <a:lnTo>
                    <a:pt x="162" y="166"/>
                  </a:lnTo>
                  <a:lnTo>
                    <a:pt x="166" y="181"/>
                  </a:lnTo>
                  <a:lnTo>
                    <a:pt x="168" y="195"/>
                  </a:lnTo>
                  <a:lnTo>
                    <a:pt x="169" y="207"/>
                  </a:lnTo>
                  <a:lnTo>
                    <a:pt x="169" y="221"/>
                  </a:lnTo>
                  <a:lnTo>
                    <a:pt x="169" y="239"/>
                  </a:lnTo>
                  <a:lnTo>
                    <a:pt x="166" y="259"/>
                  </a:lnTo>
                  <a:lnTo>
                    <a:pt x="162" y="282"/>
                  </a:lnTo>
                  <a:lnTo>
                    <a:pt x="153" y="304"/>
                  </a:lnTo>
                  <a:lnTo>
                    <a:pt x="140" y="323"/>
                  </a:lnTo>
                  <a:lnTo>
                    <a:pt x="120" y="340"/>
                  </a:lnTo>
                  <a:lnTo>
                    <a:pt x="96" y="3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1" name="Freeform 291"/>
            <p:cNvSpPr>
              <a:spLocks/>
            </p:cNvSpPr>
            <p:nvPr/>
          </p:nvSpPr>
          <p:spPr bwMode="auto">
            <a:xfrm>
              <a:off x="660" y="491"/>
              <a:ext cx="425" cy="299"/>
            </a:xfrm>
            <a:custGeom>
              <a:avLst/>
              <a:gdLst>
                <a:gd name="T0" fmla="*/ 1 w 848"/>
                <a:gd name="T1" fmla="*/ 1 h 597"/>
                <a:gd name="T2" fmla="*/ 1 w 848"/>
                <a:gd name="T3" fmla="*/ 1 h 597"/>
                <a:gd name="T4" fmla="*/ 1 w 848"/>
                <a:gd name="T5" fmla="*/ 1 h 597"/>
                <a:gd name="T6" fmla="*/ 1 w 848"/>
                <a:gd name="T7" fmla="*/ 1 h 597"/>
                <a:gd name="T8" fmla="*/ 1 w 848"/>
                <a:gd name="T9" fmla="*/ 1 h 597"/>
                <a:gd name="T10" fmla="*/ 1 w 848"/>
                <a:gd name="T11" fmla="*/ 1 h 597"/>
                <a:gd name="T12" fmla="*/ 1 w 848"/>
                <a:gd name="T13" fmla="*/ 1 h 597"/>
                <a:gd name="T14" fmla="*/ 1 w 848"/>
                <a:gd name="T15" fmla="*/ 1 h 597"/>
                <a:gd name="T16" fmla="*/ 1 w 848"/>
                <a:gd name="T17" fmla="*/ 1 h 597"/>
                <a:gd name="T18" fmla="*/ 1 w 848"/>
                <a:gd name="T19" fmla="*/ 1 h 597"/>
                <a:gd name="T20" fmla="*/ 1 w 848"/>
                <a:gd name="T21" fmla="*/ 1 h 597"/>
                <a:gd name="T22" fmla="*/ 1 w 848"/>
                <a:gd name="T23" fmla="*/ 1 h 597"/>
                <a:gd name="T24" fmla="*/ 0 w 848"/>
                <a:gd name="T25" fmla="*/ 1 h 597"/>
                <a:gd name="T26" fmla="*/ 1 w 848"/>
                <a:gd name="T27" fmla="*/ 1 h 597"/>
                <a:gd name="T28" fmla="*/ 1 w 848"/>
                <a:gd name="T29" fmla="*/ 1 h 597"/>
                <a:gd name="T30" fmla="*/ 1 w 848"/>
                <a:gd name="T31" fmla="*/ 1 h 597"/>
                <a:gd name="T32" fmla="*/ 1 w 848"/>
                <a:gd name="T33" fmla="*/ 1 h 597"/>
                <a:gd name="T34" fmla="*/ 1 w 848"/>
                <a:gd name="T35" fmla="*/ 1 h 597"/>
                <a:gd name="T36" fmla="*/ 1 w 848"/>
                <a:gd name="T37" fmla="*/ 1 h 597"/>
                <a:gd name="T38" fmla="*/ 1 w 848"/>
                <a:gd name="T39" fmla="*/ 1 h 597"/>
                <a:gd name="T40" fmla="*/ 1 w 848"/>
                <a:gd name="T41" fmla="*/ 1 h 597"/>
                <a:gd name="T42" fmla="*/ 1 w 848"/>
                <a:gd name="T43" fmla="*/ 1 h 597"/>
                <a:gd name="T44" fmla="*/ 1 w 848"/>
                <a:gd name="T45" fmla="*/ 1 h 597"/>
                <a:gd name="T46" fmla="*/ 1 w 848"/>
                <a:gd name="T47" fmla="*/ 1 h 597"/>
                <a:gd name="T48" fmla="*/ 1 w 848"/>
                <a:gd name="T49" fmla="*/ 1 h 597"/>
                <a:gd name="T50" fmla="*/ 1 w 848"/>
                <a:gd name="T51" fmla="*/ 1 h 597"/>
                <a:gd name="T52" fmla="*/ 1 w 848"/>
                <a:gd name="T53" fmla="*/ 1 h 597"/>
                <a:gd name="T54" fmla="*/ 1 w 848"/>
                <a:gd name="T55" fmla="*/ 1 h 597"/>
                <a:gd name="T56" fmla="*/ 1 w 848"/>
                <a:gd name="T57" fmla="*/ 1 h 597"/>
                <a:gd name="T58" fmla="*/ 1 w 848"/>
                <a:gd name="T59" fmla="*/ 0 h 597"/>
                <a:gd name="T60" fmla="*/ 1 w 848"/>
                <a:gd name="T61" fmla="*/ 1 h 597"/>
                <a:gd name="T62" fmla="*/ 1 w 848"/>
                <a:gd name="T63" fmla="*/ 1 h 597"/>
                <a:gd name="T64" fmla="*/ 1 w 848"/>
                <a:gd name="T65" fmla="*/ 1 h 597"/>
                <a:gd name="T66" fmla="*/ 1 w 848"/>
                <a:gd name="T67" fmla="*/ 1 h 597"/>
                <a:gd name="T68" fmla="*/ 1 w 848"/>
                <a:gd name="T69" fmla="*/ 1 h 597"/>
                <a:gd name="T70" fmla="*/ 1 w 848"/>
                <a:gd name="T71" fmla="*/ 1 h 597"/>
                <a:gd name="T72" fmla="*/ 1 w 848"/>
                <a:gd name="T73" fmla="*/ 1 h 597"/>
                <a:gd name="T74" fmla="*/ 1 w 848"/>
                <a:gd name="T75" fmla="*/ 1 h 597"/>
                <a:gd name="T76" fmla="*/ 1 w 848"/>
                <a:gd name="T77" fmla="*/ 1 h 597"/>
                <a:gd name="T78" fmla="*/ 1 w 848"/>
                <a:gd name="T79" fmla="*/ 1 h 597"/>
                <a:gd name="T80" fmla="*/ 1 w 848"/>
                <a:gd name="T81" fmla="*/ 1 h 597"/>
                <a:gd name="T82" fmla="*/ 1 w 848"/>
                <a:gd name="T83" fmla="*/ 1 h 597"/>
                <a:gd name="T84" fmla="*/ 1 w 848"/>
                <a:gd name="T85" fmla="*/ 1 h 597"/>
                <a:gd name="T86" fmla="*/ 1 w 848"/>
                <a:gd name="T87" fmla="*/ 1 h 597"/>
                <a:gd name="T88" fmla="*/ 1 w 848"/>
                <a:gd name="T89" fmla="*/ 1 h 597"/>
                <a:gd name="T90" fmla="*/ 1 w 848"/>
                <a:gd name="T91" fmla="*/ 1 h 597"/>
                <a:gd name="T92" fmla="*/ 1 w 848"/>
                <a:gd name="T93" fmla="*/ 1 h 597"/>
                <a:gd name="T94" fmla="*/ 1 w 848"/>
                <a:gd name="T95" fmla="*/ 1 h 597"/>
                <a:gd name="T96" fmla="*/ 1 w 848"/>
                <a:gd name="T97" fmla="*/ 1 h 597"/>
                <a:gd name="T98" fmla="*/ 1 w 848"/>
                <a:gd name="T99" fmla="*/ 1 h 597"/>
                <a:gd name="T100" fmla="*/ 1 w 848"/>
                <a:gd name="T101" fmla="*/ 1 h 597"/>
                <a:gd name="T102" fmla="*/ 1 w 848"/>
                <a:gd name="T103" fmla="*/ 1 h 597"/>
                <a:gd name="T104" fmla="*/ 1 w 848"/>
                <a:gd name="T105" fmla="*/ 1 h 597"/>
                <a:gd name="T106" fmla="*/ 1 w 848"/>
                <a:gd name="T107" fmla="*/ 1 h 597"/>
                <a:gd name="T108" fmla="*/ 1 w 848"/>
                <a:gd name="T109" fmla="*/ 1 h 597"/>
                <a:gd name="T110" fmla="*/ 1 w 848"/>
                <a:gd name="T111" fmla="*/ 1 h 5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8"/>
                <a:gd name="T169" fmla="*/ 0 h 597"/>
                <a:gd name="T170" fmla="*/ 848 w 848"/>
                <a:gd name="T171" fmla="*/ 597 h 5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8" h="597">
                  <a:moveTo>
                    <a:pt x="404" y="353"/>
                  </a:moveTo>
                  <a:lnTo>
                    <a:pt x="413" y="396"/>
                  </a:lnTo>
                  <a:lnTo>
                    <a:pt x="413" y="439"/>
                  </a:lnTo>
                  <a:lnTo>
                    <a:pt x="406" y="478"/>
                  </a:lnTo>
                  <a:lnTo>
                    <a:pt x="392" y="509"/>
                  </a:lnTo>
                  <a:lnTo>
                    <a:pt x="377" y="532"/>
                  </a:lnTo>
                  <a:lnTo>
                    <a:pt x="364" y="553"/>
                  </a:lnTo>
                  <a:lnTo>
                    <a:pt x="355" y="573"/>
                  </a:lnTo>
                  <a:lnTo>
                    <a:pt x="348" y="597"/>
                  </a:lnTo>
                  <a:lnTo>
                    <a:pt x="346" y="590"/>
                  </a:lnTo>
                  <a:lnTo>
                    <a:pt x="342" y="578"/>
                  </a:lnTo>
                  <a:lnTo>
                    <a:pt x="335" y="564"/>
                  </a:lnTo>
                  <a:lnTo>
                    <a:pt x="328" y="550"/>
                  </a:lnTo>
                  <a:lnTo>
                    <a:pt x="319" y="535"/>
                  </a:lnTo>
                  <a:lnTo>
                    <a:pt x="308" y="521"/>
                  </a:lnTo>
                  <a:lnTo>
                    <a:pt x="297" y="507"/>
                  </a:lnTo>
                  <a:lnTo>
                    <a:pt x="287" y="498"/>
                  </a:lnTo>
                  <a:lnTo>
                    <a:pt x="274" y="489"/>
                  </a:lnTo>
                  <a:lnTo>
                    <a:pt x="265" y="478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39" y="423"/>
                  </a:lnTo>
                  <a:lnTo>
                    <a:pt x="236" y="391"/>
                  </a:lnTo>
                  <a:lnTo>
                    <a:pt x="238" y="362"/>
                  </a:lnTo>
                  <a:lnTo>
                    <a:pt x="241" y="341"/>
                  </a:lnTo>
                  <a:lnTo>
                    <a:pt x="245" y="330"/>
                  </a:lnTo>
                  <a:lnTo>
                    <a:pt x="252" y="318"/>
                  </a:lnTo>
                  <a:lnTo>
                    <a:pt x="258" y="306"/>
                  </a:lnTo>
                  <a:lnTo>
                    <a:pt x="267" y="295"/>
                  </a:lnTo>
                  <a:lnTo>
                    <a:pt x="276" y="283"/>
                  </a:lnTo>
                  <a:lnTo>
                    <a:pt x="285" y="269"/>
                  </a:lnTo>
                  <a:lnTo>
                    <a:pt x="293" y="255"/>
                  </a:lnTo>
                  <a:lnTo>
                    <a:pt x="300" y="241"/>
                  </a:lnTo>
                  <a:lnTo>
                    <a:pt x="303" y="232"/>
                  </a:lnTo>
                  <a:lnTo>
                    <a:pt x="305" y="222"/>
                  </a:lnTo>
                  <a:lnTo>
                    <a:pt x="303" y="214"/>
                  </a:lnTo>
                  <a:lnTo>
                    <a:pt x="300" y="212"/>
                  </a:lnTo>
                  <a:lnTo>
                    <a:pt x="293" y="217"/>
                  </a:lnTo>
                  <a:lnTo>
                    <a:pt x="288" y="225"/>
                  </a:lnTo>
                  <a:lnTo>
                    <a:pt x="285" y="234"/>
                  </a:lnTo>
                  <a:lnTo>
                    <a:pt x="282" y="241"/>
                  </a:lnTo>
                  <a:lnTo>
                    <a:pt x="279" y="254"/>
                  </a:lnTo>
                  <a:lnTo>
                    <a:pt x="274" y="266"/>
                  </a:lnTo>
                  <a:lnTo>
                    <a:pt x="268" y="277"/>
                  </a:lnTo>
                  <a:lnTo>
                    <a:pt x="262" y="287"/>
                  </a:lnTo>
                  <a:lnTo>
                    <a:pt x="248" y="307"/>
                  </a:lnTo>
                  <a:lnTo>
                    <a:pt x="232" y="324"/>
                  </a:lnTo>
                  <a:lnTo>
                    <a:pt x="213" y="339"/>
                  </a:lnTo>
                  <a:lnTo>
                    <a:pt x="195" y="350"/>
                  </a:lnTo>
                  <a:lnTo>
                    <a:pt x="175" y="358"/>
                  </a:lnTo>
                  <a:lnTo>
                    <a:pt x="155" y="364"/>
                  </a:lnTo>
                  <a:lnTo>
                    <a:pt x="137" y="367"/>
                  </a:lnTo>
                  <a:lnTo>
                    <a:pt x="119" y="367"/>
                  </a:lnTo>
                  <a:lnTo>
                    <a:pt x="113" y="365"/>
                  </a:lnTo>
                  <a:lnTo>
                    <a:pt x="107" y="364"/>
                  </a:lnTo>
                  <a:lnTo>
                    <a:pt x="100" y="364"/>
                  </a:lnTo>
                  <a:lnTo>
                    <a:pt x="96" y="362"/>
                  </a:lnTo>
                  <a:lnTo>
                    <a:pt x="85" y="358"/>
                  </a:lnTo>
                  <a:lnTo>
                    <a:pt x="74" y="353"/>
                  </a:lnTo>
                  <a:lnTo>
                    <a:pt x="64" y="348"/>
                  </a:lnTo>
                  <a:lnTo>
                    <a:pt x="53" y="342"/>
                  </a:lnTo>
                  <a:lnTo>
                    <a:pt x="42" y="338"/>
                  </a:lnTo>
                  <a:lnTo>
                    <a:pt x="29" y="332"/>
                  </a:lnTo>
                  <a:lnTo>
                    <a:pt x="15" y="326"/>
                  </a:lnTo>
                  <a:lnTo>
                    <a:pt x="0" y="319"/>
                  </a:lnTo>
                  <a:lnTo>
                    <a:pt x="9" y="316"/>
                  </a:lnTo>
                  <a:lnTo>
                    <a:pt x="18" y="313"/>
                  </a:lnTo>
                  <a:lnTo>
                    <a:pt x="30" y="310"/>
                  </a:lnTo>
                  <a:lnTo>
                    <a:pt x="42" y="306"/>
                  </a:lnTo>
                  <a:lnTo>
                    <a:pt x="53" y="300"/>
                  </a:lnTo>
                  <a:lnTo>
                    <a:pt x="64" y="293"/>
                  </a:lnTo>
                  <a:lnTo>
                    <a:pt x="73" y="284"/>
                  </a:lnTo>
                  <a:lnTo>
                    <a:pt x="79" y="275"/>
                  </a:lnTo>
                  <a:lnTo>
                    <a:pt x="88" y="260"/>
                  </a:lnTo>
                  <a:lnTo>
                    <a:pt x="99" y="243"/>
                  </a:lnTo>
                  <a:lnTo>
                    <a:pt x="114" y="226"/>
                  </a:lnTo>
                  <a:lnTo>
                    <a:pt x="131" y="209"/>
                  </a:lnTo>
                  <a:lnTo>
                    <a:pt x="149" y="197"/>
                  </a:lnTo>
                  <a:lnTo>
                    <a:pt x="169" y="188"/>
                  </a:lnTo>
                  <a:lnTo>
                    <a:pt x="192" y="183"/>
                  </a:lnTo>
                  <a:lnTo>
                    <a:pt x="213" y="187"/>
                  </a:lnTo>
                  <a:lnTo>
                    <a:pt x="223" y="191"/>
                  </a:lnTo>
                  <a:lnTo>
                    <a:pt x="233" y="191"/>
                  </a:lnTo>
                  <a:lnTo>
                    <a:pt x="242" y="190"/>
                  </a:lnTo>
                  <a:lnTo>
                    <a:pt x="248" y="185"/>
                  </a:lnTo>
                  <a:lnTo>
                    <a:pt x="253" y="182"/>
                  </a:lnTo>
                  <a:lnTo>
                    <a:pt x="258" y="182"/>
                  </a:lnTo>
                  <a:lnTo>
                    <a:pt x="262" y="182"/>
                  </a:lnTo>
                  <a:lnTo>
                    <a:pt x="267" y="183"/>
                  </a:lnTo>
                  <a:lnTo>
                    <a:pt x="259" y="190"/>
                  </a:lnTo>
                  <a:lnTo>
                    <a:pt x="253" y="199"/>
                  </a:lnTo>
                  <a:lnTo>
                    <a:pt x="247" y="208"/>
                  </a:lnTo>
                  <a:lnTo>
                    <a:pt x="245" y="217"/>
                  </a:lnTo>
                  <a:lnTo>
                    <a:pt x="245" y="219"/>
                  </a:lnTo>
                  <a:lnTo>
                    <a:pt x="247" y="222"/>
                  </a:lnTo>
                  <a:lnTo>
                    <a:pt x="247" y="223"/>
                  </a:lnTo>
                  <a:lnTo>
                    <a:pt x="248" y="225"/>
                  </a:lnTo>
                  <a:lnTo>
                    <a:pt x="250" y="226"/>
                  </a:lnTo>
                  <a:lnTo>
                    <a:pt x="253" y="228"/>
                  </a:lnTo>
                  <a:lnTo>
                    <a:pt x="255" y="228"/>
                  </a:lnTo>
                  <a:lnTo>
                    <a:pt x="256" y="229"/>
                  </a:lnTo>
                  <a:lnTo>
                    <a:pt x="264" y="231"/>
                  </a:lnTo>
                  <a:lnTo>
                    <a:pt x="273" y="229"/>
                  </a:lnTo>
                  <a:lnTo>
                    <a:pt x="279" y="226"/>
                  </a:lnTo>
                  <a:lnTo>
                    <a:pt x="285" y="222"/>
                  </a:lnTo>
                  <a:lnTo>
                    <a:pt x="288" y="212"/>
                  </a:lnTo>
                  <a:lnTo>
                    <a:pt x="290" y="203"/>
                  </a:lnTo>
                  <a:lnTo>
                    <a:pt x="287" y="196"/>
                  </a:lnTo>
                  <a:lnTo>
                    <a:pt x="284" y="188"/>
                  </a:lnTo>
                  <a:lnTo>
                    <a:pt x="281" y="183"/>
                  </a:lnTo>
                  <a:lnTo>
                    <a:pt x="281" y="180"/>
                  </a:lnTo>
                  <a:lnTo>
                    <a:pt x="284" y="179"/>
                  </a:lnTo>
                  <a:lnTo>
                    <a:pt x="287" y="177"/>
                  </a:lnTo>
                  <a:lnTo>
                    <a:pt x="288" y="179"/>
                  </a:lnTo>
                  <a:lnTo>
                    <a:pt x="290" y="182"/>
                  </a:lnTo>
                  <a:lnTo>
                    <a:pt x="291" y="187"/>
                  </a:lnTo>
                  <a:lnTo>
                    <a:pt x="293" y="193"/>
                  </a:lnTo>
                  <a:lnTo>
                    <a:pt x="294" y="199"/>
                  </a:lnTo>
                  <a:lnTo>
                    <a:pt x="300" y="205"/>
                  </a:lnTo>
                  <a:lnTo>
                    <a:pt x="308" y="205"/>
                  </a:lnTo>
                  <a:lnTo>
                    <a:pt x="320" y="199"/>
                  </a:lnTo>
                  <a:lnTo>
                    <a:pt x="325" y="203"/>
                  </a:lnTo>
                  <a:lnTo>
                    <a:pt x="331" y="206"/>
                  </a:lnTo>
                  <a:lnTo>
                    <a:pt x="339" y="209"/>
                  </a:lnTo>
                  <a:lnTo>
                    <a:pt x="346" y="209"/>
                  </a:lnTo>
                  <a:lnTo>
                    <a:pt x="352" y="208"/>
                  </a:lnTo>
                  <a:lnTo>
                    <a:pt x="360" y="205"/>
                  </a:lnTo>
                  <a:lnTo>
                    <a:pt x="366" y="197"/>
                  </a:lnTo>
                  <a:lnTo>
                    <a:pt x="371" y="188"/>
                  </a:lnTo>
                  <a:lnTo>
                    <a:pt x="375" y="187"/>
                  </a:lnTo>
                  <a:lnTo>
                    <a:pt x="381" y="183"/>
                  </a:lnTo>
                  <a:lnTo>
                    <a:pt x="387" y="182"/>
                  </a:lnTo>
                  <a:lnTo>
                    <a:pt x="393" y="180"/>
                  </a:lnTo>
                  <a:lnTo>
                    <a:pt x="401" y="179"/>
                  </a:lnTo>
                  <a:lnTo>
                    <a:pt x="409" y="177"/>
                  </a:lnTo>
                  <a:lnTo>
                    <a:pt x="415" y="176"/>
                  </a:lnTo>
                  <a:lnTo>
                    <a:pt x="423" y="174"/>
                  </a:lnTo>
                  <a:lnTo>
                    <a:pt x="435" y="167"/>
                  </a:lnTo>
                  <a:lnTo>
                    <a:pt x="445" y="151"/>
                  </a:lnTo>
                  <a:lnTo>
                    <a:pt x="455" y="127"/>
                  </a:lnTo>
                  <a:lnTo>
                    <a:pt x="465" y="96"/>
                  </a:lnTo>
                  <a:lnTo>
                    <a:pt x="482" y="61"/>
                  </a:lnTo>
                  <a:lnTo>
                    <a:pt x="505" y="37"/>
                  </a:lnTo>
                  <a:lnTo>
                    <a:pt x="529" y="20"/>
                  </a:lnTo>
                  <a:lnTo>
                    <a:pt x="555" y="9"/>
                  </a:lnTo>
                  <a:lnTo>
                    <a:pt x="580" y="3"/>
                  </a:lnTo>
                  <a:lnTo>
                    <a:pt x="601" y="0"/>
                  </a:lnTo>
                  <a:lnTo>
                    <a:pt x="618" y="0"/>
                  </a:lnTo>
                  <a:lnTo>
                    <a:pt x="627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6" y="3"/>
                  </a:lnTo>
                  <a:lnTo>
                    <a:pt x="670" y="5"/>
                  </a:lnTo>
                  <a:lnTo>
                    <a:pt x="685" y="9"/>
                  </a:lnTo>
                  <a:lnTo>
                    <a:pt x="699" y="12"/>
                  </a:lnTo>
                  <a:lnTo>
                    <a:pt x="714" y="18"/>
                  </a:lnTo>
                  <a:lnTo>
                    <a:pt x="726" y="25"/>
                  </a:lnTo>
                  <a:lnTo>
                    <a:pt x="738" y="31"/>
                  </a:lnTo>
                  <a:lnTo>
                    <a:pt x="752" y="35"/>
                  </a:lnTo>
                  <a:lnTo>
                    <a:pt x="767" y="38"/>
                  </a:lnTo>
                  <a:lnTo>
                    <a:pt x="781" y="41"/>
                  </a:lnTo>
                  <a:lnTo>
                    <a:pt x="796" y="43"/>
                  </a:lnTo>
                  <a:lnTo>
                    <a:pt x="810" y="43"/>
                  </a:lnTo>
                  <a:lnTo>
                    <a:pt x="822" y="43"/>
                  </a:lnTo>
                  <a:lnTo>
                    <a:pt x="835" y="41"/>
                  </a:lnTo>
                  <a:lnTo>
                    <a:pt x="848" y="41"/>
                  </a:lnTo>
                  <a:lnTo>
                    <a:pt x="848" y="46"/>
                  </a:lnTo>
                  <a:lnTo>
                    <a:pt x="842" y="52"/>
                  </a:lnTo>
                  <a:lnTo>
                    <a:pt x="836" y="58"/>
                  </a:lnTo>
                  <a:lnTo>
                    <a:pt x="824" y="75"/>
                  </a:lnTo>
                  <a:lnTo>
                    <a:pt x="809" y="96"/>
                  </a:lnTo>
                  <a:lnTo>
                    <a:pt x="790" y="121"/>
                  </a:lnTo>
                  <a:lnTo>
                    <a:pt x="772" y="144"/>
                  </a:lnTo>
                  <a:lnTo>
                    <a:pt x="752" y="167"/>
                  </a:lnTo>
                  <a:lnTo>
                    <a:pt x="732" y="187"/>
                  </a:lnTo>
                  <a:lnTo>
                    <a:pt x="713" y="202"/>
                  </a:lnTo>
                  <a:lnTo>
                    <a:pt x="694" y="209"/>
                  </a:lnTo>
                  <a:lnTo>
                    <a:pt x="682" y="212"/>
                  </a:lnTo>
                  <a:lnTo>
                    <a:pt x="668" y="219"/>
                  </a:lnTo>
                  <a:lnTo>
                    <a:pt x="651" y="223"/>
                  </a:lnTo>
                  <a:lnTo>
                    <a:pt x="633" y="229"/>
                  </a:lnTo>
                  <a:lnTo>
                    <a:pt x="613" y="235"/>
                  </a:lnTo>
                  <a:lnTo>
                    <a:pt x="595" y="240"/>
                  </a:lnTo>
                  <a:lnTo>
                    <a:pt x="578" y="243"/>
                  </a:lnTo>
                  <a:lnTo>
                    <a:pt x="563" y="245"/>
                  </a:lnTo>
                  <a:lnTo>
                    <a:pt x="549" y="243"/>
                  </a:lnTo>
                  <a:lnTo>
                    <a:pt x="532" y="240"/>
                  </a:lnTo>
                  <a:lnTo>
                    <a:pt x="514" y="235"/>
                  </a:lnTo>
                  <a:lnTo>
                    <a:pt x="497" y="229"/>
                  </a:lnTo>
                  <a:lnTo>
                    <a:pt x="482" y="225"/>
                  </a:lnTo>
                  <a:lnTo>
                    <a:pt x="468" y="219"/>
                  </a:lnTo>
                  <a:lnTo>
                    <a:pt x="458" y="214"/>
                  </a:lnTo>
                  <a:lnTo>
                    <a:pt x="452" y="211"/>
                  </a:lnTo>
                  <a:lnTo>
                    <a:pt x="445" y="206"/>
                  </a:lnTo>
                  <a:lnTo>
                    <a:pt x="439" y="202"/>
                  </a:lnTo>
                  <a:lnTo>
                    <a:pt x="432" y="197"/>
                  </a:lnTo>
                  <a:lnTo>
                    <a:pt x="426" y="193"/>
                  </a:lnTo>
                  <a:lnTo>
                    <a:pt x="421" y="191"/>
                  </a:lnTo>
                  <a:lnTo>
                    <a:pt x="415" y="191"/>
                  </a:lnTo>
                  <a:lnTo>
                    <a:pt x="409" y="193"/>
                  </a:lnTo>
                  <a:lnTo>
                    <a:pt x="401" y="193"/>
                  </a:lnTo>
                  <a:lnTo>
                    <a:pt x="392" y="196"/>
                  </a:lnTo>
                  <a:lnTo>
                    <a:pt x="386" y="197"/>
                  </a:lnTo>
                  <a:lnTo>
                    <a:pt x="380" y="199"/>
                  </a:lnTo>
                  <a:lnTo>
                    <a:pt x="375" y="202"/>
                  </a:lnTo>
                  <a:lnTo>
                    <a:pt x="371" y="206"/>
                  </a:lnTo>
                  <a:lnTo>
                    <a:pt x="369" y="209"/>
                  </a:lnTo>
                  <a:lnTo>
                    <a:pt x="371" y="212"/>
                  </a:lnTo>
                  <a:lnTo>
                    <a:pt x="375" y="216"/>
                  </a:lnTo>
                  <a:lnTo>
                    <a:pt x="378" y="217"/>
                  </a:lnTo>
                  <a:lnTo>
                    <a:pt x="384" y="217"/>
                  </a:lnTo>
                  <a:lnTo>
                    <a:pt x="390" y="217"/>
                  </a:lnTo>
                  <a:lnTo>
                    <a:pt x="398" y="217"/>
                  </a:lnTo>
                  <a:lnTo>
                    <a:pt x="407" y="216"/>
                  </a:lnTo>
                  <a:lnTo>
                    <a:pt x="415" y="216"/>
                  </a:lnTo>
                  <a:lnTo>
                    <a:pt x="424" y="214"/>
                  </a:lnTo>
                  <a:lnTo>
                    <a:pt x="433" y="212"/>
                  </a:lnTo>
                  <a:lnTo>
                    <a:pt x="441" y="211"/>
                  </a:lnTo>
                  <a:lnTo>
                    <a:pt x="450" y="211"/>
                  </a:lnTo>
                  <a:lnTo>
                    <a:pt x="459" y="212"/>
                  </a:lnTo>
                  <a:lnTo>
                    <a:pt x="470" y="214"/>
                  </a:lnTo>
                  <a:lnTo>
                    <a:pt x="484" y="217"/>
                  </a:lnTo>
                  <a:lnTo>
                    <a:pt x="499" y="223"/>
                  </a:lnTo>
                  <a:lnTo>
                    <a:pt x="519" y="231"/>
                  </a:lnTo>
                  <a:lnTo>
                    <a:pt x="542" y="241"/>
                  </a:lnTo>
                  <a:lnTo>
                    <a:pt x="560" y="252"/>
                  </a:lnTo>
                  <a:lnTo>
                    <a:pt x="577" y="267"/>
                  </a:lnTo>
                  <a:lnTo>
                    <a:pt x="590" y="286"/>
                  </a:lnTo>
                  <a:lnTo>
                    <a:pt x="604" y="306"/>
                  </a:lnTo>
                  <a:lnTo>
                    <a:pt x="615" y="329"/>
                  </a:lnTo>
                  <a:lnTo>
                    <a:pt x="624" y="353"/>
                  </a:lnTo>
                  <a:lnTo>
                    <a:pt x="630" y="377"/>
                  </a:lnTo>
                  <a:lnTo>
                    <a:pt x="635" y="402"/>
                  </a:lnTo>
                  <a:lnTo>
                    <a:pt x="636" y="419"/>
                  </a:lnTo>
                  <a:lnTo>
                    <a:pt x="638" y="436"/>
                  </a:lnTo>
                  <a:lnTo>
                    <a:pt x="638" y="451"/>
                  </a:lnTo>
                  <a:lnTo>
                    <a:pt x="636" y="466"/>
                  </a:lnTo>
                  <a:lnTo>
                    <a:pt x="626" y="454"/>
                  </a:lnTo>
                  <a:lnTo>
                    <a:pt x="612" y="445"/>
                  </a:lnTo>
                  <a:lnTo>
                    <a:pt x="593" y="434"/>
                  </a:lnTo>
                  <a:lnTo>
                    <a:pt x="574" y="426"/>
                  </a:lnTo>
                  <a:lnTo>
                    <a:pt x="552" y="420"/>
                  </a:lnTo>
                  <a:lnTo>
                    <a:pt x="531" y="414"/>
                  </a:lnTo>
                  <a:lnTo>
                    <a:pt x="511" y="410"/>
                  </a:lnTo>
                  <a:lnTo>
                    <a:pt x="494" y="406"/>
                  </a:lnTo>
                  <a:lnTo>
                    <a:pt x="484" y="405"/>
                  </a:lnTo>
                  <a:lnTo>
                    <a:pt x="470" y="402"/>
                  </a:lnTo>
                  <a:lnTo>
                    <a:pt x="458" y="399"/>
                  </a:lnTo>
                  <a:lnTo>
                    <a:pt x="444" y="394"/>
                  </a:lnTo>
                  <a:lnTo>
                    <a:pt x="432" y="387"/>
                  </a:lnTo>
                  <a:lnTo>
                    <a:pt x="419" y="377"/>
                  </a:lnTo>
                  <a:lnTo>
                    <a:pt x="410" y="365"/>
                  </a:lnTo>
                  <a:lnTo>
                    <a:pt x="403" y="350"/>
                  </a:lnTo>
                  <a:lnTo>
                    <a:pt x="393" y="327"/>
                  </a:lnTo>
                  <a:lnTo>
                    <a:pt x="383" y="310"/>
                  </a:lnTo>
                  <a:lnTo>
                    <a:pt x="377" y="290"/>
                  </a:lnTo>
                  <a:lnTo>
                    <a:pt x="377" y="263"/>
                  </a:lnTo>
                  <a:lnTo>
                    <a:pt x="377" y="255"/>
                  </a:lnTo>
                  <a:lnTo>
                    <a:pt x="372" y="248"/>
                  </a:lnTo>
                  <a:lnTo>
                    <a:pt x="368" y="240"/>
                  </a:lnTo>
                  <a:lnTo>
                    <a:pt x="360" y="234"/>
                  </a:lnTo>
                  <a:lnTo>
                    <a:pt x="352" y="228"/>
                  </a:lnTo>
                  <a:lnTo>
                    <a:pt x="345" y="223"/>
                  </a:lnTo>
                  <a:lnTo>
                    <a:pt x="339" y="219"/>
                  </a:lnTo>
                  <a:lnTo>
                    <a:pt x="332" y="216"/>
                  </a:lnTo>
                  <a:lnTo>
                    <a:pt x="325" y="212"/>
                  </a:lnTo>
                  <a:lnTo>
                    <a:pt x="319" y="211"/>
                  </a:lnTo>
                  <a:lnTo>
                    <a:pt x="314" y="211"/>
                  </a:lnTo>
                  <a:lnTo>
                    <a:pt x="313" y="216"/>
                  </a:lnTo>
                  <a:lnTo>
                    <a:pt x="314" y="222"/>
                  </a:lnTo>
                  <a:lnTo>
                    <a:pt x="314" y="228"/>
                  </a:lnTo>
                  <a:lnTo>
                    <a:pt x="316" y="235"/>
                  </a:lnTo>
                  <a:lnTo>
                    <a:pt x="319" y="241"/>
                  </a:lnTo>
                  <a:lnTo>
                    <a:pt x="323" y="246"/>
                  </a:lnTo>
                  <a:lnTo>
                    <a:pt x="332" y="254"/>
                  </a:lnTo>
                  <a:lnTo>
                    <a:pt x="343" y="264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4" y="310"/>
                  </a:lnTo>
                  <a:lnTo>
                    <a:pt x="395" y="330"/>
                  </a:lnTo>
                  <a:lnTo>
                    <a:pt x="404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2" name="Freeform 292"/>
            <p:cNvSpPr>
              <a:spLocks/>
            </p:cNvSpPr>
            <p:nvPr/>
          </p:nvSpPr>
          <p:spPr bwMode="auto">
            <a:xfrm>
              <a:off x="667" y="447"/>
              <a:ext cx="128" cy="130"/>
            </a:xfrm>
            <a:custGeom>
              <a:avLst/>
              <a:gdLst>
                <a:gd name="T0" fmla="*/ 1 w 255"/>
                <a:gd name="T1" fmla="*/ 1 h 259"/>
                <a:gd name="T2" fmla="*/ 1 w 255"/>
                <a:gd name="T3" fmla="*/ 1 h 259"/>
                <a:gd name="T4" fmla="*/ 1 w 255"/>
                <a:gd name="T5" fmla="*/ 1 h 259"/>
                <a:gd name="T6" fmla="*/ 1 w 255"/>
                <a:gd name="T7" fmla="*/ 1 h 259"/>
                <a:gd name="T8" fmla="*/ 1 w 255"/>
                <a:gd name="T9" fmla="*/ 1 h 259"/>
                <a:gd name="T10" fmla="*/ 1 w 255"/>
                <a:gd name="T11" fmla="*/ 1 h 259"/>
                <a:gd name="T12" fmla="*/ 1 w 255"/>
                <a:gd name="T13" fmla="*/ 1 h 259"/>
                <a:gd name="T14" fmla="*/ 1 w 255"/>
                <a:gd name="T15" fmla="*/ 1 h 259"/>
                <a:gd name="T16" fmla="*/ 1 w 255"/>
                <a:gd name="T17" fmla="*/ 1 h 259"/>
                <a:gd name="T18" fmla="*/ 1 w 255"/>
                <a:gd name="T19" fmla="*/ 1 h 259"/>
                <a:gd name="T20" fmla="*/ 1 w 255"/>
                <a:gd name="T21" fmla="*/ 1 h 259"/>
                <a:gd name="T22" fmla="*/ 1 w 255"/>
                <a:gd name="T23" fmla="*/ 1 h 259"/>
                <a:gd name="T24" fmla="*/ 1 w 255"/>
                <a:gd name="T25" fmla="*/ 1 h 259"/>
                <a:gd name="T26" fmla="*/ 1 w 255"/>
                <a:gd name="T27" fmla="*/ 1 h 259"/>
                <a:gd name="T28" fmla="*/ 1 w 255"/>
                <a:gd name="T29" fmla="*/ 1 h 259"/>
                <a:gd name="T30" fmla="*/ 1 w 255"/>
                <a:gd name="T31" fmla="*/ 1 h 259"/>
                <a:gd name="T32" fmla="*/ 1 w 255"/>
                <a:gd name="T33" fmla="*/ 1 h 259"/>
                <a:gd name="T34" fmla="*/ 1 w 255"/>
                <a:gd name="T35" fmla="*/ 1 h 259"/>
                <a:gd name="T36" fmla="*/ 1 w 255"/>
                <a:gd name="T37" fmla="*/ 1 h 259"/>
                <a:gd name="T38" fmla="*/ 1 w 255"/>
                <a:gd name="T39" fmla="*/ 1 h 259"/>
                <a:gd name="T40" fmla="*/ 1 w 255"/>
                <a:gd name="T41" fmla="*/ 1 h 259"/>
                <a:gd name="T42" fmla="*/ 1 w 255"/>
                <a:gd name="T43" fmla="*/ 1 h 259"/>
                <a:gd name="T44" fmla="*/ 1 w 255"/>
                <a:gd name="T45" fmla="*/ 1 h 259"/>
                <a:gd name="T46" fmla="*/ 1 w 255"/>
                <a:gd name="T47" fmla="*/ 1 h 259"/>
                <a:gd name="T48" fmla="*/ 1 w 255"/>
                <a:gd name="T49" fmla="*/ 1 h 259"/>
                <a:gd name="T50" fmla="*/ 1 w 255"/>
                <a:gd name="T51" fmla="*/ 1 h 259"/>
                <a:gd name="T52" fmla="*/ 1 w 255"/>
                <a:gd name="T53" fmla="*/ 1 h 259"/>
                <a:gd name="T54" fmla="*/ 1 w 255"/>
                <a:gd name="T55" fmla="*/ 1 h 259"/>
                <a:gd name="T56" fmla="*/ 1 w 255"/>
                <a:gd name="T57" fmla="*/ 1 h 259"/>
                <a:gd name="T58" fmla="*/ 1 w 255"/>
                <a:gd name="T59" fmla="*/ 1 h 259"/>
                <a:gd name="T60" fmla="*/ 1 w 255"/>
                <a:gd name="T61" fmla="*/ 1 h 259"/>
                <a:gd name="T62" fmla="*/ 1 w 255"/>
                <a:gd name="T63" fmla="*/ 1 h 259"/>
                <a:gd name="T64" fmla="*/ 1 w 255"/>
                <a:gd name="T65" fmla="*/ 1 h 259"/>
                <a:gd name="T66" fmla="*/ 1 w 255"/>
                <a:gd name="T67" fmla="*/ 1 h 2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59"/>
                <a:gd name="T104" fmla="*/ 255 w 255"/>
                <a:gd name="T105" fmla="*/ 259 h 2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59">
                  <a:moveTo>
                    <a:pt x="194" y="259"/>
                  </a:moveTo>
                  <a:lnTo>
                    <a:pt x="194" y="250"/>
                  </a:lnTo>
                  <a:lnTo>
                    <a:pt x="197" y="241"/>
                  </a:lnTo>
                  <a:lnTo>
                    <a:pt x="203" y="235"/>
                  </a:lnTo>
                  <a:lnTo>
                    <a:pt x="211" y="232"/>
                  </a:lnTo>
                  <a:lnTo>
                    <a:pt x="219" y="232"/>
                  </a:lnTo>
                  <a:lnTo>
                    <a:pt x="225" y="233"/>
                  </a:lnTo>
                  <a:lnTo>
                    <a:pt x="229" y="236"/>
                  </a:lnTo>
                  <a:lnTo>
                    <a:pt x="231" y="239"/>
                  </a:lnTo>
                  <a:lnTo>
                    <a:pt x="232" y="241"/>
                  </a:lnTo>
                  <a:lnTo>
                    <a:pt x="235" y="242"/>
                  </a:lnTo>
                  <a:lnTo>
                    <a:pt x="240" y="242"/>
                  </a:lnTo>
                  <a:lnTo>
                    <a:pt x="246" y="244"/>
                  </a:lnTo>
                  <a:lnTo>
                    <a:pt x="252" y="245"/>
                  </a:lnTo>
                  <a:lnTo>
                    <a:pt x="255" y="245"/>
                  </a:lnTo>
                  <a:lnTo>
                    <a:pt x="255" y="244"/>
                  </a:lnTo>
                  <a:lnTo>
                    <a:pt x="254" y="241"/>
                  </a:lnTo>
                  <a:lnTo>
                    <a:pt x="251" y="236"/>
                  </a:lnTo>
                  <a:lnTo>
                    <a:pt x="246" y="232"/>
                  </a:lnTo>
                  <a:lnTo>
                    <a:pt x="242" y="229"/>
                  </a:lnTo>
                  <a:lnTo>
                    <a:pt x="237" y="224"/>
                  </a:lnTo>
                  <a:lnTo>
                    <a:pt x="234" y="227"/>
                  </a:lnTo>
                  <a:lnTo>
                    <a:pt x="228" y="229"/>
                  </a:lnTo>
                  <a:lnTo>
                    <a:pt x="222" y="227"/>
                  </a:lnTo>
                  <a:lnTo>
                    <a:pt x="216" y="224"/>
                  </a:lnTo>
                  <a:lnTo>
                    <a:pt x="213" y="218"/>
                  </a:lnTo>
                  <a:lnTo>
                    <a:pt x="210" y="212"/>
                  </a:lnTo>
                  <a:lnTo>
                    <a:pt x="210" y="206"/>
                  </a:lnTo>
                  <a:lnTo>
                    <a:pt x="210" y="201"/>
                  </a:lnTo>
                  <a:lnTo>
                    <a:pt x="210" y="198"/>
                  </a:lnTo>
                  <a:lnTo>
                    <a:pt x="211" y="195"/>
                  </a:lnTo>
                  <a:lnTo>
                    <a:pt x="214" y="194"/>
                  </a:lnTo>
                  <a:lnTo>
                    <a:pt x="216" y="190"/>
                  </a:lnTo>
                  <a:lnTo>
                    <a:pt x="220" y="186"/>
                  </a:lnTo>
                  <a:lnTo>
                    <a:pt x="226" y="183"/>
                  </a:lnTo>
                  <a:lnTo>
                    <a:pt x="232" y="181"/>
                  </a:lnTo>
                  <a:lnTo>
                    <a:pt x="237" y="181"/>
                  </a:lnTo>
                  <a:lnTo>
                    <a:pt x="243" y="155"/>
                  </a:lnTo>
                  <a:lnTo>
                    <a:pt x="242" y="129"/>
                  </a:lnTo>
                  <a:lnTo>
                    <a:pt x="234" y="106"/>
                  </a:lnTo>
                  <a:lnTo>
                    <a:pt x="222" y="84"/>
                  </a:lnTo>
                  <a:lnTo>
                    <a:pt x="202" y="65"/>
                  </a:lnTo>
                  <a:lnTo>
                    <a:pt x="176" y="48"/>
                  </a:lnTo>
                  <a:lnTo>
                    <a:pt x="142" y="36"/>
                  </a:lnTo>
                  <a:lnTo>
                    <a:pt x="104" y="27"/>
                  </a:lnTo>
                  <a:lnTo>
                    <a:pt x="89" y="25"/>
                  </a:lnTo>
                  <a:lnTo>
                    <a:pt x="74" y="21"/>
                  </a:lnTo>
                  <a:lnTo>
                    <a:pt x="58" y="18"/>
                  </a:lnTo>
                  <a:lnTo>
                    <a:pt x="43" y="13"/>
                  </a:lnTo>
                  <a:lnTo>
                    <a:pt x="29" y="10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17" y="27"/>
                  </a:lnTo>
                  <a:lnTo>
                    <a:pt x="25" y="44"/>
                  </a:lnTo>
                  <a:lnTo>
                    <a:pt x="32" y="61"/>
                  </a:lnTo>
                  <a:lnTo>
                    <a:pt x="37" y="79"/>
                  </a:lnTo>
                  <a:lnTo>
                    <a:pt x="42" y="96"/>
                  </a:lnTo>
                  <a:lnTo>
                    <a:pt x="46" y="113"/>
                  </a:lnTo>
                  <a:lnTo>
                    <a:pt x="49" y="128"/>
                  </a:lnTo>
                  <a:lnTo>
                    <a:pt x="54" y="145"/>
                  </a:lnTo>
                  <a:lnTo>
                    <a:pt x="60" y="163"/>
                  </a:lnTo>
                  <a:lnTo>
                    <a:pt x="71" y="184"/>
                  </a:lnTo>
                  <a:lnTo>
                    <a:pt x="86" y="207"/>
                  </a:lnTo>
                  <a:lnTo>
                    <a:pt x="104" y="227"/>
                  </a:lnTo>
                  <a:lnTo>
                    <a:pt x="129" y="244"/>
                  </a:lnTo>
                  <a:lnTo>
                    <a:pt x="158" y="255"/>
                  </a:lnTo>
                  <a:lnTo>
                    <a:pt x="194" y="259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3" name="Freeform 293"/>
            <p:cNvSpPr>
              <a:spLocks/>
            </p:cNvSpPr>
            <p:nvPr/>
          </p:nvSpPr>
          <p:spPr bwMode="auto">
            <a:xfrm>
              <a:off x="805" y="524"/>
              <a:ext cx="13" cy="14"/>
            </a:xfrm>
            <a:custGeom>
              <a:avLst/>
              <a:gdLst>
                <a:gd name="T0" fmla="*/ 0 w 28"/>
                <a:gd name="T1" fmla="*/ 1 h 27"/>
                <a:gd name="T2" fmla="*/ 0 w 28"/>
                <a:gd name="T3" fmla="*/ 1 h 27"/>
                <a:gd name="T4" fmla="*/ 0 w 28"/>
                <a:gd name="T5" fmla="*/ 1 h 27"/>
                <a:gd name="T6" fmla="*/ 0 w 28"/>
                <a:gd name="T7" fmla="*/ 0 h 27"/>
                <a:gd name="T8" fmla="*/ 0 w 28"/>
                <a:gd name="T9" fmla="*/ 0 h 27"/>
                <a:gd name="T10" fmla="*/ 0 w 28"/>
                <a:gd name="T11" fmla="*/ 1 h 27"/>
                <a:gd name="T12" fmla="*/ 0 w 28"/>
                <a:gd name="T13" fmla="*/ 1 h 27"/>
                <a:gd name="T14" fmla="*/ 0 w 28"/>
                <a:gd name="T15" fmla="*/ 1 h 27"/>
                <a:gd name="T16" fmla="*/ 0 w 28"/>
                <a:gd name="T17" fmla="*/ 1 h 27"/>
                <a:gd name="T18" fmla="*/ 0 w 28"/>
                <a:gd name="T19" fmla="*/ 1 h 27"/>
                <a:gd name="T20" fmla="*/ 0 w 28"/>
                <a:gd name="T21" fmla="*/ 1 h 27"/>
                <a:gd name="T22" fmla="*/ 0 w 28"/>
                <a:gd name="T23" fmla="*/ 1 h 27"/>
                <a:gd name="T24" fmla="*/ 0 w 28"/>
                <a:gd name="T25" fmla="*/ 1 h 27"/>
                <a:gd name="T26" fmla="*/ 0 w 28"/>
                <a:gd name="T27" fmla="*/ 1 h 27"/>
                <a:gd name="T28" fmla="*/ 0 w 28"/>
                <a:gd name="T29" fmla="*/ 1 h 27"/>
                <a:gd name="T30" fmla="*/ 0 w 28"/>
                <a:gd name="T31" fmla="*/ 1 h 27"/>
                <a:gd name="T32" fmla="*/ 0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0" y="12"/>
                  </a:moveTo>
                  <a:lnTo>
                    <a:pt x="2" y="6"/>
                  </a:lnTo>
                  <a:lnTo>
                    <a:pt x="5" y="1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4" name="Freeform 294"/>
            <p:cNvSpPr>
              <a:spLocks/>
            </p:cNvSpPr>
            <p:nvPr/>
          </p:nvSpPr>
          <p:spPr bwMode="auto">
            <a:xfrm>
              <a:off x="832" y="542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0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1 w 28"/>
                <a:gd name="T15" fmla="*/ 1 h 30"/>
                <a:gd name="T16" fmla="*/ 1 w 28"/>
                <a:gd name="T17" fmla="*/ 1 h 30"/>
                <a:gd name="T18" fmla="*/ 1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0 w 28"/>
                <a:gd name="T29" fmla="*/ 1 h 30"/>
                <a:gd name="T30" fmla="*/ 0 w 28"/>
                <a:gd name="T31" fmla="*/ 1 h 30"/>
                <a:gd name="T32" fmla="*/ 1 w 28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0"/>
                <a:gd name="T53" fmla="*/ 28 w 2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0">
                  <a:moveTo>
                    <a:pt x="2" y="5"/>
                  </a:move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5" y="30"/>
                  </a:lnTo>
                  <a:lnTo>
                    <a:pt x="8" y="28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5" name="Freeform 295"/>
            <p:cNvSpPr>
              <a:spLocks/>
            </p:cNvSpPr>
            <p:nvPr/>
          </p:nvSpPr>
          <p:spPr bwMode="auto">
            <a:xfrm>
              <a:off x="799" y="560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1 w 28"/>
                <a:gd name="T15" fmla="*/ 0 h 29"/>
                <a:gd name="T16" fmla="*/ 1 w 28"/>
                <a:gd name="T17" fmla="*/ 0 h 29"/>
                <a:gd name="T18" fmla="*/ 1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0 w 28"/>
                <a:gd name="T27" fmla="*/ 0 h 29"/>
                <a:gd name="T28" fmla="*/ 0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4" y="6"/>
                  </a:move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3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6" y="21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4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6" name="Freeform 296"/>
            <p:cNvSpPr>
              <a:spLocks/>
            </p:cNvSpPr>
            <p:nvPr/>
          </p:nvSpPr>
          <p:spPr bwMode="auto">
            <a:xfrm>
              <a:off x="776" y="542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1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0 h 28"/>
                <a:gd name="T30" fmla="*/ 1 w 29"/>
                <a:gd name="T31" fmla="*/ 0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4" y="2"/>
                  </a:moveTo>
                  <a:lnTo>
                    <a:pt x="1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3" y="23"/>
                  </a:lnTo>
                  <a:lnTo>
                    <a:pt x="7" y="26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7" y="8"/>
                  </a:lnTo>
                  <a:lnTo>
                    <a:pt x="23" y="4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7" name="Freeform 297"/>
            <p:cNvSpPr>
              <a:spLocks/>
            </p:cNvSpPr>
            <p:nvPr/>
          </p:nvSpPr>
          <p:spPr bwMode="auto">
            <a:xfrm>
              <a:off x="768" y="569"/>
              <a:ext cx="12" cy="12"/>
            </a:xfrm>
            <a:custGeom>
              <a:avLst/>
              <a:gdLst>
                <a:gd name="T0" fmla="*/ 0 w 24"/>
                <a:gd name="T1" fmla="*/ 1 h 24"/>
                <a:gd name="T2" fmla="*/ 0 w 24"/>
                <a:gd name="T3" fmla="*/ 1 h 24"/>
                <a:gd name="T4" fmla="*/ 0 w 24"/>
                <a:gd name="T5" fmla="*/ 1 h 24"/>
                <a:gd name="T6" fmla="*/ 1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1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0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1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8" name="Freeform 298"/>
            <p:cNvSpPr>
              <a:spLocks/>
            </p:cNvSpPr>
            <p:nvPr/>
          </p:nvSpPr>
          <p:spPr bwMode="auto">
            <a:xfrm>
              <a:off x="790" y="589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1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8" y="29"/>
                  </a:moveTo>
                  <a:lnTo>
                    <a:pt x="3" y="27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69" name="Freeform 299"/>
            <p:cNvSpPr>
              <a:spLocks/>
            </p:cNvSpPr>
            <p:nvPr/>
          </p:nvSpPr>
          <p:spPr bwMode="auto">
            <a:xfrm>
              <a:off x="810" y="575"/>
              <a:ext cx="13" cy="16"/>
            </a:xfrm>
            <a:custGeom>
              <a:avLst/>
              <a:gdLst>
                <a:gd name="T0" fmla="*/ 1 w 26"/>
                <a:gd name="T1" fmla="*/ 1 h 32"/>
                <a:gd name="T2" fmla="*/ 1 w 26"/>
                <a:gd name="T3" fmla="*/ 1 h 32"/>
                <a:gd name="T4" fmla="*/ 1 w 26"/>
                <a:gd name="T5" fmla="*/ 1 h 32"/>
                <a:gd name="T6" fmla="*/ 1 w 26"/>
                <a:gd name="T7" fmla="*/ 1 h 32"/>
                <a:gd name="T8" fmla="*/ 1 w 26"/>
                <a:gd name="T9" fmla="*/ 0 h 32"/>
                <a:gd name="T10" fmla="*/ 1 w 26"/>
                <a:gd name="T11" fmla="*/ 1 h 32"/>
                <a:gd name="T12" fmla="*/ 1 w 26"/>
                <a:gd name="T13" fmla="*/ 1 h 32"/>
                <a:gd name="T14" fmla="*/ 1 w 26"/>
                <a:gd name="T15" fmla="*/ 1 h 32"/>
                <a:gd name="T16" fmla="*/ 1 w 26"/>
                <a:gd name="T17" fmla="*/ 1 h 32"/>
                <a:gd name="T18" fmla="*/ 1 w 26"/>
                <a:gd name="T19" fmla="*/ 1 h 32"/>
                <a:gd name="T20" fmla="*/ 1 w 26"/>
                <a:gd name="T21" fmla="*/ 1 h 32"/>
                <a:gd name="T22" fmla="*/ 1 w 26"/>
                <a:gd name="T23" fmla="*/ 1 h 32"/>
                <a:gd name="T24" fmla="*/ 1 w 26"/>
                <a:gd name="T25" fmla="*/ 1 h 32"/>
                <a:gd name="T26" fmla="*/ 1 w 26"/>
                <a:gd name="T27" fmla="*/ 1 h 32"/>
                <a:gd name="T28" fmla="*/ 1 w 26"/>
                <a:gd name="T29" fmla="*/ 1 h 32"/>
                <a:gd name="T30" fmla="*/ 0 w 26"/>
                <a:gd name="T31" fmla="*/ 1 h 32"/>
                <a:gd name="T32" fmla="*/ 1 w 26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2"/>
                <a:gd name="T53" fmla="*/ 26 w 26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2">
                  <a:moveTo>
                    <a:pt x="1" y="17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31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0" name="Freeform 300"/>
            <p:cNvSpPr>
              <a:spLocks/>
            </p:cNvSpPr>
            <p:nvPr/>
          </p:nvSpPr>
          <p:spPr bwMode="auto">
            <a:xfrm>
              <a:off x="827" y="579"/>
              <a:ext cx="13" cy="12"/>
            </a:xfrm>
            <a:custGeom>
              <a:avLst/>
              <a:gdLst>
                <a:gd name="T0" fmla="*/ 1 w 26"/>
                <a:gd name="T1" fmla="*/ 1 h 24"/>
                <a:gd name="T2" fmla="*/ 1 w 26"/>
                <a:gd name="T3" fmla="*/ 1 h 24"/>
                <a:gd name="T4" fmla="*/ 1 w 26"/>
                <a:gd name="T5" fmla="*/ 1 h 24"/>
                <a:gd name="T6" fmla="*/ 1 w 26"/>
                <a:gd name="T7" fmla="*/ 1 h 24"/>
                <a:gd name="T8" fmla="*/ 1 w 26"/>
                <a:gd name="T9" fmla="*/ 1 h 24"/>
                <a:gd name="T10" fmla="*/ 1 w 26"/>
                <a:gd name="T11" fmla="*/ 1 h 24"/>
                <a:gd name="T12" fmla="*/ 1 w 26"/>
                <a:gd name="T13" fmla="*/ 1 h 24"/>
                <a:gd name="T14" fmla="*/ 1 w 26"/>
                <a:gd name="T15" fmla="*/ 1 h 24"/>
                <a:gd name="T16" fmla="*/ 1 w 26"/>
                <a:gd name="T17" fmla="*/ 1 h 24"/>
                <a:gd name="T18" fmla="*/ 1 w 26"/>
                <a:gd name="T19" fmla="*/ 1 h 24"/>
                <a:gd name="T20" fmla="*/ 1 w 26"/>
                <a:gd name="T21" fmla="*/ 1 h 24"/>
                <a:gd name="T22" fmla="*/ 0 w 26"/>
                <a:gd name="T23" fmla="*/ 1 h 24"/>
                <a:gd name="T24" fmla="*/ 0 w 26"/>
                <a:gd name="T25" fmla="*/ 1 h 24"/>
                <a:gd name="T26" fmla="*/ 1 w 26"/>
                <a:gd name="T27" fmla="*/ 1 h 24"/>
                <a:gd name="T28" fmla="*/ 1 w 26"/>
                <a:gd name="T29" fmla="*/ 0 h 24"/>
                <a:gd name="T30" fmla="*/ 1 w 26"/>
                <a:gd name="T31" fmla="*/ 0 h 24"/>
                <a:gd name="T32" fmla="*/ 1 w 26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4"/>
                <a:gd name="T53" fmla="*/ 26 w 2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4">
                  <a:moveTo>
                    <a:pt x="20" y="1"/>
                  </a:moveTo>
                  <a:lnTo>
                    <a:pt x="23" y="4"/>
                  </a:lnTo>
                  <a:lnTo>
                    <a:pt x="25" y="7"/>
                  </a:lnTo>
                  <a:lnTo>
                    <a:pt x="26" y="12"/>
                  </a:lnTo>
                  <a:lnTo>
                    <a:pt x="25" y="17"/>
                  </a:lnTo>
                  <a:lnTo>
                    <a:pt x="22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8" y="0"/>
                  </a:lnTo>
                  <a:lnTo>
                    <a:pt x="13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1" name="Freeform 301"/>
            <p:cNvSpPr>
              <a:spLocks/>
            </p:cNvSpPr>
            <p:nvPr/>
          </p:nvSpPr>
          <p:spPr bwMode="auto">
            <a:xfrm>
              <a:off x="680" y="597"/>
              <a:ext cx="109" cy="75"/>
            </a:xfrm>
            <a:custGeom>
              <a:avLst/>
              <a:gdLst>
                <a:gd name="T0" fmla="*/ 1 w 217"/>
                <a:gd name="T1" fmla="*/ 1 h 150"/>
                <a:gd name="T2" fmla="*/ 1 w 217"/>
                <a:gd name="T3" fmla="*/ 1 h 150"/>
                <a:gd name="T4" fmla="*/ 1 w 217"/>
                <a:gd name="T5" fmla="*/ 1 h 150"/>
                <a:gd name="T6" fmla="*/ 1 w 217"/>
                <a:gd name="T7" fmla="*/ 1 h 150"/>
                <a:gd name="T8" fmla="*/ 1 w 217"/>
                <a:gd name="T9" fmla="*/ 1 h 150"/>
                <a:gd name="T10" fmla="*/ 1 w 217"/>
                <a:gd name="T11" fmla="*/ 1 h 150"/>
                <a:gd name="T12" fmla="*/ 1 w 217"/>
                <a:gd name="T13" fmla="*/ 1 h 150"/>
                <a:gd name="T14" fmla="*/ 1 w 217"/>
                <a:gd name="T15" fmla="*/ 1 h 150"/>
                <a:gd name="T16" fmla="*/ 1 w 217"/>
                <a:gd name="T17" fmla="*/ 1 h 150"/>
                <a:gd name="T18" fmla="*/ 1 w 217"/>
                <a:gd name="T19" fmla="*/ 1 h 150"/>
                <a:gd name="T20" fmla="*/ 1 w 217"/>
                <a:gd name="T21" fmla="*/ 1 h 150"/>
                <a:gd name="T22" fmla="*/ 1 w 217"/>
                <a:gd name="T23" fmla="*/ 1 h 150"/>
                <a:gd name="T24" fmla="*/ 1 w 217"/>
                <a:gd name="T25" fmla="*/ 1 h 150"/>
                <a:gd name="T26" fmla="*/ 1 w 217"/>
                <a:gd name="T27" fmla="*/ 1 h 150"/>
                <a:gd name="T28" fmla="*/ 1 w 217"/>
                <a:gd name="T29" fmla="*/ 1 h 150"/>
                <a:gd name="T30" fmla="*/ 1 w 217"/>
                <a:gd name="T31" fmla="*/ 1 h 150"/>
                <a:gd name="T32" fmla="*/ 1 w 217"/>
                <a:gd name="T33" fmla="*/ 1 h 150"/>
                <a:gd name="T34" fmla="*/ 1 w 217"/>
                <a:gd name="T35" fmla="*/ 1 h 150"/>
                <a:gd name="T36" fmla="*/ 1 w 217"/>
                <a:gd name="T37" fmla="*/ 1 h 150"/>
                <a:gd name="T38" fmla="*/ 1 w 217"/>
                <a:gd name="T39" fmla="*/ 1 h 150"/>
                <a:gd name="T40" fmla="*/ 1 w 217"/>
                <a:gd name="T41" fmla="*/ 1 h 150"/>
                <a:gd name="T42" fmla="*/ 1 w 217"/>
                <a:gd name="T43" fmla="*/ 1 h 150"/>
                <a:gd name="T44" fmla="*/ 1 w 217"/>
                <a:gd name="T45" fmla="*/ 1 h 150"/>
                <a:gd name="T46" fmla="*/ 1 w 217"/>
                <a:gd name="T47" fmla="*/ 1 h 150"/>
                <a:gd name="T48" fmla="*/ 1 w 217"/>
                <a:gd name="T49" fmla="*/ 1 h 150"/>
                <a:gd name="T50" fmla="*/ 1 w 217"/>
                <a:gd name="T51" fmla="*/ 1 h 150"/>
                <a:gd name="T52" fmla="*/ 1 w 217"/>
                <a:gd name="T53" fmla="*/ 1 h 150"/>
                <a:gd name="T54" fmla="*/ 1 w 217"/>
                <a:gd name="T55" fmla="*/ 1 h 150"/>
                <a:gd name="T56" fmla="*/ 1 w 217"/>
                <a:gd name="T57" fmla="*/ 1 h 150"/>
                <a:gd name="T58" fmla="*/ 0 w 217"/>
                <a:gd name="T59" fmla="*/ 1 h 150"/>
                <a:gd name="T60" fmla="*/ 1 w 217"/>
                <a:gd name="T61" fmla="*/ 1 h 150"/>
                <a:gd name="T62" fmla="*/ 1 w 217"/>
                <a:gd name="T63" fmla="*/ 1 h 150"/>
                <a:gd name="T64" fmla="*/ 1 w 217"/>
                <a:gd name="T65" fmla="*/ 1 h 150"/>
                <a:gd name="T66" fmla="*/ 1 w 217"/>
                <a:gd name="T67" fmla="*/ 1 h 150"/>
                <a:gd name="T68" fmla="*/ 1 w 217"/>
                <a:gd name="T69" fmla="*/ 1 h 150"/>
                <a:gd name="T70" fmla="*/ 1 w 217"/>
                <a:gd name="T71" fmla="*/ 1 h 150"/>
                <a:gd name="T72" fmla="*/ 1 w 217"/>
                <a:gd name="T73" fmla="*/ 1 h 150"/>
                <a:gd name="T74" fmla="*/ 1 w 217"/>
                <a:gd name="T75" fmla="*/ 1 h 150"/>
                <a:gd name="T76" fmla="*/ 1 w 217"/>
                <a:gd name="T77" fmla="*/ 1 h 150"/>
                <a:gd name="T78" fmla="*/ 1 w 217"/>
                <a:gd name="T79" fmla="*/ 1 h 150"/>
                <a:gd name="T80" fmla="*/ 1 w 217"/>
                <a:gd name="T81" fmla="*/ 1 h 150"/>
                <a:gd name="T82" fmla="*/ 1 w 217"/>
                <a:gd name="T83" fmla="*/ 1 h 150"/>
                <a:gd name="T84" fmla="*/ 1 w 217"/>
                <a:gd name="T85" fmla="*/ 1 h 150"/>
                <a:gd name="T86" fmla="*/ 1 w 217"/>
                <a:gd name="T87" fmla="*/ 1 h 150"/>
                <a:gd name="T88" fmla="*/ 1 w 217"/>
                <a:gd name="T89" fmla="*/ 1 h 150"/>
                <a:gd name="T90" fmla="*/ 1 w 217"/>
                <a:gd name="T91" fmla="*/ 1 h 150"/>
                <a:gd name="T92" fmla="*/ 1 w 217"/>
                <a:gd name="T93" fmla="*/ 1 h 150"/>
                <a:gd name="T94" fmla="*/ 1 w 217"/>
                <a:gd name="T95" fmla="*/ 1 h 150"/>
                <a:gd name="T96" fmla="*/ 1 w 217"/>
                <a:gd name="T97" fmla="*/ 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7"/>
                  </a:moveTo>
                  <a:lnTo>
                    <a:pt x="216" y="16"/>
                  </a:lnTo>
                  <a:lnTo>
                    <a:pt x="214" y="16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8" y="10"/>
                  </a:lnTo>
                  <a:lnTo>
                    <a:pt x="206" y="7"/>
                  </a:lnTo>
                  <a:lnTo>
                    <a:pt x="206" y="5"/>
                  </a:lnTo>
                  <a:lnTo>
                    <a:pt x="203" y="10"/>
                  </a:lnTo>
                  <a:lnTo>
                    <a:pt x="200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1"/>
                  </a:lnTo>
                  <a:lnTo>
                    <a:pt x="159" y="8"/>
                  </a:lnTo>
                  <a:lnTo>
                    <a:pt x="144" y="5"/>
                  </a:lnTo>
                  <a:lnTo>
                    <a:pt x="129" y="2"/>
                  </a:lnTo>
                  <a:lnTo>
                    <a:pt x="113" y="0"/>
                  </a:lnTo>
                  <a:lnTo>
                    <a:pt x="103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7" y="7"/>
                  </a:lnTo>
                  <a:lnTo>
                    <a:pt x="93" y="5"/>
                  </a:lnTo>
                  <a:lnTo>
                    <a:pt x="106" y="5"/>
                  </a:lnTo>
                  <a:lnTo>
                    <a:pt x="118" y="5"/>
                  </a:lnTo>
                  <a:lnTo>
                    <a:pt x="132" y="8"/>
                  </a:lnTo>
                  <a:lnTo>
                    <a:pt x="144" y="11"/>
                  </a:lnTo>
                  <a:lnTo>
                    <a:pt x="156" y="14"/>
                  </a:lnTo>
                  <a:lnTo>
                    <a:pt x="168" y="19"/>
                  </a:lnTo>
                  <a:lnTo>
                    <a:pt x="177" y="22"/>
                  </a:lnTo>
                  <a:lnTo>
                    <a:pt x="184" y="26"/>
                  </a:lnTo>
                  <a:lnTo>
                    <a:pt x="185" y="29"/>
                  </a:lnTo>
                  <a:lnTo>
                    <a:pt x="184" y="31"/>
                  </a:lnTo>
                  <a:lnTo>
                    <a:pt x="180" y="33"/>
                  </a:lnTo>
                  <a:lnTo>
                    <a:pt x="174" y="36"/>
                  </a:lnTo>
                  <a:lnTo>
                    <a:pt x="168" y="39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4" y="46"/>
                  </a:lnTo>
                  <a:lnTo>
                    <a:pt x="135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7" y="34"/>
                  </a:lnTo>
                  <a:lnTo>
                    <a:pt x="84" y="33"/>
                  </a:lnTo>
                  <a:lnTo>
                    <a:pt x="74" y="33"/>
                  </a:lnTo>
                  <a:lnTo>
                    <a:pt x="64" y="36"/>
                  </a:lnTo>
                  <a:lnTo>
                    <a:pt x="58" y="39"/>
                  </a:lnTo>
                  <a:lnTo>
                    <a:pt x="55" y="40"/>
                  </a:lnTo>
                  <a:lnTo>
                    <a:pt x="57" y="42"/>
                  </a:lnTo>
                  <a:lnTo>
                    <a:pt x="63" y="42"/>
                  </a:lnTo>
                  <a:lnTo>
                    <a:pt x="69" y="40"/>
                  </a:lnTo>
                  <a:lnTo>
                    <a:pt x="74" y="40"/>
                  </a:lnTo>
                  <a:lnTo>
                    <a:pt x="80" y="40"/>
                  </a:lnTo>
                  <a:lnTo>
                    <a:pt x="87" y="40"/>
                  </a:lnTo>
                  <a:lnTo>
                    <a:pt x="93" y="42"/>
                  </a:lnTo>
                  <a:lnTo>
                    <a:pt x="100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41" y="54"/>
                  </a:lnTo>
                  <a:lnTo>
                    <a:pt x="144" y="55"/>
                  </a:lnTo>
                  <a:lnTo>
                    <a:pt x="136" y="62"/>
                  </a:lnTo>
                  <a:lnTo>
                    <a:pt x="124" y="66"/>
                  </a:lnTo>
                  <a:lnTo>
                    <a:pt x="112" y="69"/>
                  </a:lnTo>
                  <a:lnTo>
                    <a:pt x="104" y="72"/>
                  </a:lnTo>
                  <a:lnTo>
                    <a:pt x="97" y="72"/>
                  </a:lnTo>
                  <a:lnTo>
                    <a:pt x="86" y="71"/>
                  </a:lnTo>
                  <a:lnTo>
                    <a:pt x="75" y="66"/>
                  </a:lnTo>
                  <a:lnTo>
                    <a:pt x="64" y="63"/>
                  </a:lnTo>
                  <a:lnTo>
                    <a:pt x="55" y="62"/>
                  </a:lnTo>
                  <a:lnTo>
                    <a:pt x="48" y="62"/>
                  </a:lnTo>
                  <a:lnTo>
                    <a:pt x="45" y="63"/>
                  </a:lnTo>
                  <a:lnTo>
                    <a:pt x="48" y="65"/>
                  </a:lnTo>
                  <a:lnTo>
                    <a:pt x="57" y="69"/>
                  </a:lnTo>
                  <a:lnTo>
                    <a:pt x="68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4" y="89"/>
                  </a:lnTo>
                  <a:lnTo>
                    <a:pt x="42" y="92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1" y="101"/>
                  </a:lnTo>
                  <a:lnTo>
                    <a:pt x="5" y="103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9" y="106"/>
                  </a:lnTo>
                  <a:lnTo>
                    <a:pt x="42" y="103"/>
                  </a:lnTo>
                  <a:lnTo>
                    <a:pt x="54" y="100"/>
                  </a:lnTo>
                  <a:lnTo>
                    <a:pt x="66" y="97"/>
                  </a:lnTo>
                  <a:lnTo>
                    <a:pt x="77" y="94"/>
                  </a:lnTo>
                  <a:lnTo>
                    <a:pt x="86" y="91"/>
                  </a:lnTo>
                  <a:lnTo>
                    <a:pt x="92" y="88"/>
                  </a:lnTo>
                  <a:lnTo>
                    <a:pt x="90" y="100"/>
                  </a:lnTo>
                  <a:lnTo>
                    <a:pt x="86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9"/>
                  </a:lnTo>
                  <a:lnTo>
                    <a:pt x="74" y="150"/>
                  </a:lnTo>
                  <a:lnTo>
                    <a:pt x="77" y="150"/>
                  </a:lnTo>
                  <a:lnTo>
                    <a:pt x="81" y="146"/>
                  </a:lnTo>
                  <a:lnTo>
                    <a:pt x="87" y="135"/>
                  </a:lnTo>
                  <a:lnTo>
                    <a:pt x="97" y="117"/>
                  </a:lnTo>
                  <a:lnTo>
                    <a:pt x="104" y="100"/>
                  </a:lnTo>
                  <a:lnTo>
                    <a:pt x="107" y="88"/>
                  </a:lnTo>
                  <a:lnTo>
                    <a:pt x="112" y="86"/>
                  </a:lnTo>
                  <a:lnTo>
                    <a:pt x="118" y="83"/>
                  </a:lnTo>
                  <a:lnTo>
                    <a:pt x="126" y="80"/>
                  </a:lnTo>
                  <a:lnTo>
                    <a:pt x="132" y="77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9"/>
                  </a:lnTo>
                  <a:lnTo>
                    <a:pt x="156" y="68"/>
                  </a:lnTo>
                  <a:lnTo>
                    <a:pt x="156" y="80"/>
                  </a:lnTo>
                  <a:lnTo>
                    <a:pt x="155" y="98"/>
                  </a:lnTo>
                  <a:lnTo>
                    <a:pt x="150" y="117"/>
                  </a:lnTo>
                  <a:lnTo>
                    <a:pt x="147" y="130"/>
                  </a:lnTo>
                  <a:lnTo>
                    <a:pt x="145" y="136"/>
                  </a:lnTo>
                  <a:lnTo>
                    <a:pt x="145" y="139"/>
                  </a:lnTo>
                  <a:lnTo>
                    <a:pt x="147" y="136"/>
                  </a:lnTo>
                  <a:lnTo>
                    <a:pt x="151" y="130"/>
                  </a:lnTo>
                  <a:lnTo>
                    <a:pt x="158" y="117"/>
                  </a:lnTo>
                  <a:lnTo>
                    <a:pt x="164" y="98"/>
                  </a:lnTo>
                  <a:lnTo>
                    <a:pt x="168" y="80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4" y="48"/>
                  </a:lnTo>
                  <a:lnTo>
                    <a:pt x="190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3"/>
                  </a:lnTo>
                  <a:lnTo>
                    <a:pt x="202" y="36"/>
                  </a:lnTo>
                  <a:lnTo>
                    <a:pt x="202" y="42"/>
                  </a:lnTo>
                  <a:lnTo>
                    <a:pt x="200" y="54"/>
                  </a:lnTo>
                  <a:lnTo>
                    <a:pt x="199" y="72"/>
                  </a:lnTo>
                  <a:lnTo>
                    <a:pt x="197" y="92"/>
                  </a:lnTo>
                  <a:lnTo>
                    <a:pt x="196" y="104"/>
                  </a:lnTo>
                  <a:lnTo>
                    <a:pt x="203" y="89"/>
                  </a:lnTo>
                  <a:lnTo>
                    <a:pt x="211" y="65"/>
                  </a:lnTo>
                  <a:lnTo>
                    <a:pt x="216" y="39"/>
                  </a:lnTo>
                  <a:lnTo>
                    <a:pt x="217" y="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2" name="Freeform 302"/>
            <p:cNvSpPr>
              <a:spLocks/>
            </p:cNvSpPr>
            <p:nvPr/>
          </p:nvSpPr>
          <p:spPr bwMode="auto">
            <a:xfrm>
              <a:off x="688" y="465"/>
              <a:ext cx="87" cy="83"/>
            </a:xfrm>
            <a:custGeom>
              <a:avLst/>
              <a:gdLst>
                <a:gd name="T0" fmla="*/ 1 w 174"/>
                <a:gd name="T1" fmla="*/ 1 h 165"/>
                <a:gd name="T2" fmla="*/ 1 w 174"/>
                <a:gd name="T3" fmla="*/ 1 h 165"/>
                <a:gd name="T4" fmla="*/ 1 w 174"/>
                <a:gd name="T5" fmla="*/ 1 h 165"/>
                <a:gd name="T6" fmla="*/ 1 w 174"/>
                <a:gd name="T7" fmla="*/ 1 h 165"/>
                <a:gd name="T8" fmla="*/ 1 w 174"/>
                <a:gd name="T9" fmla="*/ 1 h 165"/>
                <a:gd name="T10" fmla="*/ 1 w 174"/>
                <a:gd name="T11" fmla="*/ 1 h 165"/>
                <a:gd name="T12" fmla="*/ 1 w 174"/>
                <a:gd name="T13" fmla="*/ 1 h 165"/>
                <a:gd name="T14" fmla="*/ 1 w 174"/>
                <a:gd name="T15" fmla="*/ 1 h 165"/>
                <a:gd name="T16" fmla="*/ 1 w 174"/>
                <a:gd name="T17" fmla="*/ 1 h 165"/>
                <a:gd name="T18" fmla="*/ 1 w 174"/>
                <a:gd name="T19" fmla="*/ 1 h 165"/>
                <a:gd name="T20" fmla="*/ 1 w 174"/>
                <a:gd name="T21" fmla="*/ 1 h 165"/>
                <a:gd name="T22" fmla="*/ 1 w 174"/>
                <a:gd name="T23" fmla="*/ 1 h 165"/>
                <a:gd name="T24" fmla="*/ 1 w 174"/>
                <a:gd name="T25" fmla="*/ 1 h 165"/>
                <a:gd name="T26" fmla="*/ 1 w 174"/>
                <a:gd name="T27" fmla="*/ 1 h 165"/>
                <a:gd name="T28" fmla="*/ 1 w 174"/>
                <a:gd name="T29" fmla="*/ 1 h 165"/>
                <a:gd name="T30" fmla="*/ 1 w 174"/>
                <a:gd name="T31" fmla="*/ 1 h 165"/>
                <a:gd name="T32" fmla="*/ 1 w 174"/>
                <a:gd name="T33" fmla="*/ 1 h 165"/>
                <a:gd name="T34" fmla="*/ 1 w 174"/>
                <a:gd name="T35" fmla="*/ 1 h 165"/>
                <a:gd name="T36" fmla="*/ 1 w 174"/>
                <a:gd name="T37" fmla="*/ 1 h 165"/>
                <a:gd name="T38" fmla="*/ 1 w 174"/>
                <a:gd name="T39" fmla="*/ 1 h 165"/>
                <a:gd name="T40" fmla="*/ 1 w 174"/>
                <a:gd name="T41" fmla="*/ 1 h 165"/>
                <a:gd name="T42" fmla="*/ 1 w 174"/>
                <a:gd name="T43" fmla="*/ 1 h 165"/>
                <a:gd name="T44" fmla="*/ 1 w 174"/>
                <a:gd name="T45" fmla="*/ 1 h 165"/>
                <a:gd name="T46" fmla="*/ 1 w 174"/>
                <a:gd name="T47" fmla="*/ 1 h 165"/>
                <a:gd name="T48" fmla="*/ 1 w 174"/>
                <a:gd name="T49" fmla="*/ 1 h 165"/>
                <a:gd name="T50" fmla="*/ 1 w 174"/>
                <a:gd name="T51" fmla="*/ 1 h 165"/>
                <a:gd name="T52" fmla="*/ 1 w 174"/>
                <a:gd name="T53" fmla="*/ 1 h 165"/>
                <a:gd name="T54" fmla="*/ 1 w 174"/>
                <a:gd name="T55" fmla="*/ 1 h 165"/>
                <a:gd name="T56" fmla="*/ 1 w 174"/>
                <a:gd name="T57" fmla="*/ 1 h 165"/>
                <a:gd name="T58" fmla="*/ 1 w 174"/>
                <a:gd name="T59" fmla="*/ 1 h 165"/>
                <a:gd name="T60" fmla="*/ 1 w 174"/>
                <a:gd name="T61" fmla="*/ 1 h 165"/>
                <a:gd name="T62" fmla="*/ 1 w 174"/>
                <a:gd name="T63" fmla="*/ 1 h 165"/>
                <a:gd name="T64" fmla="*/ 1 w 174"/>
                <a:gd name="T65" fmla="*/ 1 h 165"/>
                <a:gd name="T66" fmla="*/ 1 w 174"/>
                <a:gd name="T67" fmla="*/ 1 h 165"/>
                <a:gd name="T68" fmla="*/ 1 w 174"/>
                <a:gd name="T69" fmla="*/ 1 h 165"/>
                <a:gd name="T70" fmla="*/ 1 w 174"/>
                <a:gd name="T71" fmla="*/ 1 h 165"/>
                <a:gd name="T72" fmla="*/ 1 w 174"/>
                <a:gd name="T73" fmla="*/ 1 h 165"/>
                <a:gd name="T74" fmla="*/ 1 w 174"/>
                <a:gd name="T75" fmla="*/ 1 h 165"/>
                <a:gd name="T76" fmla="*/ 1 w 174"/>
                <a:gd name="T77" fmla="*/ 1 h 165"/>
                <a:gd name="T78" fmla="*/ 1 w 174"/>
                <a:gd name="T79" fmla="*/ 1 h 165"/>
                <a:gd name="T80" fmla="*/ 1 w 174"/>
                <a:gd name="T81" fmla="*/ 1 h 165"/>
                <a:gd name="T82" fmla="*/ 1 w 174"/>
                <a:gd name="T83" fmla="*/ 1 h 165"/>
                <a:gd name="T84" fmla="*/ 1 w 174"/>
                <a:gd name="T85" fmla="*/ 1 h 165"/>
                <a:gd name="T86" fmla="*/ 1 w 174"/>
                <a:gd name="T87" fmla="*/ 1 h 165"/>
                <a:gd name="T88" fmla="*/ 1 w 174"/>
                <a:gd name="T89" fmla="*/ 1 h 165"/>
                <a:gd name="T90" fmla="*/ 1 w 174"/>
                <a:gd name="T91" fmla="*/ 1 h 165"/>
                <a:gd name="T92" fmla="*/ 1 w 174"/>
                <a:gd name="T93" fmla="*/ 1 h 165"/>
                <a:gd name="T94" fmla="*/ 1 w 174"/>
                <a:gd name="T95" fmla="*/ 1 h 165"/>
                <a:gd name="T96" fmla="*/ 1 w 174"/>
                <a:gd name="T97" fmla="*/ 1 h 165"/>
                <a:gd name="T98" fmla="*/ 1 w 174"/>
                <a:gd name="T99" fmla="*/ 1 h 165"/>
                <a:gd name="T100" fmla="*/ 1 w 174"/>
                <a:gd name="T101" fmla="*/ 1 h 165"/>
                <a:gd name="T102" fmla="*/ 1 w 174"/>
                <a:gd name="T103" fmla="*/ 1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4"/>
                <a:gd name="T157" fmla="*/ 0 h 165"/>
                <a:gd name="T158" fmla="*/ 174 w 174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4" h="165">
                  <a:moveTo>
                    <a:pt x="168" y="165"/>
                  </a:moveTo>
                  <a:lnTo>
                    <a:pt x="168" y="162"/>
                  </a:lnTo>
                  <a:lnTo>
                    <a:pt x="169" y="159"/>
                  </a:lnTo>
                  <a:lnTo>
                    <a:pt x="172" y="158"/>
                  </a:lnTo>
                  <a:lnTo>
                    <a:pt x="174" y="154"/>
                  </a:lnTo>
                  <a:lnTo>
                    <a:pt x="166" y="148"/>
                  </a:lnTo>
                  <a:lnTo>
                    <a:pt x="160" y="141"/>
                  </a:lnTo>
                  <a:lnTo>
                    <a:pt x="155" y="135"/>
                  </a:lnTo>
                  <a:lnTo>
                    <a:pt x="154" y="129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8" y="77"/>
                  </a:lnTo>
                  <a:lnTo>
                    <a:pt x="145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5"/>
                  </a:lnTo>
                  <a:lnTo>
                    <a:pt x="137" y="61"/>
                  </a:lnTo>
                  <a:lnTo>
                    <a:pt x="139" y="74"/>
                  </a:lnTo>
                  <a:lnTo>
                    <a:pt x="140" y="90"/>
                  </a:lnTo>
                  <a:lnTo>
                    <a:pt x="140" y="107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0" y="107"/>
                  </a:lnTo>
                  <a:lnTo>
                    <a:pt x="111" y="99"/>
                  </a:lnTo>
                  <a:lnTo>
                    <a:pt x="105" y="93"/>
                  </a:lnTo>
                  <a:lnTo>
                    <a:pt x="100" y="83"/>
                  </a:lnTo>
                  <a:lnTo>
                    <a:pt x="96" y="67"/>
                  </a:lnTo>
                  <a:lnTo>
                    <a:pt x="93" y="52"/>
                  </a:lnTo>
                  <a:lnTo>
                    <a:pt x="91" y="40"/>
                  </a:lnTo>
                  <a:lnTo>
                    <a:pt x="91" y="31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6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84" y="9"/>
                  </a:lnTo>
                  <a:lnTo>
                    <a:pt x="85" y="15"/>
                  </a:lnTo>
                  <a:lnTo>
                    <a:pt x="87" y="23"/>
                  </a:lnTo>
                  <a:lnTo>
                    <a:pt x="85" y="31"/>
                  </a:lnTo>
                  <a:lnTo>
                    <a:pt x="84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3"/>
                  </a:lnTo>
                  <a:lnTo>
                    <a:pt x="76" y="72"/>
                  </a:lnTo>
                  <a:lnTo>
                    <a:pt x="64" y="60"/>
                  </a:lnTo>
                  <a:lnTo>
                    <a:pt x="50" y="46"/>
                  </a:lnTo>
                  <a:lnTo>
                    <a:pt x="38" y="32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3" y="31"/>
                  </a:lnTo>
                  <a:lnTo>
                    <a:pt x="35" y="46"/>
                  </a:lnTo>
                  <a:lnTo>
                    <a:pt x="41" y="57"/>
                  </a:lnTo>
                  <a:lnTo>
                    <a:pt x="47" y="66"/>
                  </a:lnTo>
                  <a:lnTo>
                    <a:pt x="59" y="77"/>
                  </a:lnTo>
                  <a:lnTo>
                    <a:pt x="70" y="86"/>
                  </a:lnTo>
                  <a:lnTo>
                    <a:pt x="79" y="92"/>
                  </a:lnTo>
                  <a:lnTo>
                    <a:pt x="70" y="92"/>
                  </a:lnTo>
                  <a:lnTo>
                    <a:pt x="58" y="90"/>
                  </a:lnTo>
                  <a:lnTo>
                    <a:pt x="47" y="87"/>
                  </a:lnTo>
                  <a:lnTo>
                    <a:pt x="39" y="84"/>
                  </a:lnTo>
                  <a:lnTo>
                    <a:pt x="35" y="81"/>
                  </a:lnTo>
                  <a:lnTo>
                    <a:pt x="32" y="81"/>
                  </a:lnTo>
                  <a:lnTo>
                    <a:pt x="29" y="83"/>
                  </a:lnTo>
                  <a:lnTo>
                    <a:pt x="32" y="87"/>
                  </a:lnTo>
                  <a:lnTo>
                    <a:pt x="36" y="90"/>
                  </a:lnTo>
                  <a:lnTo>
                    <a:pt x="44" y="95"/>
                  </a:lnTo>
                  <a:lnTo>
                    <a:pt x="52" y="98"/>
                  </a:lnTo>
                  <a:lnTo>
                    <a:pt x="61" y="103"/>
                  </a:lnTo>
                  <a:lnTo>
                    <a:pt x="71" y="106"/>
                  </a:lnTo>
                  <a:lnTo>
                    <a:pt x="81" y="109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8" y="113"/>
                  </a:lnTo>
                  <a:lnTo>
                    <a:pt x="119" y="119"/>
                  </a:lnTo>
                  <a:lnTo>
                    <a:pt x="128" y="127"/>
                  </a:lnTo>
                  <a:lnTo>
                    <a:pt x="134" y="135"/>
                  </a:lnTo>
                  <a:lnTo>
                    <a:pt x="129" y="136"/>
                  </a:lnTo>
                  <a:lnTo>
                    <a:pt x="123" y="139"/>
                  </a:lnTo>
                  <a:lnTo>
                    <a:pt x="116" y="141"/>
                  </a:lnTo>
                  <a:lnTo>
                    <a:pt x="108" y="142"/>
                  </a:lnTo>
                  <a:lnTo>
                    <a:pt x="100" y="142"/>
                  </a:lnTo>
                  <a:lnTo>
                    <a:pt x="93" y="144"/>
                  </a:lnTo>
                  <a:lnTo>
                    <a:pt x="87" y="144"/>
                  </a:lnTo>
                  <a:lnTo>
                    <a:pt x="81" y="142"/>
                  </a:lnTo>
                  <a:lnTo>
                    <a:pt x="73" y="141"/>
                  </a:lnTo>
                  <a:lnTo>
                    <a:pt x="70" y="142"/>
                  </a:lnTo>
                  <a:lnTo>
                    <a:pt x="71" y="145"/>
                  </a:lnTo>
                  <a:lnTo>
                    <a:pt x="82" y="148"/>
                  </a:lnTo>
                  <a:lnTo>
                    <a:pt x="90" y="150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48"/>
                  </a:lnTo>
                  <a:lnTo>
                    <a:pt x="143" y="148"/>
                  </a:lnTo>
                  <a:lnTo>
                    <a:pt x="148" y="148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4" y="159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3" name="Freeform 303"/>
            <p:cNvSpPr>
              <a:spLocks/>
            </p:cNvSpPr>
            <p:nvPr/>
          </p:nvSpPr>
          <p:spPr bwMode="auto">
            <a:xfrm>
              <a:off x="817" y="433"/>
              <a:ext cx="53" cy="126"/>
            </a:xfrm>
            <a:custGeom>
              <a:avLst/>
              <a:gdLst>
                <a:gd name="T0" fmla="*/ 1 w 106"/>
                <a:gd name="T1" fmla="*/ 1 h 252"/>
                <a:gd name="T2" fmla="*/ 1 w 106"/>
                <a:gd name="T3" fmla="*/ 1 h 252"/>
                <a:gd name="T4" fmla="*/ 1 w 106"/>
                <a:gd name="T5" fmla="*/ 1 h 252"/>
                <a:gd name="T6" fmla="*/ 1 w 106"/>
                <a:gd name="T7" fmla="*/ 1 h 252"/>
                <a:gd name="T8" fmla="*/ 1 w 106"/>
                <a:gd name="T9" fmla="*/ 1 h 252"/>
                <a:gd name="T10" fmla="*/ 0 w 106"/>
                <a:gd name="T11" fmla="*/ 1 h 252"/>
                <a:gd name="T12" fmla="*/ 1 w 106"/>
                <a:gd name="T13" fmla="*/ 1 h 252"/>
                <a:gd name="T14" fmla="*/ 1 w 106"/>
                <a:gd name="T15" fmla="*/ 1 h 252"/>
                <a:gd name="T16" fmla="*/ 1 w 106"/>
                <a:gd name="T17" fmla="*/ 1 h 252"/>
                <a:gd name="T18" fmla="*/ 1 w 106"/>
                <a:gd name="T19" fmla="*/ 1 h 252"/>
                <a:gd name="T20" fmla="*/ 1 w 106"/>
                <a:gd name="T21" fmla="*/ 1 h 252"/>
                <a:gd name="T22" fmla="*/ 1 w 106"/>
                <a:gd name="T23" fmla="*/ 1 h 252"/>
                <a:gd name="T24" fmla="*/ 1 w 106"/>
                <a:gd name="T25" fmla="*/ 1 h 252"/>
                <a:gd name="T26" fmla="*/ 1 w 106"/>
                <a:gd name="T27" fmla="*/ 1 h 252"/>
                <a:gd name="T28" fmla="*/ 1 w 106"/>
                <a:gd name="T29" fmla="*/ 1 h 252"/>
                <a:gd name="T30" fmla="*/ 1 w 106"/>
                <a:gd name="T31" fmla="*/ 1 h 252"/>
                <a:gd name="T32" fmla="*/ 1 w 106"/>
                <a:gd name="T33" fmla="*/ 1 h 252"/>
                <a:gd name="T34" fmla="*/ 1 w 106"/>
                <a:gd name="T35" fmla="*/ 1 h 252"/>
                <a:gd name="T36" fmla="*/ 1 w 106"/>
                <a:gd name="T37" fmla="*/ 1 h 252"/>
                <a:gd name="T38" fmla="*/ 1 w 106"/>
                <a:gd name="T39" fmla="*/ 1 h 252"/>
                <a:gd name="T40" fmla="*/ 1 w 106"/>
                <a:gd name="T41" fmla="*/ 1 h 252"/>
                <a:gd name="T42" fmla="*/ 1 w 106"/>
                <a:gd name="T43" fmla="*/ 1 h 252"/>
                <a:gd name="T44" fmla="*/ 1 w 106"/>
                <a:gd name="T45" fmla="*/ 1 h 252"/>
                <a:gd name="T46" fmla="*/ 1 w 106"/>
                <a:gd name="T47" fmla="*/ 1 h 252"/>
                <a:gd name="T48" fmla="*/ 1 w 106"/>
                <a:gd name="T49" fmla="*/ 1 h 252"/>
                <a:gd name="T50" fmla="*/ 1 w 106"/>
                <a:gd name="T51" fmla="*/ 1 h 252"/>
                <a:gd name="T52" fmla="*/ 1 w 106"/>
                <a:gd name="T53" fmla="*/ 1 h 252"/>
                <a:gd name="T54" fmla="*/ 1 w 106"/>
                <a:gd name="T55" fmla="*/ 1 h 252"/>
                <a:gd name="T56" fmla="*/ 1 w 106"/>
                <a:gd name="T57" fmla="*/ 1 h 252"/>
                <a:gd name="T58" fmla="*/ 1 w 106"/>
                <a:gd name="T59" fmla="*/ 1 h 252"/>
                <a:gd name="T60" fmla="*/ 1 w 106"/>
                <a:gd name="T61" fmla="*/ 1 h 252"/>
                <a:gd name="T62" fmla="*/ 1 w 106"/>
                <a:gd name="T63" fmla="*/ 1 h 252"/>
                <a:gd name="T64" fmla="*/ 1 w 106"/>
                <a:gd name="T65" fmla="*/ 1 h 252"/>
                <a:gd name="T66" fmla="*/ 1 w 106"/>
                <a:gd name="T67" fmla="*/ 1 h 252"/>
                <a:gd name="T68" fmla="*/ 1 w 106"/>
                <a:gd name="T69" fmla="*/ 1 h 252"/>
                <a:gd name="T70" fmla="*/ 1 w 106"/>
                <a:gd name="T71" fmla="*/ 1 h 252"/>
                <a:gd name="T72" fmla="*/ 1 w 106"/>
                <a:gd name="T73" fmla="*/ 1 h 252"/>
                <a:gd name="T74" fmla="*/ 1 w 106"/>
                <a:gd name="T75" fmla="*/ 1 h 252"/>
                <a:gd name="T76" fmla="*/ 1 w 106"/>
                <a:gd name="T77" fmla="*/ 1 h 252"/>
                <a:gd name="T78" fmla="*/ 1 w 106"/>
                <a:gd name="T79" fmla="*/ 1 h 252"/>
                <a:gd name="T80" fmla="*/ 1 w 106"/>
                <a:gd name="T81" fmla="*/ 1 h 252"/>
                <a:gd name="T82" fmla="*/ 1 w 106"/>
                <a:gd name="T83" fmla="*/ 1 h 252"/>
                <a:gd name="T84" fmla="*/ 1 w 106"/>
                <a:gd name="T85" fmla="*/ 1 h 252"/>
                <a:gd name="T86" fmla="*/ 1 w 106"/>
                <a:gd name="T87" fmla="*/ 1 h 2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6"/>
                <a:gd name="T133" fmla="*/ 0 h 252"/>
                <a:gd name="T134" fmla="*/ 106 w 106"/>
                <a:gd name="T135" fmla="*/ 252 h 2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6" h="252">
                  <a:moveTo>
                    <a:pt x="0" y="217"/>
                  </a:moveTo>
                  <a:lnTo>
                    <a:pt x="6" y="212"/>
                  </a:lnTo>
                  <a:lnTo>
                    <a:pt x="10" y="208"/>
                  </a:lnTo>
                  <a:lnTo>
                    <a:pt x="15" y="202"/>
                  </a:lnTo>
                  <a:lnTo>
                    <a:pt x="16" y="196"/>
                  </a:lnTo>
                  <a:lnTo>
                    <a:pt x="18" y="199"/>
                  </a:lnTo>
                  <a:lnTo>
                    <a:pt x="21" y="200"/>
                  </a:lnTo>
                  <a:lnTo>
                    <a:pt x="22" y="200"/>
                  </a:lnTo>
                  <a:lnTo>
                    <a:pt x="24" y="202"/>
                  </a:lnTo>
                  <a:lnTo>
                    <a:pt x="26" y="197"/>
                  </a:lnTo>
                  <a:lnTo>
                    <a:pt x="29" y="189"/>
                  </a:lnTo>
                  <a:lnTo>
                    <a:pt x="29" y="179"/>
                  </a:lnTo>
                  <a:lnTo>
                    <a:pt x="27" y="173"/>
                  </a:lnTo>
                  <a:lnTo>
                    <a:pt x="19" y="160"/>
                  </a:lnTo>
                  <a:lnTo>
                    <a:pt x="10" y="142"/>
                  </a:lnTo>
                  <a:lnTo>
                    <a:pt x="3" y="122"/>
                  </a:lnTo>
                  <a:lnTo>
                    <a:pt x="0" y="110"/>
                  </a:lnTo>
                  <a:lnTo>
                    <a:pt x="0" y="104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4" y="105"/>
                  </a:lnTo>
                  <a:lnTo>
                    <a:pt x="7" y="116"/>
                  </a:lnTo>
                  <a:lnTo>
                    <a:pt x="15" y="131"/>
                  </a:lnTo>
                  <a:lnTo>
                    <a:pt x="24" y="145"/>
                  </a:lnTo>
                  <a:lnTo>
                    <a:pt x="32" y="153"/>
                  </a:lnTo>
                  <a:lnTo>
                    <a:pt x="36" y="139"/>
                  </a:lnTo>
                  <a:lnTo>
                    <a:pt x="41" y="118"/>
                  </a:lnTo>
                  <a:lnTo>
                    <a:pt x="42" y="98"/>
                  </a:lnTo>
                  <a:lnTo>
                    <a:pt x="42" y="84"/>
                  </a:lnTo>
                  <a:lnTo>
                    <a:pt x="39" y="70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31"/>
                  </a:lnTo>
                  <a:lnTo>
                    <a:pt x="42" y="37"/>
                  </a:lnTo>
                  <a:lnTo>
                    <a:pt x="42" y="46"/>
                  </a:lnTo>
                  <a:lnTo>
                    <a:pt x="44" y="55"/>
                  </a:lnTo>
                  <a:lnTo>
                    <a:pt x="47" y="66"/>
                  </a:lnTo>
                  <a:lnTo>
                    <a:pt x="50" y="72"/>
                  </a:lnTo>
                  <a:lnTo>
                    <a:pt x="55" y="55"/>
                  </a:lnTo>
                  <a:lnTo>
                    <a:pt x="62" y="35"/>
                  </a:lnTo>
                  <a:lnTo>
                    <a:pt x="70" y="15"/>
                  </a:lnTo>
                  <a:lnTo>
                    <a:pt x="80" y="3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5" y="3"/>
                  </a:lnTo>
                  <a:lnTo>
                    <a:pt x="82" y="8"/>
                  </a:lnTo>
                  <a:lnTo>
                    <a:pt x="76" y="18"/>
                  </a:lnTo>
                  <a:lnTo>
                    <a:pt x="70" y="38"/>
                  </a:lnTo>
                  <a:lnTo>
                    <a:pt x="64" y="58"/>
                  </a:lnTo>
                  <a:lnTo>
                    <a:pt x="61" y="70"/>
                  </a:lnTo>
                  <a:lnTo>
                    <a:pt x="68" y="69"/>
                  </a:lnTo>
                  <a:lnTo>
                    <a:pt x="76" y="67"/>
                  </a:lnTo>
                  <a:lnTo>
                    <a:pt x="84" y="63"/>
                  </a:lnTo>
                  <a:lnTo>
                    <a:pt x="90" y="60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4" y="60"/>
                  </a:lnTo>
                  <a:lnTo>
                    <a:pt x="91" y="63"/>
                  </a:lnTo>
                  <a:lnTo>
                    <a:pt x="85" y="69"/>
                  </a:lnTo>
                  <a:lnTo>
                    <a:pt x="74" y="76"/>
                  </a:lnTo>
                  <a:lnTo>
                    <a:pt x="64" y="83"/>
                  </a:lnTo>
                  <a:lnTo>
                    <a:pt x="58" y="87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4"/>
                  </a:lnTo>
                  <a:lnTo>
                    <a:pt x="44" y="154"/>
                  </a:lnTo>
                  <a:lnTo>
                    <a:pt x="51" y="154"/>
                  </a:lnTo>
                  <a:lnTo>
                    <a:pt x="59" y="153"/>
                  </a:lnTo>
                  <a:lnTo>
                    <a:pt x="67" y="153"/>
                  </a:lnTo>
                  <a:lnTo>
                    <a:pt x="76" y="151"/>
                  </a:lnTo>
                  <a:lnTo>
                    <a:pt x="82" y="150"/>
                  </a:lnTo>
                  <a:lnTo>
                    <a:pt x="90" y="148"/>
                  </a:lnTo>
                  <a:lnTo>
                    <a:pt x="94" y="145"/>
                  </a:lnTo>
                  <a:lnTo>
                    <a:pt x="97" y="144"/>
                  </a:lnTo>
                  <a:lnTo>
                    <a:pt x="100" y="141"/>
                  </a:lnTo>
                  <a:lnTo>
                    <a:pt x="103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2" y="157"/>
                  </a:lnTo>
                  <a:lnTo>
                    <a:pt x="73" y="160"/>
                  </a:lnTo>
                  <a:lnTo>
                    <a:pt x="64" y="165"/>
                  </a:lnTo>
                  <a:lnTo>
                    <a:pt x="56" y="168"/>
                  </a:lnTo>
                  <a:lnTo>
                    <a:pt x="50" y="170"/>
                  </a:lnTo>
                  <a:lnTo>
                    <a:pt x="45" y="171"/>
                  </a:lnTo>
                  <a:lnTo>
                    <a:pt x="41" y="177"/>
                  </a:lnTo>
                  <a:lnTo>
                    <a:pt x="38" y="186"/>
                  </a:lnTo>
                  <a:lnTo>
                    <a:pt x="36" y="196"/>
                  </a:lnTo>
                  <a:lnTo>
                    <a:pt x="36" y="203"/>
                  </a:lnTo>
                  <a:lnTo>
                    <a:pt x="39" y="206"/>
                  </a:lnTo>
                  <a:lnTo>
                    <a:pt x="45" y="206"/>
                  </a:lnTo>
                  <a:lnTo>
                    <a:pt x="51" y="206"/>
                  </a:lnTo>
                  <a:lnTo>
                    <a:pt x="58" y="205"/>
                  </a:lnTo>
                  <a:lnTo>
                    <a:pt x="70" y="200"/>
                  </a:lnTo>
                  <a:lnTo>
                    <a:pt x="82" y="194"/>
                  </a:lnTo>
                  <a:lnTo>
                    <a:pt x="93" y="188"/>
                  </a:lnTo>
                  <a:lnTo>
                    <a:pt x="100" y="183"/>
                  </a:lnTo>
                  <a:lnTo>
                    <a:pt x="103" y="179"/>
                  </a:lnTo>
                  <a:lnTo>
                    <a:pt x="106" y="177"/>
                  </a:lnTo>
                  <a:lnTo>
                    <a:pt x="106" y="179"/>
                  </a:lnTo>
                  <a:lnTo>
                    <a:pt x="103" y="185"/>
                  </a:lnTo>
                  <a:lnTo>
                    <a:pt x="96" y="196"/>
                  </a:lnTo>
                  <a:lnTo>
                    <a:pt x="87" y="209"/>
                  </a:lnTo>
                  <a:lnTo>
                    <a:pt x="76" y="220"/>
                  </a:lnTo>
                  <a:lnTo>
                    <a:pt x="68" y="228"/>
                  </a:lnTo>
                  <a:lnTo>
                    <a:pt x="67" y="225"/>
                  </a:lnTo>
                  <a:lnTo>
                    <a:pt x="65" y="220"/>
                  </a:lnTo>
                  <a:lnTo>
                    <a:pt x="64" y="217"/>
                  </a:lnTo>
                  <a:lnTo>
                    <a:pt x="62" y="214"/>
                  </a:lnTo>
                  <a:lnTo>
                    <a:pt x="55" y="209"/>
                  </a:lnTo>
                  <a:lnTo>
                    <a:pt x="45" y="208"/>
                  </a:lnTo>
                  <a:lnTo>
                    <a:pt x="36" y="209"/>
                  </a:lnTo>
                  <a:lnTo>
                    <a:pt x="29" y="212"/>
                  </a:lnTo>
                  <a:lnTo>
                    <a:pt x="24" y="218"/>
                  </a:lnTo>
                  <a:lnTo>
                    <a:pt x="22" y="223"/>
                  </a:lnTo>
                  <a:lnTo>
                    <a:pt x="22" y="228"/>
                  </a:lnTo>
                  <a:lnTo>
                    <a:pt x="24" y="232"/>
                  </a:lnTo>
                  <a:lnTo>
                    <a:pt x="18" y="238"/>
                  </a:lnTo>
                  <a:lnTo>
                    <a:pt x="10" y="244"/>
                  </a:lnTo>
                  <a:lnTo>
                    <a:pt x="4" y="249"/>
                  </a:lnTo>
                  <a:lnTo>
                    <a:pt x="1" y="252"/>
                  </a:lnTo>
                  <a:lnTo>
                    <a:pt x="7" y="244"/>
                  </a:lnTo>
                  <a:lnTo>
                    <a:pt x="13" y="235"/>
                  </a:lnTo>
                  <a:lnTo>
                    <a:pt x="16" y="229"/>
                  </a:lnTo>
                  <a:lnTo>
                    <a:pt x="16" y="223"/>
                  </a:lnTo>
                  <a:lnTo>
                    <a:pt x="13" y="220"/>
                  </a:lnTo>
                  <a:lnTo>
                    <a:pt x="9" y="217"/>
                  </a:lnTo>
                  <a:lnTo>
                    <a:pt x="4" y="215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4" name="Freeform 304"/>
            <p:cNvSpPr>
              <a:spLocks/>
            </p:cNvSpPr>
            <p:nvPr/>
          </p:nvSpPr>
          <p:spPr bwMode="auto">
            <a:xfrm>
              <a:off x="805" y="503"/>
              <a:ext cx="10" cy="16"/>
            </a:xfrm>
            <a:custGeom>
              <a:avLst/>
              <a:gdLst>
                <a:gd name="T0" fmla="*/ 1 w 18"/>
                <a:gd name="T1" fmla="*/ 1 h 32"/>
                <a:gd name="T2" fmla="*/ 1 w 18"/>
                <a:gd name="T3" fmla="*/ 1 h 32"/>
                <a:gd name="T4" fmla="*/ 1 w 18"/>
                <a:gd name="T5" fmla="*/ 1 h 32"/>
                <a:gd name="T6" fmla="*/ 1 w 18"/>
                <a:gd name="T7" fmla="*/ 1 h 32"/>
                <a:gd name="T8" fmla="*/ 1 w 18"/>
                <a:gd name="T9" fmla="*/ 1 h 32"/>
                <a:gd name="T10" fmla="*/ 1 w 18"/>
                <a:gd name="T11" fmla="*/ 1 h 32"/>
                <a:gd name="T12" fmla="*/ 0 w 18"/>
                <a:gd name="T13" fmla="*/ 1 h 32"/>
                <a:gd name="T14" fmla="*/ 0 w 18"/>
                <a:gd name="T15" fmla="*/ 1 h 32"/>
                <a:gd name="T16" fmla="*/ 0 w 18"/>
                <a:gd name="T17" fmla="*/ 1 h 32"/>
                <a:gd name="T18" fmla="*/ 0 w 18"/>
                <a:gd name="T19" fmla="*/ 0 h 32"/>
                <a:gd name="T20" fmla="*/ 1 w 18"/>
                <a:gd name="T21" fmla="*/ 0 h 32"/>
                <a:gd name="T22" fmla="*/ 1 w 18"/>
                <a:gd name="T23" fmla="*/ 1 h 32"/>
                <a:gd name="T24" fmla="*/ 1 w 18"/>
                <a:gd name="T25" fmla="*/ 1 h 32"/>
                <a:gd name="T26" fmla="*/ 1 w 18"/>
                <a:gd name="T27" fmla="*/ 1 h 32"/>
                <a:gd name="T28" fmla="*/ 1 w 18"/>
                <a:gd name="T29" fmla="*/ 1 h 32"/>
                <a:gd name="T30" fmla="*/ 1 w 18"/>
                <a:gd name="T31" fmla="*/ 1 h 32"/>
                <a:gd name="T32" fmla="*/ 1 w 18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2"/>
                <a:gd name="T53" fmla="*/ 18 w 18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2">
                  <a:moveTo>
                    <a:pt x="18" y="29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4" y="9"/>
                  </a:lnTo>
                  <a:lnTo>
                    <a:pt x="9" y="16"/>
                  </a:lnTo>
                  <a:lnTo>
                    <a:pt x="13" y="24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5" name="Freeform 305"/>
            <p:cNvSpPr>
              <a:spLocks/>
            </p:cNvSpPr>
            <p:nvPr/>
          </p:nvSpPr>
          <p:spPr bwMode="auto">
            <a:xfrm>
              <a:off x="878" y="499"/>
              <a:ext cx="171" cy="104"/>
            </a:xfrm>
            <a:custGeom>
              <a:avLst/>
              <a:gdLst>
                <a:gd name="T0" fmla="*/ 1 w 342"/>
                <a:gd name="T1" fmla="*/ 0 h 210"/>
                <a:gd name="T2" fmla="*/ 1 w 342"/>
                <a:gd name="T3" fmla="*/ 0 h 210"/>
                <a:gd name="T4" fmla="*/ 1 w 342"/>
                <a:gd name="T5" fmla="*/ 0 h 210"/>
                <a:gd name="T6" fmla="*/ 1 w 342"/>
                <a:gd name="T7" fmla="*/ 0 h 210"/>
                <a:gd name="T8" fmla="*/ 1 w 342"/>
                <a:gd name="T9" fmla="*/ 0 h 210"/>
                <a:gd name="T10" fmla="*/ 1 w 342"/>
                <a:gd name="T11" fmla="*/ 0 h 210"/>
                <a:gd name="T12" fmla="*/ 1 w 342"/>
                <a:gd name="T13" fmla="*/ 0 h 210"/>
                <a:gd name="T14" fmla="*/ 1 w 342"/>
                <a:gd name="T15" fmla="*/ 0 h 210"/>
                <a:gd name="T16" fmla="*/ 1 w 342"/>
                <a:gd name="T17" fmla="*/ 0 h 210"/>
                <a:gd name="T18" fmla="*/ 1 w 342"/>
                <a:gd name="T19" fmla="*/ 0 h 210"/>
                <a:gd name="T20" fmla="*/ 1 w 342"/>
                <a:gd name="T21" fmla="*/ 0 h 210"/>
                <a:gd name="T22" fmla="*/ 1 w 342"/>
                <a:gd name="T23" fmla="*/ 0 h 210"/>
                <a:gd name="T24" fmla="*/ 1 w 342"/>
                <a:gd name="T25" fmla="*/ 0 h 210"/>
                <a:gd name="T26" fmla="*/ 1 w 342"/>
                <a:gd name="T27" fmla="*/ 0 h 210"/>
                <a:gd name="T28" fmla="*/ 1 w 342"/>
                <a:gd name="T29" fmla="*/ 0 h 210"/>
                <a:gd name="T30" fmla="*/ 1 w 342"/>
                <a:gd name="T31" fmla="*/ 0 h 210"/>
                <a:gd name="T32" fmla="*/ 1 w 342"/>
                <a:gd name="T33" fmla="*/ 0 h 210"/>
                <a:gd name="T34" fmla="*/ 1 w 342"/>
                <a:gd name="T35" fmla="*/ 0 h 210"/>
                <a:gd name="T36" fmla="*/ 1 w 342"/>
                <a:gd name="T37" fmla="*/ 0 h 210"/>
                <a:gd name="T38" fmla="*/ 1 w 342"/>
                <a:gd name="T39" fmla="*/ 0 h 210"/>
                <a:gd name="T40" fmla="*/ 1 w 342"/>
                <a:gd name="T41" fmla="*/ 0 h 210"/>
                <a:gd name="T42" fmla="*/ 1 w 342"/>
                <a:gd name="T43" fmla="*/ 0 h 210"/>
                <a:gd name="T44" fmla="*/ 1 w 342"/>
                <a:gd name="T45" fmla="*/ 0 h 210"/>
                <a:gd name="T46" fmla="*/ 1 w 342"/>
                <a:gd name="T47" fmla="*/ 0 h 210"/>
                <a:gd name="T48" fmla="*/ 1 w 342"/>
                <a:gd name="T49" fmla="*/ 0 h 210"/>
                <a:gd name="T50" fmla="*/ 1 w 342"/>
                <a:gd name="T51" fmla="*/ 0 h 210"/>
                <a:gd name="T52" fmla="*/ 1 w 342"/>
                <a:gd name="T53" fmla="*/ 0 h 210"/>
                <a:gd name="T54" fmla="*/ 1 w 342"/>
                <a:gd name="T55" fmla="*/ 0 h 210"/>
                <a:gd name="T56" fmla="*/ 1 w 342"/>
                <a:gd name="T57" fmla="*/ 0 h 210"/>
                <a:gd name="T58" fmla="*/ 1 w 342"/>
                <a:gd name="T59" fmla="*/ 0 h 210"/>
                <a:gd name="T60" fmla="*/ 1 w 342"/>
                <a:gd name="T61" fmla="*/ 0 h 210"/>
                <a:gd name="T62" fmla="*/ 1 w 342"/>
                <a:gd name="T63" fmla="*/ 0 h 210"/>
                <a:gd name="T64" fmla="*/ 1 w 342"/>
                <a:gd name="T65" fmla="*/ 0 h 210"/>
                <a:gd name="T66" fmla="*/ 1 w 342"/>
                <a:gd name="T67" fmla="*/ 0 h 210"/>
                <a:gd name="T68" fmla="*/ 1 w 342"/>
                <a:gd name="T69" fmla="*/ 0 h 210"/>
                <a:gd name="T70" fmla="*/ 1 w 342"/>
                <a:gd name="T71" fmla="*/ 0 h 210"/>
                <a:gd name="T72" fmla="*/ 1 w 342"/>
                <a:gd name="T73" fmla="*/ 0 h 210"/>
                <a:gd name="T74" fmla="*/ 1 w 342"/>
                <a:gd name="T75" fmla="*/ 0 h 210"/>
                <a:gd name="T76" fmla="*/ 1 w 342"/>
                <a:gd name="T77" fmla="*/ 0 h 210"/>
                <a:gd name="T78" fmla="*/ 1 w 342"/>
                <a:gd name="T79" fmla="*/ 0 h 210"/>
                <a:gd name="T80" fmla="*/ 1 w 342"/>
                <a:gd name="T81" fmla="*/ 0 h 210"/>
                <a:gd name="T82" fmla="*/ 1 w 342"/>
                <a:gd name="T83" fmla="*/ 0 h 210"/>
                <a:gd name="T84" fmla="*/ 1 w 342"/>
                <a:gd name="T85" fmla="*/ 0 h 210"/>
                <a:gd name="T86" fmla="*/ 1 w 342"/>
                <a:gd name="T87" fmla="*/ 0 h 210"/>
                <a:gd name="T88" fmla="*/ 1 w 342"/>
                <a:gd name="T89" fmla="*/ 0 h 210"/>
                <a:gd name="T90" fmla="*/ 1 w 342"/>
                <a:gd name="T91" fmla="*/ 0 h 210"/>
                <a:gd name="T92" fmla="*/ 1 w 342"/>
                <a:gd name="T93" fmla="*/ 0 h 210"/>
                <a:gd name="T94" fmla="*/ 1 w 342"/>
                <a:gd name="T95" fmla="*/ 0 h 210"/>
                <a:gd name="T96" fmla="*/ 1 w 342"/>
                <a:gd name="T97" fmla="*/ 0 h 210"/>
                <a:gd name="T98" fmla="*/ 1 w 342"/>
                <a:gd name="T99" fmla="*/ 0 h 210"/>
                <a:gd name="T100" fmla="*/ 1 w 342"/>
                <a:gd name="T101" fmla="*/ 0 h 210"/>
                <a:gd name="T102" fmla="*/ 1 w 342"/>
                <a:gd name="T103" fmla="*/ 0 h 210"/>
                <a:gd name="T104" fmla="*/ 1 w 342"/>
                <a:gd name="T105" fmla="*/ 0 h 21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10"/>
                <a:gd name="T161" fmla="*/ 342 w 342"/>
                <a:gd name="T162" fmla="*/ 210 h 21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10">
                  <a:moveTo>
                    <a:pt x="13" y="161"/>
                  </a:moveTo>
                  <a:lnTo>
                    <a:pt x="18" y="156"/>
                  </a:lnTo>
                  <a:lnTo>
                    <a:pt x="26" y="152"/>
                  </a:lnTo>
                  <a:lnTo>
                    <a:pt x="33" y="147"/>
                  </a:lnTo>
                  <a:lnTo>
                    <a:pt x="44" y="142"/>
                  </a:lnTo>
                  <a:lnTo>
                    <a:pt x="52" y="136"/>
                  </a:lnTo>
                  <a:lnTo>
                    <a:pt x="61" y="132"/>
                  </a:lnTo>
                  <a:lnTo>
                    <a:pt x="65" y="127"/>
                  </a:lnTo>
                  <a:lnTo>
                    <a:pt x="68" y="124"/>
                  </a:lnTo>
                  <a:lnTo>
                    <a:pt x="71" y="113"/>
                  </a:lnTo>
                  <a:lnTo>
                    <a:pt x="79" y="97"/>
                  </a:lnTo>
                  <a:lnTo>
                    <a:pt x="87" y="78"/>
                  </a:lnTo>
                  <a:lnTo>
                    <a:pt x="93" y="65"/>
                  </a:lnTo>
                  <a:lnTo>
                    <a:pt x="97" y="58"/>
                  </a:lnTo>
                  <a:lnTo>
                    <a:pt x="104" y="49"/>
                  </a:lnTo>
                  <a:lnTo>
                    <a:pt x="111" y="40"/>
                  </a:lnTo>
                  <a:lnTo>
                    <a:pt x="120" y="29"/>
                  </a:lnTo>
                  <a:lnTo>
                    <a:pt x="129" y="20"/>
                  </a:lnTo>
                  <a:lnTo>
                    <a:pt x="137" y="11"/>
                  </a:lnTo>
                  <a:lnTo>
                    <a:pt x="145" y="5"/>
                  </a:lnTo>
                  <a:lnTo>
                    <a:pt x="149" y="2"/>
                  </a:lnTo>
                  <a:lnTo>
                    <a:pt x="154" y="0"/>
                  </a:lnTo>
                  <a:lnTo>
                    <a:pt x="155" y="2"/>
                  </a:lnTo>
                  <a:lnTo>
                    <a:pt x="154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42" y="17"/>
                  </a:lnTo>
                  <a:lnTo>
                    <a:pt x="134" y="26"/>
                  </a:lnTo>
                  <a:lnTo>
                    <a:pt x="125" y="36"/>
                  </a:lnTo>
                  <a:lnTo>
                    <a:pt x="116" y="46"/>
                  </a:lnTo>
                  <a:lnTo>
                    <a:pt x="108" y="57"/>
                  </a:lnTo>
                  <a:lnTo>
                    <a:pt x="102" y="65"/>
                  </a:lnTo>
                  <a:lnTo>
                    <a:pt x="99" y="71"/>
                  </a:lnTo>
                  <a:lnTo>
                    <a:pt x="94" y="81"/>
                  </a:lnTo>
                  <a:lnTo>
                    <a:pt x="91" y="92"/>
                  </a:lnTo>
                  <a:lnTo>
                    <a:pt x="88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8" y="115"/>
                  </a:lnTo>
                  <a:lnTo>
                    <a:pt x="91" y="113"/>
                  </a:lnTo>
                  <a:lnTo>
                    <a:pt x="97" y="110"/>
                  </a:lnTo>
                  <a:lnTo>
                    <a:pt x="102" y="107"/>
                  </a:lnTo>
                  <a:lnTo>
                    <a:pt x="107" y="103"/>
                  </a:lnTo>
                  <a:lnTo>
                    <a:pt x="114" y="98"/>
                  </a:lnTo>
                  <a:lnTo>
                    <a:pt x="120" y="94"/>
                  </a:lnTo>
                  <a:lnTo>
                    <a:pt x="126" y="89"/>
                  </a:lnTo>
                  <a:lnTo>
                    <a:pt x="134" y="86"/>
                  </a:lnTo>
                  <a:lnTo>
                    <a:pt x="139" y="83"/>
                  </a:lnTo>
                  <a:lnTo>
                    <a:pt x="143" y="81"/>
                  </a:lnTo>
                  <a:lnTo>
                    <a:pt x="151" y="68"/>
                  </a:lnTo>
                  <a:lnTo>
                    <a:pt x="160" y="55"/>
                  </a:lnTo>
                  <a:lnTo>
                    <a:pt x="172" y="43"/>
                  </a:lnTo>
                  <a:lnTo>
                    <a:pt x="186" y="31"/>
                  </a:lnTo>
                  <a:lnTo>
                    <a:pt x="200" y="22"/>
                  </a:lnTo>
                  <a:lnTo>
                    <a:pt x="212" y="13"/>
                  </a:lnTo>
                  <a:lnTo>
                    <a:pt x="221" y="8"/>
                  </a:lnTo>
                  <a:lnTo>
                    <a:pt x="229" y="5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1" y="5"/>
                  </a:lnTo>
                  <a:lnTo>
                    <a:pt x="235" y="8"/>
                  </a:lnTo>
                  <a:lnTo>
                    <a:pt x="224" y="14"/>
                  </a:lnTo>
                  <a:lnTo>
                    <a:pt x="212" y="23"/>
                  </a:lnTo>
                  <a:lnTo>
                    <a:pt x="200" y="34"/>
                  </a:lnTo>
                  <a:lnTo>
                    <a:pt x="187" y="45"/>
                  </a:lnTo>
                  <a:lnTo>
                    <a:pt x="177" y="57"/>
                  </a:lnTo>
                  <a:lnTo>
                    <a:pt x="168" y="68"/>
                  </a:lnTo>
                  <a:lnTo>
                    <a:pt x="160" y="77"/>
                  </a:lnTo>
                  <a:lnTo>
                    <a:pt x="158" y="83"/>
                  </a:lnTo>
                  <a:lnTo>
                    <a:pt x="158" y="86"/>
                  </a:lnTo>
                  <a:lnTo>
                    <a:pt x="162" y="86"/>
                  </a:lnTo>
                  <a:lnTo>
                    <a:pt x="165" y="84"/>
                  </a:lnTo>
                  <a:lnTo>
                    <a:pt x="172" y="84"/>
                  </a:lnTo>
                  <a:lnTo>
                    <a:pt x="183" y="83"/>
                  </a:lnTo>
                  <a:lnTo>
                    <a:pt x="195" y="80"/>
                  </a:lnTo>
                  <a:lnTo>
                    <a:pt x="204" y="77"/>
                  </a:lnTo>
                  <a:lnTo>
                    <a:pt x="212" y="77"/>
                  </a:lnTo>
                  <a:lnTo>
                    <a:pt x="221" y="69"/>
                  </a:lnTo>
                  <a:lnTo>
                    <a:pt x="233" y="60"/>
                  </a:lnTo>
                  <a:lnTo>
                    <a:pt x="247" y="52"/>
                  </a:lnTo>
                  <a:lnTo>
                    <a:pt x="261" y="46"/>
                  </a:lnTo>
                  <a:lnTo>
                    <a:pt x="274" y="40"/>
                  </a:lnTo>
                  <a:lnTo>
                    <a:pt x="287" y="34"/>
                  </a:lnTo>
                  <a:lnTo>
                    <a:pt x="296" y="29"/>
                  </a:lnTo>
                  <a:lnTo>
                    <a:pt x="302" y="26"/>
                  </a:lnTo>
                  <a:lnTo>
                    <a:pt x="308" y="25"/>
                  </a:lnTo>
                  <a:lnTo>
                    <a:pt x="311" y="26"/>
                  </a:lnTo>
                  <a:lnTo>
                    <a:pt x="310" y="29"/>
                  </a:lnTo>
                  <a:lnTo>
                    <a:pt x="302" y="34"/>
                  </a:lnTo>
                  <a:lnTo>
                    <a:pt x="293" y="37"/>
                  </a:lnTo>
                  <a:lnTo>
                    <a:pt x="282" y="42"/>
                  </a:lnTo>
                  <a:lnTo>
                    <a:pt x="271" y="48"/>
                  </a:lnTo>
                  <a:lnTo>
                    <a:pt x="261" y="54"/>
                  </a:lnTo>
                  <a:lnTo>
                    <a:pt x="252" y="60"/>
                  </a:lnTo>
                  <a:lnTo>
                    <a:pt x="244" y="68"/>
                  </a:lnTo>
                  <a:lnTo>
                    <a:pt x="238" y="74"/>
                  </a:lnTo>
                  <a:lnTo>
                    <a:pt x="235" y="78"/>
                  </a:lnTo>
                  <a:lnTo>
                    <a:pt x="245" y="80"/>
                  </a:lnTo>
                  <a:lnTo>
                    <a:pt x="259" y="78"/>
                  </a:lnTo>
                  <a:lnTo>
                    <a:pt x="273" y="77"/>
                  </a:lnTo>
                  <a:lnTo>
                    <a:pt x="287" y="75"/>
                  </a:lnTo>
                  <a:lnTo>
                    <a:pt x="300" y="72"/>
                  </a:lnTo>
                  <a:lnTo>
                    <a:pt x="313" y="69"/>
                  </a:lnTo>
                  <a:lnTo>
                    <a:pt x="322" y="66"/>
                  </a:lnTo>
                  <a:lnTo>
                    <a:pt x="328" y="63"/>
                  </a:lnTo>
                  <a:lnTo>
                    <a:pt x="336" y="60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37" y="65"/>
                  </a:lnTo>
                  <a:lnTo>
                    <a:pt x="331" y="68"/>
                  </a:lnTo>
                  <a:lnTo>
                    <a:pt x="323" y="72"/>
                  </a:lnTo>
                  <a:lnTo>
                    <a:pt x="313" y="78"/>
                  </a:lnTo>
                  <a:lnTo>
                    <a:pt x="299" y="83"/>
                  </a:lnTo>
                  <a:lnTo>
                    <a:pt x="285" y="87"/>
                  </a:lnTo>
                  <a:lnTo>
                    <a:pt x="270" y="92"/>
                  </a:lnTo>
                  <a:lnTo>
                    <a:pt x="255" y="94"/>
                  </a:lnTo>
                  <a:lnTo>
                    <a:pt x="239" y="94"/>
                  </a:lnTo>
                  <a:lnTo>
                    <a:pt x="244" y="98"/>
                  </a:lnTo>
                  <a:lnTo>
                    <a:pt x="252" y="104"/>
                  </a:lnTo>
                  <a:lnTo>
                    <a:pt x="261" y="110"/>
                  </a:lnTo>
                  <a:lnTo>
                    <a:pt x="271" y="115"/>
                  </a:lnTo>
                  <a:lnTo>
                    <a:pt x="281" y="121"/>
                  </a:lnTo>
                  <a:lnTo>
                    <a:pt x="290" y="126"/>
                  </a:lnTo>
                  <a:lnTo>
                    <a:pt x="297" y="129"/>
                  </a:lnTo>
                  <a:lnTo>
                    <a:pt x="303" y="132"/>
                  </a:lnTo>
                  <a:lnTo>
                    <a:pt x="311" y="135"/>
                  </a:lnTo>
                  <a:lnTo>
                    <a:pt x="314" y="139"/>
                  </a:lnTo>
                  <a:lnTo>
                    <a:pt x="313" y="141"/>
                  </a:lnTo>
                  <a:lnTo>
                    <a:pt x="305" y="139"/>
                  </a:lnTo>
                  <a:lnTo>
                    <a:pt x="297" y="136"/>
                  </a:lnTo>
                  <a:lnTo>
                    <a:pt x="287" y="133"/>
                  </a:lnTo>
                  <a:lnTo>
                    <a:pt x="273" y="129"/>
                  </a:lnTo>
                  <a:lnTo>
                    <a:pt x="259" y="123"/>
                  </a:lnTo>
                  <a:lnTo>
                    <a:pt x="245" y="117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100"/>
                  </a:lnTo>
                  <a:lnTo>
                    <a:pt x="212" y="100"/>
                  </a:lnTo>
                  <a:lnTo>
                    <a:pt x="206" y="101"/>
                  </a:lnTo>
                  <a:lnTo>
                    <a:pt x="198" y="101"/>
                  </a:lnTo>
                  <a:lnTo>
                    <a:pt x="191" y="103"/>
                  </a:lnTo>
                  <a:lnTo>
                    <a:pt x="184" y="103"/>
                  </a:lnTo>
                  <a:lnTo>
                    <a:pt x="177" y="104"/>
                  </a:lnTo>
                  <a:lnTo>
                    <a:pt x="172" y="104"/>
                  </a:lnTo>
                  <a:lnTo>
                    <a:pt x="168" y="106"/>
                  </a:lnTo>
                  <a:lnTo>
                    <a:pt x="171" y="112"/>
                  </a:lnTo>
                  <a:lnTo>
                    <a:pt x="175" y="118"/>
                  </a:lnTo>
                  <a:lnTo>
                    <a:pt x="181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2"/>
                  </a:lnTo>
                  <a:lnTo>
                    <a:pt x="210" y="147"/>
                  </a:lnTo>
                  <a:lnTo>
                    <a:pt x="215" y="150"/>
                  </a:lnTo>
                  <a:lnTo>
                    <a:pt x="224" y="156"/>
                  </a:lnTo>
                  <a:lnTo>
                    <a:pt x="233" y="161"/>
                  </a:lnTo>
                  <a:lnTo>
                    <a:pt x="242" y="165"/>
                  </a:lnTo>
                  <a:lnTo>
                    <a:pt x="249" y="168"/>
                  </a:lnTo>
                  <a:lnTo>
                    <a:pt x="253" y="173"/>
                  </a:lnTo>
                  <a:lnTo>
                    <a:pt x="256" y="178"/>
                  </a:lnTo>
                  <a:lnTo>
                    <a:pt x="253" y="179"/>
                  </a:lnTo>
                  <a:lnTo>
                    <a:pt x="242" y="173"/>
                  </a:lnTo>
                  <a:lnTo>
                    <a:pt x="233" y="167"/>
                  </a:lnTo>
                  <a:lnTo>
                    <a:pt x="221" y="161"/>
                  </a:lnTo>
                  <a:lnTo>
                    <a:pt x="207" y="153"/>
                  </a:lnTo>
                  <a:lnTo>
                    <a:pt x="195" y="144"/>
                  </a:lnTo>
                  <a:lnTo>
                    <a:pt x="181" y="136"/>
                  </a:lnTo>
                  <a:lnTo>
                    <a:pt x="171" y="130"/>
                  </a:lnTo>
                  <a:lnTo>
                    <a:pt x="163" y="124"/>
                  </a:lnTo>
                  <a:lnTo>
                    <a:pt x="157" y="120"/>
                  </a:lnTo>
                  <a:lnTo>
                    <a:pt x="151" y="115"/>
                  </a:lnTo>
                  <a:lnTo>
                    <a:pt x="145" y="113"/>
                  </a:lnTo>
                  <a:lnTo>
                    <a:pt x="140" y="115"/>
                  </a:lnTo>
                  <a:lnTo>
                    <a:pt x="134" y="118"/>
                  </a:lnTo>
                  <a:lnTo>
                    <a:pt x="125" y="121"/>
                  </a:lnTo>
                  <a:lnTo>
                    <a:pt x="111" y="126"/>
                  </a:lnTo>
                  <a:lnTo>
                    <a:pt x="99" y="129"/>
                  </a:lnTo>
                  <a:lnTo>
                    <a:pt x="91" y="133"/>
                  </a:lnTo>
                  <a:lnTo>
                    <a:pt x="90" y="136"/>
                  </a:lnTo>
                  <a:lnTo>
                    <a:pt x="90" y="138"/>
                  </a:lnTo>
                  <a:lnTo>
                    <a:pt x="93" y="142"/>
                  </a:lnTo>
                  <a:lnTo>
                    <a:pt x="99" y="147"/>
                  </a:lnTo>
                  <a:lnTo>
                    <a:pt x="105" y="152"/>
                  </a:lnTo>
                  <a:lnTo>
                    <a:pt x="113" y="159"/>
                  </a:lnTo>
                  <a:lnTo>
                    <a:pt x="123" y="167"/>
                  </a:lnTo>
                  <a:lnTo>
                    <a:pt x="136" y="176"/>
                  </a:lnTo>
                  <a:lnTo>
                    <a:pt x="148" y="185"/>
                  </a:lnTo>
                  <a:lnTo>
                    <a:pt x="160" y="193"/>
                  </a:lnTo>
                  <a:lnTo>
                    <a:pt x="169" y="199"/>
                  </a:lnTo>
                  <a:lnTo>
                    <a:pt x="177" y="202"/>
                  </a:lnTo>
                  <a:lnTo>
                    <a:pt x="184" y="207"/>
                  </a:lnTo>
                  <a:lnTo>
                    <a:pt x="183" y="210"/>
                  </a:lnTo>
                  <a:lnTo>
                    <a:pt x="175" y="210"/>
                  </a:lnTo>
                  <a:lnTo>
                    <a:pt x="165" y="204"/>
                  </a:lnTo>
                  <a:lnTo>
                    <a:pt x="155" y="197"/>
                  </a:lnTo>
                  <a:lnTo>
                    <a:pt x="145" y="190"/>
                  </a:lnTo>
                  <a:lnTo>
                    <a:pt x="131" y="182"/>
                  </a:lnTo>
                  <a:lnTo>
                    <a:pt x="117" y="173"/>
                  </a:lnTo>
                  <a:lnTo>
                    <a:pt x="104" y="165"/>
                  </a:lnTo>
                  <a:lnTo>
                    <a:pt x="91" y="159"/>
                  </a:lnTo>
                  <a:lnTo>
                    <a:pt x="82" y="153"/>
                  </a:lnTo>
                  <a:lnTo>
                    <a:pt x="78" y="152"/>
                  </a:lnTo>
                  <a:lnTo>
                    <a:pt x="73" y="152"/>
                  </a:lnTo>
                  <a:lnTo>
                    <a:pt x="65" y="155"/>
                  </a:lnTo>
                  <a:lnTo>
                    <a:pt x="55" y="158"/>
                  </a:lnTo>
                  <a:lnTo>
                    <a:pt x="42" y="162"/>
                  </a:lnTo>
                  <a:lnTo>
                    <a:pt x="30" y="165"/>
                  </a:lnTo>
                  <a:lnTo>
                    <a:pt x="18" y="170"/>
                  </a:lnTo>
                  <a:lnTo>
                    <a:pt x="9" y="172"/>
                  </a:lnTo>
                  <a:lnTo>
                    <a:pt x="3" y="173"/>
                  </a:lnTo>
                  <a:lnTo>
                    <a:pt x="0" y="173"/>
                  </a:lnTo>
                  <a:lnTo>
                    <a:pt x="1" y="170"/>
                  </a:lnTo>
                  <a:lnTo>
                    <a:pt x="7" y="167"/>
                  </a:lnTo>
                  <a:lnTo>
                    <a:pt x="13" y="16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6" name="Freeform 306"/>
            <p:cNvSpPr>
              <a:spLocks/>
            </p:cNvSpPr>
            <p:nvPr/>
          </p:nvSpPr>
          <p:spPr bwMode="auto">
            <a:xfrm>
              <a:off x="844" y="604"/>
              <a:ext cx="123" cy="103"/>
            </a:xfrm>
            <a:custGeom>
              <a:avLst/>
              <a:gdLst>
                <a:gd name="T0" fmla="*/ 0 w 247"/>
                <a:gd name="T1" fmla="*/ 1 h 206"/>
                <a:gd name="T2" fmla="*/ 0 w 247"/>
                <a:gd name="T3" fmla="*/ 1 h 206"/>
                <a:gd name="T4" fmla="*/ 0 w 247"/>
                <a:gd name="T5" fmla="*/ 1 h 206"/>
                <a:gd name="T6" fmla="*/ 0 w 247"/>
                <a:gd name="T7" fmla="*/ 1 h 206"/>
                <a:gd name="T8" fmla="*/ 0 w 247"/>
                <a:gd name="T9" fmla="*/ 1 h 206"/>
                <a:gd name="T10" fmla="*/ 0 w 247"/>
                <a:gd name="T11" fmla="*/ 1 h 206"/>
                <a:gd name="T12" fmla="*/ 0 w 247"/>
                <a:gd name="T13" fmla="*/ 1 h 206"/>
                <a:gd name="T14" fmla="*/ 0 w 247"/>
                <a:gd name="T15" fmla="*/ 1 h 206"/>
                <a:gd name="T16" fmla="*/ 0 w 247"/>
                <a:gd name="T17" fmla="*/ 1 h 206"/>
                <a:gd name="T18" fmla="*/ 0 w 247"/>
                <a:gd name="T19" fmla="*/ 1 h 206"/>
                <a:gd name="T20" fmla="*/ 0 w 247"/>
                <a:gd name="T21" fmla="*/ 1 h 206"/>
                <a:gd name="T22" fmla="*/ 0 w 247"/>
                <a:gd name="T23" fmla="*/ 1 h 206"/>
                <a:gd name="T24" fmla="*/ 0 w 247"/>
                <a:gd name="T25" fmla="*/ 1 h 206"/>
                <a:gd name="T26" fmla="*/ 0 w 247"/>
                <a:gd name="T27" fmla="*/ 1 h 206"/>
                <a:gd name="T28" fmla="*/ 0 w 247"/>
                <a:gd name="T29" fmla="*/ 1 h 206"/>
                <a:gd name="T30" fmla="*/ 0 w 247"/>
                <a:gd name="T31" fmla="*/ 1 h 206"/>
                <a:gd name="T32" fmla="*/ 0 w 247"/>
                <a:gd name="T33" fmla="*/ 1 h 206"/>
                <a:gd name="T34" fmla="*/ 0 w 247"/>
                <a:gd name="T35" fmla="*/ 1 h 206"/>
                <a:gd name="T36" fmla="*/ 0 w 247"/>
                <a:gd name="T37" fmla="*/ 1 h 206"/>
                <a:gd name="T38" fmla="*/ 0 w 247"/>
                <a:gd name="T39" fmla="*/ 1 h 206"/>
                <a:gd name="T40" fmla="*/ 0 w 247"/>
                <a:gd name="T41" fmla="*/ 1 h 206"/>
                <a:gd name="T42" fmla="*/ 0 w 247"/>
                <a:gd name="T43" fmla="*/ 1 h 206"/>
                <a:gd name="T44" fmla="*/ 0 w 247"/>
                <a:gd name="T45" fmla="*/ 1 h 206"/>
                <a:gd name="T46" fmla="*/ 0 w 247"/>
                <a:gd name="T47" fmla="*/ 1 h 206"/>
                <a:gd name="T48" fmla="*/ 0 w 247"/>
                <a:gd name="T49" fmla="*/ 1 h 206"/>
                <a:gd name="T50" fmla="*/ 0 w 247"/>
                <a:gd name="T51" fmla="*/ 1 h 206"/>
                <a:gd name="T52" fmla="*/ 0 w 247"/>
                <a:gd name="T53" fmla="*/ 1 h 206"/>
                <a:gd name="T54" fmla="*/ 0 w 247"/>
                <a:gd name="T55" fmla="*/ 1 h 206"/>
                <a:gd name="T56" fmla="*/ 0 w 247"/>
                <a:gd name="T57" fmla="*/ 1 h 206"/>
                <a:gd name="T58" fmla="*/ 0 w 247"/>
                <a:gd name="T59" fmla="*/ 1 h 206"/>
                <a:gd name="T60" fmla="*/ 0 w 247"/>
                <a:gd name="T61" fmla="*/ 1 h 206"/>
                <a:gd name="T62" fmla="*/ 0 w 247"/>
                <a:gd name="T63" fmla="*/ 1 h 206"/>
                <a:gd name="T64" fmla="*/ 0 w 247"/>
                <a:gd name="T65" fmla="*/ 1 h 206"/>
                <a:gd name="T66" fmla="*/ 0 w 247"/>
                <a:gd name="T67" fmla="*/ 1 h 206"/>
                <a:gd name="T68" fmla="*/ 0 w 247"/>
                <a:gd name="T69" fmla="*/ 1 h 206"/>
                <a:gd name="T70" fmla="*/ 0 w 247"/>
                <a:gd name="T71" fmla="*/ 1 h 206"/>
                <a:gd name="T72" fmla="*/ 0 w 247"/>
                <a:gd name="T73" fmla="*/ 1 h 206"/>
                <a:gd name="T74" fmla="*/ 0 w 247"/>
                <a:gd name="T75" fmla="*/ 1 h 206"/>
                <a:gd name="T76" fmla="*/ 0 w 247"/>
                <a:gd name="T77" fmla="*/ 1 h 206"/>
                <a:gd name="T78" fmla="*/ 0 w 247"/>
                <a:gd name="T79" fmla="*/ 1 h 206"/>
                <a:gd name="T80" fmla="*/ 0 w 247"/>
                <a:gd name="T81" fmla="*/ 1 h 206"/>
                <a:gd name="T82" fmla="*/ 0 w 247"/>
                <a:gd name="T83" fmla="*/ 1 h 206"/>
                <a:gd name="T84" fmla="*/ 0 w 247"/>
                <a:gd name="T85" fmla="*/ 1 h 206"/>
                <a:gd name="T86" fmla="*/ 0 w 247"/>
                <a:gd name="T87" fmla="*/ 1 h 206"/>
                <a:gd name="T88" fmla="*/ 0 w 247"/>
                <a:gd name="T89" fmla="*/ 1 h 206"/>
                <a:gd name="T90" fmla="*/ 0 w 247"/>
                <a:gd name="T91" fmla="*/ 1 h 206"/>
                <a:gd name="T92" fmla="*/ 0 w 247"/>
                <a:gd name="T93" fmla="*/ 1 h 206"/>
                <a:gd name="T94" fmla="*/ 0 w 247"/>
                <a:gd name="T95" fmla="*/ 1 h 206"/>
                <a:gd name="T96" fmla="*/ 0 w 247"/>
                <a:gd name="T97" fmla="*/ 1 h 206"/>
                <a:gd name="T98" fmla="*/ 0 w 247"/>
                <a:gd name="T99" fmla="*/ 1 h 206"/>
                <a:gd name="T100" fmla="*/ 0 w 247"/>
                <a:gd name="T101" fmla="*/ 1 h 206"/>
                <a:gd name="T102" fmla="*/ 0 w 247"/>
                <a:gd name="T103" fmla="*/ 0 h 2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6"/>
                <a:gd name="T158" fmla="*/ 247 w 247"/>
                <a:gd name="T159" fmla="*/ 206 h 2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6">
                  <a:moveTo>
                    <a:pt x="9" y="2"/>
                  </a:moveTo>
                  <a:lnTo>
                    <a:pt x="18" y="9"/>
                  </a:lnTo>
                  <a:lnTo>
                    <a:pt x="29" y="17"/>
                  </a:lnTo>
                  <a:lnTo>
                    <a:pt x="40" y="22"/>
                  </a:lnTo>
                  <a:lnTo>
                    <a:pt x="49" y="23"/>
                  </a:lnTo>
                  <a:lnTo>
                    <a:pt x="61" y="20"/>
                  </a:lnTo>
                  <a:lnTo>
                    <a:pt x="76" y="17"/>
                  </a:lnTo>
                  <a:lnTo>
                    <a:pt x="93" y="15"/>
                  </a:lnTo>
                  <a:lnTo>
                    <a:pt x="111" y="12"/>
                  </a:lnTo>
                  <a:lnTo>
                    <a:pt x="128" y="12"/>
                  </a:lnTo>
                  <a:lnTo>
                    <a:pt x="144" y="12"/>
                  </a:lnTo>
                  <a:lnTo>
                    <a:pt x="157" y="12"/>
                  </a:lnTo>
                  <a:lnTo>
                    <a:pt x="165" y="15"/>
                  </a:lnTo>
                  <a:lnTo>
                    <a:pt x="173" y="20"/>
                  </a:lnTo>
                  <a:lnTo>
                    <a:pt x="173" y="22"/>
                  </a:lnTo>
                  <a:lnTo>
                    <a:pt x="166" y="22"/>
                  </a:lnTo>
                  <a:lnTo>
                    <a:pt x="156" y="22"/>
                  </a:lnTo>
                  <a:lnTo>
                    <a:pt x="147" y="22"/>
                  </a:lnTo>
                  <a:lnTo>
                    <a:pt x="134" y="22"/>
                  </a:lnTo>
                  <a:lnTo>
                    <a:pt x="121" y="22"/>
                  </a:lnTo>
                  <a:lnTo>
                    <a:pt x="105" y="23"/>
                  </a:lnTo>
                  <a:lnTo>
                    <a:pt x="90" y="26"/>
                  </a:lnTo>
                  <a:lnTo>
                    <a:pt x="78" y="28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6" y="37"/>
                  </a:lnTo>
                  <a:lnTo>
                    <a:pt x="73" y="40"/>
                  </a:lnTo>
                  <a:lnTo>
                    <a:pt x="79" y="43"/>
                  </a:lnTo>
                  <a:lnTo>
                    <a:pt x="87" y="46"/>
                  </a:lnTo>
                  <a:lnTo>
                    <a:pt x="95" y="49"/>
                  </a:lnTo>
                  <a:lnTo>
                    <a:pt x="101" y="52"/>
                  </a:lnTo>
                  <a:lnTo>
                    <a:pt x="105" y="54"/>
                  </a:lnTo>
                  <a:lnTo>
                    <a:pt x="108" y="57"/>
                  </a:lnTo>
                  <a:lnTo>
                    <a:pt x="121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3" y="57"/>
                  </a:lnTo>
                  <a:lnTo>
                    <a:pt x="189" y="60"/>
                  </a:lnTo>
                  <a:lnTo>
                    <a:pt x="205" y="63"/>
                  </a:lnTo>
                  <a:lnTo>
                    <a:pt x="217" y="67"/>
                  </a:lnTo>
                  <a:lnTo>
                    <a:pt x="224" y="72"/>
                  </a:lnTo>
                  <a:lnTo>
                    <a:pt x="232" y="78"/>
                  </a:lnTo>
                  <a:lnTo>
                    <a:pt x="232" y="81"/>
                  </a:lnTo>
                  <a:lnTo>
                    <a:pt x="227" y="80"/>
                  </a:lnTo>
                  <a:lnTo>
                    <a:pt x="218" y="77"/>
                  </a:lnTo>
                  <a:lnTo>
                    <a:pt x="211" y="74"/>
                  </a:lnTo>
                  <a:lnTo>
                    <a:pt x="200" y="72"/>
                  </a:lnTo>
                  <a:lnTo>
                    <a:pt x="186" y="69"/>
                  </a:lnTo>
                  <a:lnTo>
                    <a:pt x="173" y="67"/>
                  </a:lnTo>
                  <a:lnTo>
                    <a:pt x="157" y="66"/>
                  </a:lnTo>
                  <a:lnTo>
                    <a:pt x="145" y="66"/>
                  </a:lnTo>
                  <a:lnTo>
                    <a:pt x="133" y="66"/>
                  </a:lnTo>
                  <a:lnTo>
                    <a:pt x="125" y="67"/>
                  </a:lnTo>
                  <a:lnTo>
                    <a:pt x="137" y="77"/>
                  </a:lnTo>
                  <a:lnTo>
                    <a:pt x="147" y="83"/>
                  </a:lnTo>
                  <a:lnTo>
                    <a:pt x="154" y="87"/>
                  </a:lnTo>
                  <a:lnTo>
                    <a:pt x="157" y="92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1" y="96"/>
                  </a:lnTo>
                  <a:lnTo>
                    <a:pt x="205" y="100"/>
                  </a:lnTo>
                  <a:lnTo>
                    <a:pt x="218" y="104"/>
                  </a:lnTo>
                  <a:lnTo>
                    <a:pt x="231" y="112"/>
                  </a:lnTo>
                  <a:lnTo>
                    <a:pt x="241" y="122"/>
                  </a:lnTo>
                  <a:lnTo>
                    <a:pt x="247" y="136"/>
                  </a:lnTo>
                  <a:lnTo>
                    <a:pt x="240" y="130"/>
                  </a:lnTo>
                  <a:lnTo>
                    <a:pt x="232" y="125"/>
                  </a:lnTo>
                  <a:lnTo>
                    <a:pt x="221" y="119"/>
                  </a:lnTo>
                  <a:lnTo>
                    <a:pt x="212" y="115"/>
                  </a:lnTo>
                  <a:lnTo>
                    <a:pt x="203" y="110"/>
                  </a:lnTo>
                  <a:lnTo>
                    <a:pt x="192" y="109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5" y="118"/>
                  </a:lnTo>
                  <a:lnTo>
                    <a:pt x="195" y="130"/>
                  </a:lnTo>
                  <a:lnTo>
                    <a:pt x="206" y="141"/>
                  </a:lnTo>
                  <a:lnTo>
                    <a:pt x="215" y="150"/>
                  </a:lnTo>
                  <a:lnTo>
                    <a:pt x="224" y="159"/>
                  </a:lnTo>
                  <a:lnTo>
                    <a:pt x="232" y="167"/>
                  </a:lnTo>
                  <a:lnTo>
                    <a:pt x="237" y="173"/>
                  </a:lnTo>
                  <a:lnTo>
                    <a:pt x="238" y="176"/>
                  </a:lnTo>
                  <a:lnTo>
                    <a:pt x="240" y="182"/>
                  </a:lnTo>
                  <a:lnTo>
                    <a:pt x="243" y="190"/>
                  </a:lnTo>
                  <a:lnTo>
                    <a:pt x="244" y="199"/>
                  </a:lnTo>
                  <a:lnTo>
                    <a:pt x="247" y="206"/>
                  </a:lnTo>
                  <a:lnTo>
                    <a:pt x="241" y="197"/>
                  </a:lnTo>
                  <a:lnTo>
                    <a:pt x="231" y="184"/>
                  </a:lnTo>
                  <a:lnTo>
                    <a:pt x="218" y="170"/>
                  </a:lnTo>
                  <a:lnTo>
                    <a:pt x="206" y="153"/>
                  </a:lnTo>
                  <a:lnTo>
                    <a:pt x="192" y="139"/>
                  </a:lnTo>
                  <a:lnTo>
                    <a:pt x="182" y="127"/>
                  </a:lnTo>
                  <a:lnTo>
                    <a:pt x="173" y="118"/>
                  </a:lnTo>
                  <a:lnTo>
                    <a:pt x="166" y="113"/>
                  </a:lnTo>
                  <a:lnTo>
                    <a:pt x="162" y="112"/>
                  </a:lnTo>
                  <a:lnTo>
                    <a:pt x="159" y="115"/>
                  </a:lnTo>
                  <a:lnTo>
                    <a:pt x="159" y="119"/>
                  </a:lnTo>
                  <a:lnTo>
                    <a:pt x="160" y="125"/>
                  </a:lnTo>
                  <a:lnTo>
                    <a:pt x="163" y="136"/>
                  </a:lnTo>
                  <a:lnTo>
                    <a:pt x="171" y="155"/>
                  </a:lnTo>
                  <a:lnTo>
                    <a:pt x="179" y="171"/>
                  </a:lnTo>
                  <a:lnTo>
                    <a:pt x="183" y="184"/>
                  </a:lnTo>
                  <a:lnTo>
                    <a:pt x="183" y="188"/>
                  </a:lnTo>
                  <a:lnTo>
                    <a:pt x="182" y="188"/>
                  </a:lnTo>
                  <a:lnTo>
                    <a:pt x="179" y="187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7" y="144"/>
                  </a:lnTo>
                  <a:lnTo>
                    <a:pt x="148" y="121"/>
                  </a:lnTo>
                  <a:lnTo>
                    <a:pt x="148" y="103"/>
                  </a:lnTo>
                  <a:lnTo>
                    <a:pt x="134" y="92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7" y="75"/>
                  </a:lnTo>
                  <a:lnTo>
                    <a:pt x="104" y="72"/>
                  </a:lnTo>
                  <a:lnTo>
                    <a:pt x="101" y="72"/>
                  </a:lnTo>
                  <a:lnTo>
                    <a:pt x="99" y="74"/>
                  </a:lnTo>
                  <a:lnTo>
                    <a:pt x="98" y="80"/>
                  </a:lnTo>
                  <a:lnTo>
                    <a:pt x="99" y="93"/>
                  </a:lnTo>
                  <a:lnTo>
                    <a:pt x="104" y="116"/>
                  </a:lnTo>
                  <a:lnTo>
                    <a:pt x="111" y="139"/>
                  </a:lnTo>
                  <a:lnTo>
                    <a:pt x="124" y="158"/>
                  </a:lnTo>
                  <a:lnTo>
                    <a:pt x="130" y="165"/>
                  </a:lnTo>
                  <a:lnTo>
                    <a:pt x="130" y="170"/>
                  </a:lnTo>
                  <a:lnTo>
                    <a:pt x="125" y="168"/>
                  </a:lnTo>
                  <a:lnTo>
                    <a:pt x="119" y="164"/>
                  </a:lnTo>
                  <a:lnTo>
                    <a:pt x="110" y="150"/>
                  </a:lnTo>
                  <a:lnTo>
                    <a:pt x="98" y="127"/>
                  </a:lnTo>
                  <a:lnTo>
                    <a:pt x="89" y="98"/>
                  </a:lnTo>
                  <a:lnTo>
                    <a:pt x="89" y="64"/>
                  </a:lnTo>
                  <a:lnTo>
                    <a:pt x="79" y="57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52" y="43"/>
                  </a:lnTo>
                  <a:lnTo>
                    <a:pt x="49" y="52"/>
                  </a:lnTo>
                  <a:lnTo>
                    <a:pt x="49" y="66"/>
                  </a:lnTo>
                  <a:lnTo>
                    <a:pt x="52" y="81"/>
                  </a:lnTo>
                  <a:lnTo>
                    <a:pt x="55" y="93"/>
                  </a:lnTo>
                  <a:lnTo>
                    <a:pt x="57" y="106"/>
                  </a:lnTo>
                  <a:lnTo>
                    <a:pt x="60" y="124"/>
                  </a:lnTo>
                  <a:lnTo>
                    <a:pt x="64" y="139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3" y="151"/>
                  </a:lnTo>
                  <a:lnTo>
                    <a:pt x="58" y="145"/>
                  </a:lnTo>
                  <a:lnTo>
                    <a:pt x="53" y="135"/>
                  </a:lnTo>
                  <a:lnTo>
                    <a:pt x="50" y="115"/>
                  </a:lnTo>
                  <a:lnTo>
                    <a:pt x="46" y="86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23" y="26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7" name="Freeform 307"/>
            <p:cNvSpPr>
              <a:spLocks/>
            </p:cNvSpPr>
            <p:nvPr/>
          </p:nvSpPr>
          <p:spPr bwMode="auto">
            <a:xfrm>
              <a:off x="779" y="616"/>
              <a:ext cx="86" cy="142"/>
            </a:xfrm>
            <a:custGeom>
              <a:avLst/>
              <a:gdLst>
                <a:gd name="T0" fmla="*/ 1 w 171"/>
                <a:gd name="T1" fmla="*/ 1 h 284"/>
                <a:gd name="T2" fmla="*/ 1 w 171"/>
                <a:gd name="T3" fmla="*/ 1 h 284"/>
                <a:gd name="T4" fmla="*/ 1 w 171"/>
                <a:gd name="T5" fmla="*/ 1 h 284"/>
                <a:gd name="T6" fmla="*/ 1 w 171"/>
                <a:gd name="T7" fmla="*/ 1 h 284"/>
                <a:gd name="T8" fmla="*/ 1 w 171"/>
                <a:gd name="T9" fmla="*/ 1 h 284"/>
                <a:gd name="T10" fmla="*/ 1 w 171"/>
                <a:gd name="T11" fmla="*/ 1 h 284"/>
                <a:gd name="T12" fmla="*/ 1 w 171"/>
                <a:gd name="T13" fmla="*/ 1 h 284"/>
                <a:gd name="T14" fmla="*/ 1 w 171"/>
                <a:gd name="T15" fmla="*/ 1 h 284"/>
                <a:gd name="T16" fmla="*/ 1 w 171"/>
                <a:gd name="T17" fmla="*/ 1 h 284"/>
                <a:gd name="T18" fmla="*/ 1 w 171"/>
                <a:gd name="T19" fmla="*/ 1 h 284"/>
                <a:gd name="T20" fmla="*/ 1 w 171"/>
                <a:gd name="T21" fmla="*/ 1 h 284"/>
                <a:gd name="T22" fmla="*/ 1 w 171"/>
                <a:gd name="T23" fmla="*/ 1 h 284"/>
                <a:gd name="T24" fmla="*/ 1 w 171"/>
                <a:gd name="T25" fmla="*/ 1 h 284"/>
                <a:gd name="T26" fmla="*/ 1 w 171"/>
                <a:gd name="T27" fmla="*/ 1 h 284"/>
                <a:gd name="T28" fmla="*/ 1 w 171"/>
                <a:gd name="T29" fmla="*/ 1 h 284"/>
                <a:gd name="T30" fmla="*/ 1 w 171"/>
                <a:gd name="T31" fmla="*/ 1 h 284"/>
                <a:gd name="T32" fmla="*/ 1 w 171"/>
                <a:gd name="T33" fmla="*/ 1 h 284"/>
                <a:gd name="T34" fmla="*/ 1 w 171"/>
                <a:gd name="T35" fmla="*/ 1 h 284"/>
                <a:gd name="T36" fmla="*/ 1 w 171"/>
                <a:gd name="T37" fmla="*/ 1 h 284"/>
                <a:gd name="T38" fmla="*/ 1 w 171"/>
                <a:gd name="T39" fmla="*/ 1 h 284"/>
                <a:gd name="T40" fmla="*/ 1 w 171"/>
                <a:gd name="T41" fmla="*/ 1 h 284"/>
                <a:gd name="T42" fmla="*/ 1 w 171"/>
                <a:gd name="T43" fmla="*/ 1 h 284"/>
                <a:gd name="T44" fmla="*/ 1 w 171"/>
                <a:gd name="T45" fmla="*/ 1 h 284"/>
                <a:gd name="T46" fmla="*/ 1 w 171"/>
                <a:gd name="T47" fmla="*/ 1 h 284"/>
                <a:gd name="T48" fmla="*/ 1 w 171"/>
                <a:gd name="T49" fmla="*/ 1 h 284"/>
                <a:gd name="T50" fmla="*/ 1 w 171"/>
                <a:gd name="T51" fmla="*/ 1 h 284"/>
                <a:gd name="T52" fmla="*/ 1 w 171"/>
                <a:gd name="T53" fmla="*/ 1 h 284"/>
                <a:gd name="T54" fmla="*/ 1 w 171"/>
                <a:gd name="T55" fmla="*/ 1 h 284"/>
                <a:gd name="T56" fmla="*/ 1 w 171"/>
                <a:gd name="T57" fmla="*/ 1 h 284"/>
                <a:gd name="T58" fmla="*/ 1 w 171"/>
                <a:gd name="T59" fmla="*/ 1 h 284"/>
                <a:gd name="T60" fmla="*/ 1 w 171"/>
                <a:gd name="T61" fmla="*/ 1 h 284"/>
                <a:gd name="T62" fmla="*/ 1 w 171"/>
                <a:gd name="T63" fmla="*/ 1 h 284"/>
                <a:gd name="T64" fmla="*/ 1 w 171"/>
                <a:gd name="T65" fmla="*/ 1 h 284"/>
                <a:gd name="T66" fmla="*/ 1 w 171"/>
                <a:gd name="T67" fmla="*/ 1 h 284"/>
                <a:gd name="T68" fmla="*/ 1 w 171"/>
                <a:gd name="T69" fmla="*/ 1 h 284"/>
                <a:gd name="T70" fmla="*/ 1 w 171"/>
                <a:gd name="T71" fmla="*/ 1 h 284"/>
                <a:gd name="T72" fmla="*/ 1 w 171"/>
                <a:gd name="T73" fmla="*/ 1 h 284"/>
                <a:gd name="T74" fmla="*/ 1 w 171"/>
                <a:gd name="T75" fmla="*/ 1 h 284"/>
                <a:gd name="T76" fmla="*/ 1 w 171"/>
                <a:gd name="T77" fmla="*/ 1 h 284"/>
                <a:gd name="T78" fmla="*/ 1 w 171"/>
                <a:gd name="T79" fmla="*/ 1 h 284"/>
                <a:gd name="T80" fmla="*/ 1 w 171"/>
                <a:gd name="T81" fmla="*/ 1 h 284"/>
                <a:gd name="T82" fmla="*/ 1 w 171"/>
                <a:gd name="T83" fmla="*/ 1 h 284"/>
                <a:gd name="T84" fmla="*/ 1 w 171"/>
                <a:gd name="T85" fmla="*/ 1 h 284"/>
                <a:gd name="T86" fmla="*/ 1 w 171"/>
                <a:gd name="T87" fmla="*/ 1 h 284"/>
                <a:gd name="T88" fmla="*/ 1 w 171"/>
                <a:gd name="T89" fmla="*/ 1 h 284"/>
                <a:gd name="T90" fmla="*/ 1 w 171"/>
                <a:gd name="T91" fmla="*/ 1 h 284"/>
                <a:gd name="T92" fmla="*/ 1 w 171"/>
                <a:gd name="T93" fmla="*/ 1 h 284"/>
                <a:gd name="T94" fmla="*/ 0 w 171"/>
                <a:gd name="T95" fmla="*/ 1 h 284"/>
                <a:gd name="T96" fmla="*/ 1 w 171"/>
                <a:gd name="T97" fmla="*/ 1 h 284"/>
                <a:gd name="T98" fmla="*/ 1 w 171"/>
                <a:gd name="T99" fmla="*/ 1 h 284"/>
                <a:gd name="T100" fmla="*/ 1 w 171"/>
                <a:gd name="T101" fmla="*/ 1 h 284"/>
                <a:gd name="T102" fmla="*/ 1 w 171"/>
                <a:gd name="T103" fmla="*/ 1 h 284"/>
                <a:gd name="T104" fmla="*/ 1 w 171"/>
                <a:gd name="T105" fmla="*/ 1 h 284"/>
                <a:gd name="T106" fmla="*/ 1 w 171"/>
                <a:gd name="T107" fmla="*/ 1 h 284"/>
                <a:gd name="T108" fmla="*/ 1 w 171"/>
                <a:gd name="T109" fmla="*/ 1 h 284"/>
                <a:gd name="T110" fmla="*/ 1 w 171"/>
                <a:gd name="T111" fmla="*/ 1 h 2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4"/>
                <a:gd name="T170" fmla="*/ 171 w 171"/>
                <a:gd name="T171" fmla="*/ 284 h 2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4">
                  <a:moveTo>
                    <a:pt x="73" y="0"/>
                  </a:moveTo>
                  <a:lnTo>
                    <a:pt x="76" y="1"/>
                  </a:lnTo>
                  <a:lnTo>
                    <a:pt x="79" y="15"/>
                  </a:lnTo>
                  <a:lnTo>
                    <a:pt x="81" y="32"/>
                  </a:lnTo>
                  <a:lnTo>
                    <a:pt x="82" y="41"/>
                  </a:lnTo>
                  <a:lnTo>
                    <a:pt x="85" y="44"/>
                  </a:lnTo>
                  <a:lnTo>
                    <a:pt x="90" y="47"/>
                  </a:lnTo>
                  <a:lnTo>
                    <a:pt x="97" y="53"/>
                  </a:lnTo>
                  <a:lnTo>
                    <a:pt x="105" y="61"/>
                  </a:lnTo>
                  <a:lnTo>
                    <a:pt x="114" y="68"/>
                  </a:lnTo>
                  <a:lnTo>
                    <a:pt x="123" y="79"/>
                  </a:lnTo>
                  <a:lnTo>
                    <a:pt x="133" y="90"/>
                  </a:lnTo>
                  <a:lnTo>
                    <a:pt x="140" y="104"/>
                  </a:lnTo>
                  <a:lnTo>
                    <a:pt x="152" y="125"/>
                  </a:lnTo>
                  <a:lnTo>
                    <a:pt x="162" y="140"/>
                  </a:lnTo>
                  <a:lnTo>
                    <a:pt x="168" y="151"/>
                  </a:lnTo>
                  <a:lnTo>
                    <a:pt x="171" y="159"/>
                  </a:lnTo>
                  <a:lnTo>
                    <a:pt x="171" y="163"/>
                  </a:lnTo>
                  <a:lnTo>
                    <a:pt x="169" y="165"/>
                  </a:lnTo>
                  <a:lnTo>
                    <a:pt x="166" y="163"/>
                  </a:lnTo>
                  <a:lnTo>
                    <a:pt x="162" y="155"/>
                  </a:lnTo>
                  <a:lnTo>
                    <a:pt x="159" y="149"/>
                  </a:lnTo>
                  <a:lnTo>
                    <a:pt x="154" y="140"/>
                  </a:lnTo>
                  <a:lnTo>
                    <a:pt x="148" y="130"/>
                  </a:lnTo>
                  <a:lnTo>
                    <a:pt x="140" y="117"/>
                  </a:lnTo>
                  <a:lnTo>
                    <a:pt x="133" y="107"/>
                  </a:lnTo>
                  <a:lnTo>
                    <a:pt x="125" y="96"/>
                  </a:lnTo>
                  <a:lnTo>
                    <a:pt x="119" y="87"/>
                  </a:lnTo>
                  <a:lnTo>
                    <a:pt x="114" y="82"/>
                  </a:lnTo>
                  <a:lnTo>
                    <a:pt x="107" y="76"/>
                  </a:lnTo>
                  <a:lnTo>
                    <a:pt x="101" y="71"/>
                  </a:lnTo>
                  <a:lnTo>
                    <a:pt x="96" y="68"/>
                  </a:lnTo>
                  <a:lnTo>
                    <a:pt x="91" y="67"/>
                  </a:lnTo>
                  <a:lnTo>
                    <a:pt x="90" y="82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5"/>
                  </a:lnTo>
                  <a:lnTo>
                    <a:pt x="101" y="131"/>
                  </a:lnTo>
                  <a:lnTo>
                    <a:pt x="110" y="140"/>
                  </a:lnTo>
                  <a:lnTo>
                    <a:pt x="120" y="149"/>
                  </a:lnTo>
                  <a:lnTo>
                    <a:pt x="131" y="162"/>
                  </a:lnTo>
                  <a:lnTo>
                    <a:pt x="142" y="175"/>
                  </a:lnTo>
                  <a:lnTo>
                    <a:pt x="151" y="191"/>
                  </a:lnTo>
                  <a:lnTo>
                    <a:pt x="157" y="207"/>
                  </a:lnTo>
                  <a:lnTo>
                    <a:pt x="160" y="227"/>
                  </a:lnTo>
                  <a:lnTo>
                    <a:pt x="160" y="233"/>
                  </a:lnTo>
                  <a:lnTo>
                    <a:pt x="157" y="230"/>
                  </a:lnTo>
                  <a:lnTo>
                    <a:pt x="152" y="220"/>
                  </a:lnTo>
                  <a:lnTo>
                    <a:pt x="145" y="203"/>
                  </a:lnTo>
                  <a:lnTo>
                    <a:pt x="140" y="194"/>
                  </a:lnTo>
                  <a:lnTo>
                    <a:pt x="136" y="183"/>
                  </a:lnTo>
                  <a:lnTo>
                    <a:pt x="128" y="175"/>
                  </a:lnTo>
                  <a:lnTo>
                    <a:pt x="122" y="166"/>
                  </a:lnTo>
                  <a:lnTo>
                    <a:pt x="114" y="160"/>
                  </a:lnTo>
                  <a:lnTo>
                    <a:pt x="107" y="154"/>
                  </a:lnTo>
                  <a:lnTo>
                    <a:pt x="101" y="149"/>
                  </a:lnTo>
                  <a:lnTo>
                    <a:pt x="94" y="148"/>
                  </a:lnTo>
                  <a:lnTo>
                    <a:pt x="104" y="172"/>
                  </a:lnTo>
                  <a:lnTo>
                    <a:pt x="110" y="207"/>
                  </a:lnTo>
                  <a:lnTo>
                    <a:pt x="114" y="244"/>
                  </a:lnTo>
                  <a:lnTo>
                    <a:pt x="113" y="275"/>
                  </a:lnTo>
                  <a:lnTo>
                    <a:pt x="110" y="282"/>
                  </a:lnTo>
                  <a:lnTo>
                    <a:pt x="108" y="284"/>
                  </a:lnTo>
                  <a:lnTo>
                    <a:pt x="107" y="279"/>
                  </a:lnTo>
                  <a:lnTo>
                    <a:pt x="107" y="270"/>
                  </a:lnTo>
                  <a:lnTo>
                    <a:pt x="104" y="249"/>
                  </a:lnTo>
                  <a:lnTo>
                    <a:pt x="97" y="215"/>
                  </a:lnTo>
                  <a:lnTo>
                    <a:pt x="88" y="180"/>
                  </a:lnTo>
                  <a:lnTo>
                    <a:pt x="82" y="160"/>
                  </a:lnTo>
                  <a:lnTo>
                    <a:pt x="70" y="169"/>
                  </a:lnTo>
                  <a:lnTo>
                    <a:pt x="56" y="185"/>
                  </a:lnTo>
                  <a:lnTo>
                    <a:pt x="46" y="204"/>
                  </a:lnTo>
                  <a:lnTo>
                    <a:pt x="39" y="223"/>
                  </a:lnTo>
                  <a:lnTo>
                    <a:pt x="36" y="230"/>
                  </a:lnTo>
                  <a:lnTo>
                    <a:pt x="33" y="230"/>
                  </a:lnTo>
                  <a:lnTo>
                    <a:pt x="32" y="224"/>
                  </a:lnTo>
                  <a:lnTo>
                    <a:pt x="35" y="214"/>
                  </a:lnTo>
                  <a:lnTo>
                    <a:pt x="43" y="195"/>
                  </a:lnTo>
                  <a:lnTo>
                    <a:pt x="55" y="172"/>
                  </a:lnTo>
                  <a:lnTo>
                    <a:pt x="67" y="151"/>
                  </a:lnTo>
                  <a:lnTo>
                    <a:pt x="76" y="139"/>
                  </a:lnTo>
                  <a:lnTo>
                    <a:pt x="78" y="120"/>
                  </a:lnTo>
                  <a:lnTo>
                    <a:pt x="78" y="99"/>
                  </a:lnTo>
                  <a:lnTo>
                    <a:pt x="78" y="82"/>
                  </a:lnTo>
                  <a:lnTo>
                    <a:pt x="78" y="70"/>
                  </a:lnTo>
                  <a:lnTo>
                    <a:pt x="68" y="76"/>
                  </a:lnTo>
                  <a:lnTo>
                    <a:pt x="58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6" y="122"/>
                  </a:lnTo>
                  <a:lnTo>
                    <a:pt x="17" y="136"/>
                  </a:lnTo>
                  <a:lnTo>
                    <a:pt x="10" y="148"/>
                  </a:lnTo>
                  <a:lnTo>
                    <a:pt x="6" y="160"/>
                  </a:lnTo>
                  <a:lnTo>
                    <a:pt x="3" y="165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1" y="152"/>
                  </a:lnTo>
                  <a:lnTo>
                    <a:pt x="4" y="145"/>
                  </a:lnTo>
                  <a:lnTo>
                    <a:pt x="10" y="133"/>
                  </a:lnTo>
                  <a:lnTo>
                    <a:pt x="20" y="119"/>
                  </a:lnTo>
                  <a:lnTo>
                    <a:pt x="29" y="104"/>
                  </a:lnTo>
                  <a:lnTo>
                    <a:pt x="39" y="87"/>
                  </a:lnTo>
                  <a:lnTo>
                    <a:pt x="50" y="73"/>
                  </a:lnTo>
                  <a:lnTo>
                    <a:pt x="61" y="61"/>
                  </a:lnTo>
                  <a:lnTo>
                    <a:pt x="70" y="52"/>
                  </a:lnTo>
                  <a:lnTo>
                    <a:pt x="75" y="42"/>
                  </a:lnTo>
                  <a:lnTo>
                    <a:pt x="75" y="30"/>
                  </a:lnTo>
                  <a:lnTo>
                    <a:pt x="72" y="18"/>
                  </a:lnTo>
                  <a:lnTo>
                    <a:pt x="70" y="10"/>
                  </a:lnTo>
                  <a:lnTo>
                    <a:pt x="70" y="7"/>
                  </a:lnTo>
                  <a:lnTo>
                    <a:pt x="70" y="4"/>
                  </a:lnTo>
                  <a:lnTo>
                    <a:pt x="72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8" name="Freeform 308"/>
            <p:cNvSpPr>
              <a:spLocks/>
            </p:cNvSpPr>
            <p:nvPr/>
          </p:nvSpPr>
          <p:spPr bwMode="auto">
            <a:xfrm>
              <a:off x="866" y="431"/>
              <a:ext cx="103" cy="148"/>
            </a:xfrm>
            <a:custGeom>
              <a:avLst/>
              <a:gdLst>
                <a:gd name="T0" fmla="*/ 1 w 206"/>
                <a:gd name="T1" fmla="*/ 1 h 295"/>
                <a:gd name="T2" fmla="*/ 1 w 206"/>
                <a:gd name="T3" fmla="*/ 1 h 295"/>
                <a:gd name="T4" fmla="*/ 1 w 206"/>
                <a:gd name="T5" fmla="*/ 1 h 295"/>
                <a:gd name="T6" fmla="*/ 1 w 206"/>
                <a:gd name="T7" fmla="*/ 1 h 295"/>
                <a:gd name="T8" fmla="*/ 1 w 206"/>
                <a:gd name="T9" fmla="*/ 1 h 295"/>
                <a:gd name="T10" fmla="*/ 1 w 206"/>
                <a:gd name="T11" fmla="*/ 1 h 295"/>
                <a:gd name="T12" fmla="*/ 1 w 206"/>
                <a:gd name="T13" fmla="*/ 1 h 295"/>
                <a:gd name="T14" fmla="*/ 1 w 206"/>
                <a:gd name="T15" fmla="*/ 1 h 295"/>
                <a:gd name="T16" fmla="*/ 1 w 206"/>
                <a:gd name="T17" fmla="*/ 1 h 295"/>
                <a:gd name="T18" fmla="*/ 1 w 206"/>
                <a:gd name="T19" fmla="*/ 1 h 295"/>
                <a:gd name="T20" fmla="*/ 1 w 206"/>
                <a:gd name="T21" fmla="*/ 1 h 295"/>
                <a:gd name="T22" fmla="*/ 1 w 206"/>
                <a:gd name="T23" fmla="*/ 1 h 295"/>
                <a:gd name="T24" fmla="*/ 1 w 206"/>
                <a:gd name="T25" fmla="*/ 1 h 295"/>
                <a:gd name="T26" fmla="*/ 1 w 206"/>
                <a:gd name="T27" fmla="*/ 1 h 295"/>
                <a:gd name="T28" fmla="*/ 1 w 206"/>
                <a:gd name="T29" fmla="*/ 1 h 295"/>
                <a:gd name="T30" fmla="*/ 1 w 206"/>
                <a:gd name="T31" fmla="*/ 1 h 295"/>
                <a:gd name="T32" fmla="*/ 1 w 206"/>
                <a:gd name="T33" fmla="*/ 1 h 295"/>
                <a:gd name="T34" fmla="*/ 1 w 206"/>
                <a:gd name="T35" fmla="*/ 1 h 295"/>
                <a:gd name="T36" fmla="*/ 1 w 206"/>
                <a:gd name="T37" fmla="*/ 1 h 295"/>
                <a:gd name="T38" fmla="*/ 1 w 206"/>
                <a:gd name="T39" fmla="*/ 1 h 295"/>
                <a:gd name="T40" fmla="*/ 1 w 206"/>
                <a:gd name="T41" fmla="*/ 1 h 295"/>
                <a:gd name="T42" fmla="*/ 1 w 206"/>
                <a:gd name="T43" fmla="*/ 1 h 295"/>
                <a:gd name="T44" fmla="*/ 1 w 206"/>
                <a:gd name="T45" fmla="*/ 0 h 295"/>
                <a:gd name="T46" fmla="*/ 1 w 206"/>
                <a:gd name="T47" fmla="*/ 1 h 295"/>
                <a:gd name="T48" fmla="*/ 1 w 206"/>
                <a:gd name="T49" fmla="*/ 1 h 295"/>
                <a:gd name="T50" fmla="*/ 1 w 206"/>
                <a:gd name="T51" fmla="*/ 1 h 295"/>
                <a:gd name="T52" fmla="*/ 1 w 206"/>
                <a:gd name="T53" fmla="*/ 1 h 295"/>
                <a:gd name="T54" fmla="*/ 1 w 206"/>
                <a:gd name="T55" fmla="*/ 1 h 295"/>
                <a:gd name="T56" fmla="*/ 1 w 206"/>
                <a:gd name="T57" fmla="*/ 1 h 295"/>
                <a:gd name="T58" fmla="*/ 1 w 206"/>
                <a:gd name="T59" fmla="*/ 1 h 295"/>
                <a:gd name="T60" fmla="*/ 1 w 206"/>
                <a:gd name="T61" fmla="*/ 1 h 295"/>
                <a:gd name="T62" fmla="*/ 1 w 206"/>
                <a:gd name="T63" fmla="*/ 1 h 295"/>
                <a:gd name="T64" fmla="*/ 1 w 206"/>
                <a:gd name="T65" fmla="*/ 1 h 295"/>
                <a:gd name="T66" fmla="*/ 1 w 206"/>
                <a:gd name="T67" fmla="*/ 1 h 295"/>
                <a:gd name="T68" fmla="*/ 1 w 206"/>
                <a:gd name="T69" fmla="*/ 1 h 295"/>
                <a:gd name="T70" fmla="*/ 1 w 206"/>
                <a:gd name="T71" fmla="*/ 1 h 295"/>
                <a:gd name="T72" fmla="*/ 1 w 206"/>
                <a:gd name="T73" fmla="*/ 1 h 295"/>
                <a:gd name="T74" fmla="*/ 1 w 206"/>
                <a:gd name="T75" fmla="*/ 1 h 295"/>
                <a:gd name="T76" fmla="*/ 1 w 206"/>
                <a:gd name="T77" fmla="*/ 1 h 295"/>
                <a:gd name="T78" fmla="*/ 1 w 206"/>
                <a:gd name="T79" fmla="*/ 1 h 295"/>
                <a:gd name="T80" fmla="*/ 1 w 206"/>
                <a:gd name="T81" fmla="*/ 1 h 295"/>
                <a:gd name="T82" fmla="*/ 1 w 206"/>
                <a:gd name="T83" fmla="*/ 1 h 295"/>
                <a:gd name="T84" fmla="*/ 1 w 206"/>
                <a:gd name="T85" fmla="*/ 1 h 295"/>
                <a:gd name="T86" fmla="*/ 1 w 206"/>
                <a:gd name="T87" fmla="*/ 1 h 295"/>
                <a:gd name="T88" fmla="*/ 1 w 206"/>
                <a:gd name="T89" fmla="*/ 1 h 295"/>
                <a:gd name="T90" fmla="*/ 1 w 206"/>
                <a:gd name="T91" fmla="*/ 1 h 295"/>
                <a:gd name="T92" fmla="*/ 1 w 206"/>
                <a:gd name="T93" fmla="*/ 1 h 295"/>
                <a:gd name="T94" fmla="*/ 1 w 206"/>
                <a:gd name="T95" fmla="*/ 1 h 295"/>
                <a:gd name="T96" fmla="*/ 1 w 206"/>
                <a:gd name="T97" fmla="*/ 1 h 295"/>
                <a:gd name="T98" fmla="*/ 1 w 206"/>
                <a:gd name="T99" fmla="*/ 1 h 295"/>
                <a:gd name="T100" fmla="*/ 1 w 206"/>
                <a:gd name="T101" fmla="*/ 1 h 295"/>
                <a:gd name="T102" fmla="*/ 1 w 206"/>
                <a:gd name="T103" fmla="*/ 1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6" y="261"/>
                  </a:lnTo>
                  <a:lnTo>
                    <a:pt x="25" y="243"/>
                  </a:lnTo>
                  <a:lnTo>
                    <a:pt x="31" y="229"/>
                  </a:lnTo>
                  <a:lnTo>
                    <a:pt x="37" y="215"/>
                  </a:lnTo>
                  <a:lnTo>
                    <a:pt x="45" y="196"/>
                  </a:lnTo>
                  <a:lnTo>
                    <a:pt x="52" y="177"/>
                  </a:lnTo>
                  <a:lnTo>
                    <a:pt x="58" y="165"/>
                  </a:lnTo>
                  <a:lnTo>
                    <a:pt x="51" y="157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1"/>
                  </a:lnTo>
                  <a:lnTo>
                    <a:pt x="37" y="125"/>
                  </a:lnTo>
                  <a:lnTo>
                    <a:pt x="38" y="125"/>
                  </a:lnTo>
                  <a:lnTo>
                    <a:pt x="40" y="130"/>
                  </a:lnTo>
                  <a:lnTo>
                    <a:pt x="43" y="136"/>
                  </a:lnTo>
                  <a:lnTo>
                    <a:pt x="48" y="141"/>
                  </a:lnTo>
                  <a:lnTo>
                    <a:pt x="54" y="144"/>
                  </a:lnTo>
                  <a:lnTo>
                    <a:pt x="60" y="147"/>
                  </a:lnTo>
                  <a:lnTo>
                    <a:pt x="64" y="148"/>
                  </a:lnTo>
                  <a:lnTo>
                    <a:pt x="72" y="141"/>
                  </a:lnTo>
                  <a:lnTo>
                    <a:pt x="80" y="133"/>
                  </a:lnTo>
                  <a:lnTo>
                    <a:pt x="87" y="122"/>
                  </a:lnTo>
                  <a:lnTo>
                    <a:pt x="95" y="113"/>
                  </a:lnTo>
                  <a:lnTo>
                    <a:pt x="103" y="104"/>
                  </a:lnTo>
                  <a:lnTo>
                    <a:pt x="109" y="96"/>
                  </a:lnTo>
                  <a:lnTo>
                    <a:pt x="113" y="89"/>
                  </a:lnTo>
                  <a:lnTo>
                    <a:pt x="115" y="84"/>
                  </a:lnTo>
                  <a:lnTo>
                    <a:pt x="115" y="73"/>
                  </a:lnTo>
                  <a:lnTo>
                    <a:pt x="113" y="56"/>
                  </a:lnTo>
                  <a:lnTo>
                    <a:pt x="107" y="40"/>
                  </a:lnTo>
                  <a:lnTo>
                    <a:pt x="101" y="27"/>
                  </a:lnTo>
                  <a:lnTo>
                    <a:pt x="95" y="20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1"/>
                  </a:lnTo>
                  <a:lnTo>
                    <a:pt x="124" y="73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5"/>
                  </a:lnTo>
                  <a:lnTo>
                    <a:pt x="167" y="3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3" y="5"/>
                  </a:lnTo>
                  <a:lnTo>
                    <a:pt x="168" y="11"/>
                  </a:lnTo>
                  <a:lnTo>
                    <a:pt x="162" y="24"/>
                  </a:lnTo>
                  <a:lnTo>
                    <a:pt x="150" y="49"/>
                  </a:lnTo>
                  <a:lnTo>
                    <a:pt x="139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50" y="78"/>
                  </a:lnTo>
                  <a:lnTo>
                    <a:pt x="159" y="76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2" y="67"/>
                  </a:lnTo>
                  <a:lnTo>
                    <a:pt x="188" y="64"/>
                  </a:lnTo>
                  <a:lnTo>
                    <a:pt x="193" y="61"/>
                  </a:lnTo>
                  <a:lnTo>
                    <a:pt x="200" y="56"/>
                  </a:lnTo>
                  <a:lnTo>
                    <a:pt x="205" y="55"/>
                  </a:lnTo>
                  <a:lnTo>
                    <a:pt x="206" y="58"/>
                  </a:lnTo>
                  <a:lnTo>
                    <a:pt x="203" y="63"/>
                  </a:lnTo>
                  <a:lnTo>
                    <a:pt x="197" y="67"/>
                  </a:lnTo>
                  <a:lnTo>
                    <a:pt x="188" y="72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2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16" y="105"/>
                  </a:lnTo>
                  <a:lnTo>
                    <a:pt x="106" y="118"/>
                  </a:lnTo>
                  <a:lnTo>
                    <a:pt x="98" y="130"/>
                  </a:lnTo>
                  <a:lnTo>
                    <a:pt x="96" y="137"/>
                  </a:lnTo>
                  <a:lnTo>
                    <a:pt x="98" y="141"/>
                  </a:lnTo>
                  <a:lnTo>
                    <a:pt x="103" y="144"/>
                  </a:lnTo>
                  <a:lnTo>
                    <a:pt x="106" y="145"/>
                  </a:lnTo>
                  <a:lnTo>
                    <a:pt x="109" y="145"/>
                  </a:lnTo>
                  <a:lnTo>
                    <a:pt x="103" y="148"/>
                  </a:lnTo>
                  <a:lnTo>
                    <a:pt x="98" y="151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7"/>
                  </a:lnTo>
                  <a:lnTo>
                    <a:pt x="84" y="157"/>
                  </a:lnTo>
                  <a:lnTo>
                    <a:pt x="83" y="157"/>
                  </a:lnTo>
                  <a:lnTo>
                    <a:pt x="78" y="165"/>
                  </a:lnTo>
                  <a:lnTo>
                    <a:pt x="72" y="176"/>
                  </a:lnTo>
                  <a:lnTo>
                    <a:pt x="64" y="191"/>
                  </a:lnTo>
                  <a:lnTo>
                    <a:pt x="55" y="206"/>
                  </a:lnTo>
                  <a:lnTo>
                    <a:pt x="48" y="223"/>
                  </a:lnTo>
                  <a:lnTo>
                    <a:pt x="42" y="240"/>
                  </a:lnTo>
                  <a:lnTo>
                    <a:pt x="38" y="254"/>
                  </a:lnTo>
                  <a:lnTo>
                    <a:pt x="37" y="264"/>
                  </a:lnTo>
                  <a:lnTo>
                    <a:pt x="34" y="270"/>
                  </a:lnTo>
                  <a:lnTo>
                    <a:pt x="32" y="276"/>
                  </a:lnTo>
                  <a:lnTo>
                    <a:pt x="29" y="283"/>
                  </a:lnTo>
                  <a:lnTo>
                    <a:pt x="25" y="287"/>
                  </a:lnTo>
                  <a:lnTo>
                    <a:pt x="20" y="290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79" name="Freeform 309"/>
            <p:cNvSpPr>
              <a:spLocks/>
            </p:cNvSpPr>
            <p:nvPr/>
          </p:nvSpPr>
          <p:spPr bwMode="auto">
            <a:xfrm>
              <a:off x="715" y="666"/>
              <a:ext cx="67" cy="115"/>
            </a:xfrm>
            <a:custGeom>
              <a:avLst/>
              <a:gdLst>
                <a:gd name="T0" fmla="*/ 1 w 132"/>
                <a:gd name="T1" fmla="*/ 1 h 229"/>
                <a:gd name="T2" fmla="*/ 1 w 132"/>
                <a:gd name="T3" fmla="*/ 1 h 229"/>
                <a:gd name="T4" fmla="*/ 1 w 132"/>
                <a:gd name="T5" fmla="*/ 1 h 229"/>
                <a:gd name="T6" fmla="*/ 1 w 132"/>
                <a:gd name="T7" fmla="*/ 1 h 229"/>
                <a:gd name="T8" fmla="*/ 1 w 132"/>
                <a:gd name="T9" fmla="*/ 1 h 229"/>
                <a:gd name="T10" fmla="*/ 1 w 132"/>
                <a:gd name="T11" fmla="*/ 1 h 229"/>
                <a:gd name="T12" fmla="*/ 0 w 132"/>
                <a:gd name="T13" fmla="*/ 1 h 229"/>
                <a:gd name="T14" fmla="*/ 1 w 132"/>
                <a:gd name="T15" fmla="*/ 1 h 229"/>
                <a:gd name="T16" fmla="*/ 1 w 132"/>
                <a:gd name="T17" fmla="*/ 1 h 229"/>
                <a:gd name="T18" fmla="*/ 1 w 132"/>
                <a:gd name="T19" fmla="*/ 1 h 229"/>
                <a:gd name="T20" fmla="*/ 1 w 132"/>
                <a:gd name="T21" fmla="*/ 1 h 229"/>
                <a:gd name="T22" fmla="*/ 1 w 132"/>
                <a:gd name="T23" fmla="*/ 1 h 229"/>
                <a:gd name="T24" fmla="*/ 1 w 132"/>
                <a:gd name="T25" fmla="*/ 1 h 229"/>
                <a:gd name="T26" fmla="*/ 1 w 132"/>
                <a:gd name="T27" fmla="*/ 1 h 229"/>
                <a:gd name="T28" fmla="*/ 1 w 132"/>
                <a:gd name="T29" fmla="*/ 1 h 229"/>
                <a:gd name="T30" fmla="*/ 1 w 132"/>
                <a:gd name="T31" fmla="*/ 1 h 229"/>
                <a:gd name="T32" fmla="*/ 1 w 132"/>
                <a:gd name="T33" fmla="*/ 1 h 229"/>
                <a:gd name="T34" fmla="*/ 1 w 132"/>
                <a:gd name="T35" fmla="*/ 1 h 229"/>
                <a:gd name="T36" fmla="*/ 1 w 132"/>
                <a:gd name="T37" fmla="*/ 1 h 229"/>
                <a:gd name="T38" fmla="*/ 1 w 132"/>
                <a:gd name="T39" fmla="*/ 1 h 229"/>
                <a:gd name="T40" fmla="*/ 1 w 132"/>
                <a:gd name="T41" fmla="*/ 1 h 229"/>
                <a:gd name="T42" fmla="*/ 1 w 132"/>
                <a:gd name="T43" fmla="*/ 1 h 229"/>
                <a:gd name="T44" fmla="*/ 1 w 132"/>
                <a:gd name="T45" fmla="*/ 1 h 229"/>
                <a:gd name="T46" fmla="*/ 1 w 132"/>
                <a:gd name="T47" fmla="*/ 1 h 229"/>
                <a:gd name="T48" fmla="*/ 1 w 132"/>
                <a:gd name="T49" fmla="*/ 1 h 229"/>
                <a:gd name="T50" fmla="*/ 1 w 132"/>
                <a:gd name="T51" fmla="*/ 1 h 229"/>
                <a:gd name="T52" fmla="*/ 1 w 132"/>
                <a:gd name="T53" fmla="*/ 1 h 229"/>
                <a:gd name="T54" fmla="*/ 1 w 132"/>
                <a:gd name="T55" fmla="*/ 1 h 229"/>
                <a:gd name="T56" fmla="*/ 1 w 132"/>
                <a:gd name="T57" fmla="*/ 1 h 229"/>
                <a:gd name="T58" fmla="*/ 1 w 132"/>
                <a:gd name="T59" fmla="*/ 1 h 229"/>
                <a:gd name="T60" fmla="*/ 1 w 132"/>
                <a:gd name="T61" fmla="*/ 1 h 229"/>
                <a:gd name="T62" fmla="*/ 1 w 132"/>
                <a:gd name="T63" fmla="*/ 1 h 229"/>
                <a:gd name="T64" fmla="*/ 1 w 132"/>
                <a:gd name="T65" fmla="*/ 1 h 229"/>
                <a:gd name="T66" fmla="*/ 1 w 132"/>
                <a:gd name="T67" fmla="*/ 1 h 229"/>
                <a:gd name="T68" fmla="*/ 1 w 132"/>
                <a:gd name="T69" fmla="*/ 1 h 229"/>
                <a:gd name="T70" fmla="*/ 1 w 132"/>
                <a:gd name="T71" fmla="*/ 1 h 229"/>
                <a:gd name="T72" fmla="*/ 1 w 132"/>
                <a:gd name="T73" fmla="*/ 1 h 229"/>
                <a:gd name="T74" fmla="*/ 1 w 132"/>
                <a:gd name="T75" fmla="*/ 1 h 229"/>
                <a:gd name="T76" fmla="*/ 1 w 132"/>
                <a:gd name="T77" fmla="*/ 1 h 229"/>
                <a:gd name="T78" fmla="*/ 1 w 132"/>
                <a:gd name="T79" fmla="*/ 1 h 229"/>
                <a:gd name="T80" fmla="*/ 1 w 132"/>
                <a:gd name="T81" fmla="*/ 1 h 229"/>
                <a:gd name="T82" fmla="*/ 1 w 132"/>
                <a:gd name="T83" fmla="*/ 1 h 229"/>
                <a:gd name="T84" fmla="*/ 1 w 132"/>
                <a:gd name="T85" fmla="*/ 1 h 229"/>
                <a:gd name="T86" fmla="*/ 1 w 132"/>
                <a:gd name="T87" fmla="*/ 1 h 229"/>
                <a:gd name="T88" fmla="*/ 1 w 132"/>
                <a:gd name="T89" fmla="*/ 1 h 229"/>
                <a:gd name="T90" fmla="*/ 1 w 132"/>
                <a:gd name="T91" fmla="*/ 1 h 229"/>
                <a:gd name="T92" fmla="*/ 1 w 132"/>
                <a:gd name="T93" fmla="*/ 1 h 229"/>
                <a:gd name="T94" fmla="*/ 1 w 132"/>
                <a:gd name="T95" fmla="*/ 1 h 229"/>
                <a:gd name="T96" fmla="*/ 1 w 132"/>
                <a:gd name="T97" fmla="*/ 1 h 229"/>
                <a:gd name="T98" fmla="*/ 1 w 132"/>
                <a:gd name="T99" fmla="*/ 0 h 2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2"/>
                <a:gd name="T151" fmla="*/ 0 h 229"/>
                <a:gd name="T152" fmla="*/ 132 w 132"/>
                <a:gd name="T153" fmla="*/ 229 h 22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2" h="229">
                  <a:moveTo>
                    <a:pt x="93" y="5"/>
                  </a:moveTo>
                  <a:lnTo>
                    <a:pt x="87" y="14"/>
                  </a:lnTo>
                  <a:lnTo>
                    <a:pt x="80" y="27"/>
                  </a:lnTo>
                  <a:lnTo>
                    <a:pt x="74" y="41"/>
                  </a:lnTo>
                  <a:lnTo>
                    <a:pt x="71" y="49"/>
                  </a:lnTo>
                  <a:lnTo>
                    <a:pt x="64" y="49"/>
                  </a:lnTo>
                  <a:lnTo>
                    <a:pt x="53" y="52"/>
                  </a:lnTo>
                  <a:lnTo>
                    <a:pt x="42" y="56"/>
                  </a:lnTo>
                  <a:lnTo>
                    <a:pt x="32" y="63"/>
                  </a:lnTo>
                  <a:lnTo>
                    <a:pt x="21" y="69"/>
                  </a:lnTo>
                  <a:lnTo>
                    <a:pt x="12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6" y="87"/>
                  </a:lnTo>
                  <a:lnTo>
                    <a:pt x="10" y="84"/>
                  </a:lnTo>
                  <a:lnTo>
                    <a:pt x="16" y="81"/>
                  </a:lnTo>
                  <a:lnTo>
                    <a:pt x="24" y="76"/>
                  </a:lnTo>
                  <a:lnTo>
                    <a:pt x="33" y="70"/>
                  </a:lnTo>
                  <a:lnTo>
                    <a:pt x="42" y="66"/>
                  </a:lnTo>
                  <a:lnTo>
                    <a:pt x="51" y="63"/>
                  </a:lnTo>
                  <a:lnTo>
                    <a:pt x="59" y="60"/>
                  </a:lnTo>
                  <a:lnTo>
                    <a:pt x="65" y="58"/>
                  </a:lnTo>
                  <a:lnTo>
                    <a:pt x="62" y="69"/>
                  </a:lnTo>
                  <a:lnTo>
                    <a:pt x="59" y="84"/>
                  </a:lnTo>
                  <a:lnTo>
                    <a:pt x="56" y="98"/>
                  </a:lnTo>
                  <a:lnTo>
                    <a:pt x="55" y="107"/>
                  </a:lnTo>
                  <a:lnTo>
                    <a:pt x="50" y="113"/>
                  </a:lnTo>
                  <a:lnTo>
                    <a:pt x="42" y="119"/>
                  </a:lnTo>
                  <a:lnTo>
                    <a:pt x="35" y="128"/>
                  </a:lnTo>
                  <a:lnTo>
                    <a:pt x="27" y="136"/>
                  </a:lnTo>
                  <a:lnTo>
                    <a:pt x="19" y="145"/>
                  </a:lnTo>
                  <a:lnTo>
                    <a:pt x="12" y="151"/>
                  </a:lnTo>
                  <a:lnTo>
                    <a:pt x="7" y="157"/>
                  </a:lnTo>
                  <a:lnTo>
                    <a:pt x="6" y="162"/>
                  </a:lnTo>
                  <a:lnTo>
                    <a:pt x="4" y="166"/>
                  </a:lnTo>
                  <a:lnTo>
                    <a:pt x="4" y="170"/>
                  </a:lnTo>
                  <a:lnTo>
                    <a:pt x="7" y="170"/>
                  </a:lnTo>
                  <a:lnTo>
                    <a:pt x="10" y="165"/>
                  </a:lnTo>
                  <a:lnTo>
                    <a:pt x="19" y="156"/>
                  </a:lnTo>
                  <a:lnTo>
                    <a:pt x="33" y="142"/>
                  </a:lnTo>
                  <a:lnTo>
                    <a:pt x="45" y="131"/>
                  </a:lnTo>
                  <a:lnTo>
                    <a:pt x="55" y="124"/>
                  </a:lnTo>
                  <a:lnTo>
                    <a:pt x="56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1"/>
                  </a:lnTo>
                  <a:lnTo>
                    <a:pt x="65" y="228"/>
                  </a:lnTo>
                  <a:lnTo>
                    <a:pt x="67" y="229"/>
                  </a:lnTo>
                  <a:lnTo>
                    <a:pt x="67" y="226"/>
                  </a:lnTo>
                  <a:lnTo>
                    <a:pt x="68" y="218"/>
                  </a:lnTo>
                  <a:lnTo>
                    <a:pt x="68" y="199"/>
                  </a:lnTo>
                  <a:lnTo>
                    <a:pt x="67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70" y="111"/>
                  </a:lnTo>
                  <a:lnTo>
                    <a:pt x="71" y="111"/>
                  </a:lnTo>
                  <a:lnTo>
                    <a:pt x="73" y="115"/>
                  </a:lnTo>
                  <a:lnTo>
                    <a:pt x="74" y="121"/>
                  </a:lnTo>
                  <a:lnTo>
                    <a:pt x="80" y="131"/>
                  </a:lnTo>
                  <a:lnTo>
                    <a:pt x="94" y="148"/>
                  </a:lnTo>
                  <a:lnTo>
                    <a:pt x="109" y="165"/>
                  </a:lnTo>
                  <a:lnTo>
                    <a:pt x="119" y="173"/>
                  </a:lnTo>
                  <a:lnTo>
                    <a:pt x="123" y="173"/>
                  </a:lnTo>
                  <a:lnTo>
                    <a:pt x="123" y="168"/>
                  </a:lnTo>
                  <a:lnTo>
                    <a:pt x="119" y="163"/>
                  </a:lnTo>
                  <a:lnTo>
                    <a:pt x="113" y="156"/>
                  </a:lnTo>
                  <a:lnTo>
                    <a:pt x="103" y="145"/>
                  </a:lnTo>
                  <a:lnTo>
                    <a:pt x="93" y="131"/>
                  </a:lnTo>
                  <a:lnTo>
                    <a:pt x="84" y="118"/>
                  </a:lnTo>
                  <a:lnTo>
                    <a:pt x="77" y="107"/>
                  </a:lnTo>
                  <a:lnTo>
                    <a:pt x="77" y="96"/>
                  </a:lnTo>
                  <a:lnTo>
                    <a:pt x="77" y="81"/>
                  </a:lnTo>
                  <a:lnTo>
                    <a:pt x="79" y="69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5" y="58"/>
                  </a:lnTo>
                  <a:lnTo>
                    <a:pt x="88" y="61"/>
                  </a:lnTo>
                  <a:lnTo>
                    <a:pt x="91" y="66"/>
                  </a:lnTo>
                  <a:lnTo>
                    <a:pt x="100" y="73"/>
                  </a:lnTo>
                  <a:lnTo>
                    <a:pt x="113" y="84"/>
                  </a:lnTo>
                  <a:lnTo>
                    <a:pt x="123" y="95"/>
                  </a:lnTo>
                  <a:lnTo>
                    <a:pt x="131" y="101"/>
                  </a:lnTo>
                  <a:lnTo>
                    <a:pt x="132" y="101"/>
                  </a:lnTo>
                  <a:lnTo>
                    <a:pt x="129" y="96"/>
                  </a:lnTo>
                  <a:lnTo>
                    <a:pt x="125" y="89"/>
                  </a:lnTo>
                  <a:lnTo>
                    <a:pt x="117" y="81"/>
                  </a:lnTo>
                  <a:lnTo>
                    <a:pt x="111" y="73"/>
                  </a:lnTo>
                  <a:lnTo>
                    <a:pt x="105" y="66"/>
                  </a:lnTo>
                  <a:lnTo>
                    <a:pt x="99" y="58"/>
                  </a:lnTo>
                  <a:lnTo>
                    <a:pt x="96" y="52"/>
                  </a:lnTo>
                  <a:lnTo>
                    <a:pt x="93" y="46"/>
                  </a:lnTo>
                  <a:lnTo>
                    <a:pt x="93" y="35"/>
                  </a:lnTo>
                  <a:lnTo>
                    <a:pt x="93" y="23"/>
                  </a:lnTo>
                  <a:lnTo>
                    <a:pt x="97" y="12"/>
                  </a:lnTo>
                  <a:lnTo>
                    <a:pt x="100" y="5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0" name="Freeform 310"/>
            <p:cNvSpPr>
              <a:spLocks/>
            </p:cNvSpPr>
            <p:nvPr/>
          </p:nvSpPr>
          <p:spPr bwMode="auto">
            <a:xfrm>
              <a:off x="950" y="615"/>
              <a:ext cx="132" cy="104"/>
            </a:xfrm>
            <a:custGeom>
              <a:avLst/>
              <a:gdLst>
                <a:gd name="T0" fmla="*/ 1 w 264"/>
                <a:gd name="T1" fmla="*/ 0 h 209"/>
                <a:gd name="T2" fmla="*/ 1 w 264"/>
                <a:gd name="T3" fmla="*/ 0 h 209"/>
                <a:gd name="T4" fmla="*/ 1 w 264"/>
                <a:gd name="T5" fmla="*/ 0 h 209"/>
                <a:gd name="T6" fmla="*/ 1 w 264"/>
                <a:gd name="T7" fmla="*/ 0 h 209"/>
                <a:gd name="T8" fmla="*/ 1 w 264"/>
                <a:gd name="T9" fmla="*/ 0 h 209"/>
                <a:gd name="T10" fmla="*/ 1 w 264"/>
                <a:gd name="T11" fmla="*/ 0 h 209"/>
                <a:gd name="T12" fmla="*/ 1 w 264"/>
                <a:gd name="T13" fmla="*/ 0 h 209"/>
                <a:gd name="T14" fmla="*/ 1 w 264"/>
                <a:gd name="T15" fmla="*/ 0 h 209"/>
                <a:gd name="T16" fmla="*/ 1 w 264"/>
                <a:gd name="T17" fmla="*/ 0 h 209"/>
                <a:gd name="T18" fmla="*/ 1 w 264"/>
                <a:gd name="T19" fmla="*/ 0 h 209"/>
                <a:gd name="T20" fmla="*/ 1 w 264"/>
                <a:gd name="T21" fmla="*/ 0 h 209"/>
                <a:gd name="T22" fmla="*/ 1 w 264"/>
                <a:gd name="T23" fmla="*/ 0 h 209"/>
                <a:gd name="T24" fmla="*/ 1 w 264"/>
                <a:gd name="T25" fmla="*/ 0 h 209"/>
                <a:gd name="T26" fmla="*/ 1 w 264"/>
                <a:gd name="T27" fmla="*/ 0 h 209"/>
                <a:gd name="T28" fmla="*/ 1 w 264"/>
                <a:gd name="T29" fmla="*/ 0 h 209"/>
                <a:gd name="T30" fmla="*/ 1 w 264"/>
                <a:gd name="T31" fmla="*/ 0 h 209"/>
                <a:gd name="T32" fmla="*/ 1 w 264"/>
                <a:gd name="T33" fmla="*/ 0 h 209"/>
                <a:gd name="T34" fmla="*/ 1 w 264"/>
                <a:gd name="T35" fmla="*/ 0 h 209"/>
                <a:gd name="T36" fmla="*/ 1 w 264"/>
                <a:gd name="T37" fmla="*/ 0 h 209"/>
                <a:gd name="T38" fmla="*/ 1 w 264"/>
                <a:gd name="T39" fmla="*/ 0 h 209"/>
                <a:gd name="T40" fmla="*/ 1 w 264"/>
                <a:gd name="T41" fmla="*/ 0 h 209"/>
                <a:gd name="T42" fmla="*/ 1 w 264"/>
                <a:gd name="T43" fmla="*/ 0 h 209"/>
                <a:gd name="T44" fmla="*/ 1 w 264"/>
                <a:gd name="T45" fmla="*/ 0 h 209"/>
                <a:gd name="T46" fmla="*/ 1 w 264"/>
                <a:gd name="T47" fmla="*/ 0 h 209"/>
                <a:gd name="T48" fmla="*/ 1 w 264"/>
                <a:gd name="T49" fmla="*/ 0 h 209"/>
                <a:gd name="T50" fmla="*/ 1 w 264"/>
                <a:gd name="T51" fmla="*/ 0 h 209"/>
                <a:gd name="T52" fmla="*/ 1 w 264"/>
                <a:gd name="T53" fmla="*/ 0 h 209"/>
                <a:gd name="T54" fmla="*/ 1 w 264"/>
                <a:gd name="T55" fmla="*/ 0 h 209"/>
                <a:gd name="T56" fmla="*/ 1 w 264"/>
                <a:gd name="T57" fmla="*/ 0 h 209"/>
                <a:gd name="T58" fmla="*/ 1 w 264"/>
                <a:gd name="T59" fmla="*/ 0 h 209"/>
                <a:gd name="T60" fmla="*/ 1 w 264"/>
                <a:gd name="T61" fmla="*/ 0 h 209"/>
                <a:gd name="T62" fmla="*/ 1 w 264"/>
                <a:gd name="T63" fmla="*/ 0 h 209"/>
                <a:gd name="T64" fmla="*/ 1 w 264"/>
                <a:gd name="T65" fmla="*/ 0 h 209"/>
                <a:gd name="T66" fmla="*/ 1 w 264"/>
                <a:gd name="T67" fmla="*/ 0 h 209"/>
                <a:gd name="T68" fmla="*/ 1 w 264"/>
                <a:gd name="T69" fmla="*/ 0 h 209"/>
                <a:gd name="T70" fmla="*/ 1 w 264"/>
                <a:gd name="T71" fmla="*/ 0 h 209"/>
                <a:gd name="T72" fmla="*/ 1 w 264"/>
                <a:gd name="T73" fmla="*/ 0 h 209"/>
                <a:gd name="T74" fmla="*/ 1 w 264"/>
                <a:gd name="T75" fmla="*/ 0 h 209"/>
                <a:gd name="T76" fmla="*/ 1 w 264"/>
                <a:gd name="T77" fmla="*/ 0 h 209"/>
                <a:gd name="T78" fmla="*/ 1 w 264"/>
                <a:gd name="T79" fmla="*/ 0 h 209"/>
                <a:gd name="T80" fmla="*/ 1 w 264"/>
                <a:gd name="T81" fmla="*/ 0 h 209"/>
                <a:gd name="T82" fmla="*/ 1 w 264"/>
                <a:gd name="T83" fmla="*/ 0 h 209"/>
                <a:gd name="T84" fmla="*/ 1 w 264"/>
                <a:gd name="T85" fmla="*/ 0 h 209"/>
                <a:gd name="T86" fmla="*/ 1 w 264"/>
                <a:gd name="T87" fmla="*/ 0 h 209"/>
                <a:gd name="T88" fmla="*/ 1 w 264"/>
                <a:gd name="T89" fmla="*/ 0 h 209"/>
                <a:gd name="T90" fmla="*/ 1 w 264"/>
                <a:gd name="T91" fmla="*/ 0 h 209"/>
                <a:gd name="T92" fmla="*/ 1 w 264"/>
                <a:gd name="T93" fmla="*/ 0 h 209"/>
                <a:gd name="T94" fmla="*/ 1 w 264"/>
                <a:gd name="T95" fmla="*/ 0 h 209"/>
                <a:gd name="T96" fmla="*/ 1 w 264"/>
                <a:gd name="T97" fmla="*/ 0 h 209"/>
                <a:gd name="T98" fmla="*/ 1 w 264"/>
                <a:gd name="T99" fmla="*/ 0 h 209"/>
                <a:gd name="T100" fmla="*/ 1 w 264"/>
                <a:gd name="T101" fmla="*/ 0 h 209"/>
                <a:gd name="T102" fmla="*/ 1 w 264"/>
                <a:gd name="T103" fmla="*/ 0 h 209"/>
                <a:gd name="T104" fmla="*/ 1 w 264"/>
                <a:gd name="T105" fmla="*/ 0 h 209"/>
                <a:gd name="T106" fmla="*/ 1 w 264"/>
                <a:gd name="T107" fmla="*/ 0 h 209"/>
                <a:gd name="T108" fmla="*/ 1 w 264"/>
                <a:gd name="T109" fmla="*/ 0 h 209"/>
                <a:gd name="T110" fmla="*/ 1 w 264"/>
                <a:gd name="T111" fmla="*/ 0 h 209"/>
                <a:gd name="T112" fmla="*/ 1 w 264"/>
                <a:gd name="T113" fmla="*/ 0 h 209"/>
                <a:gd name="T114" fmla="*/ 1 w 264"/>
                <a:gd name="T115" fmla="*/ 0 h 209"/>
                <a:gd name="T116" fmla="*/ 1 w 264"/>
                <a:gd name="T117" fmla="*/ 0 h 209"/>
                <a:gd name="T118" fmla="*/ 1 w 264"/>
                <a:gd name="T119" fmla="*/ 0 h 209"/>
                <a:gd name="T120" fmla="*/ 1 w 264"/>
                <a:gd name="T121" fmla="*/ 0 h 209"/>
                <a:gd name="T122" fmla="*/ 1 w 264"/>
                <a:gd name="T123" fmla="*/ 0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6"/>
                  </a:moveTo>
                  <a:lnTo>
                    <a:pt x="6" y="21"/>
                  </a:lnTo>
                  <a:lnTo>
                    <a:pt x="14" y="29"/>
                  </a:lnTo>
                  <a:lnTo>
                    <a:pt x="22" y="35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1" y="45"/>
                  </a:lnTo>
                  <a:lnTo>
                    <a:pt x="52" y="52"/>
                  </a:lnTo>
                  <a:lnTo>
                    <a:pt x="60" y="56"/>
                  </a:lnTo>
                  <a:lnTo>
                    <a:pt x="60" y="76"/>
                  </a:lnTo>
                  <a:lnTo>
                    <a:pt x="60" y="97"/>
                  </a:lnTo>
                  <a:lnTo>
                    <a:pt x="60" y="117"/>
                  </a:lnTo>
                  <a:lnTo>
                    <a:pt x="63" y="133"/>
                  </a:lnTo>
                  <a:lnTo>
                    <a:pt x="66" y="139"/>
                  </a:lnTo>
                  <a:lnTo>
                    <a:pt x="67" y="139"/>
                  </a:lnTo>
                  <a:lnTo>
                    <a:pt x="67" y="133"/>
                  </a:lnTo>
                  <a:lnTo>
                    <a:pt x="66" y="126"/>
                  </a:lnTo>
                  <a:lnTo>
                    <a:pt x="66" y="113"/>
                  </a:lnTo>
                  <a:lnTo>
                    <a:pt x="67" y="91"/>
                  </a:lnTo>
                  <a:lnTo>
                    <a:pt x="70" y="70"/>
                  </a:lnTo>
                  <a:lnTo>
                    <a:pt x="73" y="58"/>
                  </a:lnTo>
                  <a:lnTo>
                    <a:pt x="78" y="61"/>
                  </a:lnTo>
                  <a:lnTo>
                    <a:pt x="83" y="65"/>
                  </a:lnTo>
                  <a:lnTo>
                    <a:pt x="90" y="71"/>
                  </a:lnTo>
                  <a:lnTo>
                    <a:pt x="98" y="79"/>
                  </a:lnTo>
                  <a:lnTo>
                    <a:pt x="104" y="85"/>
                  </a:lnTo>
                  <a:lnTo>
                    <a:pt x="112" y="91"/>
                  </a:lnTo>
                  <a:lnTo>
                    <a:pt x="116" y="96"/>
                  </a:lnTo>
                  <a:lnTo>
                    <a:pt x="121" y="99"/>
                  </a:lnTo>
                  <a:lnTo>
                    <a:pt x="124" y="123"/>
                  </a:lnTo>
                  <a:lnTo>
                    <a:pt x="128" y="155"/>
                  </a:lnTo>
                  <a:lnTo>
                    <a:pt x="136" y="186"/>
                  </a:lnTo>
                  <a:lnTo>
                    <a:pt x="144" y="204"/>
                  </a:lnTo>
                  <a:lnTo>
                    <a:pt x="148" y="209"/>
                  </a:lnTo>
                  <a:lnTo>
                    <a:pt x="150" y="206"/>
                  </a:lnTo>
                  <a:lnTo>
                    <a:pt x="148" y="198"/>
                  </a:lnTo>
                  <a:lnTo>
                    <a:pt x="145" y="189"/>
                  </a:lnTo>
                  <a:lnTo>
                    <a:pt x="142" y="172"/>
                  </a:lnTo>
                  <a:lnTo>
                    <a:pt x="138" y="148"/>
                  </a:lnTo>
                  <a:lnTo>
                    <a:pt x="133" y="123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3"/>
                  </a:lnTo>
                  <a:lnTo>
                    <a:pt x="182" y="134"/>
                  </a:lnTo>
                  <a:lnTo>
                    <a:pt x="203" y="145"/>
                  </a:lnTo>
                  <a:lnTo>
                    <a:pt x="223" y="157"/>
                  </a:lnTo>
                  <a:lnTo>
                    <a:pt x="240" y="166"/>
                  </a:lnTo>
                  <a:lnTo>
                    <a:pt x="254" y="174"/>
                  </a:lnTo>
                  <a:lnTo>
                    <a:pt x="260" y="178"/>
                  </a:lnTo>
                  <a:lnTo>
                    <a:pt x="263" y="181"/>
                  </a:lnTo>
                  <a:lnTo>
                    <a:pt x="264" y="180"/>
                  </a:lnTo>
                  <a:lnTo>
                    <a:pt x="261" y="175"/>
                  </a:lnTo>
                  <a:lnTo>
                    <a:pt x="254" y="169"/>
                  </a:lnTo>
                  <a:lnTo>
                    <a:pt x="246" y="163"/>
                  </a:lnTo>
                  <a:lnTo>
                    <a:pt x="232" y="154"/>
                  </a:lnTo>
                  <a:lnTo>
                    <a:pt x="215" y="143"/>
                  </a:lnTo>
                  <a:lnTo>
                    <a:pt x="197" y="131"/>
                  </a:lnTo>
                  <a:lnTo>
                    <a:pt x="179" y="120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41" y="97"/>
                  </a:lnTo>
                  <a:lnTo>
                    <a:pt x="135" y="96"/>
                  </a:lnTo>
                  <a:lnTo>
                    <a:pt x="136" y="94"/>
                  </a:lnTo>
                  <a:lnTo>
                    <a:pt x="142" y="94"/>
                  </a:lnTo>
                  <a:lnTo>
                    <a:pt x="153" y="91"/>
                  </a:lnTo>
                  <a:lnTo>
                    <a:pt x="162" y="88"/>
                  </a:lnTo>
                  <a:lnTo>
                    <a:pt x="174" y="85"/>
                  </a:lnTo>
                  <a:lnTo>
                    <a:pt x="189" y="84"/>
                  </a:lnTo>
                  <a:lnTo>
                    <a:pt x="205" y="82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7" y="84"/>
                  </a:lnTo>
                  <a:lnTo>
                    <a:pt x="257" y="87"/>
                  </a:lnTo>
                  <a:lnTo>
                    <a:pt x="264" y="91"/>
                  </a:lnTo>
                  <a:lnTo>
                    <a:pt x="264" y="88"/>
                  </a:lnTo>
                  <a:lnTo>
                    <a:pt x="260" y="84"/>
                  </a:lnTo>
                  <a:lnTo>
                    <a:pt x="252" y="79"/>
                  </a:lnTo>
                  <a:lnTo>
                    <a:pt x="244" y="78"/>
                  </a:lnTo>
                  <a:lnTo>
                    <a:pt x="231" y="76"/>
                  </a:lnTo>
                  <a:lnTo>
                    <a:pt x="214" y="76"/>
                  </a:lnTo>
                  <a:lnTo>
                    <a:pt x="196" y="76"/>
                  </a:lnTo>
                  <a:lnTo>
                    <a:pt x="176" y="76"/>
                  </a:lnTo>
                  <a:lnTo>
                    <a:pt x="159" y="78"/>
                  </a:lnTo>
                  <a:lnTo>
                    <a:pt x="145" y="78"/>
                  </a:lnTo>
                  <a:lnTo>
                    <a:pt x="138" y="79"/>
                  </a:lnTo>
                  <a:lnTo>
                    <a:pt x="133" y="78"/>
                  </a:lnTo>
                  <a:lnTo>
                    <a:pt x="125" y="74"/>
                  </a:lnTo>
                  <a:lnTo>
                    <a:pt x="119" y="70"/>
                  </a:lnTo>
                  <a:lnTo>
                    <a:pt x="112" y="64"/>
                  </a:lnTo>
                  <a:lnTo>
                    <a:pt x="104" y="58"/>
                  </a:lnTo>
                  <a:lnTo>
                    <a:pt x="96" y="52"/>
                  </a:lnTo>
                  <a:lnTo>
                    <a:pt x="92" y="48"/>
                  </a:lnTo>
                  <a:lnTo>
                    <a:pt x="89" y="45"/>
                  </a:lnTo>
                  <a:lnTo>
                    <a:pt x="96" y="41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3"/>
                  </a:lnTo>
                  <a:lnTo>
                    <a:pt x="139" y="16"/>
                  </a:lnTo>
                  <a:lnTo>
                    <a:pt x="148" y="10"/>
                  </a:lnTo>
                  <a:lnTo>
                    <a:pt x="157" y="7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0" y="1"/>
                  </a:lnTo>
                  <a:lnTo>
                    <a:pt x="162" y="0"/>
                  </a:lnTo>
                  <a:lnTo>
                    <a:pt x="151" y="3"/>
                  </a:lnTo>
                  <a:lnTo>
                    <a:pt x="144" y="6"/>
                  </a:lnTo>
                  <a:lnTo>
                    <a:pt x="135" y="10"/>
                  </a:lnTo>
                  <a:lnTo>
                    <a:pt x="122" y="15"/>
                  </a:lnTo>
                  <a:lnTo>
                    <a:pt x="112" y="19"/>
                  </a:lnTo>
                  <a:lnTo>
                    <a:pt x="99" y="26"/>
                  </a:lnTo>
                  <a:lnTo>
                    <a:pt x="90" y="30"/>
                  </a:lnTo>
                  <a:lnTo>
                    <a:pt x="81" y="33"/>
                  </a:lnTo>
                  <a:lnTo>
                    <a:pt x="77" y="36"/>
                  </a:lnTo>
                  <a:lnTo>
                    <a:pt x="70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9" y="33"/>
                  </a:lnTo>
                  <a:lnTo>
                    <a:pt x="43" y="30"/>
                  </a:lnTo>
                  <a:lnTo>
                    <a:pt x="37" y="27"/>
                  </a:lnTo>
                  <a:lnTo>
                    <a:pt x="29" y="24"/>
                  </a:lnTo>
                  <a:lnTo>
                    <a:pt x="22" y="23"/>
                  </a:lnTo>
                  <a:lnTo>
                    <a:pt x="15" y="19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1" name="Freeform 311"/>
            <p:cNvSpPr>
              <a:spLocks/>
            </p:cNvSpPr>
            <p:nvPr/>
          </p:nvSpPr>
          <p:spPr bwMode="auto">
            <a:xfrm>
              <a:off x="492" y="775"/>
              <a:ext cx="87" cy="89"/>
            </a:xfrm>
            <a:custGeom>
              <a:avLst/>
              <a:gdLst>
                <a:gd name="T0" fmla="*/ 1 w 172"/>
                <a:gd name="T1" fmla="*/ 1 h 178"/>
                <a:gd name="T2" fmla="*/ 1 w 172"/>
                <a:gd name="T3" fmla="*/ 1 h 178"/>
                <a:gd name="T4" fmla="*/ 1 w 172"/>
                <a:gd name="T5" fmla="*/ 1 h 178"/>
                <a:gd name="T6" fmla="*/ 1 w 172"/>
                <a:gd name="T7" fmla="*/ 1 h 178"/>
                <a:gd name="T8" fmla="*/ 1 w 172"/>
                <a:gd name="T9" fmla="*/ 1 h 178"/>
                <a:gd name="T10" fmla="*/ 1 w 172"/>
                <a:gd name="T11" fmla="*/ 1 h 178"/>
                <a:gd name="T12" fmla="*/ 1 w 172"/>
                <a:gd name="T13" fmla="*/ 1 h 178"/>
                <a:gd name="T14" fmla="*/ 1 w 172"/>
                <a:gd name="T15" fmla="*/ 1 h 178"/>
                <a:gd name="T16" fmla="*/ 1 w 172"/>
                <a:gd name="T17" fmla="*/ 1 h 178"/>
                <a:gd name="T18" fmla="*/ 0 w 172"/>
                <a:gd name="T19" fmla="*/ 1 h 178"/>
                <a:gd name="T20" fmla="*/ 1 w 172"/>
                <a:gd name="T21" fmla="*/ 1 h 178"/>
                <a:gd name="T22" fmla="*/ 1 w 172"/>
                <a:gd name="T23" fmla="*/ 1 h 178"/>
                <a:gd name="T24" fmla="*/ 1 w 172"/>
                <a:gd name="T25" fmla="*/ 1 h 178"/>
                <a:gd name="T26" fmla="*/ 1 w 172"/>
                <a:gd name="T27" fmla="*/ 1 h 178"/>
                <a:gd name="T28" fmla="*/ 1 w 172"/>
                <a:gd name="T29" fmla="*/ 1 h 178"/>
                <a:gd name="T30" fmla="*/ 1 w 172"/>
                <a:gd name="T31" fmla="*/ 1 h 178"/>
                <a:gd name="T32" fmla="*/ 1 w 172"/>
                <a:gd name="T33" fmla="*/ 1 h 178"/>
                <a:gd name="T34" fmla="*/ 1 w 172"/>
                <a:gd name="T35" fmla="*/ 1 h 178"/>
                <a:gd name="T36" fmla="*/ 1 w 172"/>
                <a:gd name="T37" fmla="*/ 1 h 178"/>
                <a:gd name="T38" fmla="*/ 1 w 172"/>
                <a:gd name="T39" fmla="*/ 1 h 178"/>
                <a:gd name="T40" fmla="*/ 1 w 172"/>
                <a:gd name="T41" fmla="*/ 1 h 178"/>
                <a:gd name="T42" fmla="*/ 1 w 172"/>
                <a:gd name="T43" fmla="*/ 1 h 178"/>
                <a:gd name="T44" fmla="*/ 1 w 172"/>
                <a:gd name="T45" fmla="*/ 1 h 178"/>
                <a:gd name="T46" fmla="*/ 1 w 172"/>
                <a:gd name="T47" fmla="*/ 1 h 178"/>
                <a:gd name="T48" fmla="*/ 1 w 172"/>
                <a:gd name="T49" fmla="*/ 1 h 178"/>
                <a:gd name="T50" fmla="*/ 1 w 172"/>
                <a:gd name="T51" fmla="*/ 1 h 178"/>
                <a:gd name="T52" fmla="*/ 1 w 172"/>
                <a:gd name="T53" fmla="*/ 1 h 178"/>
                <a:gd name="T54" fmla="*/ 1 w 172"/>
                <a:gd name="T55" fmla="*/ 1 h 178"/>
                <a:gd name="T56" fmla="*/ 1 w 172"/>
                <a:gd name="T57" fmla="*/ 1 h 178"/>
                <a:gd name="T58" fmla="*/ 1 w 172"/>
                <a:gd name="T59" fmla="*/ 1 h 178"/>
                <a:gd name="T60" fmla="*/ 1 w 172"/>
                <a:gd name="T61" fmla="*/ 1 h 178"/>
                <a:gd name="T62" fmla="*/ 1 w 172"/>
                <a:gd name="T63" fmla="*/ 1 h 178"/>
                <a:gd name="T64" fmla="*/ 1 w 172"/>
                <a:gd name="T65" fmla="*/ 1 h 178"/>
                <a:gd name="T66" fmla="*/ 1 w 172"/>
                <a:gd name="T67" fmla="*/ 1 h 178"/>
                <a:gd name="T68" fmla="*/ 1 w 172"/>
                <a:gd name="T69" fmla="*/ 1 h 178"/>
                <a:gd name="T70" fmla="*/ 1 w 172"/>
                <a:gd name="T71" fmla="*/ 1 h 178"/>
                <a:gd name="T72" fmla="*/ 1 w 172"/>
                <a:gd name="T73" fmla="*/ 1 h 178"/>
                <a:gd name="T74" fmla="*/ 1 w 172"/>
                <a:gd name="T75" fmla="*/ 1 h 178"/>
                <a:gd name="T76" fmla="*/ 1 w 172"/>
                <a:gd name="T77" fmla="*/ 1 h 178"/>
                <a:gd name="T78" fmla="*/ 1 w 172"/>
                <a:gd name="T79" fmla="*/ 1 h 178"/>
                <a:gd name="T80" fmla="*/ 1 w 172"/>
                <a:gd name="T81" fmla="*/ 1 h 178"/>
                <a:gd name="T82" fmla="*/ 1 w 172"/>
                <a:gd name="T83" fmla="*/ 1 h 178"/>
                <a:gd name="T84" fmla="*/ 1 w 172"/>
                <a:gd name="T85" fmla="*/ 1 h 178"/>
                <a:gd name="T86" fmla="*/ 1 w 172"/>
                <a:gd name="T87" fmla="*/ 1 h 178"/>
                <a:gd name="T88" fmla="*/ 1 w 172"/>
                <a:gd name="T89" fmla="*/ 1 h 178"/>
                <a:gd name="T90" fmla="*/ 1 w 172"/>
                <a:gd name="T91" fmla="*/ 1 h 178"/>
                <a:gd name="T92" fmla="*/ 1 w 172"/>
                <a:gd name="T93" fmla="*/ 1 h 178"/>
                <a:gd name="T94" fmla="*/ 1 w 172"/>
                <a:gd name="T95" fmla="*/ 1 h 178"/>
                <a:gd name="T96" fmla="*/ 1 w 172"/>
                <a:gd name="T97" fmla="*/ 1 h 1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2"/>
                <a:gd name="T148" fmla="*/ 0 h 178"/>
                <a:gd name="T149" fmla="*/ 172 w 172"/>
                <a:gd name="T150" fmla="*/ 178 h 17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2" h="178">
                  <a:moveTo>
                    <a:pt x="41" y="40"/>
                  </a:moveTo>
                  <a:lnTo>
                    <a:pt x="29" y="43"/>
                  </a:lnTo>
                  <a:lnTo>
                    <a:pt x="18" y="52"/>
                  </a:lnTo>
                  <a:lnTo>
                    <a:pt x="14" y="66"/>
                  </a:lnTo>
                  <a:lnTo>
                    <a:pt x="21" y="84"/>
                  </a:lnTo>
                  <a:lnTo>
                    <a:pt x="26" y="87"/>
                  </a:lnTo>
                  <a:lnTo>
                    <a:pt x="32" y="87"/>
                  </a:lnTo>
                  <a:lnTo>
                    <a:pt x="38" y="86"/>
                  </a:lnTo>
                  <a:lnTo>
                    <a:pt x="41" y="84"/>
                  </a:lnTo>
                  <a:lnTo>
                    <a:pt x="47" y="87"/>
                  </a:lnTo>
                  <a:lnTo>
                    <a:pt x="52" y="92"/>
                  </a:lnTo>
                  <a:lnTo>
                    <a:pt x="56" y="95"/>
                  </a:lnTo>
                  <a:lnTo>
                    <a:pt x="59" y="100"/>
                  </a:lnTo>
                  <a:lnTo>
                    <a:pt x="61" y="104"/>
                  </a:lnTo>
                  <a:lnTo>
                    <a:pt x="61" y="106"/>
                  </a:lnTo>
                  <a:lnTo>
                    <a:pt x="58" y="106"/>
                  </a:lnTo>
                  <a:lnTo>
                    <a:pt x="52" y="104"/>
                  </a:lnTo>
                  <a:lnTo>
                    <a:pt x="46" y="103"/>
                  </a:lnTo>
                  <a:lnTo>
                    <a:pt x="41" y="101"/>
                  </a:lnTo>
                  <a:lnTo>
                    <a:pt x="38" y="101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0" y="92"/>
                  </a:lnTo>
                  <a:lnTo>
                    <a:pt x="23" y="91"/>
                  </a:lnTo>
                  <a:lnTo>
                    <a:pt x="15" y="92"/>
                  </a:lnTo>
                  <a:lnTo>
                    <a:pt x="7" y="95"/>
                  </a:lnTo>
                  <a:lnTo>
                    <a:pt x="3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0" y="123"/>
                  </a:lnTo>
                  <a:lnTo>
                    <a:pt x="1" y="127"/>
                  </a:lnTo>
                  <a:lnTo>
                    <a:pt x="4" y="130"/>
                  </a:lnTo>
                  <a:lnTo>
                    <a:pt x="6" y="133"/>
                  </a:lnTo>
                  <a:lnTo>
                    <a:pt x="15" y="138"/>
                  </a:lnTo>
                  <a:lnTo>
                    <a:pt x="26" y="139"/>
                  </a:lnTo>
                  <a:lnTo>
                    <a:pt x="35" y="138"/>
                  </a:lnTo>
                  <a:lnTo>
                    <a:pt x="41" y="133"/>
                  </a:lnTo>
                  <a:lnTo>
                    <a:pt x="46" y="129"/>
                  </a:lnTo>
                  <a:lnTo>
                    <a:pt x="50" y="129"/>
                  </a:lnTo>
                  <a:lnTo>
                    <a:pt x="55" y="130"/>
                  </a:lnTo>
                  <a:lnTo>
                    <a:pt x="59" y="132"/>
                  </a:lnTo>
                  <a:lnTo>
                    <a:pt x="50" y="139"/>
                  </a:lnTo>
                  <a:lnTo>
                    <a:pt x="43" y="152"/>
                  </a:lnTo>
                  <a:lnTo>
                    <a:pt x="38" y="164"/>
                  </a:lnTo>
                  <a:lnTo>
                    <a:pt x="41" y="173"/>
                  </a:lnTo>
                  <a:lnTo>
                    <a:pt x="50" y="178"/>
                  </a:lnTo>
                  <a:lnTo>
                    <a:pt x="59" y="178"/>
                  </a:lnTo>
                  <a:lnTo>
                    <a:pt x="70" y="175"/>
                  </a:lnTo>
                  <a:lnTo>
                    <a:pt x="76" y="168"/>
                  </a:lnTo>
                  <a:lnTo>
                    <a:pt x="81" y="161"/>
                  </a:lnTo>
                  <a:lnTo>
                    <a:pt x="81" y="152"/>
                  </a:lnTo>
                  <a:lnTo>
                    <a:pt x="79" y="142"/>
                  </a:lnTo>
                  <a:lnTo>
                    <a:pt x="76" y="136"/>
                  </a:lnTo>
                  <a:lnTo>
                    <a:pt x="73" y="132"/>
                  </a:lnTo>
                  <a:lnTo>
                    <a:pt x="73" y="129"/>
                  </a:lnTo>
                  <a:lnTo>
                    <a:pt x="75" y="127"/>
                  </a:lnTo>
                  <a:lnTo>
                    <a:pt x="78" y="126"/>
                  </a:lnTo>
                  <a:lnTo>
                    <a:pt x="81" y="126"/>
                  </a:lnTo>
                  <a:lnTo>
                    <a:pt x="82" y="130"/>
                  </a:lnTo>
                  <a:lnTo>
                    <a:pt x="84" y="135"/>
                  </a:lnTo>
                  <a:lnTo>
                    <a:pt x="85" y="139"/>
                  </a:lnTo>
                  <a:lnTo>
                    <a:pt x="87" y="146"/>
                  </a:lnTo>
                  <a:lnTo>
                    <a:pt x="93" y="152"/>
                  </a:lnTo>
                  <a:lnTo>
                    <a:pt x="101" y="153"/>
                  </a:lnTo>
                  <a:lnTo>
                    <a:pt x="113" y="147"/>
                  </a:lnTo>
                  <a:lnTo>
                    <a:pt x="117" y="152"/>
                  </a:lnTo>
                  <a:lnTo>
                    <a:pt x="123" y="155"/>
                  </a:lnTo>
                  <a:lnTo>
                    <a:pt x="131" y="158"/>
                  </a:lnTo>
                  <a:lnTo>
                    <a:pt x="139" y="158"/>
                  </a:lnTo>
                  <a:lnTo>
                    <a:pt x="145" y="156"/>
                  </a:lnTo>
                  <a:lnTo>
                    <a:pt x="152" y="152"/>
                  </a:lnTo>
                  <a:lnTo>
                    <a:pt x="159" y="146"/>
                  </a:lnTo>
                  <a:lnTo>
                    <a:pt x="163" y="135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2"/>
                  </a:lnTo>
                  <a:lnTo>
                    <a:pt x="162" y="130"/>
                  </a:lnTo>
                  <a:lnTo>
                    <a:pt x="159" y="126"/>
                  </a:lnTo>
                  <a:lnTo>
                    <a:pt x="154" y="118"/>
                  </a:lnTo>
                  <a:lnTo>
                    <a:pt x="146" y="113"/>
                  </a:lnTo>
                  <a:lnTo>
                    <a:pt x="136" y="113"/>
                  </a:lnTo>
                  <a:lnTo>
                    <a:pt x="130" y="115"/>
                  </a:lnTo>
                  <a:lnTo>
                    <a:pt x="123" y="113"/>
                  </a:lnTo>
                  <a:lnTo>
                    <a:pt x="119" y="109"/>
                  </a:lnTo>
                  <a:lnTo>
                    <a:pt x="116" y="106"/>
                  </a:lnTo>
                  <a:lnTo>
                    <a:pt x="122" y="100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9" y="83"/>
                  </a:lnTo>
                  <a:lnTo>
                    <a:pt x="165" y="80"/>
                  </a:lnTo>
                  <a:lnTo>
                    <a:pt x="169" y="74"/>
                  </a:lnTo>
                  <a:lnTo>
                    <a:pt x="172" y="66"/>
                  </a:lnTo>
                  <a:lnTo>
                    <a:pt x="172" y="60"/>
                  </a:lnTo>
                  <a:lnTo>
                    <a:pt x="171" y="52"/>
                  </a:lnTo>
                  <a:lnTo>
                    <a:pt x="166" y="46"/>
                  </a:lnTo>
                  <a:lnTo>
                    <a:pt x="160" y="42"/>
                  </a:lnTo>
                  <a:lnTo>
                    <a:pt x="151" y="40"/>
                  </a:lnTo>
                  <a:lnTo>
                    <a:pt x="140" y="42"/>
                  </a:lnTo>
                  <a:lnTo>
                    <a:pt x="133" y="45"/>
                  </a:lnTo>
                  <a:lnTo>
                    <a:pt x="128" y="49"/>
                  </a:lnTo>
                  <a:lnTo>
                    <a:pt x="128" y="54"/>
                  </a:lnTo>
                  <a:lnTo>
                    <a:pt x="128" y="60"/>
                  </a:lnTo>
                  <a:lnTo>
                    <a:pt x="128" y="65"/>
                  </a:lnTo>
                  <a:lnTo>
                    <a:pt x="122" y="71"/>
                  </a:lnTo>
                  <a:lnTo>
                    <a:pt x="116" y="75"/>
                  </a:lnTo>
                  <a:lnTo>
                    <a:pt x="110" y="80"/>
                  </a:lnTo>
                  <a:lnTo>
                    <a:pt x="107" y="83"/>
                  </a:lnTo>
                  <a:lnTo>
                    <a:pt x="104" y="81"/>
                  </a:lnTo>
                  <a:lnTo>
                    <a:pt x="102" y="78"/>
                  </a:lnTo>
                  <a:lnTo>
                    <a:pt x="99" y="77"/>
                  </a:lnTo>
                  <a:lnTo>
                    <a:pt x="96" y="75"/>
                  </a:lnTo>
                  <a:lnTo>
                    <a:pt x="99" y="69"/>
                  </a:lnTo>
                  <a:lnTo>
                    <a:pt x="102" y="62"/>
                  </a:lnTo>
                  <a:lnTo>
                    <a:pt x="104" y="54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6"/>
                  </a:lnTo>
                  <a:lnTo>
                    <a:pt x="122" y="28"/>
                  </a:lnTo>
                  <a:lnTo>
                    <a:pt x="122" y="19"/>
                  </a:lnTo>
                  <a:lnTo>
                    <a:pt x="117" y="11"/>
                  </a:lnTo>
                  <a:lnTo>
                    <a:pt x="110" y="5"/>
                  </a:lnTo>
                  <a:lnTo>
                    <a:pt x="102" y="0"/>
                  </a:lnTo>
                  <a:lnTo>
                    <a:pt x="93" y="0"/>
                  </a:lnTo>
                  <a:lnTo>
                    <a:pt x="88" y="2"/>
                  </a:lnTo>
                  <a:lnTo>
                    <a:pt x="84" y="5"/>
                  </a:lnTo>
                  <a:lnTo>
                    <a:pt x="78" y="8"/>
                  </a:lnTo>
                  <a:lnTo>
                    <a:pt x="73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67" y="23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5" y="40"/>
                  </a:lnTo>
                  <a:lnTo>
                    <a:pt x="79" y="45"/>
                  </a:lnTo>
                  <a:lnTo>
                    <a:pt x="84" y="46"/>
                  </a:lnTo>
                  <a:lnTo>
                    <a:pt x="84" y="54"/>
                  </a:lnTo>
                  <a:lnTo>
                    <a:pt x="84" y="62"/>
                  </a:lnTo>
                  <a:lnTo>
                    <a:pt x="82" y="68"/>
                  </a:lnTo>
                  <a:lnTo>
                    <a:pt x="82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5" y="66"/>
                  </a:lnTo>
                  <a:lnTo>
                    <a:pt x="61" y="55"/>
                  </a:lnTo>
                  <a:lnTo>
                    <a:pt x="55" y="45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2" name="Freeform 312"/>
            <p:cNvSpPr>
              <a:spLocks/>
            </p:cNvSpPr>
            <p:nvPr/>
          </p:nvSpPr>
          <p:spPr bwMode="auto">
            <a:xfrm>
              <a:off x="431" y="893"/>
              <a:ext cx="90" cy="155"/>
            </a:xfrm>
            <a:custGeom>
              <a:avLst/>
              <a:gdLst>
                <a:gd name="T0" fmla="*/ 1 w 178"/>
                <a:gd name="T1" fmla="*/ 0 h 310"/>
                <a:gd name="T2" fmla="*/ 1 w 178"/>
                <a:gd name="T3" fmla="*/ 1 h 310"/>
                <a:gd name="T4" fmla="*/ 1 w 178"/>
                <a:gd name="T5" fmla="*/ 1 h 310"/>
                <a:gd name="T6" fmla="*/ 1 w 178"/>
                <a:gd name="T7" fmla="*/ 1 h 310"/>
                <a:gd name="T8" fmla="*/ 1 w 178"/>
                <a:gd name="T9" fmla="*/ 1 h 310"/>
                <a:gd name="T10" fmla="*/ 1 w 178"/>
                <a:gd name="T11" fmla="*/ 1 h 310"/>
                <a:gd name="T12" fmla="*/ 1 w 178"/>
                <a:gd name="T13" fmla="*/ 1 h 310"/>
                <a:gd name="T14" fmla="*/ 1 w 178"/>
                <a:gd name="T15" fmla="*/ 1 h 310"/>
                <a:gd name="T16" fmla="*/ 1 w 178"/>
                <a:gd name="T17" fmla="*/ 1 h 310"/>
                <a:gd name="T18" fmla="*/ 1 w 178"/>
                <a:gd name="T19" fmla="*/ 1 h 310"/>
                <a:gd name="T20" fmla="*/ 1 w 178"/>
                <a:gd name="T21" fmla="*/ 1 h 310"/>
                <a:gd name="T22" fmla="*/ 1 w 178"/>
                <a:gd name="T23" fmla="*/ 1 h 310"/>
                <a:gd name="T24" fmla="*/ 0 w 178"/>
                <a:gd name="T25" fmla="*/ 1 h 310"/>
                <a:gd name="T26" fmla="*/ 1 w 178"/>
                <a:gd name="T27" fmla="*/ 1 h 310"/>
                <a:gd name="T28" fmla="*/ 1 w 178"/>
                <a:gd name="T29" fmla="*/ 1 h 310"/>
                <a:gd name="T30" fmla="*/ 1 w 178"/>
                <a:gd name="T31" fmla="*/ 1 h 310"/>
                <a:gd name="T32" fmla="*/ 1 w 178"/>
                <a:gd name="T33" fmla="*/ 1 h 310"/>
                <a:gd name="T34" fmla="*/ 1 w 178"/>
                <a:gd name="T35" fmla="*/ 1 h 310"/>
                <a:gd name="T36" fmla="*/ 1 w 178"/>
                <a:gd name="T37" fmla="*/ 1 h 310"/>
                <a:gd name="T38" fmla="*/ 1 w 178"/>
                <a:gd name="T39" fmla="*/ 1 h 310"/>
                <a:gd name="T40" fmla="*/ 1 w 178"/>
                <a:gd name="T41" fmla="*/ 1 h 310"/>
                <a:gd name="T42" fmla="*/ 1 w 178"/>
                <a:gd name="T43" fmla="*/ 1 h 310"/>
                <a:gd name="T44" fmla="*/ 1 w 178"/>
                <a:gd name="T45" fmla="*/ 1 h 310"/>
                <a:gd name="T46" fmla="*/ 1 w 178"/>
                <a:gd name="T47" fmla="*/ 1 h 310"/>
                <a:gd name="T48" fmla="*/ 1 w 178"/>
                <a:gd name="T49" fmla="*/ 1 h 310"/>
                <a:gd name="T50" fmla="*/ 1 w 178"/>
                <a:gd name="T51" fmla="*/ 1 h 310"/>
                <a:gd name="T52" fmla="*/ 1 w 178"/>
                <a:gd name="T53" fmla="*/ 1 h 310"/>
                <a:gd name="T54" fmla="*/ 1 w 178"/>
                <a:gd name="T55" fmla="*/ 1 h 310"/>
                <a:gd name="T56" fmla="*/ 1 w 178"/>
                <a:gd name="T57" fmla="*/ 1 h 310"/>
                <a:gd name="T58" fmla="*/ 1 w 178"/>
                <a:gd name="T59" fmla="*/ 1 h 310"/>
                <a:gd name="T60" fmla="*/ 1 w 178"/>
                <a:gd name="T61" fmla="*/ 1 h 310"/>
                <a:gd name="T62" fmla="*/ 1 w 178"/>
                <a:gd name="T63" fmla="*/ 1 h 310"/>
                <a:gd name="T64" fmla="*/ 1 w 178"/>
                <a:gd name="T65" fmla="*/ 1 h 310"/>
                <a:gd name="T66" fmla="*/ 1 w 178"/>
                <a:gd name="T67" fmla="*/ 1 h 310"/>
                <a:gd name="T68" fmla="*/ 1 w 178"/>
                <a:gd name="T69" fmla="*/ 1 h 310"/>
                <a:gd name="T70" fmla="*/ 1 w 178"/>
                <a:gd name="T71" fmla="*/ 1 h 310"/>
                <a:gd name="T72" fmla="*/ 1 w 178"/>
                <a:gd name="T73" fmla="*/ 1 h 310"/>
                <a:gd name="T74" fmla="*/ 1 w 178"/>
                <a:gd name="T75" fmla="*/ 1 h 310"/>
                <a:gd name="T76" fmla="*/ 1 w 178"/>
                <a:gd name="T77" fmla="*/ 1 h 310"/>
                <a:gd name="T78" fmla="*/ 1 w 178"/>
                <a:gd name="T79" fmla="*/ 1 h 310"/>
                <a:gd name="T80" fmla="*/ 1 w 178"/>
                <a:gd name="T81" fmla="*/ 1 h 310"/>
                <a:gd name="T82" fmla="*/ 1 w 178"/>
                <a:gd name="T83" fmla="*/ 1 h 310"/>
                <a:gd name="T84" fmla="*/ 1 w 178"/>
                <a:gd name="T85" fmla="*/ 1 h 310"/>
                <a:gd name="T86" fmla="*/ 1 w 178"/>
                <a:gd name="T87" fmla="*/ 1 h 310"/>
                <a:gd name="T88" fmla="*/ 1 w 178"/>
                <a:gd name="T89" fmla="*/ 1 h 310"/>
                <a:gd name="T90" fmla="*/ 1 w 178"/>
                <a:gd name="T91" fmla="*/ 1 h 310"/>
                <a:gd name="T92" fmla="*/ 1 w 178"/>
                <a:gd name="T93" fmla="*/ 1 h 310"/>
                <a:gd name="T94" fmla="*/ 1 w 178"/>
                <a:gd name="T95" fmla="*/ 1 h 310"/>
                <a:gd name="T96" fmla="*/ 1 w 178"/>
                <a:gd name="T97" fmla="*/ 1 h 310"/>
                <a:gd name="T98" fmla="*/ 1 w 178"/>
                <a:gd name="T99" fmla="*/ 0 h 3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8"/>
                <a:gd name="T151" fmla="*/ 0 h 310"/>
                <a:gd name="T152" fmla="*/ 178 w 178"/>
                <a:gd name="T153" fmla="*/ 310 h 31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8" h="310">
                  <a:moveTo>
                    <a:pt x="177" y="0"/>
                  </a:moveTo>
                  <a:lnTo>
                    <a:pt x="163" y="20"/>
                  </a:lnTo>
                  <a:lnTo>
                    <a:pt x="146" y="36"/>
                  </a:lnTo>
                  <a:lnTo>
                    <a:pt x="128" y="52"/>
                  </a:lnTo>
                  <a:lnTo>
                    <a:pt x="108" y="62"/>
                  </a:lnTo>
                  <a:lnTo>
                    <a:pt x="88" y="70"/>
                  </a:lnTo>
                  <a:lnTo>
                    <a:pt x="68" y="76"/>
                  </a:lnTo>
                  <a:lnTo>
                    <a:pt x="50" y="78"/>
                  </a:lnTo>
                  <a:lnTo>
                    <a:pt x="32" y="78"/>
                  </a:lnTo>
                  <a:lnTo>
                    <a:pt x="33" y="93"/>
                  </a:lnTo>
                  <a:lnTo>
                    <a:pt x="30" y="111"/>
                  </a:lnTo>
                  <a:lnTo>
                    <a:pt x="20" y="130"/>
                  </a:lnTo>
                  <a:lnTo>
                    <a:pt x="0" y="143"/>
                  </a:lnTo>
                  <a:lnTo>
                    <a:pt x="12" y="163"/>
                  </a:lnTo>
                  <a:lnTo>
                    <a:pt x="20" y="188"/>
                  </a:lnTo>
                  <a:lnTo>
                    <a:pt x="20" y="212"/>
                  </a:lnTo>
                  <a:lnTo>
                    <a:pt x="12" y="233"/>
                  </a:lnTo>
                  <a:lnTo>
                    <a:pt x="20" y="236"/>
                  </a:lnTo>
                  <a:lnTo>
                    <a:pt x="29" y="241"/>
                  </a:lnTo>
                  <a:lnTo>
                    <a:pt x="39" y="246"/>
                  </a:lnTo>
                  <a:lnTo>
                    <a:pt x="52" y="253"/>
                  </a:lnTo>
                  <a:lnTo>
                    <a:pt x="62" y="264"/>
                  </a:lnTo>
                  <a:lnTo>
                    <a:pt x="71" y="276"/>
                  </a:lnTo>
                  <a:lnTo>
                    <a:pt x="79" y="291"/>
                  </a:lnTo>
                  <a:lnTo>
                    <a:pt x="85" y="310"/>
                  </a:lnTo>
                  <a:lnTo>
                    <a:pt x="90" y="299"/>
                  </a:lnTo>
                  <a:lnTo>
                    <a:pt x="96" y="287"/>
                  </a:lnTo>
                  <a:lnTo>
                    <a:pt x="104" y="276"/>
                  </a:lnTo>
                  <a:lnTo>
                    <a:pt x="113" y="265"/>
                  </a:lnTo>
                  <a:lnTo>
                    <a:pt x="122" y="255"/>
                  </a:lnTo>
                  <a:lnTo>
                    <a:pt x="134" y="247"/>
                  </a:lnTo>
                  <a:lnTo>
                    <a:pt x="146" y="243"/>
                  </a:lnTo>
                  <a:lnTo>
                    <a:pt x="160" y="240"/>
                  </a:lnTo>
                  <a:lnTo>
                    <a:pt x="154" y="227"/>
                  </a:lnTo>
                  <a:lnTo>
                    <a:pt x="151" y="209"/>
                  </a:lnTo>
                  <a:lnTo>
                    <a:pt x="154" y="191"/>
                  </a:lnTo>
                  <a:lnTo>
                    <a:pt x="166" y="169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2" y="75"/>
                  </a:lnTo>
                  <a:lnTo>
                    <a:pt x="155" y="53"/>
                  </a:lnTo>
                  <a:lnTo>
                    <a:pt x="160" y="41"/>
                  </a:lnTo>
                  <a:lnTo>
                    <a:pt x="166" y="26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8" y="6"/>
                  </a:lnTo>
                  <a:lnTo>
                    <a:pt x="178" y="4"/>
                  </a:lnTo>
                  <a:lnTo>
                    <a:pt x="177" y="1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3" name="Freeform 313"/>
            <p:cNvSpPr>
              <a:spLocks/>
            </p:cNvSpPr>
            <p:nvPr/>
          </p:nvSpPr>
          <p:spPr bwMode="auto">
            <a:xfrm>
              <a:off x="660" y="854"/>
              <a:ext cx="167" cy="128"/>
            </a:xfrm>
            <a:custGeom>
              <a:avLst/>
              <a:gdLst>
                <a:gd name="T0" fmla="*/ 0 w 336"/>
                <a:gd name="T1" fmla="*/ 0 h 256"/>
                <a:gd name="T2" fmla="*/ 0 w 336"/>
                <a:gd name="T3" fmla="*/ 1 h 256"/>
                <a:gd name="T4" fmla="*/ 0 w 336"/>
                <a:gd name="T5" fmla="*/ 1 h 256"/>
                <a:gd name="T6" fmla="*/ 0 w 336"/>
                <a:gd name="T7" fmla="*/ 1 h 256"/>
                <a:gd name="T8" fmla="*/ 0 w 336"/>
                <a:gd name="T9" fmla="*/ 1 h 256"/>
                <a:gd name="T10" fmla="*/ 0 w 336"/>
                <a:gd name="T11" fmla="*/ 1 h 256"/>
                <a:gd name="T12" fmla="*/ 0 w 336"/>
                <a:gd name="T13" fmla="*/ 1 h 256"/>
                <a:gd name="T14" fmla="*/ 0 w 336"/>
                <a:gd name="T15" fmla="*/ 1 h 256"/>
                <a:gd name="T16" fmla="*/ 0 w 336"/>
                <a:gd name="T17" fmla="*/ 1 h 256"/>
                <a:gd name="T18" fmla="*/ 0 w 336"/>
                <a:gd name="T19" fmla="*/ 1 h 256"/>
                <a:gd name="T20" fmla="*/ 0 w 336"/>
                <a:gd name="T21" fmla="*/ 1 h 256"/>
                <a:gd name="T22" fmla="*/ 0 w 336"/>
                <a:gd name="T23" fmla="*/ 1 h 256"/>
                <a:gd name="T24" fmla="*/ 0 w 336"/>
                <a:gd name="T25" fmla="*/ 1 h 256"/>
                <a:gd name="T26" fmla="*/ 0 w 336"/>
                <a:gd name="T27" fmla="*/ 1 h 256"/>
                <a:gd name="T28" fmla="*/ 0 w 336"/>
                <a:gd name="T29" fmla="*/ 1 h 256"/>
                <a:gd name="T30" fmla="*/ 0 w 336"/>
                <a:gd name="T31" fmla="*/ 1 h 256"/>
                <a:gd name="T32" fmla="*/ 0 w 336"/>
                <a:gd name="T33" fmla="*/ 1 h 256"/>
                <a:gd name="T34" fmla="*/ 0 w 336"/>
                <a:gd name="T35" fmla="*/ 1 h 256"/>
                <a:gd name="T36" fmla="*/ 0 w 336"/>
                <a:gd name="T37" fmla="*/ 1 h 256"/>
                <a:gd name="T38" fmla="*/ 0 w 336"/>
                <a:gd name="T39" fmla="*/ 1 h 256"/>
                <a:gd name="T40" fmla="*/ 0 w 336"/>
                <a:gd name="T41" fmla="*/ 1 h 256"/>
                <a:gd name="T42" fmla="*/ 0 w 336"/>
                <a:gd name="T43" fmla="*/ 1 h 256"/>
                <a:gd name="T44" fmla="*/ 0 w 336"/>
                <a:gd name="T45" fmla="*/ 1 h 256"/>
                <a:gd name="T46" fmla="*/ 0 w 336"/>
                <a:gd name="T47" fmla="*/ 1 h 256"/>
                <a:gd name="T48" fmla="*/ 0 w 336"/>
                <a:gd name="T49" fmla="*/ 1 h 256"/>
                <a:gd name="T50" fmla="*/ 0 w 336"/>
                <a:gd name="T51" fmla="*/ 1 h 256"/>
                <a:gd name="T52" fmla="*/ 0 w 336"/>
                <a:gd name="T53" fmla="*/ 1 h 256"/>
                <a:gd name="T54" fmla="*/ 0 w 336"/>
                <a:gd name="T55" fmla="*/ 1 h 256"/>
                <a:gd name="T56" fmla="*/ 0 w 336"/>
                <a:gd name="T57" fmla="*/ 1 h 256"/>
                <a:gd name="T58" fmla="*/ 0 w 336"/>
                <a:gd name="T59" fmla="*/ 1 h 256"/>
                <a:gd name="T60" fmla="*/ 0 w 336"/>
                <a:gd name="T61" fmla="*/ 1 h 256"/>
                <a:gd name="T62" fmla="*/ 0 w 336"/>
                <a:gd name="T63" fmla="*/ 1 h 256"/>
                <a:gd name="T64" fmla="*/ 0 w 336"/>
                <a:gd name="T65" fmla="*/ 1 h 256"/>
                <a:gd name="T66" fmla="*/ 0 w 336"/>
                <a:gd name="T67" fmla="*/ 1 h 256"/>
                <a:gd name="T68" fmla="*/ 0 w 336"/>
                <a:gd name="T69" fmla="*/ 1 h 256"/>
                <a:gd name="T70" fmla="*/ 0 w 336"/>
                <a:gd name="T71" fmla="*/ 1 h 256"/>
                <a:gd name="T72" fmla="*/ 0 w 336"/>
                <a:gd name="T73" fmla="*/ 1 h 256"/>
                <a:gd name="T74" fmla="*/ 0 w 336"/>
                <a:gd name="T75" fmla="*/ 1 h 256"/>
                <a:gd name="T76" fmla="*/ 0 w 336"/>
                <a:gd name="T77" fmla="*/ 1 h 256"/>
                <a:gd name="T78" fmla="*/ 0 w 336"/>
                <a:gd name="T79" fmla="*/ 1 h 256"/>
                <a:gd name="T80" fmla="*/ 0 w 336"/>
                <a:gd name="T81" fmla="*/ 1 h 256"/>
                <a:gd name="T82" fmla="*/ 0 w 336"/>
                <a:gd name="T83" fmla="*/ 1 h 256"/>
                <a:gd name="T84" fmla="*/ 0 w 336"/>
                <a:gd name="T85" fmla="*/ 1 h 256"/>
                <a:gd name="T86" fmla="*/ 0 w 336"/>
                <a:gd name="T87" fmla="*/ 1 h 256"/>
                <a:gd name="T88" fmla="*/ 0 w 336"/>
                <a:gd name="T89" fmla="*/ 1 h 256"/>
                <a:gd name="T90" fmla="*/ 0 w 336"/>
                <a:gd name="T91" fmla="*/ 1 h 256"/>
                <a:gd name="T92" fmla="*/ 0 w 336"/>
                <a:gd name="T93" fmla="*/ 1 h 256"/>
                <a:gd name="T94" fmla="*/ 0 w 336"/>
                <a:gd name="T95" fmla="*/ 1 h 256"/>
                <a:gd name="T96" fmla="*/ 0 w 336"/>
                <a:gd name="T97" fmla="*/ 1 h 256"/>
                <a:gd name="T98" fmla="*/ 0 w 336"/>
                <a:gd name="T99" fmla="*/ 1 h 256"/>
                <a:gd name="T100" fmla="*/ 0 w 336"/>
                <a:gd name="T101" fmla="*/ 1 h 256"/>
                <a:gd name="T102" fmla="*/ 0 w 336"/>
                <a:gd name="T103" fmla="*/ 1 h 256"/>
                <a:gd name="T104" fmla="*/ 0 w 336"/>
                <a:gd name="T105" fmla="*/ 1 h 256"/>
                <a:gd name="T106" fmla="*/ 0 w 336"/>
                <a:gd name="T107" fmla="*/ 1 h 256"/>
                <a:gd name="T108" fmla="*/ 0 w 336"/>
                <a:gd name="T109" fmla="*/ 1 h 256"/>
                <a:gd name="T110" fmla="*/ 0 w 336"/>
                <a:gd name="T111" fmla="*/ 1 h 256"/>
                <a:gd name="T112" fmla="*/ 0 w 336"/>
                <a:gd name="T113" fmla="*/ 1 h 256"/>
                <a:gd name="T114" fmla="*/ 0 w 336"/>
                <a:gd name="T115" fmla="*/ 1 h 256"/>
                <a:gd name="T116" fmla="*/ 0 w 336"/>
                <a:gd name="T117" fmla="*/ 1 h 256"/>
                <a:gd name="T118" fmla="*/ 0 w 336"/>
                <a:gd name="T119" fmla="*/ 1 h 256"/>
                <a:gd name="T120" fmla="*/ 0 w 336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6"/>
                <a:gd name="T184" fmla="*/ 0 h 256"/>
                <a:gd name="T185" fmla="*/ 336 w 336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6" h="256">
                  <a:moveTo>
                    <a:pt x="153" y="0"/>
                  </a:moveTo>
                  <a:lnTo>
                    <a:pt x="141" y="3"/>
                  </a:lnTo>
                  <a:lnTo>
                    <a:pt x="127" y="7"/>
                  </a:lnTo>
                  <a:lnTo>
                    <a:pt x="109" y="14"/>
                  </a:lnTo>
                  <a:lnTo>
                    <a:pt x="90" y="18"/>
                  </a:lnTo>
                  <a:lnTo>
                    <a:pt x="72" y="24"/>
                  </a:lnTo>
                  <a:lnTo>
                    <a:pt x="54" y="29"/>
                  </a:lnTo>
                  <a:lnTo>
                    <a:pt x="37" y="32"/>
                  </a:lnTo>
                  <a:lnTo>
                    <a:pt x="22" y="33"/>
                  </a:lnTo>
                  <a:lnTo>
                    <a:pt x="15" y="33"/>
                  </a:lnTo>
                  <a:lnTo>
                    <a:pt x="9" y="32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4" y="58"/>
                  </a:lnTo>
                  <a:lnTo>
                    <a:pt x="49" y="76"/>
                  </a:lnTo>
                  <a:lnTo>
                    <a:pt x="61" y="96"/>
                  </a:lnTo>
                  <a:lnTo>
                    <a:pt x="73" y="119"/>
                  </a:lnTo>
                  <a:lnTo>
                    <a:pt x="81" y="142"/>
                  </a:lnTo>
                  <a:lnTo>
                    <a:pt x="89" y="168"/>
                  </a:lnTo>
                  <a:lnTo>
                    <a:pt x="93" y="192"/>
                  </a:lnTo>
                  <a:lnTo>
                    <a:pt x="101" y="192"/>
                  </a:lnTo>
                  <a:lnTo>
                    <a:pt x="113" y="194"/>
                  </a:lnTo>
                  <a:lnTo>
                    <a:pt x="125" y="200"/>
                  </a:lnTo>
                  <a:lnTo>
                    <a:pt x="138" y="208"/>
                  </a:lnTo>
                  <a:lnTo>
                    <a:pt x="151" y="217"/>
                  </a:lnTo>
                  <a:lnTo>
                    <a:pt x="163" y="229"/>
                  </a:lnTo>
                  <a:lnTo>
                    <a:pt x="174" y="241"/>
                  </a:lnTo>
                  <a:lnTo>
                    <a:pt x="182" y="256"/>
                  </a:lnTo>
                  <a:lnTo>
                    <a:pt x="191" y="249"/>
                  </a:lnTo>
                  <a:lnTo>
                    <a:pt x="205" y="241"/>
                  </a:lnTo>
                  <a:lnTo>
                    <a:pt x="220" y="235"/>
                  </a:lnTo>
                  <a:lnTo>
                    <a:pt x="238" y="230"/>
                  </a:lnTo>
                  <a:lnTo>
                    <a:pt x="260" y="229"/>
                  </a:lnTo>
                  <a:lnTo>
                    <a:pt x="284" y="230"/>
                  </a:lnTo>
                  <a:lnTo>
                    <a:pt x="308" y="237"/>
                  </a:lnTo>
                  <a:lnTo>
                    <a:pt x="336" y="247"/>
                  </a:lnTo>
                  <a:lnTo>
                    <a:pt x="328" y="238"/>
                  </a:lnTo>
                  <a:lnTo>
                    <a:pt x="319" y="226"/>
                  </a:lnTo>
                  <a:lnTo>
                    <a:pt x="313" y="212"/>
                  </a:lnTo>
                  <a:lnTo>
                    <a:pt x="307" y="197"/>
                  </a:lnTo>
                  <a:lnTo>
                    <a:pt x="305" y="178"/>
                  </a:lnTo>
                  <a:lnTo>
                    <a:pt x="305" y="157"/>
                  </a:lnTo>
                  <a:lnTo>
                    <a:pt x="312" y="134"/>
                  </a:lnTo>
                  <a:lnTo>
                    <a:pt x="322" y="110"/>
                  </a:lnTo>
                  <a:lnTo>
                    <a:pt x="307" y="105"/>
                  </a:lnTo>
                  <a:lnTo>
                    <a:pt x="290" y="101"/>
                  </a:lnTo>
                  <a:lnTo>
                    <a:pt x="275" y="94"/>
                  </a:lnTo>
                  <a:lnTo>
                    <a:pt x="261" y="85"/>
                  </a:lnTo>
                  <a:lnTo>
                    <a:pt x="249" y="73"/>
                  </a:lnTo>
                  <a:lnTo>
                    <a:pt x="240" y="58"/>
                  </a:lnTo>
                  <a:lnTo>
                    <a:pt x="235" y="38"/>
                  </a:lnTo>
                  <a:lnTo>
                    <a:pt x="234" y="15"/>
                  </a:lnTo>
                  <a:lnTo>
                    <a:pt x="225" y="17"/>
                  </a:lnTo>
                  <a:lnTo>
                    <a:pt x="215" y="18"/>
                  </a:lnTo>
                  <a:lnTo>
                    <a:pt x="206" y="20"/>
                  </a:lnTo>
                  <a:lnTo>
                    <a:pt x="197" y="18"/>
                  </a:lnTo>
                  <a:lnTo>
                    <a:pt x="186" y="17"/>
                  </a:lnTo>
                  <a:lnTo>
                    <a:pt x="176" y="14"/>
                  </a:lnTo>
                  <a:lnTo>
                    <a:pt x="165" y="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4" name="Freeform 314"/>
            <p:cNvSpPr>
              <a:spLocks/>
            </p:cNvSpPr>
            <p:nvPr/>
          </p:nvSpPr>
          <p:spPr bwMode="auto">
            <a:xfrm>
              <a:off x="573" y="661"/>
              <a:ext cx="148" cy="181"/>
            </a:xfrm>
            <a:custGeom>
              <a:avLst/>
              <a:gdLst>
                <a:gd name="T0" fmla="*/ 1 w 294"/>
                <a:gd name="T1" fmla="*/ 0 h 364"/>
                <a:gd name="T2" fmla="*/ 1 w 294"/>
                <a:gd name="T3" fmla="*/ 0 h 364"/>
                <a:gd name="T4" fmla="*/ 1 w 294"/>
                <a:gd name="T5" fmla="*/ 0 h 364"/>
                <a:gd name="T6" fmla="*/ 1 w 294"/>
                <a:gd name="T7" fmla="*/ 0 h 364"/>
                <a:gd name="T8" fmla="*/ 1 w 294"/>
                <a:gd name="T9" fmla="*/ 0 h 364"/>
                <a:gd name="T10" fmla="*/ 1 w 294"/>
                <a:gd name="T11" fmla="*/ 0 h 364"/>
                <a:gd name="T12" fmla="*/ 1 w 294"/>
                <a:gd name="T13" fmla="*/ 0 h 364"/>
                <a:gd name="T14" fmla="*/ 1 w 294"/>
                <a:gd name="T15" fmla="*/ 0 h 364"/>
                <a:gd name="T16" fmla="*/ 1 w 294"/>
                <a:gd name="T17" fmla="*/ 0 h 364"/>
                <a:gd name="T18" fmla="*/ 1 w 294"/>
                <a:gd name="T19" fmla="*/ 0 h 364"/>
                <a:gd name="T20" fmla="*/ 1 w 294"/>
                <a:gd name="T21" fmla="*/ 0 h 364"/>
                <a:gd name="T22" fmla="*/ 0 w 294"/>
                <a:gd name="T23" fmla="*/ 0 h 364"/>
                <a:gd name="T24" fmla="*/ 1 w 294"/>
                <a:gd name="T25" fmla="*/ 0 h 364"/>
                <a:gd name="T26" fmla="*/ 1 w 294"/>
                <a:gd name="T27" fmla="*/ 0 h 364"/>
                <a:gd name="T28" fmla="*/ 1 w 294"/>
                <a:gd name="T29" fmla="*/ 0 h 364"/>
                <a:gd name="T30" fmla="*/ 1 w 294"/>
                <a:gd name="T31" fmla="*/ 0 h 364"/>
                <a:gd name="T32" fmla="*/ 1 w 294"/>
                <a:gd name="T33" fmla="*/ 0 h 364"/>
                <a:gd name="T34" fmla="*/ 1 w 294"/>
                <a:gd name="T35" fmla="*/ 0 h 364"/>
                <a:gd name="T36" fmla="*/ 1 w 294"/>
                <a:gd name="T37" fmla="*/ 0 h 364"/>
                <a:gd name="T38" fmla="*/ 1 w 294"/>
                <a:gd name="T39" fmla="*/ 0 h 364"/>
                <a:gd name="T40" fmla="*/ 1 w 294"/>
                <a:gd name="T41" fmla="*/ 0 h 364"/>
                <a:gd name="T42" fmla="*/ 1 w 294"/>
                <a:gd name="T43" fmla="*/ 0 h 364"/>
                <a:gd name="T44" fmla="*/ 1 w 294"/>
                <a:gd name="T45" fmla="*/ 0 h 364"/>
                <a:gd name="T46" fmla="*/ 1 w 294"/>
                <a:gd name="T47" fmla="*/ 0 h 364"/>
                <a:gd name="T48" fmla="*/ 1 w 294"/>
                <a:gd name="T49" fmla="*/ 0 h 364"/>
                <a:gd name="T50" fmla="*/ 1 w 294"/>
                <a:gd name="T51" fmla="*/ 0 h 364"/>
                <a:gd name="T52" fmla="*/ 1 w 294"/>
                <a:gd name="T53" fmla="*/ 0 h 364"/>
                <a:gd name="T54" fmla="*/ 1 w 294"/>
                <a:gd name="T55" fmla="*/ 0 h 364"/>
                <a:gd name="T56" fmla="*/ 1 w 294"/>
                <a:gd name="T57" fmla="*/ 0 h 364"/>
                <a:gd name="T58" fmla="*/ 1 w 294"/>
                <a:gd name="T59" fmla="*/ 0 h 364"/>
                <a:gd name="T60" fmla="*/ 1 w 294"/>
                <a:gd name="T61" fmla="*/ 0 h 364"/>
                <a:gd name="T62" fmla="*/ 1 w 294"/>
                <a:gd name="T63" fmla="*/ 0 h 364"/>
                <a:gd name="T64" fmla="*/ 1 w 294"/>
                <a:gd name="T65" fmla="*/ 0 h 364"/>
                <a:gd name="T66" fmla="*/ 1 w 294"/>
                <a:gd name="T67" fmla="*/ 0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4"/>
                <a:gd name="T103" fmla="*/ 0 h 364"/>
                <a:gd name="T104" fmla="*/ 294 w 294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4" h="364">
                  <a:moveTo>
                    <a:pt x="258" y="177"/>
                  </a:moveTo>
                  <a:lnTo>
                    <a:pt x="248" y="177"/>
                  </a:lnTo>
                  <a:lnTo>
                    <a:pt x="232" y="177"/>
                  </a:lnTo>
                  <a:lnTo>
                    <a:pt x="210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9"/>
                  </a:lnTo>
                  <a:lnTo>
                    <a:pt x="96" y="272"/>
                  </a:lnTo>
                  <a:lnTo>
                    <a:pt x="85" y="303"/>
                  </a:lnTo>
                  <a:lnTo>
                    <a:pt x="76" y="327"/>
                  </a:lnTo>
                  <a:lnTo>
                    <a:pt x="65" y="342"/>
                  </a:lnTo>
                  <a:lnTo>
                    <a:pt x="53" y="350"/>
                  </a:lnTo>
                  <a:lnTo>
                    <a:pt x="45" y="352"/>
                  </a:lnTo>
                  <a:lnTo>
                    <a:pt x="38" y="353"/>
                  </a:lnTo>
                  <a:lnTo>
                    <a:pt x="30" y="355"/>
                  </a:lnTo>
                  <a:lnTo>
                    <a:pt x="24" y="356"/>
                  </a:lnTo>
                  <a:lnTo>
                    <a:pt x="16" y="358"/>
                  </a:lnTo>
                  <a:lnTo>
                    <a:pt x="10" y="361"/>
                  </a:lnTo>
                  <a:lnTo>
                    <a:pt x="6" y="362"/>
                  </a:lnTo>
                  <a:lnTo>
                    <a:pt x="1" y="364"/>
                  </a:lnTo>
                  <a:lnTo>
                    <a:pt x="1" y="362"/>
                  </a:lnTo>
                  <a:lnTo>
                    <a:pt x="1" y="361"/>
                  </a:lnTo>
                  <a:lnTo>
                    <a:pt x="0" y="361"/>
                  </a:lnTo>
                  <a:lnTo>
                    <a:pt x="0" y="359"/>
                  </a:lnTo>
                  <a:lnTo>
                    <a:pt x="24" y="347"/>
                  </a:lnTo>
                  <a:lnTo>
                    <a:pt x="42" y="332"/>
                  </a:lnTo>
                  <a:lnTo>
                    <a:pt x="55" y="310"/>
                  </a:lnTo>
                  <a:lnTo>
                    <a:pt x="64" y="289"/>
                  </a:lnTo>
                  <a:lnTo>
                    <a:pt x="68" y="268"/>
                  </a:lnTo>
                  <a:lnTo>
                    <a:pt x="71" y="246"/>
                  </a:lnTo>
                  <a:lnTo>
                    <a:pt x="73" y="229"/>
                  </a:lnTo>
                  <a:lnTo>
                    <a:pt x="73" y="216"/>
                  </a:lnTo>
                  <a:lnTo>
                    <a:pt x="71" y="203"/>
                  </a:lnTo>
                  <a:lnTo>
                    <a:pt x="70" y="190"/>
                  </a:lnTo>
                  <a:lnTo>
                    <a:pt x="65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1" y="148"/>
                  </a:lnTo>
                  <a:lnTo>
                    <a:pt x="93" y="139"/>
                  </a:lnTo>
                  <a:lnTo>
                    <a:pt x="103" y="127"/>
                  </a:lnTo>
                  <a:lnTo>
                    <a:pt x="113" y="113"/>
                  </a:lnTo>
                  <a:lnTo>
                    <a:pt x="119" y="98"/>
                  </a:lnTo>
                  <a:lnTo>
                    <a:pt x="120" y="81"/>
                  </a:lnTo>
                  <a:lnTo>
                    <a:pt x="117" y="64"/>
                  </a:lnTo>
                  <a:lnTo>
                    <a:pt x="129" y="63"/>
                  </a:lnTo>
                  <a:lnTo>
                    <a:pt x="146" y="60"/>
                  </a:lnTo>
                  <a:lnTo>
                    <a:pt x="163" y="52"/>
                  </a:lnTo>
                  <a:lnTo>
                    <a:pt x="183" y="45"/>
                  </a:lnTo>
                  <a:lnTo>
                    <a:pt x="200" y="34"/>
                  </a:lnTo>
                  <a:lnTo>
                    <a:pt x="216" y="23"/>
                  </a:lnTo>
                  <a:lnTo>
                    <a:pt x="230" y="12"/>
                  </a:lnTo>
                  <a:lnTo>
                    <a:pt x="239" y="0"/>
                  </a:lnTo>
                  <a:lnTo>
                    <a:pt x="239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8" y="98"/>
                  </a:lnTo>
                  <a:lnTo>
                    <a:pt x="281" y="112"/>
                  </a:lnTo>
                  <a:lnTo>
                    <a:pt x="294" y="121"/>
                  </a:lnTo>
                  <a:lnTo>
                    <a:pt x="285" y="122"/>
                  </a:lnTo>
                  <a:lnTo>
                    <a:pt x="276" y="126"/>
                  </a:lnTo>
                  <a:lnTo>
                    <a:pt x="267" y="130"/>
                  </a:lnTo>
                  <a:lnTo>
                    <a:pt x="259" y="136"/>
                  </a:lnTo>
                  <a:lnTo>
                    <a:pt x="253" y="144"/>
                  </a:lnTo>
                  <a:lnTo>
                    <a:pt x="252" y="153"/>
                  </a:lnTo>
                  <a:lnTo>
                    <a:pt x="252" y="165"/>
                  </a:lnTo>
                  <a:lnTo>
                    <a:pt x="258" y="17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5" name="Freeform 315"/>
            <p:cNvSpPr>
              <a:spLocks/>
            </p:cNvSpPr>
            <p:nvPr/>
          </p:nvSpPr>
          <p:spPr bwMode="auto">
            <a:xfrm>
              <a:off x="524" y="664"/>
              <a:ext cx="87" cy="176"/>
            </a:xfrm>
            <a:custGeom>
              <a:avLst/>
              <a:gdLst>
                <a:gd name="T0" fmla="*/ 1 w 174"/>
                <a:gd name="T1" fmla="*/ 0 h 353"/>
                <a:gd name="T2" fmla="*/ 1 w 174"/>
                <a:gd name="T3" fmla="*/ 0 h 353"/>
                <a:gd name="T4" fmla="*/ 1 w 174"/>
                <a:gd name="T5" fmla="*/ 0 h 353"/>
                <a:gd name="T6" fmla="*/ 1 w 174"/>
                <a:gd name="T7" fmla="*/ 0 h 353"/>
                <a:gd name="T8" fmla="*/ 1 w 174"/>
                <a:gd name="T9" fmla="*/ 0 h 353"/>
                <a:gd name="T10" fmla="*/ 1 w 174"/>
                <a:gd name="T11" fmla="*/ 0 h 353"/>
                <a:gd name="T12" fmla="*/ 1 w 174"/>
                <a:gd name="T13" fmla="*/ 0 h 353"/>
                <a:gd name="T14" fmla="*/ 1 w 174"/>
                <a:gd name="T15" fmla="*/ 0 h 353"/>
                <a:gd name="T16" fmla="*/ 1 w 174"/>
                <a:gd name="T17" fmla="*/ 0 h 353"/>
                <a:gd name="T18" fmla="*/ 1 w 174"/>
                <a:gd name="T19" fmla="*/ 0 h 353"/>
                <a:gd name="T20" fmla="*/ 1 w 174"/>
                <a:gd name="T21" fmla="*/ 0 h 353"/>
                <a:gd name="T22" fmla="*/ 1 w 174"/>
                <a:gd name="T23" fmla="*/ 0 h 353"/>
                <a:gd name="T24" fmla="*/ 1 w 174"/>
                <a:gd name="T25" fmla="*/ 0 h 353"/>
                <a:gd name="T26" fmla="*/ 1 w 174"/>
                <a:gd name="T27" fmla="*/ 0 h 353"/>
                <a:gd name="T28" fmla="*/ 1 w 174"/>
                <a:gd name="T29" fmla="*/ 0 h 353"/>
                <a:gd name="T30" fmla="*/ 1 w 174"/>
                <a:gd name="T31" fmla="*/ 0 h 353"/>
                <a:gd name="T32" fmla="*/ 1 w 174"/>
                <a:gd name="T33" fmla="*/ 0 h 353"/>
                <a:gd name="T34" fmla="*/ 1 w 174"/>
                <a:gd name="T35" fmla="*/ 0 h 353"/>
                <a:gd name="T36" fmla="*/ 1 w 174"/>
                <a:gd name="T37" fmla="*/ 0 h 353"/>
                <a:gd name="T38" fmla="*/ 1 w 174"/>
                <a:gd name="T39" fmla="*/ 0 h 353"/>
                <a:gd name="T40" fmla="*/ 1 w 174"/>
                <a:gd name="T41" fmla="*/ 0 h 353"/>
                <a:gd name="T42" fmla="*/ 1 w 174"/>
                <a:gd name="T43" fmla="*/ 0 h 353"/>
                <a:gd name="T44" fmla="*/ 1 w 174"/>
                <a:gd name="T45" fmla="*/ 0 h 353"/>
                <a:gd name="T46" fmla="*/ 1 w 174"/>
                <a:gd name="T47" fmla="*/ 0 h 353"/>
                <a:gd name="T48" fmla="*/ 1 w 174"/>
                <a:gd name="T49" fmla="*/ 0 h 353"/>
                <a:gd name="T50" fmla="*/ 1 w 174"/>
                <a:gd name="T51" fmla="*/ 0 h 353"/>
                <a:gd name="T52" fmla="*/ 1 w 174"/>
                <a:gd name="T53" fmla="*/ 0 h 353"/>
                <a:gd name="T54" fmla="*/ 1 w 174"/>
                <a:gd name="T55" fmla="*/ 0 h 353"/>
                <a:gd name="T56" fmla="*/ 1 w 174"/>
                <a:gd name="T57" fmla="*/ 0 h 353"/>
                <a:gd name="T58" fmla="*/ 1 w 174"/>
                <a:gd name="T59" fmla="*/ 0 h 353"/>
                <a:gd name="T60" fmla="*/ 1 w 174"/>
                <a:gd name="T61" fmla="*/ 0 h 353"/>
                <a:gd name="T62" fmla="*/ 1 w 174"/>
                <a:gd name="T63" fmla="*/ 0 h 353"/>
                <a:gd name="T64" fmla="*/ 0 w 174"/>
                <a:gd name="T65" fmla="*/ 0 h 353"/>
                <a:gd name="T66" fmla="*/ 1 w 174"/>
                <a:gd name="T67" fmla="*/ 0 h 353"/>
                <a:gd name="T68" fmla="*/ 1 w 174"/>
                <a:gd name="T69" fmla="*/ 0 h 353"/>
                <a:gd name="T70" fmla="*/ 1 w 174"/>
                <a:gd name="T71" fmla="*/ 0 h 353"/>
                <a:gd name="T72" fmla="*/ 1 w 174"/>
                <a:gd name="T73" fmla="*/ 0 h 353"/>
                <a:gd name="T74" fmla="*/ 1 w 174"/>
                <a:gd name="T75" fmla="*/ 0 h 353"/>
                <a:gd name="T76" fmla="*/ 1 w 174"/>
                <a:gd name="T77" fmla="*/ 0 h 353"/>
                <a:gd name="T78" fmla="*/ 1 w 174"/>
                <a:gd name="T79" fmla="*/ 0 h 353"/>
                <a:gd name="T80" fmla="*/ 1 w 174"/>
                <a:gd name="T81" fmla="*/ 0 h 353"/>
                <a:gd name="T82" fmla="*/ 1 w 174"/>
                <a:gd name="T83" fmla="*/ 0 h 353"/>
                <a:gd name="T84" fmla="*/ 1 w 174"/>
                <a:gd name="T85" fmla="*/ 0 h 353"/>
                <a:gd name="T86" fmla="*/ 1 w 174"/>
                <a:gd name="T87" fmla="*/ 0 h 353"/>
                <a:gd name="T88" fmla="*/ 1 w 174"/>
                <a:gd name="T89" fmla="*/ 0 h 353"/>
                <a:gd name="T90" fmla="*/ 1 w 174"/>
                <a:gd name="T91" fmla="*/ 0 h 353"/>
                <a:gd name="T92" fmla="*/ 1 w 174"/>
                <a:gd name="T93" fmla="*/ 0 h 353"/>
                <a:gd name="T94" fmla="*/ 1 w 174"/>
                <a:gd name="T95" fmla="*/ 0 h 3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3"/>
                <a:gd name="T146" fmla="*/ 174 w 174"/>
                <a:gd name="T147" fmla="*/ 353 h 3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3">
                  <a:moveTo>
                    <a:pt x="98" y="353"/>
                  </a:moveTo>
                  <a:lnTo>
                    <a:pt x="95" y="349"/>
                  </a:lnTo>
                  <a:lnTo>
                    <a:pt x="90" y="341"/>
                  </a:lnTo>
                  <a:lnTo>
                    <a:pt x="82" y="336"/>
                  </a:lnTo>
                  <a:lnTo>
                    <a:pt x="72" y="336"/>
                  </a:lnTo>
                  <a:lnTo>
                    <a:pt x="66" y="338"/>
                  </a:lnTo>
                  <a:lnTo>
                    <a:pt x="59" y="336"/>
                  </a:lnTo>
                  <a:lnTo>
                    <a:pt x="55" y="332"/>
                  </a:lnTo>
                  <a:lnTo>
                    <a:pt x="52" y="329"/>
                  </a:lnTo>
                  <a:lnTo>
                    <a:pt x="58" y="323"/>
                  </a:lnTo>
                  <a:lnTo>
                    <a:pt x="63" y="317"/>
                  </a:lnTo>
                  <a:lnTo>
                    <a:pt x="69" y="312"/>
                  </a:lnTo>
                  <a:lnTo>
                    <a:pt x="73" y="307"/>
                  </a:lnTo>
                  <a:lnTo>
                    <a:pt x="85" y="309"/>
                  </a:lnTo>
                  <a:lnTo>
                    <a:pt x="95" y="306"/>
                  </a:lnTo>
                  <a:lnTo>
                    <a:pt x="101" y="303"/>
                  </a:lnTo>
                  <a:lnTo>
                    <a:pt x="105" y="297"/>
                  </a:lnTo>
                  <a:lnTo>
                    <a:pt x="107" y="294"/>
                  </a:lnTo>
                  <a:lnTo>
                    <a:pt x="108" y="289"/>
                  </a:lnTo>
                  <a:lnTo>
                    <a:pt x="108" y="286"/>
                  </a:lnTo>
                  <a:lnTo>
                    <a:pt x="108" y="281"/>
                  </a:lnTo>
                  <a:lnTo>
                    <a:pt x="108" y="278"/>
                  </a:lnTo>
                  <a:lnTo>
                    <a:pt x="107" y="275"/>
                  </a:lnTo>
                  <a:lnTo>
                    <a:pt x="104" y="272"/>
                  </a:lnTo>
                  <a:lnTo>
                    <a:pt x="102" y="269"/>
                  </a:lnTo>
                  <a:lnTo>
                    <a:pt x="96" y="265"/>
                  </a:lnTo>
                  <a:lnTo>
                    <a:pt x="87" y="263"/>
                  </a:lnTo>
                  <a:lnTo>
                    <a:pt x="76" y="265"/>
                  </a:lnTo>
                  <a:lnTo>
                    <a:pt x="69" y="268"/>
                  </a:lnTo>
                  <a:lnTo>
                    <a:pt x="64" y="272"/>
                  </a:lnTo>
                  <a:lnTo>
                    <a:pt x="64" y="277"/>
                  </a:lnTo>
                  <a:lnTo>
                    <a:pt x="64" y="283"/>
                  </a:lnTo>
                  <a:lnTo>
                    <a:pt x="64" y="288"/>
                  </a:lnTo>
                  <a:lnTo>
                    <a:pt x="58" y="294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3" y="306"/>
                  </a:lnTo>
                  <a:lnTo>
                    <a:pt x="40" y="304"/>
                  </a:lnTo>
                  <a:lnTo>
                    <a:pt x="38" y="301"/>
                  </a:lnTo>
                  <a:lnTo>
                    <a:pt x="35" y="300"/>
                  </a:lnTo>
                  <a:lnTo>
                    <a:pt x="32" y="298"/>
                  </a:lnTo>
                  <a:lnTo>
                    <a:pt x="35" y="292"/>
                  </a:lnTo>
                  <a:lnTo>
                    <a:pt x="38" y="285"/>
                  </a:lnTo>
                  <a:lnTo>
                    <a:pt x="40" y="277"/>
                  </a:lnTo>
                  <a:lnTo>
                    <a:pt x="41" y="272"/>
                  </a:lnTo>
                  <a:lnTo>
                    <a:pt x="47" y="268"/>
                  </a:lnTo>
                  <a:lnTo>
                    <a:pt x="52" y="263"/>
                  </a:lnTo>
                  <a:lnTo>
                    <a:pt x="56" y="255"/>
                  </a:lnTo>
                  <a:lnTo>
                    <a:pt x="58" y="249"/>
                  </a:lnTo>
                  <a:lnTo>
                    <a:pt x="58" y="248"/>
                  </a:lnTo>
                  <a:lnTo>
                    <a:pt x="58" y="245"/>
                  </a:lnTo>
                  <a:lnTo>
                    <a:pt x="58" y="243"/>
                  </a:lnTo>
                  <a:lnTo>
                    <a:pt x="58" y="242"/>
                  </a:lnTo>
                  <a:lnTo>
                    <a:pt x="55" y="236"/>
                  </a:lnTo>
                  <a:lnTo>
                    <a:pt x="50" y="231"/>
                  </a:lnTo>
                  <a:lnTo>
                    <a:pt x="46" y="228"/>
                  </a:lnTo>
                  <a:lnTo>
                    <a:pt x="37" y="225"/>
                  </a:lnTo>
                  <a:lnTo>
                    <a:pt x="32" y="223"/>
                  </a:lnTo>
                  <a:lnTo>
                    <a:pt x="29" y="223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8" y="228"/>
                  </a:lnTo>
                  <a:lnTo>
                    <a:pt x="15" y="231"/>
                  </a:lnTo>
                  <a:lnTo>
                    <a:pt x="12" y="233"/>
                  </a:lnTo>
                  <a:lnTo>
                    <a:pt x="9" y="236"/>
                  </a:lnTo>
                  <a:lnTo>
                    <a:pt x="0" y="202"/>
                  </a:lnTo>
                  <a:lnTo>
                    <a:pt x="3" y="168"/>
                  </a:lnTo>
                  <a:lnTo>
                    <a:pt x="17" y="133"/>
                  </a:lnTo>
                  <a:lnTo>
                    <a:pt x="38" y="101"/>
                  </a:lnTo>
                  <a:lnTo>
                    <a:pt x="64" y="71"/>
                  </a:lnTo>
                  <a:lnTo>
                    <a:pt x="93" y="45"/>
                  </a:lnTo>
                  <a:lnTo>
                    <a:pt x="122" y="25"/>
                  </a:lnTo>
                  <a:lnTo>
                    <a:pt x="150" y="11"/>
                  </a:lnTo>
                  <a:lnTo>
                    <a:pt x="157" y="8"/>
                  </a:lnTo>
                  <a:lnTo>
                    <a:pt x="168" y="2"/>
                  </a:lnTo>
                  <a:lnTo>
                    <a:pt x="174" y="0"/>
                  </a:lnTo>
                  <a:lnTo>
                    <a:pt x="171" y="8"/>
                  </a:lnTo>
                  <a:lnTo>
                    <a:pt x="160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2" y="84"/>
                  </a:lnTo>
                  <a:lnTo>
                    <a:pt x="143" y="97"/>
                  </a:lnTo>
                  <a:lnTo>
                    <a:pt x="148" y="112"/>
                  </a:lnTo>
                  <a:lnTo>
                    <a:pt x="153" y="130"/>
                  </a:lnTo>
                  <a:lnTo>
                    <a:pt x="159" y="150"/>
                  </a:lnTo>
                  <a:lnTo>
                    <a:pt x="163" y="167"/>
                  </a:lnTo>
                  <a:lnTo>
                    <a:pt x="168" y="184"/>
                  </a:lnTo>
                  <a:lnTo>
                    <a:pt x="169" y="197"/>
                  </a:lnTo>
                  <a:lnTo>
                    <a:pt x="171" y="210"/>
                  </a:lnTo>
                  <a:lnTo>
                    <a:pt x="171" y="223"/>
                  </a:lnTo>
                  <a:lnTo>
                    <a:pt x="169" y="240"/>
                  </a:lnTo>
                  <a:lnTo>
                    <a:pt x="166" y="262"/>
                  </a:lnTo>
                  <a:lnTo>
                    <a:pt x="162" y="283"/>
                  </a:lnTo>
                  <a:lnTo>
                    <a:pt x="153" y="304"/>
                  </a:lnTo>
                  <a:lnTo>
                    <a:pt x="140" y="326"/>
                  </a:lnTo>
                  <a:lnTo>
                    <a:pt x="122" y="341"/>
                  </a:lnTo>
                  <a:lnTo>
                    <a:pt x="98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6" name="Freeform 316"/>
            <p:cNvSpPr>
              <a:spLocks/>
            </p:cNvSpPr>
            <p:nvPr/>
          </p:nvSpPr>
          <p:spPr bwMode="auto">
            <a:xfrm>
              <a:off x="389" y="749"/>
              <a:ext cx="424" cy="298"/>
            </a:xfrm>
            <a:custGeom>
              <a:avLst/>
              <a:gdLst>
                <a:gd name="T0" fmla="*/ 0 w 849"/>
                <a:gd name="T1" fmla="*/ 1 h 596"/>
                <a:gd name="T2" fmla="*/ 0 w 849"/>
                <a:gd name="T3" fmla="*/ 1 h 596"/>
                <a:gd name="T4" fmla="*/ 0 w 849"/>
                <a:gd name="T5" fmla="*/ 1 h 596"/>
                <a:gd name="T6" fmla="*/ 0 w 849"/>
                <a:gd name="T7" fmla="*/ 1 h 596"/>
                <a:gd name="T8" fmla="*/ 0 w 849"/>
                <a:gd name="T9" fmla="*/ 1 h 596"/>
                <a:gd name="T10" fmla="*/ 0 w 849"/>
                <a:gd name="T11" fmla="*/ 1 h 596"/>
                <a:gd name="T12" fmla="*/ 0 w 849"/>
                <a:gd name="T13" fmla="*/ 1 h 596"/>
                <a:gd name="T14" fmla="*/ 0 w 849"/>
                <a:gd name="T15" fmla="*/ 1 h 596"/>
                <a:gd name="T16" fmla="*/ 0 w 849"/>
                <a:gd name="T17" fmla="*/ 1 h 596"/>
                <a:gd name="T18" fmla="*/ 0 w 849"/>
                <a:gd name="T19" fmla="*/ 1 h 596"/>
                <a:gd name="T20" fmla="*/ 0 w 849"/>
                <a:gd name="T21" fmla="*/ 1 h 596"/>
                <a:gd name="T22" fmla="*/ 0 w 849"/>
                <a:gd name="T23" fmla="*/ 1 h 596"/>
                <a:gd name="T24" fmla="*/ 0 w 849"/>
                <a:gd name="T25" fmla="*/ 1 h 596"/>
                <a:gd name="T26" fmla="*/ 0 w 849"/>
                <a:gd name="T27" fmla="*/ 1 h 596"/>
                <a:gd name="T28" fmla="*/ 0 w 849"/>
                <a:gd name="T29" fmla="*/ 1 h 596"/>
                <a:gd name="T30" fmla="*/ 0 w 849"/>
                <a:gd name="T31" fmla="*/ 1 h 596"/>
                <a:gd name="T32" fmla="*/ 0 w 849"/>
                <a:gd name="T33" fmla="*/ 1 h 596"/>
                <a:gd name="T34" fmla="*/ 0 w 849"/>
                <a:gd name="T35" fmla="*/ 1 h 596"/>
                <a:gd name="T36" fmla="*/ 0 w 849"/>
                <a:gd name="T37" fmla="*/ 1 h 596"/>
                <a:gd name="T38" fmla="*/ 0 w 849"/>
                <a:gd name="T39" fmla="*/ 1 h 596"/>
                <a:gd name="T40" fmla="*/ 0 w 849"/>
                <a:gd name="T41" fmla="*/ 1 h 596"/>
                <a:gd name="T42" fmla="*/ 0 w 849"/>
                <a:gd name="T43" fmla="*/ 1 h 596"/>
                <a:gd name="T44" fmla="*/ 0 w 849"/>
                <a:gd name="T45" fmla="*/ 1 h 596"/>
                <a:gd name="T46" fmla="*/ 0 w 849"/>
                <a:gd name="T47" fmla="*/ 1 h 596"/>
                <a:gd name="T48" fmla="*/ 0 w 849"/>
                <a:gd name="T49" fmla="*/ 1 h 596"/>
                <a:gd name="T50" fmla="*/ 0 w 849"/>
                <a:gd name="T51" fmla="*/ 1 h 596"/>
                <a:gd name="T52" fmla="*/ 0 w 849"/>
                <a:gd name="T53" fmla="*/ 1 h 596"/>
                <a:gd name="T54" fmla="*/ 0 w 849"/>
                <a:gd name="T55" fmla="*/ 1 h 596"/>
                <a:gd name="T56" fmla="*/ 0 w 849"/>
                <a:gd name="T57" fmla="*/ 1 h 596"/>
                <a:gd name="T58" fmla="*/ 0 w 849"/>
                <a:gd name="T59" fmla="*/ 0 h 596"/>
                <a:gd name="T60" fmla="*/ 0 w 849"/>
                <a:gd name="T61" fmla="*/ 1 h 596"/>
                <a:gd name="T62" fmla="*/ 0 w 849"/>
                <a:gd name="T63" fmla="*/ 1 h 596"/>
                <a:gd name="T64" fmla="*/ 0 w 849"/>
                <a:gd name="T65" fmla="*/ 1 h 596"/>
                <a:gd name="T66" fmla="*/ 0 w 849"/>
                <a:gd name="T67" fmla="*/ 1 h 596"/>
                <a:gd name="T68" fmla="*/ 0 w 849"/>
                <a:gd name="T69" fmla="*/ 1 h 596"/>
                <a:gd name="T70" fmla="*/ 0 w 849"/>
                <a:gd name="T71" fmla="*/ 1 h 596"/>
                <a:gd name="T72" fmla="*/ 0 w 849"/>
                <a:gd name="T73" fmla="*/ 1 h 596"/>
                <a:gd name="T74" fmla="*/ 0 w 849"/>
                <a:gd name="T75" fmla="*/ 1 h 596"/>
                <a:gd name="T76" fmla="*/ 0 w 849"/>
                <a:gd name="T77" fmla="*/ 1 h 596"/>
                <a:gd name="T78" fmla="*/ 0 w 849"/>
                <a:gd name="T79" fmla="*/ 1 h 596"/>
                <a:gd name="T80" fmla="*/ 0 w 849"/>
                <a:gd name="T81" fmla="*/ 1 h 596"/>
                <a:gd name="T82" fmla="*/ 0 w 849"/>
                <a:gd name="T83" fmla="*/ 1 h 596"/>
                <a:gd name="T84" fmla="*/ 0 w 849"/>
                <a:gd name="T85" fmla="*/ 1 h 596"/>
                <a:gd name="T86" fmla="*/ 0 w 849"/>
                <a:gd name="T87" fmla="*/ 1 h 596"/>
                <a:gd name="T88" fmla="*/ 0 w 849"/>
                <a:gd name="T89" fmla="*/ 1 h 596"/>
                <a:gd name="T90" fmla="*/ 0 w 849"/>
                <a:gd name="T91" fmla="*/ 1 h 596"/>
                <a:gd name="T92" fmla="*/ 0 w 849"/>
                <a:gd name="T93" fmla="*/ 1 h 596"/>
                <a:gd name="T94" fmla="*/ 0 w 849"/>
                <a:gd name="T95" fmla="*/ 1 h 596"/>
                <a:gd name="T96" fmla="*/ 0 w 849"/>
                <a:gd name="T97" fmla="*/ 1 h 596"/>
                <a:gd name="T98" fmla="*/ 0 w 849"/>
                <a:gd name="T99" fmla="*/ 1 h 596"/>
                <a:gd name="T100" fmla="*/ 0 w 849"/>
                <a:gd name="T101" fmla="*/ 1 h 596"/>
                <a:gd name="T102" fmla="*/ 0 w 849"/>
                <a:gd name="T103" fmla="*/ 1 h 596"/>
                <a:gd name="T104" fmla="*/ 0 w 849"/>
                <a:gd name="T105" fmla="*/ 1 h 596"/>
                <a:gd name="T106" fmla="*/ 0 w 849"/>
                <a:gd name="T107" fmla="*/ 1 h 596"/>
                <a:gd name="T108" fmla="*/ 0 w 849"/>
                <a:gd name="T109" fmla="*/ 1 h 596"/>
                <a:gd name="T110" fmla="*/ 0 w 849"/>
                <a:gd name="T111" fmla="*/ 1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9"/>
                <a:gd name="T169" fmla="*/ 0 h 596"/>
                <a:gd name="T170" fmla="*/ 849 w 849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9" h="596">
                  <a:moveTo>
                    <a:pt x="405" y="352"/>
                  </a:moveTo>
                  <a:lnTo>
                    <a:pt x="412" y="395"/>
                  </a:lnTo>
                  <a:lnTo>
                    <a:pt x="412" y="437"/>
                  </a:lnTo>
                  <a:lnTo>
                    <a:pt x="406" y="479"/>
                  </a:lnTo>
                  <a:lnTo>
                    <a:pt x="393" y="509"/>
                  </a:lnTo>
                  <a:lnTo>
                    <a:pt x="377" y="532"/>
                  </a:lnTo>
                  <a:lnTo>
                    <a:pt x="365" y="552"/>
                  </a:lnTo>
                  <a:lnTo>
                    <a:pt x="356" y="573"/>
                  </a:lnTo>
                  <a:lnTo>
                    <a:pt x="348" y="596"/>
                  </a:lnTo>
                  <a:lnTo>
                    <a:pt x="347" y="589"/>
                  </a:lnTo>
                  <a:lnTo>
                    <a:pt x="342" y="576"/>
                  </a:lnTo>
                  <a:lnTo>
                    <a:pt x="336" y="563"/>
                  </a:lnTo>
                  <a:lnTo>
                    <a:pt x="327" y="549"/>
                  </a:lnTo>
                  <a:lnTo>
                    <a:pt x="318" y="534"/>
                  </a:lnTo>
                  <a:lnTo>
                    <a:pt x="307" y="520"/>
                  </a:lnTo>
                  <a:lnTo>
                    <a:pt x="296" y="506"/>
                  </a:lnTo>
                  <a:lnTo>
                    <a:pt x="286" y="497"/>
                  </a:lnTo>
                  <a:lnTo>
                    <a:pt x="275" y="488"/>
                  </a:lnTo>
                  <a:lnTo>
                    <a:pt x="266" y="477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40" y="424"/>
                  </a:lnTo>
                  <a:lnTo>
                    <a:pt x="237" y="392"/>
                  </a:lnTo>
                  <a:lnTo>
                    <a:pt x="238" y="363"/>
                  </a:lnTo>
                  <a:lnTo>
                    <a:pt x="241" y="341"/>
                  </a:lnTo>
                  <a:lnTo>
                    <a:pt x="244" y="329"/>
                  </a:lnTo>
                  <a:lnTo>
                    <a:pt x="251" y="317"/>
                  </a:lnTo>
                  <a:lnTo>
                    <a:pt x="258" y="306"/>
                  </a:lnTo>
                  <a:lnTo>
                    <a:pt x="267" y="294"/>
                  </a:lnTo>
                  <a:lnTo>
                    <a:pt x="275" y="282"/>
                  </a:lnTo>
                  <a:lnTo>
                    <a:pt x="284" y="268"/>
                  </a:lnTo>
                  <a:lnTo>
                    <a:pt x="293" y="254"/>
                  </a:lnTo>
                  <a:lnTo>
                    <a:pt x="301" y="240"/>
                  </a:lnTo>
                  <a:lnTo>
                    <a:pt x="304" y="231"/>
                  </a:lnTo>
                  <a:lnTo>
                    <a:pt x="304" y="222"/>
                  </a:lnTo>
                  <a:lnTo>
                    <a:pt x="302" y="214"/>
                  </a:lnTo>
                  <a:lnTo>
                    <a:pt x="299" y="213"/>
                  </a:lnTo>
                  <a:lnTo>
                    <a:pt x="293" y="217"/>
                  </a:lnTo>
                  <a:lnTo>
                    <a:pt x="289" y="224"/>
                  </a:lnTo>
                  <a:lnTo>
                    <a:pt x="286" y="233"/>
                  </a:lnTo>
                  <a:lnTo>
                    <a:pt x="283" y="240"/>
                  </a:lnTo>
                  <a:lnTo>
                    <a:pt x="280" y="254"/>
                  </a:lnTo>
                  <a:lnTo>
                    <a:pt x="275" y="266"/>
                  </a:lnTo>
                  <a:lnTo>
                    <a:pt x="269" y="277"/>
                  </a:lnTo>
                  <a:lnTo>
                    <a:pt x="263" y="288"/>
                  </a:lnTo>
                  <a:lnTo>
                    <a:pt x="249" y="308"/>
                  </a:lnTo>
                  <a:lnTo>
                    <a:pt x="232" y="324"/>
                  </a:lnTo>
                  <a:lnTo>
                    <a:pt x="214" y="340"/>
                  </a:lnTo>
                  <a:lnTo>
                    <a:pt x="194" y="350"/>
                  </a:lnTo>
                  <a:lnTo>
                    <a:pt x="174" y="358"/>
                  </a:lnTo>
                  <a:lnTo>
                    <a:pt x="154" y="364"/>
                  </a:lnTo>
                  <a:lnTo>
                    <a:pt x="136" y="366"/>
                  </a:lnTo>
                  <a:lnTo>
                    <a:pt x="118" y="366"/>
                  </a:lnTo>
                  <a:lnTo>
                    <a:pt x="112" y="366"/>
                  </a:lnTo>
                  <a:lnTo>
                    <a:pt x="107" y="364"/>
                  </a:lnTo>
                  <a:lnTo>
                    <a:pt x="101" y="363"/>
                  </a:lnTo>
                  <a:lnTo>
                    <a:pt x="96" y="361"/>
                  </a:lnTo>
                  <a:lnTo>
                    <a:pt x="86" y="358"/>
                  </a:lnTo>
                  <a:lnTo>
                    <a:pt x="75" y="353"/>
                  </a:lnTo>
                  <a:lnTo>
                    <a:pt x="64" y="347"/>
                  </a:lnTo>
                  <a:lnTo>
                    <a:pt x="54" y="343"/>
                  </a:lnTo>
                  <a:lnTo>
                    <a:pt x="41" y="337"/>
                  </a:lnTo>
                  <a:lnTo>
                    <a:pt x="29" y="330"/>
                  </a:lnTo>
                  <a:lnTo>
                    <a:pt x="16" y="324"/>
                  </a:lnTo>
                  <a:lnTo>
                    <a:pt x="0" y="318"/>
                  </a:lnTo>
                  <a:lnTo>
                    <a:pt x="9" y="315"/>
                  </a:lnTo>
                  <a:lnTo>
                    <a:pt x="19" y="312"/>
                  </a:lnTo>
                  <a:lnTo>
                    <a:pt x="31" y="309"/>
                  </a:lnTo>
                  <a:lnTo>
                    <a:pt x="43" y="304"/>
                  </a:lnTo>
                  <a:lnTo>
                    <a:pt x="54" y="300"/>
                  </a:lnTo>
                  <a:lnTo>
                    <a:pt x="64" y="292"/>
                  </a:lnTo>
                  <a:lnTo>
                    <a:pt x="74" y="285"/>
                  </a:lnTo>
                  <a:lnTo>
                    <a:pt x="80" y="274"/>
                  </a:lnTo>
                  <a:lnTo>
                    <a:pt x="87" y="259"/>
                  </a:lnTo>
                  <a:lnTo>
                    <a:pt x="99" y="242"/>
                  </a:lnTo>
                  <a:lnTo>
                    <a:pt x="113" y="225"/>
                  </a:lnTo>
                  <a:lnTo>
                    <a:pt x="132" y="208"/>
                  </a:lnTo>
                  <a:lnTo>
                    <a:pt x="150" y="196"/>
                  </a:lnTo>
                  <a:lnTo>
                    <a:pt x="170" y="187"/>
                  </a:lnTo>
                  <a:lnTo>
                    <a:pt x="191" y="182"/>
                  </a:lnTo>
                  <a:lnTo>
                    <a:pt x="214" y="185"/>
                  </a:lnTo>
                  <a:lnTo>
                    <a:pt x="223" y="190"/>
                  </a:lnTo>
                  <a:lnTo>
                    <a:pt x="234" y="191"/>
                  </a:lnTo>
                  <a:lnTo>
                    <a:pt x="243" y="190"/>
                  </a:lnTo>
                  <a:lnTo>
                    <a:pt x="249" y="185"/>
                  </a:lnTo>
                  <a:lnTo>
                    <a:pt x="254" y="181"/>
                  </a:lnTo>
                  <a:lnTo>
                    <a:pt x="258" y="181"/>
                  </a:lnTo>
                  <a:lnTo>
                    <a:pt x="263" y="182"/>
                  </a:lnTo>
                  <a:lnTo>
                    <a:pt x="267" y="184"/>
                  </a:lnTo>
                  <a:lnTo>
                    <a:pt x="260" y="190"/>
                  </a:lnTo>
                  <a:lnTo>
                    <a:pt x="252" y="199"/>
                  </a:lnTo>
                  <a:lnTo>
                    <a:pt x="248" y="208"/>
                  </a:lnTo>
                  <a:lnTo>
                    <a:pt x="246" y="217"/>
                  </a:lnTo>
                  <a:lnTo>
                    <a:pt x="246" y="219"/>
                  </a:lnTo>
                  <a:lnTo>
                    <a:pt x="248" y="220"/>
                  </a:lnTo>
                  <a:lnTo>
                    <a:pt x="248" y="224"/>
                  </a:lnTo>
                  <a:lnTo>
                    <a:pt x="249" y="225"/>
                  </a:lnTo>
                  <a:lnTo>
                    <a:pt x="251" y="227"/>
                  </a:lnTo>
                  <a:lnTo>
                    <a:pt x="252" y="227"/>
                  </a:lnTo>
                  <a:lnTo>
                    <a:pt x="255" y="228"/>
                  </a:lnTo>
                  <a:lnTo>
                    <a:pt x="257" y="230"/>
                  </a:lnTo>
                  <a:lnTo>
                    <a:pt x="264" y="231"/>
                  </a:lnTo>
                  <a:lnTo>
                    <a:pt x="272" y="230"/>
                  </a:lnTo>
                  <a:lnTo>
                    <a:pt x="280" y="225"/>
                  </a:lnTo>
                  <a:lnTo>
                    <a:pt x="284" y="220"/>
                  </a:lnTo>
                  <a:lnTo>
                    <a:pt x="289" y="213"/>
                  </a:lnTo>
                  <a:lnTo>
                    <a:pt x="289" y="204"/>
                  </a:lnTo>
                  <a:lnTo>
                    <a:pt x="287" y="194"/>
                  </a:lnTo>
                  <a:lnTo>
                    <a:pt x="284" y="188"/>
                  </a:lnTo>
                  <a:lnTo>
                    <a:pt x="281" y="184"/>
                  </a:lnTo>
                  <a:lnTo>
                    <a:pt x="281" y="181"/>
                  </a:lnTo>
                  <a:lnTo>
                    <a:pt x="283" y="179"/>
                  </a:lnTo>
                  <a:lnTo>
                    <a:pt x="286" y="178"/>
                  </a:lnTo>
                  <a:lnTo>
                    <a:pt x="289" y="178"/>
                  </a:lnTo>
                  <a:lnTo>
                    <a:pt x="290" y="182"/>
                  </a:lnTo>
                  <a:lnTo>
                    <a:pt x="292" y="187"/>
                  </a:lnTo>
                  <a:lnTo>
                    <a:pt x="293" y="191"/>
                  </a:lnTo>
                  <a:lnTo>
                    <a:pt x="295" y="198"/>
                  </a:lnTo>
                  <a:lnTo>
                    <a:pt x="301" y="204"/>
                  </a:lnTo>
                  <a:lnTo>
                    <a:pt x="309" y="205"/>
                  </a:lnTo>
                  <a:lnTo>
                    <a:pt x="321" y="199"/>
                  </a:lnTo>
                  <a:lnTo>
                    <a:pt x="325" y="204"/>
                  </a:lnTo>
                  <a:lnTo>
                    <a:pt x="331" y="207"/>
                  </a:lnTo>
                  <a:lnTo>
                    <a:pt x="339" y="210"/>
                  </a:lnTo>
                  <a:lnTo>
                    <a:pt x="347" y="210"/>
                  </a:lnTo>
                  <a:lnTo>
                    <a:pt x="353" y="208"/>
                  </a:lnTo>
                  <a:lnTo>
                    <a:pt x="360" y="204"/>
                  </a:lnTo>
                  <a:lnTo>
                    <a:pt x="367" y="198"/>
                  </a:lnTo>
                  <a:lnTo>
                    <a:pt x="371" y="187"/>
                  </a:lnTo>
                  <a:lnTo>
                    <a:pt x="376" y="185"/>
                  </a:lnTo>
                  <a:lnTo>
                    <a:pt x="380" y="184"/>
                  </a:lnTo>
                  <a:lnTo>
                    <a:pt x="386" y="181"/>
                  </a:lnTo>
                  <a:lnTo>
                    <a:pt x="394" y="179"/>
                  </a:lnTo>
                  <a:lnTo>
                    <a:pt x="400" y="178"/>
                  </a:lnTo>
                  <a:lnTo>
                    <a:pt x="408" y="176"/>
                  </a:lnTo>
                  <a:lnTo>
                    <a:pt x="415" y="175"/>
                  </a:lnTo>
                  <a:lnTo>
                    <a:pt x="423" y="173"/>
                  </a:lnTo>
                  <a:lnTo>
                    <a:pt x="435" y="165"/>
                  </a:lnTo>
                  <a:lnTo>
                    <a:pt x="446" y="150"/>
                  </a:lnTo>
                  <a:lnTo>
                    <a:pt x="455" y="126"/>
                  </a:lnTo>
                  <a:lnTo>
                    <a:pt x="466" y="95"/>
                  </a:lnTo>
                  <a:lnTo>
                    <a:pt x="483" y="62"/>
                  </a:lnTo>
                  <a:lnTo>
                    <a:pt x="506" y="36"/>
                  </a:lnTo>
                  <a:lnTo>
                    <a:pt x="530" y="19"/>
                  </a:lnTo>
                  <a:lnTo>
                    <a:pt x="556" y="8"/>
                  </a:lnTo>
                  <a:lnTo>
                    <a:pt x="580" y="2"/>
                  </a:lnTo>
                  <a:lnTo>
                    <a:pt x="602" y="0"/>
                  </a:lnTo>
                  <a:lnTo>
                    <a:pt x="618" y="0"/>
                  </a:lnTo>
                  <a:lnTo>
                    <a:pt x="628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7" y="4"/>
                  </a:lnTo>
                  <a:lnTo>
                    <a:pt x="670" y="5"/>
                  </a:lnTo>
                  <a:lnTo>
                    <a:pt x="686" y="8"/>
                  </a:lnTo>
                  <a:lnTo>
                    <a:pt x="699" y="13"/>
                  </a:lnTo>
                  <a:lnTo>
                    <a:pt x="715" y="17"/>
                  </a:lnTo>
                  <a:lnTo>
                    <a:pt x="727" y="23"/>
                  </a:lnTo>
                  <a:lnTo>
                    <a:pt x="739" y="29"/>
                  </a:lnTo>
                  <a:lnTo>
                    <a:pt x="753" y="34"/>
                  </a:lnTo>
                  <a:lnTo>
                    <a:pt x="768" y="37"/>
                  </a:lnTo>
                  <a:lnTo>
                    <a:pt x="782" y="40"/>
                  </a:lnTo>
                  <a:lnTo>
                    <a:pt x="797" y="42"/>
                  </a:lnTo>
                  <a:lnTo>
                    <a:pt x="811" y="42"/>
                  </a:lnTo>
                  <a:lnTo>
                    <a:pt x="823" y="42"/>
                  </a:lnTo>
                  <a:lnTo>
                    <a:pt x="835" y="40"/>
                  </a:lnTo>
                  <a:lnTo>
                    <a:pt x="849" y="40"/>
                  </a:lnTo>
                  <a:lnTo>
                    <a:pt x="849" y="46"/>
                  </a:lnTo>
                  <a:lnTo>
                    <a:pt x="843" y="52"/>
                  </a:lnTo>
                  <a:lnTo>
                    <a:pt x="837" y="59"/>
                  </a:lnTo>
                  <a:lnTo>
                    <a:pt x="825" y="75"/>
                  </a:lnTo>
                  <a:lnTo>
                    <a:pt x="809" y="97"/>
                  </a:lnTo>
                  <a:lnTo>
                    <a:pt x="791" y="120"/>
                  </a:lnTo>
                  <a:lnTo>
                    <a:pt x="773" y="143"/>
                  </a:lnTo>
                  <a:lnTo>
                    <a:pt x="753" y="165"/>
                  </a:lnTo>
                  <a:lnTo>
                    <a:pt x="733" y="185"/>
                  </a:lnTo>
                  <a:lnTo>
                    <a:pt x="713" y="201"/>
                  </a:lnTo>
                  <a:lnTo>
                    <a:pt x="695" y="210"/>
                  </a:lnTo>
                  <a:lnTo>
                    <a:pt x="683" y="213"/>
                  </a:lnTo>
                  <a:lnTo>
                    <a:pt x="669" y="217"/>
                  </a:lnTo>
                  <a:lnTo>
                    <a:pt x="651" y="224"/>
                  </a:lnTo>
                  <a:lnTo>
                    <a:pt x="632" y="228"/>
                  </a:lnTo>
                  <a:lnTo>
                    <a:pt x="614" y="234"/>
                  </a:lnTo>
                  <a:lnTo>
                    <a:pt x="596" y="239"/>
                  </a:lnTo>
                  <a:lnTo>
                    <a:pt x="579" y="242"/>
                  </a:lnTo>
                  <a:lnTo>
                    <a:pt x="564" y="243"/>
                  </a:lnTo>
                  <a:lnTo>
                    <a:pt x="550" y="242"/>
                  </a:lnTo>
                  <a:lnTo>
                    <a:pt x="533" y="239"/>
                  </a:lnTo>
                  <a:lnTo>
                    <a:pt x="515" y="234"/>
                  </a:lnTo>
                  <a:lnTo>
                    <a:pt x="498" y="228"/>
                  </a:lnTo>
                  <a:lnTo>
                    <a:pt x="483" y="224"/>
                  </a:lnTo>
                  <a:lnTo>
                    <a:pt x="469" y="217"/>
                  </a:lnTo>
                  <a:lnTo>
                    <a:pt x="458" y="213"/>
                  </a:lnTo>
                  <a:lnTo>
                    <a:pt x="452" y="210"/>
                  </a:lnTo>
                  <a:lnTo>
                    <a:pt x="446" y="205"/>
                  </a:lnTo>
                  <a:lnTo>
                    <a:pt x="440" y="201"/>
                  </a:lnTo>
                  <a:lnTo>
                    <a:pt x="432" y="196"/>
                  </a:lnTo>
                  <a:lnTo>
                    <a:pt x="426" y="193"/>
                  </a:lnTo>
                  <a:lnTo>
                    <a:pt x="422" y="191"/>
                  </a:lnTo>
                  <a:lnTo>
                    <a:pt x="415" y="191"/>
                  </a:lnTo>
                  <a:lnTo>
                    <a:pt x="408" y="191"/>
                  </a:lnTo>
                  <a:lnTo>
                    <a:pt x="400" y="193"/>
                  </a:lnTo>
                  <a:lnTo>
                    <a:pt x="393" y="194"/>
                  </a:lnTo>
                  <a:lnTo>
                    <a:pt x="386" y="196"/>
                  </a:lnTo>
                  <a:lnTo>
                    <a:pt x="380" y="199"/>
                  </a:lnTo>
                  <a:lnTo>
                    <a:pt x="376" y="201"/>
                  </a:lnTo>
                  <a:lnTo>
                    <a:pt x="370" y="205"/>
                  </a:lnTo>
                  <a:lnTo>
                    <a:pt x="368" y="210"/>
                  </a:lnTo>
                  <a:lnTo>
                    <a:pt x="370" y="213"/>
                  </a:lnTo>
                  <a:lnTo>
                    <a:pt x="374" y="216"/>
                  </a:lnTo>
                  <a:lnTo>
                    <a:pt x="379" y="217"/>
                  </a:lnTo>
                  <a:lnTo>
                    <a:pt x="385" y="217"/>
                  </a:lnTo>
                  <a:lnTo>
                    <a:pt x="391" y="216"/>
                  </a:lnTo>
                  <a:lnTo>
                    <a:pt x="399" y="216"/>
                  </a:lnTo>
                  <a:lnTo>
                    <a:pt x="406" y="214"/>
                  </a:lnTo>
                  <a:lnTo>
                    <a:pt x="415" y="214"/>
                  </a:lnTo>
                  <a:lnTo>
                    <a:pt x="425" y="213"/>
                  </a:lnTo>
                  <a:lnTo>
                    <a:pt x="432" y="211"/>
                  </a:lnTo>
                  <a:lnTo>
                    <a:pt x="441" y="210"/>
                  </a:lnTo>
                  <a:lnTo>
                    <a:pt x="449" y="210"/>
                  </a:lnTo>
                  <a:lnTo>
                    <a:pt x="460" y="211"/>
                  </a:lnTo>
                  <a:lnTo>
                    <a:pt x="470" y="213"/>
                  </a:lnTo>
                  <a:lnTo>
                    <a:pt x="484" y="217"/>
                  </a:lnTo>
                  <a:lnTo>
                    <a:pt x="499" y="224"/>
                  </a:lnTo>
                  <a:lnTo>
                    <a:pt x="519" y="231"/>
                  </a:lnTo>
                  <a:lnTo>
                    <a:pt x="542" y="242"/>
                  </a:lnTo>
                  <a:lnTo>
                    <a:pt x="560" y="253"/>
                  </a:lnTo>
                  <a:lnTo>
                    <a:pt x="576" y="268"/>
                  </a:lnTo>
                  <a:lnTo>
                    <a:pt x="591" y="286"/>
                  </a:lnTo>
                  <a:lnTo>
                    <a:pt x="603" y="306"/>
                  </a:lnTo>
                  <a:lnTo>
                    <a:pt x="615" y="329"/>
                  </a:lnTo>
                  <a:lnTo>
                    <a:pt x="623" y="352"/>
                  </a:lnTo>
                  <a:lnTo>
                    <a:pt x="631" y="378"/>
                  </a:lnTo>
                  <a:lnTo>
                    <a:pt x="635" y="402"/>
                  </a:lnTo>
                  <a:lnTo>
                    <a:pt x="637" y="419"/>
                  </a:lnTo>
                  <a:lnTo>
                    <a:pt x="638" y="434"/>
                  </a:lnTo>
                  <a:lnTo>
                    <a:pt x="637" y="450"/>
                  </a:lnTo>
                  <a:lnTo>
                    <a:pt x="635" y="465"/>
                  </a:lnTo>
                  <a:lnTo>
                    <a:pt x="626" y="454"/>
                  </a:lnTo>
                  <a:lnTo>
                    <a:pt x="611" y="443"/>
                  </a:lnTo>
                  <a:lnTo>
                    <a:pt x="594" y="434"/>
                  </a:lnTo>
                  <a:lnTo>
                    <a:pt x="574" y="425"/>
                  </a:lnTo>
                  <a:lnTo>
                    <a:pt x="553" y="419"/>
                  </a:lnTo>
                  <a:lnTo>
                    <a:pt x="531" y="413"/>
                  </a:lnTo>
                  <a:lnTo>
                    <a:pt x="512" y="408"/>
                  </a:lnTo>
                  <a:lnTo>
                    <a:pt x="493" y="405"/>
                  </a:lnTo>
                  <a:lnTo>
                    <a:pt x="483" y="404"/>
                  </a:lnTo>
                  <a:lnTo>
                    <a:pt x="470" y="401"/>
                  </a:lnTo>
                  <a:lnTo>
                    <a:pt x="457" y="398"/>
                  </a:lnTo>
                  <a:lnTo>
                    <a:pt x="444" y="393"/>
                  </a:lnTo>
                  <a:lnTo>
                    <a:pt x="432" y="387"/>
                  </a:lnTo>
                  <a:lnTo>
                    <a:pt x="420" y="376"/>
                  </a:lnTo>
                  <a:lnTo>
                    <a:pt x="411" y="364"/>
                  </a:lnTo>
                  <a:lnTo>
                    <a:pt x="403" y="349"/>
                  </a:lnTo>
                  <a:lnTo>
                    <a:pt x="393" y="327"/>
                  </a:lnTo>
                  <a:lnTo>
                    <a:pt x="383" y="311"/>
                  </a:lnTo>
                  <a:lnTo>
                    <a:pt x="377" y="291"/>
                  </a:lnTo>
                  <a:lnTo>
                    <a:pt x="377" y="263"/>
                  </a:lnTo>
                  <a:lnTo>
                    <a:pt x="377" y="256"/>
                  </a:lnTo>
                  <a:lnTo>
                    <a:pt x="373" y="246"/>
                  </a:lnTo>
                  <a:lnTo>
                    <a:pt x="368" y="240"/>
                  </a:lnTo>
                  <a:lnTo>
                    <a:pt x="360" y="233"/>
                  </a:lnTo>
                  <a:lnTo>
                    <a:pt x="353" y="228"/>
                  </a:lnTo>
                  <a:lnTo>
                    <a:pt x="345" y="222"/>
                  </a:lnTo>
                  <a:lnTo>
                    <a:pt x="339" y="219"/>
                  </a:lnTo>
                  <a:lnTo>
                    <a:pt x="333" y="216"/>
                  </a:lnTo>
                  <a:lnTo>
                    <a:pt x="325" y="213"/>
                  </a:lnTo>
                  <a:lnTo>
                    <a:pt x="318" y="210"/>
                  </a:lnTo>
                  <a:lnTo>
                    <a:pt x="313" y="211"/>
                  </a:lnTo>
                  <a:lnTo>
                    <a:pt x="312" y="214"/>
                  </a:lnTo>
                  <a:lnTo>
                    <a:pt x="313" y="220"/>
                  </a:lnTo>
                  <a:lnTo>
                    <a:pt x="313" y="228"/>
                  </a:lnTo>
                  <a:lnTo>
                    <a:pt x="316" y="234"/>
                  </a:lnTo>
                  <a:lnTo>
                    <a:pt x="319" y="242"/>
                  </a:lnTo>
                  <a:lnTo>
                    <a:pt x="324" y="246"/>
                  </a:lnTo>
                  <a:lnTo>
                    <a:pt x="333" y="254"/>
                  </a:lnTo>
                  <a:lnTo>
                    <a:pt x="344" y="265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5" y="309"/>
                  </a:lnTo>
                  <a:lnTo>
                    <a:pt x="396" y="329"/>
                  </a:lnTo>
                  <a:lnTo>
                    <a:pt x="405" y="35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7" name="Freeform 317"/>
            <p:cNvSpPr>
              <a:spLocks/>
            </p:cNvSpPr>
            <p:nvPr/>
          </p:nvSpPr>
          <p:spPr bwMode="auto">
            <a:xfrm>
              <a:off x="395" y="704"/>
              <a:ext cx="128" cy="130"/>
            </a:xfrm>
            <a:custGeom>
              <a:avLst/>
              <a:gdLst>
                <a:gd name="T0" fmla="*/ 1 w 255"/>
                <a:gd name="T1" fmla="*/ 1 h 260"/>
                <a:gd name="T2" fmla="*/ 1 w 255"/>
                <a:gd name="T3" fmla="*/ 1 h 260"/>
                <a:gd name="T4" fmla="*/ 1 w 255"/>
                <a:gd name="T5" fmla="*/ 1 h 260"/>
                <a:gd name="T6" fmla="*/ 1 w 255"/>
                <a:gd name="T7" fmla="*/ 1 h 260"/>
                <a:gd name="T8" fmla="*/ 1 w 255"/>
                <a:gd name="T9" fmla="*/ 1 h 260"/>
                <a:gd name="T10" fmla="*/ 1 w 255"/>
                <a:gd name="T11" fmla="*/ 1 h 260"/>
                <a:gd name="T12" fmla="*/ 1 w 255"/>
                <a:gd name="T13" fmla="*/ 1 h 260"/>
                <a:gd name="T14" fmla="*/ 1 w 255"/>
                <a:gd name="T15" fmla="*/ 1 h 260"/>
                <a:gd name="T16" fmla="*/ 1 w 255"/>
                <a:gd name="T17" fmla="*/ 1 h 260"/>
                <a:gd name="T18" fmla="*/ 1 w 255"/>
                <a:gd name="T19" fmla="*/ 1 h 260"/>
                <a:gd name="T20" fmla="*/ 1 w 255"/>
                <a:gd name="T21" fmla="*/ 1 h 260"/>
                <a:gd name="T22" fmla="*/ 1 w 255"/>
                <a:gd name="T23" fmla="*/ 1 h 260"/>
                <a:gd name="T24" fmla="*/ 1 w 255"/>
                <a:gd name="T25" fmla="*/ 1 h 260"/>
                <a:gd name="T26" fmla="*/ 1 w 255"/>
                <a:gd name="T27" fmla="*/ 1 h 260"/>
                <a:gd name="T28" fmla="*/ 1 w 255"/>
                <a:gd name="T29" fmla="*/ 1 h 260"/>
                <a:gd name="T30" fmla="*/ 1 w 255"/>
                <a:gd name="T31" fmla="*/ 1 h 260"/>
                <a:gd name="T32" fmla="*/ 1 w 255"/>
                <a:gd name="T33" fmla="*/ 1 h 260"/>
                <a:gd name="T34" fmla="*/ 1 w 255"/>
                <a:gd name="T35" fmla="*/ 1 h 260"/>
                <a:gd name="T36" fmla="*/ 1 w 255"/>
                <a:gd name="T37" fmla="*/ 1 h 260"/>
                <a:gd name="T38" fmla="*/ 1 w 255"/>
                <a:gd name="T39" fmla="*/ 1 h 260"/>
                <a:gd name="T40" fmla="*/ 1 w 255"/>
                <a:gd name="T41" fmla="*/ 1 h 260"/>
                <a:gd name="T42" fmla="*/ 1 w 255"/>
                <a:gd name="T43" fmla="*/ 1 h 260"/>
                <a:gd name="T44" fmla="*/ 1 w 255"/>
                <a:gd name="T45" fmla="*/ 1 h 260"/>
                <a:gd name="T46" fmla="*/ 1 w 255"/>
                <a:gd name="T47" fmla="*/ 1 h 260"/>
                <a:gd name="T48" fmla="*/ 1 w 255"/>
                <a:gd name="T49" fmla="*/ 1 h 260"/>
                <a:gd name="T50" fmla="*/ 1 w 255"/>
                <a:gd name="T51" fmla="*/ 1 h 260"/>
                <a:gd name="T52" fmla="*/ 1 w 255"/>
                <a:gd name="T53" fmla="*/ 1 h 260"/>
                <a:gd name="T54" fmla="*/ 1 w 255"/>
                <a:gd name="T55" fmla="*/ 1 h 260"/>
                <a:gd name="T56" fmla="*/ 1 w 255"/>
                <a:gd name="T57" fmla="*/ 1 h 260"/>
                <a:gd name="T58" fmla="*/ 1 w 255"/>
                <a:gd name="T59" fmla="*/ 1 h 260"/>
                <a:gd name="T60" fmla="*/ 1 w 255"/>
                <a:gd name="T61" fmla="*/ 1 h 260"/>
                <a:gd name="T62" fmla="*/ 1 w 255"/>
                <a:gd name="T63" fmla="*/ 1 h 260"/>
                <a:gd name="T64" fmla="*/ 1 w 255"/>
                <a:gd name="T65" fmla="*/ 1 h 260"/>
                <a:gd name="T66" fmla="*/ 1 w 255"/>
                <a:gd name="T67" fmla="*/ 1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60"/>
                <a:gd name="T104" fmla="*/ 255 w 255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60">
                  <a:moveTo>
                    <a:pt x="194" y="260"/>
                  </a:moveTo>
                  <a:lnTo>
                    <a:pt x="194" y="251"/>
                  </a:lnTo>
                  <a:lnTo>
                    <a:pt x="197" y="243"/>
                  </a:lnTo>
                  <a:lnTo>
                    <a:pt x="201" y="237"/>
                  </a:lnTo>
                  <a:lnTo>
                    <a:pt x="209" y="234"/>
                  </a:lnTo>
                  <a:lnTo>
                    <a:pt x="217" y="233"/>
                  </a:lnTo>
                  <a:lnTo>
                    <a:pt x="224" y="234"/>
                  </a:lnTo>
                  <a:lnTo>
                    <a:pt x="229" y="237"/>
                  </a:lnTo>
                  <a:lnTo>
                    <a:pt x="230" y="240"/>
                  </a:lnTo>
                  <a:lnTo>
                    <a:pt x="232" y="243"/>
                  </a:lnTo>
                  <a:lnTo>
                    <a:pt x="235" y="243"/>
                  </a:lnTo>
                  <a:lnTo>
                    <a:pt x="240" y="245"/>
                  </a:lnTo>
                  <a:lnTo>
                    <a:pt x="246" y="246"/>
                  </a:lnTo>
                  <a:lnTo>
                    <a:pt x="252" y="248"/>
                  </a:lnTo>
                  <a:lnTo>
                    <a:pt x="255" y="248"/>
                  </a:lnTo>
                  <a:lnTo>
                    <a:pt x="255" y="246"/>
                  </a:lnTo>
                  <a:lnTo>
                    <a:pt x="253" y="242"/>
                  </a:lnTo>
                  <a:lnTo>
                    <a:pt x="250" y="237"/>
                  </a:lnTo>
                  <a:lnTo>
                    <a:pt x="246" y="234"/>
                  </a:lnTo>
                  <a:lnTo>
                    <a:pt x="241" y="229"/>
                  </a:lnTo>
                  <a:lnTo>
                    <a:pt x="235" y="226"/>
                  </a:lnTo>
                  <a:lnTo>
                    <a:pt x="232" y="228"/>
                  </a:lnTo>
                  <a:lnTo>
                    <a:pt x="226" y="229"/>
                  </a:lnTo>
                  <a:lnTo>
                    <a:pt x="220" y="229"/>
                  </a:lnTo>
                  <a:lnTo>
                    <a:pt x="215" y="226"/>
                  </a:lnTo>
                  <a:lnTo>
                    <a:pt x="211" y="220"/>
                  </a:lnTo>
                  <a:lnTo>
                    <a:pt x="208" y="213"/>
                  </a:lnTo>
                  <a:lnTo>
                    <a:pt x="208" y="207"/>
                  </a:lnTo>
                  <a:lnTo>
                    <a:pt x="208" y="202"/>
                  </a:lnTo>
                  <a:lnTo>
                    <a:pt x="209" y="199"/>
                  </a:lnTo>
                  <a:lnTo>
                    <a:pt x="211" y="196"/>
                  </a:lnTo>
                  <a:lnTo>
                    <a:pt x="214" y="194"/>
                  </a:lnTo>
                  <a:lnTo>
                    <a:pt x="215" y="191"/>
                  </a:lnTo>
                  <a:lnTo>
                    <a:pt x="220" y="187"/>
                  </a:lnTo>
                  <a:lnTo>
                    <a:pt x="226" y="184"/>
                  </a:lnTo>
                  <a:lnTo>
                    <a:pt x="230" y="182"/>
                  </a:lnTo>
                  <a:lnTo>
                    <a:pt x="235" y="182"/>
                  </a:lnTo>
                  <a:lnTo>
                    <a:pt x="241" y="156"/>
                  </a:lnTo>
                  <a:lnTo>
                    <a:pt x="240" y="132"/>
                  </a:lnTo>
                  <a:lnTo>
                    <a:pt x="234" y="107"/>
                  </a:lnTo>
                  <a:lnTo>
                    <a:pt x="220" y="86"/>
                  </a:lnTo>
                  <a:lnTo>
                    <a:pt x="200" y="66"/>
                  </a:lnTo>
                  <a:lnTo>
                    <a:pt x="174" y="51"/>
                  </a:lnTo>
                  <a:lnTo>
                    <a:pt x="142" y="37"/>
                  </a:lnTo>
                  <a:lnTo>
                    <a:pt x="104" y="29"/>
                  </a:lnTo>
                  <a:lnTo>
                    <a:pt x="89" y="26"/>
                  </a:lnTo>
                  <a:lnTo>
                    <a:pt x="73" y="23"/>
                  </a:lnTo>
                  <a:lnTo>
                    <a:pt x="58" y="19"/>
                  </a:lnTo>
                  <a:lnTo>
                    <a:pt x="43" y="14"/>
                  </a:lnTo>
                  <a:lnTo>
                    <a:pt x="29" y="11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7" y="28"/>
                  </a:lnTo>
                  <a:lnTo>
                    <a:pt x="24" y="45"/>
                  </a:lnTo>
                  <a:lnTo>
                    <a:pt x="31" y="61"/>
                  </a:lnTo>
                  <a:lnTo>
                    <a:pt x="35" y="80"/>
                  </a:lnTo>
                  <a:lnTo>
                    <a:pt x="41" y="98"/>
                  </a:lnTo>
                  <a:lnTo>
                    <a:pt x="46" y="113"/>
                  </a:lnTo>
                  <a:lnTo>
                    <a:pt x="49" y="129"/>
                  </a:lnTo>
                  <a:lnTo>
                    <a:pt x="53" y="145"/>
                  </a:lnTo>
                  <a:lnTo>
                    <a:pt x="60" y="165"/>
                  </a:lnTo>
                  <a:lnTo>
                    <a:pt x="70" y="187"/>
                  </a:lnTo>
                  <a:lnTo>
                    <a:pt x="84" y="208"/>
                  </a:lnTo>
                  <a:lnTo>
                    <a:pt x="102" y="228"/>
                  </a:lnTo>
                  <a:lnTo>
                    <a:pt x="127" y="245"/>
                  </a:lnTo>
                  <a:lnTo>
                    <a:pt x="157" y="255"/>
                  </a:lnTo>
                  <a:lnTo>
                    <a:pt x="194" y="26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8" name="Freeform 318"/>
            <p:cNvSpPr>
              <a:spLocks/>
            </p:cNvSpPr>
            <p:nvPr/>
          </p:nvSpPr>
          <p:spPr bwMode="auto">
            <a:xfrm>
              <a:off x="533" y="782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5"/>
                  </a:ln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6" y="14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4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89" name="Freeform 319"/>
            <p:cNvSpPr>
              <a:spLocks/>
            </p:cNvSpPr>
            <p:nvPr/>
          </p:nvSpPr>
          <p:spPr bwMode="auto">
            <a:xfrm>
              <a:off x="560" y="800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28" y="26"/>
                  </a:lnTo>
                  <a:lnTo>
                    <a:pt x="23" y="29"/>
                  </a:lnTo>
                  <a:lnTo>
                    <a:pt x="15" y="29"/>
                  </a:lnTo>
                  <a:lnTo>
                    <a:pt x="9" y="26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0" name="Freeform 320"/>
            <p:cNvSpPr>
              <a:spLocks/>
            </p:cNvSpPr>
            <p:nvPr/>
          </p:nvSpPr>
          <p:spPr bwMode="auto">
            <a:xfrm>
              <a:off x="528" y="817"/>
              <a:ext cx="13" cy="15"/>
            </a:xfrm>
            <a:custGeom>
              <a:avLst/>
              <a:gdLst>
                <a:gd name="T0" fmla="*/ 0 w 28"/>
                <a:gd name="T1" fmla="*/ 1 h 29"/>
                <a:gd name="T2" fmla="*/ 0 w 28"/>
                <a:gd name="T3" fmla="*/ 1 h 29"/>
                <a:gd name="T4" fmla="*/ 0 w 28"/>
                <a:gd name="T5" fmla="*/ 0 h 29"/>
                <a:gd name="T6" fmla="*/ 0 w 28"/>
                <a:gd name="T7" fmla="*/ 0 h 29"/>
                <a:gd name="T8" fmla="*/ 0 w 28"/>
                <a:gd name="T9" fmla="*/ 1 h 29"/>
                <a:gd name="T10" fmla="*/ 0 w 28"/>
                <a:gd name="T11" fmla="*/ 1 h 29"/>
                <a:gd name="T12" fmla="*/ 0 w 28"/>
                <a:gd name="T13" fmla="*/ 1 h 29"/>
                <a:gd name="T14" fmla="*/ 0 w 28"/>
                <a:gd name="T15" fmla="*/ 1 h 29"/>
                <a:gd name="T16" fmla="*/ 0 w 28"/>
                <a:gd name="T17" fmla="*/ 1 h 29"/>
                <a:gd name="T18" fmla="*/ 0 w 28"/>
                <a:gd name="T19" fmla="*/ 1 h 29"/>
                <a:gd name="T20" fmla="*/ 0 w 28"/>
                <a:gd name="T21" fmla="*/ 1 h 29"/>
                <a:gd name="T22" fmla="*/ 0 w 28"/>
                <a:gd name="T23" fmla="*/ 1 h 29"/>
                <a:gd name="T24" fmla="*/ 0 w 28"/>
                <a:gd name="T25" fmla="*/ 1 h 29"/>
                <a:gd name="T26" fmla="*/ 0 w 28"/>
                <a:gd name="T27" fmla="*/ 1 h 29"/>
                <a:gd name="T28" fmla="*/ 0 w 28"/>
                <a:gd name="T29" fmla="*/ 1 h 29"/>
                <a:gd name="T30" fmla="*/ 0 w 28"/>
                <a:gd name="T31" fmla="*/ 1 h 29"/>
                <a:gd name="T32" fmla="*/ 0 w 28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3" y="7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1" name="Freeform 321"/>
            <p:cNvSpPr>
              <a:spLocks/>
            </p:cNvSpPr>
            <p:nvPr/>
          </p:nvSpPr>
          <p:spPr bwMode="auto">
            <a:xfrm>
              <a:off x="505" y="800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"/>
                  </a:moveTo>
                  <a:lnTo>
                    <a:pt x="2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6" y="26"/>
                  </a:lnTo>
                  <a:lnTo>
                    <a:pt x="14" y="29"/>
                  </a:lnTo>
                  <a:lnTo>
                    <a:pt x="20" y="29"/>
                  </a:lnTo>
                  <a:lnTo>
                    <a:pt x="25" y="26"/>
                  </a:lnTo>
                  <a:lnTo>
                    <a:pt x="28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8" y="8"/>
                  </a:lnTo>
                  <a:lnTo>
                    <a:pt x="23" y="5"/>
                  </a:lnTo>
                  <a:lnTo>
                    <a:pt x="17" y="2"/>
                  </a:lnTo>
                  <a:lnTo>
                    <a:pt x="9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2" name="Freeform 322"/>
            <p:cNvSpPr>
              <a:spLocks/>
            </p:cNvSpPr>
            <p:nvPr/>
          </p:nvSpPr>
          <p:spPr bwMode="auto">
            <a:xfrm>
              <a:off x="496" y="826"/>
              <a:ext cx="12" cy="13"/>
            </a:xfrm>
            <a:custGeom>
              <a:avLst/>
              <a:gdLst>
                <a:gd name="T0" fmla="*/ 0 w 25"/>
                <a:gd name="T1" fmla="*/ 1 h 26"/>
                <a:gd name="T2" fmla="*/ 0 w 25"/>
                <a:gd name="T3" fmla="*/ 1 h 26"/>
                <a:gd name="T4" fmla="*/ 0 w 25"/>
                <a:gd name="T5" fmla="*/ 1 h 26"/>
                <a:gd name="T6" fmla="*/ 0 w 25"/>
                <a:gd name="T7" fmla="*/ 1 h 26"/>
                <a:gd name="T8" fmla="*/ 0 w 25"/>
                <a:gd name="T9" fmla="*/ 1 h 26"/>
                <a:gd name="T10" fmla="*/ 0 w 25"/>
                <a:gd name="T11" fmla="*/ 0 h 26"/>
                <a:gd name="T12" fmla="*/ 0 w 25"/>
                <a:gd name="T13" fmla="*/ 1 h 26"/>
                <a:gd name="T14" fmla="*/ 0 w 25"/>
                <a:gd name="T15" fmla="*/ 1 h 26"/>
                <a:gd name="T16" fmla="*/ 0 w 25"/>
                <a:gd name="T17" fmla="*/ 1 h 26"/>
                <a:gd name="T18" fmla="*/ 0 w 25"/>
                <a:gd name="T19" fmla="*/ 1 h 26"/>
                <a:gd name="T20" fmla="*/ 0 w 25"/>
                <a:gd name="T21" fmla="*/ 1 h 26"/>
                <a:gd name="T22" fmla="*/ 0 w 25"/>
                <a:gd name="T23" fmla="*/ 1 h 26"/>
                <a:gd name="T24" fmla="*/ 0 w 25"/>
                <a:gd name="T25" fmla="*/ 1 h 26"/>
                <a:gd name="T26" fmla="*/ 0 w 25"/>
                <a:gd name="T27" fmla="*/ 1 h 26"/>
                <a:gd name="T28" fmla="*/ 0 w 25"/>
                <a:gd name="T29" fmla="*/ 1 h 26"/>
                <a:gd name="T30" fmla="*/ 0 w 25"/>
                <a:gd name="T31" fmla="*/ 1 h 26"/>
                <a:gd name="T32" fmla="*/ 0 w 25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7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5" y="9"/>
                  </a:lnTo>
                  <a:lnTo>
                    <a:pt x="25" y="14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3" name="Freeform 323"/>
            <p:cNvSpPr>
              <a:spLocks/>
            </p:cNvSpPr>
            <p:nvPr/>
          </p:nvSpPr>
          <p:spPr bwMode="auto">
            <a:xfrm>
              <a:off x="518" y="846"/>
              <a:ext cx="11" cy="15"/>
            </a:xfrm>
            <a:custGeom>
              <a:avLst/>
              <a:gdLst>
                <a:gd name="T0" fmla="*/ 1 w 21"/>
                <a:gd name="T1" fmla="*/ 1 h 30"/>
                <a:gd name="T2" fmla="*/ 1 w 21"/>
                <a:gd name="T3" fmla="*/ 1 h 30"/>
                <a:gd name="T4" fmla="*/ 0 w 21"/>
                <a:gd name="T5" fmla="*/ 1 h 30"/>
                <a:gd name="T6" fmla="*/ 0 w 21"/>
                <a:gd name="T7" fmla="*/ 1 h 30"/>
                <a:gd name="T8" fmla="*/ 0 w 21"/>
                <a:gd name="T9" fmla="*/ 1 h 30"/>
                <a:gd name="T10" fmla="*/ 1 w 21"/>
                <a:gd name="T11" fmla="*/ 1 h 30"/>
                <a:gd name="T12" fmla="*/ 1 w 21"/>
                <a:gd name="T13" fmla="*/ 1 h 30"/>
                <a:gd name="T14" fmla="*/ 1 w 21"/>
                <a:gd name="T15" fmla="*/ 1 h 30"/>
                <a:gd name="T16" fmla="*/ 1 w 21"/>
                <a:gd name="T17" fmla="*/ 0 h 30"/>
                <a:gd name="T18" fmla="*/ 1 w 21"/>
                <a:gd name="T19" fmla="*/ 1 h 30"/>
                <a:gd name="T20" fmla="*/ 1 w 21"/>
                <a:gd name="T21" fmla="*/ 1 h 30"/>
                <a:gd name="T22" fmla="*/ 1 w 21"/>
                <a:gd name="T23" fmla="*/ 1 h 30"/>
                <a:gd name="T24" fmla="*/ 1 w 21"/>
                <a:gd name="T25" fmla="*/ 1 h 30"/>
                <a:gd name="T26" fmla="*/ 1 w 21"/>
                <a:gd name="T27" fmla="*/ 1 h 30"/>
                <a:gd name="T28" fmla="*/ 1 w 21"/>
                <a:gd name="T29" fmla="*/ 1 h 30"/>
                <a:gd name="T30" fmla="*/ 1 w 21"/>
                <a:gd name="T31" fmla="*/ 1 h 30"/>
                <a:gd name="T32" fmla="*/ 1 w 21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0"/>
                <a:gd name="T53" fmla="*/ 21 w 2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0">
                  <a:moveTo>
                    <a:pt x="7" y="30"/>
                  </a:moveTo>
                  <a:lnTo>
                    <a:pt x="3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0"/>
                  </a:lnTo>
                  <a:lnTo>
                    <a:pt x="17" y="25"/>
                  </a:lnTo>
                  <a:lnTo>
                    <a:pt x="13" y="28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4" name="Freeform 324"/>
            <p:cNvSpPr>
              <a:spLocks/>
            </p:cNvSpPr>
            <p:nvPr/>
          </p:nvSpPr>
          <p:spPr bwMode="auto">
            <a:xfrm>
              <a:off x="537" y="832"/>
              <a:ext cx="13" cy="17"/>
            </a:xfrm>
            <a:custGeom>
              <a:avLst/>
              <a:gdLst>
                <a:gd name="T0" fmla="*/ 1 w 26"/>
                <a:gd name="T1" fmla="*/ 1 h 34"/>
                <a:gd name="T2" fmla="*/ 1 w 26"/>
                <a:gd name="T3" fmla="*/ 1 h 34"/>
                <a:gd name="T4" fmla="*/ 1 w 26"/>
                <a:gd name="T5" fmla="*/ 1 h 34"/>
                <a:gd name="T6" fmla="*/ 1 w 26"/>
                <a:gd name="T7" fmla="*/ 1 h 34"/>
                <a:gd name="T8" fmla="*/ 1 w 26"/>
                <a:gd name="T9" fmla="*/ 0 h 34"/>
                <a:gd name="T10" fmla="*/ 1 w 26"/>
                <a:gd name="T11" fmla="*/ 1 h 34"/>
                <a:gd name="T12" fmla="*/ 1 w 26"/>
                <a:gd name="T13" fmla="*/ 1 h 34"/>
                <a:gd name="T14" fmla="*/ 1 w 26"/>
                <a:gd name="T15" fmla="*/ 1 h 34"/>
                <a:gd name="T16" fmla="*/ 1 w 26"/>
                <a:gd name="T17" fmla="*/ 1 h 34"/>
                <a:gd name="T18" fmla="*/ 1 w 26"/>
                <a:gd name="T19" fmla="*/ 1 h 34"/>
                <a:gd name="T20" fmla="*/ 1 w 26"/>
                <a:gd name="T21" fmla="*/ 1 h 34"/>
                <a:gd name="T22" fmla="*/ 1 w 26"/>
                <a:gd name="T23" fmla="*/ 1 h 34"/>
                <a:gd name="T24" fmla="*/ 1 w 26"/>
                <a:gd name="T25" fmla="*/ 1 h 34"/>
                <a:gd name="T26" fmla="*/ 1 w 26"/>
                <a:gd name="T27" fmla="*/ 1 h 34"/>
                <a:gd name="T28" fmla="*/ 1 w 26"/>
                <a:gd name="T29" fmla="*/ 1 h 34"/>
                <a:gd name="T30" fmla="*/ 0 w 26"/>
                <a:gd name="T31" fmla="*/ 1 h 34"/>
                <a:gd name="T32" fmla="*/ 1 w 26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4"/>
                <a:gd name="T53" fmla="*/ 26 w 2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4">
                  <a:moveTo>
                    <a:pt x="1" y="18"/>
                  </a:moveTo>
                  <a:lnTo>
                    <a:pt x="4" y="12"/>
                  </a:lnTo>
                  <a:lnTo>
                    <a:pt x="8" y="6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20" y="27"/>
                  </a:lnTo>
                  <a:lnTo>
                    <a:pt x="14" y="32"/>
                  </a:lnTo>
                  <a:lnTo>
                    <a:pt x="9" y="34"/>
                  </a:lnTo>
                  <a:lnTo>
                    <a:pt x="4" y="32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5" name="Freeform 325"/>
            <p:cNvSpPr>
              <a:spLocks/>
            </p:cNvSpPr>
            <p:nvPr/>
          </p:nvSpPr>
          <p:spPr bwMode="auto">
            <a:xfrm>
              <a:off x="555" y="836"/>
              <a:ext cx="13" cy="13"/>
            </a:xfrm>
            <a:custGeom>
              <a:avLst/>
              <a:gdLst>
                <a:gd name="T0" fmla="*/ 1 w 26"/>
                <a:gd name="T1" fmla="*/ 1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0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0 h 26"/>
                <a:gd name="T32" fmla="*/ 1 w 26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20" y="1"/>
                  </a:moveTo>
                  <a:lnTo>
                    <a:pt x="23" y="4"/>
                  </a:lnTo>
                  <a:lnTo>
                    <a:pt x="24" y="9"/>
                  </a:lnTo>
                  <a:lnTo>
                    <a:pt x="26" y="12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7" y="24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5" y="24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6" name="Freeform 326"/>
            <p:cNvSpPr>
              <a:spLocks/>
            </p:cNvSpPr>
            <p:nvPr/>
          </p:nvSpPr>
          <p:spPr bwMode="auto">
            <a:xfrm>
              <a:off x="408" y="855"/>
              <a:ext cx="109" cy="74"/>
            </a:xfrm>
            <a:custGeom>
              <a:avLst/>
              <a:gdLst>
                <a:gd name="T0" fmla="*/ 1 w 217"/>
                <a:gd name="T1" fmla="*/ 0 h 150"/>
                <a:gd name="T2" fmla="*/ 1 w 217"/>
                <a:gd name="T3" fmla="*/ 0 h 150"/>
                <a:gd name="T4" fmla="*/ 1 w 217"/>
                <a:gd name="T5" fmla="*/ 0 h 150"/>
                <a:gd name="T6" fmla="*/ 1 w 217"/>
                <a:gd name="T7" fmla="*/ 0 h 150"/>
                <a:gd name="T8" fmla="*/ 1 w 217"/>
                <a:gd name="T9" fmla="*/ 0 h 150"/>
                <a:gd name="T10" fmla="*/ 1 w 217"/>
                <a:gd name="T11" fmla="*/ 0 h 150"/>
                <a:gd name="T12" fmla="*/ 1 w 217"/>
                <a:gd name="T13" fmla="*/ 0 h 150"/>
                <a:gd name="T14" fmla="*/ 1 w 217"/>
                <a:gd name="T15" fmla="*/ 0 h 150"/>
                <a:gd name="T16" fmla="*/ 1 w 217"/>
                <a:gd name="T17" fmla="*/ 0 h 150"/>
                <a:gd name="T18" fmla="*/ 1 w 217"/>
                <a:gd name="T19" fmla="*/ 0 h 150"/>
                <a:gd name="T20" fmla="*/ 1 w 217"/>
                <a:gd name="T21" fmla="*/ 0 h 150"/>
                <a:gd name="T22" fmla="*/ 1 w 217"/>
                <a:gd name="T23" fmla="*/ 0 h 150"/>
                <a:gd name="T24" fmla="*/ 1 w 217"/>
                <a:gd name="T25" fmla="*/ 0 h 150"/>
                <a:gd name="T26" fmla="*/ 1 w 217"/>
                <a:gd name="T27" fmla="*/ 0 h 150"/>
                <a:gd name="T28" fmla="*/ 1 w 217"/>
                <a:gd name="T29" fmla="*/ 0 h 150"/>
                <a:gd name="T30" fmla="*/ 1 w 217"/>
                <a:gd name="T31" fmla="*/ 0 h 150"/>
                <a:gd name="T32" fmla="*/ 1 w 217"/>
                <a:gd name="T33" fmla="*/ 0 h 150"/>
                <a:gd name="T34" fmla="*/ 1 w 217"/>
                <a:gd name="T35" fmla="*/ 0 h 150"/>
                <a:gd name="T36" fmla="*/ 1 w 217"/>
                <a:gd name="T37" fmla="*/ 0 h 150"/>
                <a:gd name="T38" fmla="*/ 1 w 217"/>
                <a:gd name="T39" fmla="*/ 0 h 150"/>
                <a:gd name="T40" fmla="*/ 1 w 217"/>
                <a:gd name="T41" fmla="*/ 0 h 150"/>
                <a:gd name="T42" fmla="*/ 1 w 217"/>
                <a:gd name="T43" fmla="*/ 0 h 150"/>
                <a:gd name="T44" fmla="*/ 1 w 217"/>
                <a:gd name="T45" fmla="*/ 0 h 150"/>
                <a:gd name="T46" fmla="*/ 1 w 217"/>
                <a:gd name="T47" fmla="*/ 0 h 150"/>
                <a:gd name="T48" fmla="*/ 1 w 217"/>
                <a:gd name="T49" fmla="*/ 0 h 150"/>
                <a:gd name="T50" fmla="*/ 1 w 217"/>
                <a:gd name="T51" fmla="*/ 0 h 150"/>
                <a:gd name="T52" fmla="*/ 1 w 217"/>
                <a:gd name="T53" fmla="*/ 0 h 150"/>
                <a:gd name="T54" fmla="*/ 1 w 217"/>
                <a:gd name="T55" fmla="*/ 0 h 150"/>
                <a:gd name="T56" fmla="*/ 1 w 217"/>
                <a:gd name="T57" fmla="*/ 0 h 150"/>
                <a:gd name="T58" fmla="*/ 0 w 217"/>
                <a:gd name="T59" fmla="*/ 0 h 150"/>
                <a:gd name="T60" fmla="*/ 1 w 217"/>
                <a:gd name="T61" fmla="*/ 0 h 150"/>
                <a:gd name="T62" fmla="*/ 1 w 217"/>
                <a:gd name="T63" fmla="*/ 0 h 150"/>
                <a:gd name="T64" fmla="*/ 1 w 217"/>
                <a:gd name="T65" fmla="*/ 0 h 150"/>
                <a:gd name="T66" fmla="*/ 1 w 217"/>
                <a:gd name="T67" fmla="*/ 0 h 150"/>
                <a:gd name="T68" fmla="*/ 1 w 217"/>
                <a:gd name="T69" fmla="*/ 0 h 150"/>
                <a:gd name="T70" fmla="*/ 1 w 217"/>
                <a:gd name="T71" fmla="*/ 0 h 150"/>
                <a:gd name="T72" fmla="*/ 1 w 217"/>
                <a:gd name="T73" fmla="*/ 0 h 150"/>
                <a:gd name="T74" fmla="*/ 1 w 217"/>
                <a:gd name="T75" fmla="*/ 0 h 150"/>
                <a:gd name="T76" fmla="*/ 1 w 217"/>
                <a:gd name="T77" fmla="*/ 0 h 150"/>
                <a:gd name="T78" fmla="*/ 1 w 217"/>
                <a:gd name="T79" fmla="*/ 0 h 150"/>
                <a:gd name="T80" fmla="*/ 1 w 217"/>
                <a:gd name="T81" fmla="*/ 0 h 150"/>
                <a:gd name="T82" fmla="*/ 1 w 217"/>
                <a:gd name="T83" fmla="*/ 0 h 150"/>
                <a:gd name="T84" fmla="*/ 1 w 217"/>
                <a:gd name="T85" fmla="*/ 0 h 150"/>
                <a:gd name="T86" fmla="*/ 1 w 217"/>
                <a:gd name="T87" fmla="*/ 0 h 150"/>
                <a:gd name="T88" fmla="*/ 1 w 217"/>
                <a:gd name="T89" fmla="*/ 0 h 150"/>
                <a:gd name="T90" fmla="*/ 1 w 217"/>
                <a:gd name="T91" fmla="*/ 0 h 150"/>
                <a:gd name="T92" fmla="*/ 1 w 217"/>
                <a:gd name="T93" fmla="*/ 0 h 150"/>
                <a:gd name="T94" fmla="*/ 1 w 217"/>
                <a:gd name="T95" fmla="*/ 0 h 150"/>
                <a:gd name="T96" fmla="*/ 1 w 217"/>
                <a:gd name="T97" fmla="*/ 0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9"/>
                  </a:moveTo>
                  <a:lnTo>
                    <a:pt x="215" y="17"/>
                  </a:lnTo>
                  <a:lnTo>
                    <a:pt x="212" y="16"/>
                  </a:lnTo>
                  <a:lnTo>
                    <a:pt x="211" y="16"/>
                  </a:lnTo>
                  <a:lnTo>
                    <a:pt x="209" y="14"/>
                  </a:lnTo>
                  <a:lnTo>
                    <a:pt x="208" y="13"/>
                  </a:lnTo>
                  <a:lnTo>
                    <a:pt x="208" y="9"/>
                  </a:lnTo>
                  <a:lnTo>
                    <a:pt x="206" y="8"/>
                  </a:lnTo>
                  <a:lnTo>
                    <a:pt x="206" y="6"/>
                  </a:lnTo>
                  <a:lnTo>
                    <a:pt x="203" y="11"/>
                  </a:lnTo>
                  <a:lnTo>
                    <a:pt x="200" y="14"/>
                  </a:lnTo>
                  <a:lnTo>
                    <a:pt x="195" y="17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3"/>
                  </a:lnTo>
                  <a:lnTo>
                    <a:pt x="159" y="9"/>
                  </a:lnTo>
                  <a:lnTo>
                    <a:pt x="143" y="5"/>
                  </a:lnTo>
                  <a:lnTo>
                    <a:pt x="128" y="3"/>
                  </a:lnTo>
                  <a:lnTo>
                    <a:pt x="113" y="2"/>
                  </a:lnTo>
                  <a:lnTo>
                    <a:pt x="102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2" y="6"/>
                  </a:lnTo>
                  <a:lnTo>
                    <a:pt x="87" y="8"/>
                  </a:lnTo>
                  <a:lnTo>
                    <a:pt x="93" y="6"/>
                  </a:lnTo>
                  <a:lnTo>
                    <a:pt x="105" y="5"/>
                  </a:lnTo>
                  <a:lnTo>
                    <a:pt x="117" y="6"/>
                  </a:lnTo>
                  <a:lnTo>
                    <a:pt x="130" y="8"/>
                  </a:lnTo>
                  <a:lnTo>
                    <a:pt x="143" y="11"/>
                  </a:lnTo>
                  <a:lnTo>
                    <a:pt x="156" y="16"/>
                  </a:lnTo>
                  <a:lnTo>
                    <a:pt x="166" y="19"/>
                  </a:lnTo>
                  <a:lnTo>
                    <a:pt x="175" y="23"/>
                  </a:lnTo>
                  <a:lnTo>
                    <a:pt x="182" y="28"/>
                  </a:lnTo>
                  <a:lnTo>
                    <a:pt x="185" y="31"/>
                  </a:lnTo>
                  <a:lnTo>
                    <a:pt x="183" y="32"/>
                  </a:lnTo>
                  <a:lnTo>
                    <a:pt x="179" y="34"/>
                  </a:lnTo>
                  <a:lnTo>
                    <a:pt x="174" y="37"/>
                  </a:lnTo>
                  <a:lnTo>
                    <a:pt x="168" y="40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3" y="46"/>
                  </a:lnTo>
                  <a:lnTo>
                    <a:pt x="134" y="43"/>
                  </a:lnTo>
                  <a:lnTo>
                    <a:pt x="122" y="40"/>
                  </a:lnTo>
                  <a:lnTo>
                    <a:pt x="110" y="37"/>
                  </a:lnTo>
                  <a:lnTo>
                    <a:pt x="96" y="35"/>
                  </a:lnTo>
                  <a:lnTo>
                    <a:pt x="84" y="34"/>
                  </a:lnTo>
                  <a:lnTo>
                    <a:pt x="73" y="34"/>
                  </a:lnTo>
                  <a:lnTo>
                    <a:pt x="64" y="37"/>
                  </a:lnTo>
                  <a:lnTo>
                    <a:pt x="58" y="40"/>
                  </a:lnTo>
                  <a:lnTo>
                    <a:pt x="55" y="42"/>
                  </a:lnTo>
                  <a:lnTo>
                    <a:pt x="55" y="43"/>
                  </a:lnTo>
                  <a:lnTo>
                    <a:pt x="63" y="42"/>
                  </a:lnTo>
                  <a:lnTo>
                    <a:pt x="67" y="42"/>
                  </a:lnTo>
                  <a:lnTo>
                    <a:pt x="73" y="42"/>
                  </a:lnTo>
                  <a:lnTo>
                    <a:pt x="79" y="42"/>
                  </a:lnTo>
                  <a:lnTo>
                    <a:pt x="85" y="42"/>
                  </a:lnTo>
                  <a:lnTo>
                    <a:pt x="93" y="42"/>
                  </a:lnTo>
                  <a:lnTo>
                    <a:pt x="99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39" y="54"/>
                  </a:lnTo>
                  <a:lnTo>
                    <a:pt x="143" y="57"/>
                  </a:lnTo>
                  <a:lnTo>
                    <a:pt x="136" y="61"/>
                  </a:lnTo>
                  <a:lnTo>
                    <a:pt x="124" y="66"/>
                  </a:lnTo>
                  <a:lnTo>
                    <a:pt x="111" y="69"/>
                  </a:lnTo>
                  <a:lnTo>
                    <a:pt x="104" y="72"/>
                  </a:lnTo>
                  <a:lnTo>
                    <a:pt x="96" y="74"/>
                  </a:lnTo>
                  <a:lnTo>
                    <a:pt x="85" y="71"/>
                  </a:lnTo>
                  <a:lnTo>
                    <a:pt x="73" y="68"/>
                  </a:lnTo>
                  <a:lnTo>
                    <a:pt x="64" y="64"/>
                  </a:lnTo>
                  <a:lnTo>
                    <a:pt x="55" y="61"/>
                  </a:lnTo>
                  <a:lnTo>
                    <a:pt x="47" y="61"/>
                  </a:lnTo>
                  <a:lnTo>
                    <a:pt x="43" y="63"/>
                  </a:lnTo>
                  <a:lnTo>
                    <a:pt x="47" y="66"/>
                  </a:lnTo>
                  <a:lnTo>
                    <a:pt x="56" y="69"/>
                  </a:lnTo>
                  <a:lnTo>
                    <a:pt x="67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3" y="89"/>
                  </a:lnTo>
                  <a:lnTo>
                    <a:pt x="41" y="92"/>
                  </a:lnTo>
                  <a:lnTo>
                    <a:pt x="29" y="95"/>
                  </a:lnTo>
                  <a:lnTo>
                    <a:pt x="18" y="100"/>
                  </a:lnTo>
                  <a:lnTo>
                    <a:pt x="9" y="103"/>
                  </a:lnTo>
                  <a:lnTo>
                    <a:pt x="5" y="104"/>
                  </a:lnTo>
                  <a:lnTo>
                    <a:pt x="0" y="106"/>
                  </a:lnTo>
                  <a:lnTo>
                    <a:pt x="0" y="107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8" y="107"/>
                  </a:lnTo>
                  <a:lnTo>
                    <a:pt x="29" y="106"/>
                  </a:lnTo>
                  <a:lnTo>
                    <a:pt x="40" y="104"/>
                  </a:lnTo>
                  <a:lnTo>
                    <a:pt x="53" y="101"/>
                  </a:lnTo>
                  <a:lnTo>
                    <a:pt x="64" y="98"/>
                  </a:lnTo>
                  <a:lnTo>
                    <a:pt x="75" y="95"/>
                  </a:lnTo>
                  <a:lnTo>
                    <a:pt x="84" y="92"/>
                  </a:lnTo>
                  <a:lnTo>
                    <a:pt x="90" y="89"/>
                  </a:lnTo>
                  <a:lnTo>
                    <a:pt x="88" y="101"/>
                  </a:lnTo>
                  <a:lnTo>
                    <a:pt x="85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8"/>
                  </a:lnTo>
                  <a:lnTo>
                    <a:pt x="73" y="150"/>
                  </a:lnTo>
                  <a:lnTo>
                    <a:pt x="76" y="150"/>
                  </a:lnTo>
                  <a:lnTo>
                    <a:pt x="79" y="145"/>
                  </a:lnTo>
                  <a:lnTo>
                    <a:pt x="85" y="135"/>
                  </a:lnTo>
                  <a:lnTo>
                    <a:pt x="95" y="118"/>
                  </a:lnTo>
                  <a:lnTo>
                    <a:pt x="102" y="101"/>
                  </a:lnTo>
                  <a:lnTo>
                    <a:pt x="105" y="89"/>
                  </a:lnTo>
                  <a:lnTo>
                    <a:pt x="110" y="87"/>
                  </a:lnTo>
                  <a:lnTo>
                    <a:pt x="117" y="84"/>
                  </a:lnTo>
                  <a:lnTo>
                    <a:pt x="124" y="81"/>
                  </a:lnTo>
                  <a:lnTo>
                    <a:pt x="131" y="78"/>
                  </a:lnTo>
                  <a:lnTo>
                    <a:pt x="139" y="75"/>
                  </a:lnTo>
                  <a:lnTo>
                    <a:pt x="145" y="72"/>
                  </a:lnTo>
                  <a:lnTo>
                    <a:pt x="151" y="69"/>
                  </a:lnTo>
                  <a:lnTo>
                    <a:pt x="154" y="68"/>
                  </a:lnTo>
                  <a:lnTo>
                    <a:pt x="154" y="81"/>
                  </a:lnTo>
                  <a:lnTo>
                    <a:pt x="153" y="100"/>
                  </a:lnTo>
                  <a:lnTo>
                    <a:pt x="150" y="118"/>
                  </a:lnTo>
                  <a:lnTo>
                    <a:pt x="146" y="130"/>
                  </a:lnTo>
                  <a:lnTo>
                    <a:pt x="143" y="138"/>
                  </a:lnTo>
                  <a:lnTo>
                    <a:pt x="143" y="139"/>
                  </a:lnTo>
                  <a:lnTo>
                    <a:pt x="146" y="138"/>
                  </a:lnTo>
                  <a:lnTo>
                    <a:pt x="151" y="130"/>
                  </a:lnTo>
                  <a:lnTo>
                    <a:pt x="157" y="118"/>
                  </a:lnTo>
                  <a:lnTo>
                    <a:pt x="163" y="100"/>
                  </a:lnTo>
                  <a:lnTo>
                    <a:pt x="168" y="81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3" y="48"/>
                  </a:lnTo>
                  <a:lnTo>
                    <a:pt x="189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4"/>
                  </a:lnTo>
                  <a:lnTo>
                    <a:pt x="201" y="37"/>
                  </a:lnTo>
                  <a:lnTo>
                    <a:pt x="201" y="42"/>
                  </a:lnTo>
                  <a:lnTo>
                    <a:pt x="200" y="55"/>
                  </a:lnTo>
                  <a:lnTo>
                    <a:pt x="198" y="74"/>
                  </a:lnTo>
                  <a:lnTo>
                    <a:pt x="197" y="92"/>
                  </a:lnTo>
                  <a:lnTo>
                    <a:pt x="195" y="106"/>
                  </a:lnTo>
                  <a:lnTo>
                    <a:pt x="203" y="90"/>
                  </a:lnTo>
                  <a:lnTo>
                    <a:pt x="209" y="64"/>
                  </a:lnTo>
                  <a:lnTo>
                    <a:pt x="214" y="38"/>
                  </a:lnTo>
                  <a:lnTo>
                    <a:pt x="217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7" name="Freeform 327"/>
            <p:cNvSpPr>
              <a:spLocks/>
            </p:cNvSpPr>
            <p:nvPr/>
          </p:nvSpPr>
          <p:spPr bwMode="auto">
            <a:xfrm>
              <a:off x="415" y="723"/>
              <a:ext cx="88" cy="82"/>
            </a:xfrm>
            <a:custGeom>
              <a:avLst/>
              <a:gdLst>
                <a:gd name="T0" fmla="*/ 1 w 175"/>
                <a:gd name="T1" fmla="*/ 0 h 165"/>
                <a:gd name="T2" fmla="*/ 1 w 175"/>
                <a:gd name="T3" fmla="*/ 0 h 165"/>
                <a:gd name="T4" fmla="*/ 1 w 175"/>
                <a:gd name="T5" fmla="*/ 0 h 165"/>
                <a:gd name="T6" fmla="*/ 1 w 175"/>
                <a:gd name="T7" fmla="*/ 0 h 165"/>
                <a:gd name="T8" fmla="*/ 1 w 175"/>
                <a:gd name="T9" fmla="*/ 0 h 165"/>
                <a:gd name="T10" fmla="*/ 1 w 175"/>
                <a:gd name="T11" fmla="*/ 0 h 165"/>
                <a:gd name="T12" fmla="*/ 1 w 175"/>
                <a:gd name="T13" fmla="*/ 0 h 165"/>
                <a:gd name="T14" fmla="*/ 1 w 175"/>
                <a:gd name="T15" fmla="*/ 0 h 165"/>
                <a:gd name="T16" fmla="*/ 1 w 175"/>
                <a:gd name="T17" fmla="*/ 0 h 165"/>
                <a:gd name="T18" fmla="*/ 1 w 175"/>
                <a:gd name="T19" fmla="*/ 0 h 165"/>
                <a:gd name="T20" fmla="*/ 1 w 175"/>
                <a:gd name="T21" fmla="*/ 0 h 165"/>
                <a:gd name="T22" fmla="*/ 1 w 175"/>
                <a:gd name="T23" fmla="*/ 0 h 165"/>
                <a:gd name="T24" fmla="*/ 1 w 175"/>
                <a:gd name="T25" fmla="*/ 0 h 165"/>
                <a:gd name="T26" fmla="*/ 1 w 175"/>
                <a:gd name="T27" fmla="*/ 0 h 165"/>
                <a:gd name="T28" fmla="*/ 1 w 175"/>
                <a:gd name="T29" fmla="*/ 0 h 165"/>
                <a:gd name="T30" fmla="*/ 1 w 175"/>
                <a:gd name="T31" fmla="*/ 0 h 165"/>
                <a:gd name="T32" fmla="*/ 1 w 175"/>
                <a:gd name="T33" fmla="*/ 0 h 165"/>
                <a:gd name="T34" fmla="*/ 1 w 175"/>
                <a:gd name="T35" fmla="*/ 0 h 165"/>
                <a:gd name="T36" fmla="*/ 1 w 175"/>
                <a:gd name="T37" fmla="*/ 0 h 165"/>
                <a:gd name="T38" fmla="*/ 1 w 175"/>
                <a:gd name="T39" fmla="*/ 0 h 165"/>
                <a:gd name="T40" fmla="*/ 1 w 175"/>
                <a:gd name="T41" fmla="*/ 0 h 165"/>
                <a:gd name="T42" fmla="*/ 1 w 175"/>
                <a:gd name="T43" fmla="*/ 0 h 165"/>
                <a:gd name="T44" fmla="*/ 1 w 175"/>
                <a:gd name="T45" fmla="*/ 0 h 165"/>
                <a:gd name="T46" fmla="*/ 1 w 175"/>
                <a:gd name="T47" fmla="*/ 0 h 165"/>
                <a:gd name="T48" fmla="*/ 1 w 175"/>
                <a:gd name="T49" fmla="*/ 0 h 165"/>
                <a:gd name="T50" fmla="*/ 1 w 175"/>
                <a:gd name="T51" fmla="*/ 0 h 165"/>
                <a:gd name="T52" fmla="*/ 1 w 175"/>
                <a:gd name="T53" fmla="*/ 0 h 165"/>
                <a:gd name="T54" fmla="*/ 1 w 175"/>
                <a:gd name="T55" fmla="*/ 0 h 165"/>
                <a:gd name="T56" fmla="*/ 1 w 175"/>
                <a:gd name="T57" fmla="*/ 0 h 165"/>
                <a:gd name="T58" fmla="*/ 1 w 175"/>
                <a:gd name="T59" fmla="*/ 0 h 165"/>
                <a:gd name="T60" fmla="*/ 1 w 175"/>
                <a:gd name="T61" fmla="*/ 0 h 165"/>
                <a:gd name="T62" fmla="*/ 1 w 175"/>
                <a:gd name="T63" fmla="*/ 0 h 165"/>
                <a:gd name="T64" fmla="*/ 1 w 175"/>
                <a:gd name="T65" fmla="*/ 0 h 165"/>
                <a:gd name="T66" fmla="*/ 1 w 175"/>
                <a:gd name="T67" fmla="*/ 0 h 165"/>
                <a:gd name="T68" fmla="*/ 1 w 175"/>
                <a:gd name="T69" fmla="*/ 0 h 165"/>
                <a:gd name="T70" fmla="*/ 1 w 175"/>
                <a:gd name="T71" fmla="*/ 0 h 165"/>
                <a:gd name="T72" fmla="*/ 1 w 175"/>
                <a:gd name="T73" fmla="*/ 0 h 165"/>
                <a:gd name="T74" fmla="*/ 1 w 175"/>
                <a:gd name="T75" fmla="*/ 0 h 165"/>
                <a:gd name="T76" fmla="*/ 1 w 175"/>
                <a:gd name="T77" fmla="*/ 0 h 165"/>
                <a:gd name="T78" fmla="*/ 1 w 175"/>
                <a:gd name="T79" fmla="*/ 0 h 165"/>
                <a:gd name="T80" fmla="*/ 1 w 175"/>
                <a:gd name="T81" fmla="*/ 0 h 165"/>
                <a:gd name="T82" fmla="*/ 1 w 175"/>
                <a:gd name="T83" fmla="*/ 0 h 165"/>
                <a:gd name="T84" fmla="*/ 1 w 175"/>
                <a:gd name="T85" fmla="*/ 0 h 165"/>
                <a:gd name="T86" fmla="*/ 1 w 175"/>
                <a:gd name="T87" fmla="*/ 0 h 165"/>
                <a:gd name="T88" fmla="*/ 1 w 175"/>
                <a:gd name="T89" fmla="*/ 0 h 165"/>
                <a:gd name="T90" fmla="*/ 1 w 175"/>
                <a:gd name="T91" fmla="*/ 0 h 165"/>
                <a:gd name="T92" fmla="*/ 1 w 175"/>
                <a:gd name="T93" fmla="*/ 0 h 165"/>
                <a:gd name="T94" fmla="*/ 1 w 175"/>
                <a:gd name="T95" fmla="*/ 0 h 165"/>
                <a:gd name="T96" fmla="*/ 1 w 175"/>
                <a:gd name="T97" fmla="*/ 0 h 165"/>
                <a:gd name="T98" fmla="*/ 1 w 175"/>
                <a:gd name="T99" fmla="*/ 0 h 165"/>
                <a:gd name="T100" fmla="*/ 1 w 175"/>
                <a:gd name="T101" fmla="*/ 0 h 165"/>
                <a:gd name="T102" fmla="*/ 1 w 175"/>
                <a:gd name="T103" fmla="*/ 0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165"/>
                <a:gd name="T158" fmla="*/ 175 w 175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165">
                  <a:moveTo>
                    <a:pt x="168" y="165"/>
                  </a:moveTo>
                  <a:lnTo>
                    <a:pt x="169" y="162"/>
                  </a:lnTo>
                  <a:lnTo>
                    <a:pt x="171" y="159"/>
                  </a:lnTo>
                  <a:lnTo>
                    <a:pt x="174" y="157"/>
                  </a:lnTo>
                  <a:lnTo>
                    <a:pt x="175" y="154"/>
                  </a:lnTo>
                  <a:lnTo>
                    <a:pt x="168" y="148"/>
                  </a:lnTo>
                  <a:lnTo>
                    <a:pt x="161" y="142"/>
                  </a:lnTo>
                  <a:lnTo>
                    <a:pt x="157" y="134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9" y="76"/>
                  </a:lnTo>
                  <a:lnTo>
                    <a:pt x="146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5"/>
                  </a:lnTo>
                  <a:lnTo>
                    <a:pt x="142" y="92"/>
                  </a:lnTo>
                  <a:lnTo>
                    <a:pt x="142" y="108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2" y="107"/>
                  </a:lnTo>
                  <a:lnTo>
                    <a:pt x="113" y="99"/>
                  </a:lnTo>
                  <a:lnTo>
                    <a:pt x="107" y="93"/>
                  </a:lnTo>
                  <a:lnTo>
                    <a:pt x="102" y="84"/>
                  </a:lnTo>
                  <a:lnTo>
                    <a:pt x="97" y="69"/>
                  </a:lnTo>
                  <a:lnTo>
                    <a:pt x="94" y="52"/>
                  </a:lnTo>
                  <a:lnTo>
                    <a:pt x="93" y="40"/>
                  </a:lnTo>
                  <a:lnTo>
                    <a:pt x="93" y="31"/>
                  </a:lnTo>
                  <a:lnTo>
                    <a:pt x="93" y="21"/>
                  </a:lnTo>
                  <a:lnTo>
                    <a:pt x="91" y="12"/>
                  </a:lnTo>
                  <a:lnTo>
                    <a:pt x="88" y="6"/>
                  </a:lnTo>
                  <a:lnTo>
                    <a:pt x="85" y="3"/>
                  </a:lnTo>
                  <a:lnTo>
                    <a:pt x="85" y="5"/>
                  </a:lnTo>
                  <a:lnTo>
                    <a:pt x="85" y="9"/>
                  </a:lnTo>
                  <a:lnTo>
                    <a:pt x="87" y="17"/>
                  </a:lnTo>
                  <a:lnTo>
                    <a:pt x="87" y="24"/>
                  </a:lnTo>
                  <a:lnTo>
                    <a:pt x="85" y="32"/>
                  </a:lnTo>
                  <a:lnTo>
                    <a:pt x="84" y="38"/>
                  </a:lnTo>
                  <a:lnTo>
                    <a:pt x="84" y="44"/>
                  </a:lnTo>
                  <a:lnTo>
                    <a:pt x="84" y="52"/>
                  </a:lnTo>
                  <a:lnTo>
                    <a:pt x="85" y="64"/>
                  </a:lnTo>
                  <a:lnTo>
                    <a:pt x="87" y="75"/>
                  </a:lnTo>
                  <a:lnTo>
                    <a:pt x="88" y="84"/>
                  </a:lnTo>
                  <a:lnTo>
                    <a:pt x="76" y="73"/>
                  </a:lnTo>
                  <a:lnTo>
                    <a:pt x="64" y="61"/>
                  </a:lnTo>
                  <a:lnTo>
                    <a:pt x="52" y="47"/>
                  </a:lnTo>
                  <a:lnTo>
                    <a:pt x="39" y="34"/>
                  </a:lnTo>
                  <a:lnTo>
                    <a:pt x="27" y="21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4" y="32"/>
                  </a:lnTo>
                  <a:lnTo>
                    <a:pt x="35" y="47"/>
                  </a:lnTo>
                  <a:lnTo>
                    <a:pt x="42" y="58"/>
                  </a:lnTo>
                  <a:lnTo>
                    <a:pt x="49" y="67"/>
                  </a:lnTo>
                  <a:lnTo>
                    <a:pt x="61" y="78"/>
                  </a:lnTo>
                  <a:lnTo>
                    <a:pt x="71" y="87"/>
                  </a:lnTo>
                  <a:lnTo>
                    <a:pt x="81" y="93"/>
                  </a:lnTo>
                  <a:lnTo>
                    <a:pt x="71" y="93"/>
                  </a:lnTo>
                  <a:lnTo>
                    <a:pt x="59" y="92"/>
                  </a:lnTo>
                  <a:lnTo>
                    <a:pt x="49" y="89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2" y="81"/>
                  </a:lnTo>
                  <a:lnTo>
                    <a:pt x="30" y="82"/>
                  </a:lnTo>
                  <a:lnTo>
                    <a:pt x="33" y="87"/>
                  </a:lnTo>
                  <a:lnTo>
                    <a:pt x="38" y="90"/>
                  </a:lnTo>
                  <a:lnTo>
                    <a:pt x="45" y="95"/>
                  </a:lnTo>
                  <a:lnTo>
                    <a:pt x="53" y="99"/>
                  </a:lnTo>
                  <a:lnTo>
                    <a:pt x="62" y="102"/>
                  </a:lnTo>
                  <a:lnTo>
                    <a:pt x="73" y="107"/>
                  </a:lnTo>
                  <a:lnTo>
                    <a:pt x="82" y="108"/>
                  </a:lnTo>
                  <a:lnTo>
                    <a:pt x="93" y="112"/>
                  </a:lnTo>
                  <a:lnTo>
                    <a:pt x="100" y="112"/>
                  </a:lnTo>
                  <a:lnTo>
                    <a:pt x="110" y="115"/>
                  </a:lnTo>
                  <a:lnTo>
                    <a:pt x="120" y="121"/>
                  </a:lnTo>
                  <a:lnTo>
                    <a:pt x="129" y="128"/>
                  </a:lnTo>
                  <a:lnTo>
                    <a:pt x="136" y="136"/>
                  </a:lnTo>
                  <a:lnTo>
                    <a:pt x="131" y="137"/>
                  </a:lnTo>
                  <a:lnTo>
                    <a:pt x="125" y="141"/>
                  </a:lnTo>
                  <a:lnTo>
                    <a:pt x="117" y="142"/>
                  </a:lnTo>
                  <a:lnTo>
                    <a:pt x="110" y="142"/>
                  </a:lnTo>
                  <a:lnTo>
                    <a:pt x="102" y="144"/>
                  </a:lnTo>
                  <a:lnTo>
                    <a:pt x="94" y="144"/>
                  </a:lnTo>
                  <a:lnTo>
                    <a:pt x="88" y="144"/>
                  </a:lnTo>
                  <a:lnTo>
                    <a:pt x="82" y="144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73" y="147"/>
                  </a:lnTo>
                  <a:lnTo>
                    <a:pt x="84" y="150"/>
                  </a:lnTo>
                  <a:lnTo>
                    <a:pt x="91" y="151"/>
                  </a:lnTo>
                  <a:lnTo>
                    <a:pt x="100" y="151"/>
                  </a:lnTo>
                  <a:lnTo>
                    <a:pt x="111" y="151"/>
                  </a:lnTo>
                  <a:lnTo>
                    <a:pt x="120" y="151"/>
                  </a:lnTo>
                  <a:lnTo>
                    <a:pt x="129" y="151"/>
                  </a:lnTo>
                  <a:lnTo>
                    <a:pt x="139" y="150"/>
                  </a:lnTo>
                  <a:lnTo>
                    <a:pt x="145" y="150"/>
                  </a:lnTo>
                  <a:lnTo>
                    <a:pt x="149" y="150"/>
                  </a:lnTo>
                  <a:lnTo>
                    <a:pt x="157" y="151"/>
                  </a:lnTo>
                  <a:lnTo>
                    <a:pt x="161" y="154"/>
                  </a:lnTo>
                  <a:lnTo>
                    <a:pt x="165" y="160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8" name="Freeform 328"/>
            <p:cNvSpPr>
              <a:spLocks/>
            </p:cNvSpPr>
            <p:nvPr/>
          </p:nvSpPr>
          <p:spPr bwMode="auto">
            <a:xfrm>
              <a:off x="545" y="691"/>
              <a:ext cx="54" cy="125"/>
            </a:xfrm>
            <a:custGeom>
              <a:avLst/>
              <a:gdLst>
                <a:gd name="T0" fmla="*/ 1 w 107"/>
                <a:gd name="T1" fmla="*/ 0 h 251"/>
                <a:gd name="T2" fmla="*/ 1 w 107"/>
                <a:gd name="T3" fmla="*/ 0 h 251"/>
                <a:gd name="T4" fmla="*/ 1 w 107"/>
                <a:gd name="T5" fmla="*/ 0 h 251"/>
                <a:gd name="T6" fmla="*/ 1 w 107"/>
                <a:gd name="T7" fmla="*/ 0 h 251"/>
                <a:gd name="T8" fmla="*/ 1 w 107"/>
                <a:gd name="T9" fmla="*/ 0 h 251"/>
                <a:gd name="T10" fmla="*/ 0 w 107"/>
                <a:gd name="T11" fmla="*/ 0 h 251"/>
                <a:gd name="T12" fmla="*/ 1 w 107"/>
                <a:gd name="T13" fmla="*/ 0 h 251"/>
                <a:gd name="T14" fmla="*/ 1 w 107"/>
                <a:gd name="T15" fmla="*/ 0 h 251"/>
                <a:gd name="T16" fmla="*/ 1 w 107"/>
                <a:gd name="T17" fmla="*/ 0 h 251"/>
                <a:gd name="T18" fmla="*/ 1 w 107"/>
                <a:gd name="T19" fmla="*/ 0 h 251"/>
                <a:gd name="T20" fmla="*/ 1 w 107"/>
                <a:gd name="T21" fmla="*/ 0 h 251"/>
                <a:gd name="T22" fmla="*/ 1 w 107"/>
                <a:gd name="T23" fmla="*/ 0 h 251"/>
                <a:gd name="T24" fmla="*/ 1 w 107"/>
                <a:gd name="T25" fmla="*/ 0 h 251"/>
                <a:gd name="T26" fmla="*/ 1 w 107"/>
                <a:gd name="T27" fmla="*/ 0 h 251"/>
                <a:gd name="T28" fmla="*/ 1 w 107"/>
                <a:gd name="T29" fmla="*/ 0 h 251"/>
                <a:gd name="T30" fmla="*/ 1 w 107"/>
                <a:gd name="T31" fmla="*/ 0 h 251"/>
                <a:gd name="T32" fmla="*/ 1 w 107"/>
                <a:gd name="T33" fmla="*/ 0 h 251"/>
                <a:gd name="T34" fmla="*/ 1 w 107"/>
                <a:gd name="T35" fmla="*/ 0 h 251"/>
                <a:gd name="T36" fmla="*/ 1 w 107"/>
                <a:gd name="T37" fmla="*/ 0 h 251"/>
                <a:gd name="T38" fmla="*/ 1 w 107"/>
                <a:gd name="T39" fmla="*/ 0 h 251"/>
                <a:gd name="T40" fmla="*/ 1 w 107"/>
                <a:gd name="T41" fmla="*/ 0 h 251"/>
                <a:gd name="T42" fmla="*/ 1 w 107"/>
                <a:gd name="T43" fmla="*/ 0 h 251"/>
                <a:gd name="T44" fmla="*/ 1 w 107"/>
                <a:gd name="T45" fmla="*/ 0 h 251"/>
                <a:gd name="T46" fmla="*/ 1 w 107"/>
                <a:gd name="T47" fmla="*/ 0 h 251"/>
                <a:gd name="T48" fmla="*/ 1 w 107"/>
                <a:gd name="T49" fmla="*/ 0 h 251"/>
                <a:gd name="T50" fmla="*/ 1 w 107"/>
                <a:gd name="T51" fmla="*/ 0 h 251"/>
                <a:gd name="T52" fmla="*/ 1 w 107"/>
                <a:gd name="T53" fmla="*/ 0 h 251"/>
                <a:gd name="T54" fmla="*/ 1 w 107"/>
                <a:gd name="T55" fmla="*/ 0 h 251"/>
                <a:gd name="T56" fmla="*/ 1 w 107"/>
                <a:gd name="T57" fmla="*/ 0 h 251"/>
                <a:gd name="T58" fmla="*/ 1 w 107"/>
                <a:gd name="T59" fmla="*/ 0 h 251"/>
                <a:gd name="T60" fmla="*/ 1 w 107"/>
                <a:gd name="T61" fmla="*/ 0 h 251"/>
                <a:gd name="T62" fmla="*/ 1 w 107"/>
                <a:gd name="T63" fmla="*/ 0 h 251"/>
                <a:gd name="T64" fmla="*/ 1 w 107"/>
                <a:gd name="T65" fmla="*/ 0 h 251"/>
                <a:gd name="T66" fmla="*/ 1 w 107"/>
                <a:gd name="T67" fmla="*/ 0 h 251"/>
                <a:gd name="T68" fmla="*/ 1 w 107"/>
                <a:gd name="T69" fmla="*/ 0 h 251"/>
                <a:gd name="T70" fmla="*/ 1 w 107"/>
                <a:gd name="T71" fmla="*/ 0 h 251"/>
                <a:gd name="T72" fmla="*/ 1 w 107"/>
                <a:gd name="T73" fmla="*/ 0 h 251"/>
                <a:gd name="T74" fmla="*/ 1 w 107"/>
                <a:gd name="T75" fmla="*/ 0 h 251"/>
                <a:gd name="T76" fmla="*/ 1 w 107"/>
                <a:gd name="T77" fmla="*/ 0 h 251"/>
                <a:gd name="T78" fmla="*/ 1 w 107"/>
                <a:gd name="T79" fmla="*/ 0 h 251"/>
                <a:gd name="T80" fmla="*/ 1 w 107"/>
                <a:gd name="T81" fmla="*/ 0 h 251"/>
                <a:gd name="T82" fmla="*/ 1 w 107"/>
                <a:gd name="T83" fmla="*/ 0 h 251"/>
                <a:gd name="T84" fmla="*/ 1 w 107"/>
                <a:gd name="T85" fmla="*/ 0 h 251"/>
                <a:gd name="T86" fmla="*/ 1 w 107"/>
                <a:gd name="T87" fmla="*/ 0 h 2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7"/>
                <a:gd name="T133" fmla="*/ 0 h 251"/>
                <a:gd name="T134" fmla="*/ 107 w 107"/>
                <a:gd name="T135" fmla="*/ 251 h 25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7" h="251">
                  <a:moveTo>
                    <a:pt x="0" y="217"/>
                  </a:moveTo>
                  <a:lnTo>
                    <a:pt x="6" y="213"/>
                  </a:lnTo>
                  <a:lnTo>
                    <a:pt x="11" y="208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18" y="197"/>
                  </a:lnTo>
                  <a:lnTo>
                    <a:pt x="22" y="199"/>
                  </a:lnTo>
                  <a:lnTo>
                    <a:pt x="23" y="200"/>
                  </a:lnTo>
                  <a:lnTo>
                    <a:pt x="25" y="200"/>
                  </a:lnTo>
                  <a:lnTo>
                    <a:pt x="26" y="196"/>
                  </a:lnTo>
                  <a:lnTo>
                    <a:pt x="28" y="188"/>
                  </a:lnTo>
                  <a:lnTo>
                    <a:pt x="29" y="179"/>
                  </a:lnTo>
                  <a:lnTo>
                    <a:pt x="28" y="173"/>
                  </a:lnTo>
                  <a:lnTo>
                    <a:pt x="20" y="161"/>
                  </a:lnTo>
                  <a:lnTo>
                    <a:pt x="11" y="142"/>
                  </a:lnTo>
                  <a:lnTo>
                    <a:pt x="3" y="123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4" y="130"/>
                  </a:lnTo>
                  <a:lnTo>
                    <a:pt x="23" y="145"/>
                  </a:lnTo>
                  <a:lnTo>
                    <a:pt x="32" y="153"/>
                  </a:lnTo>
                  <a:lnTo>
                    <a:pt x="37" y="138"/>
                  </a:lnTo>
                  <a:lnTo>
                    <a:pt x="41" y="118"/>
                  </a:lnTo>
                  <a:lnTo>
                    <a:pt x="43" y="98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4"/>
                  </a:lnTo>
                  <a:lnTo>
                    <a:pt x="37" y="39"/>
                  </a:lnTo>
                  <a:lnTo>
                    <a:pt x="38" y="29"/>
                  </a:lnTo>
                  <a:lnTo>
                    <a:pt x="41" y="26"/>
                  </a:lnTo>
                  <a:lnTo>
                    <a:pt x="43" y="26"/>
                  </a:lnTo>
                  <a:lnTo>
                    <a:pt x="43" y="31"/>
                  </a:lnTo>
                  <a:lnTo>
                    <a:pt x="43" y="37"/>
                  </a:lnTo>
                  <a:lnTo>
                    <a:pt x="43" y="46"/>
                  </a:lnTo>
                  <a:lnTo>
                    <a:pt x="44" y="55"/>
                  </a:lnTo>
                  <a:lnTo>
                    <a:pt x="46" y="65"/>
                  </a:lnTo>
                  <a:lnTo>
                    <a:pt x="49" y="71"/>
                  </a:lnTo>
                  <a:lnTo>
                    <a:pt x="55" y="55"/>
                  </a:lnTo>
                  <a:lnTo>
                    <a:pt x="61" y="34"/>
                  </a:lnTo>
                  <a:lnTo>
                    <a:pt x="69" y="16"/>
                  </a:lnTo>
                  <a:lnTo>
                    <a:pt x="80" y="3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6" y="3"/>
                  </a:lnTo>
                  <a:lnTo>
                    <a:pt x="83" y="8"/>
                  </a:lnTo>
                  <a:lnTo>
                    <a:pt x="76" y="19"/>
                  </a:lnTo>
                  <a:lnTo>
                    <a:pt x="69" y="39"/>
                  </a:lnTo>
                  <a:lnTo>
                    <a:pt x="63" y="58"/>
                  </a:lnTo>
                  <a:lnTo>
                    <a:pt x="60" y="71"/>
                  </a:lnTo>
                  <a:lnTo>
                    <a:pt x="67" y="69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8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5" y="58"/>
                  </a:lnTo>
                  <a:lnTo>
                    <a:pt x="92" y="63"/>
                  </a:lnTo>
                  <a:lnTo>
                    <a:pt x="84" y="68"/>
                  </a:lnTo>
                  <a:lnTo>
                    <a:pt x="75" y="75"/>
                  </a:lnTo>
                  <a:lnTo>
                    <a:pt x="64" y="81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4"/>
                  </a:lnTo>
                  <a:lnTo>
                    <a:pt x="47" y="144"/>
                  </a:lnTo>
                  <a:lnTo>
                    <a:pt x="44" y="155"/>
                  </a:lnTo>
                  <a:lnTo>
                    <a:pt x="52" y="155"/>
                  </a:lnTo>
                  <a:lnTo>
                    <a:pt x="60" y="153"/>
                  </a:lnTo>
                  <a:lnTo>
                    <a:pt x="67" y="153"/>
                  </a:lnTo>
                  <a:lnTo>
                    <a:pt x="76" y="152"/>
                  </a:lnTo>
                  <a:lnTo>
                    <a:pt x="83" y="150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4"/>
                  </a:lnTo>
                  <a:lnTo>
                    <a:pt x="101" y="141"/>
                  </a:lnTo>
                  <a:lnTo>
                    <a:pt x="102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3" y="158"/>
                  </a:lnTo>
                  <a:lnTo>
                    <a:pt x="73" y="161"/>
                  </a:lnTo>
                  <a:lnTo>
                    <a:pt x="64" y="165"/>
                  </a:lnTo>
                  <a:lnTo>
                    <a:pt x="57" y="168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1" y="176"/>
                  </a:lnTo>
                  <a:lnTo>
                    <a:pt x="38" y="185"/>
                  </a:lnTo>
                  <a:lnTo>
                    <a:pt x="37" y="196"/>
                  </a:lnTo>
                  <a:lnTo>
                    <a:pt x="37" y="202"/>
                  </a:lnTo>
                  <a:lnTo>
                    <a:pt x="40" y="205"/>
                  </a:lnTo>
                  <a:lnTo>
                    <a:pt x="44" y="207"/>
                  </a:lnTo>
                  <a:lnTo>
                    <a:pt x="52" y="207"/>
                  </a:lnTo>
                  <a:lnTo>
                    <a:pt x="57" y="205"/>
                  </a:lnTo>
                  <a:lnTo>
                    <a:pt x="70" y="199"/>
                  </a:lnTo>
                  <a:lnTo>
                    <a:pt x="83" y="193"/>
                  </a:lnTo>
                  <a:lnTo>
                    <a:pt x="93" y="187"/>
                  </a:lnTo>
                  <a:lnTo>
                    <a:pt x="99" y="182"/>
                  </a:lnTo>
                  <a:lnTo>
                    <a:pt x="104" y="179"/>
                  </a:lnTo>
                  <a:lnTo>
                    <a:pt x="107" y="178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96" y="196"/>
                  </a:lnTo>
                  <a:lnTo>
                    <a:pt x="86" y="208"/>
                  </a:lnTo>
                  <a:lnTo>
                    <a:pt x="76" y="219"/>
                  </a:lnTo>
                  <a:lnTo>
                    <a:pt x="67" y="226"/>
                  </a:lnTo>
                  <a:lnTo>
                    <a:pt x="67" y="223"/>
                  </a:lnTo>
                  <a:lnTo>
                    <a:pt x="66" y="220"/>
                  </a:lnTo>
                  <a:lnTo>
                    <a:pt x="63" y="217"/>
                  </a:lnTo>
                  <a:lnTo>
                    <a:pt x="61" y="214"/>
                  </a:lnTo>
                  <a:lnTo>
                    <a:pt x="55" y="210"/>
                  </a:lnTo>
                  <a:lnTo>
                    <a:pt x="46" y="208"/>
                  </a:lnTo>
                  <a:lnTo>
                    <a:pt x="35" y="210"/>
                  </a:lnTo>
                  <a:lnTo>
                    <a:pt x="28" y="213"/>
                  </a:lnTo>
                  <a:lnTo>
                    <a:pt x="23" y="217"/>
                  </a:lnTo>
                  <a:lnTo>
                    <a:pt x="23" y="222"/>
                  </a:lnTo>
                  <a:lnTo>
                    <a:pt x="23" y="228"/>
                  </a:lnTo>
                  <a:lnTo>
                    <a:pt x="23" y="233"/>
                  </a:lnTo>
                  <a:lnTo>
                    <a:pt x="17" y="239"/>
                  </a:lnTo>
                  <a:lnTo>
                    <a:pt x="11" y="243"/>
                  </a:lnTo>
                  <a:lnTo>
                    <a:pt x="5" y="248"/>
                  </a:lnTo>
                  <a:lnTo>
                    <a:pt x="2" y="251"/>
                  </a:lnTo>
                  <a:lnTo>
                    <a:pt x="8" y="243"/>
                  </a:lnTo>
                  <a:lnTo>
                    <a:pt x="14" y="236"/>
                  </a:lnTo>
                  <a:lnTo>
                    <a:pt x="17" y="228"/>
                  </a:lnTo>
                  <a:lnTo>
                    <a:pt x="17" y="223"/>
                  </a:lnTo>
                  <a:lnTo>
                    <a:pt x="14" y="219"/>
                  </a:lnTo>
                  <a:lnTo>
                    <a:pt x="9" y="216"/>
                  </a:lnTo>
                  <a:lnTo>
                    <a:pt x="5" y="214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99" name="Freeform 329"/>
            <p:cNvSpPr>
              <a:spLocks/>
            </p:cNvSpPr>
            <p:nvPr/>
          </p:nvSpPr>
          <p:spPr bwMode="auto">
            <a:xfrm>
              <a:off x="534" y="761"/>
              <a:ext cx="9" cy="16"/>
            </a:xfrm>
            <a:custGeom>
              <a:avLst/>
              <a:gdLst>
                <a:gd name="T0" fmla="*/ 0 w 19"/>
                <a:gd name="T1" fmla="*/ 1 h 32"/>
                <a:gd name="T2" fmla="*/ 0 w 19"/>
                <a:gd name="T3" fmla="*/ 1 h 32"/>
                <a:gd name="T4" fmla="*/ 0 w 19"/>
                <a:gd name="T5" fmla="*/ 1 h 32"/>
                <a:gd name="T6" fmla="*/ 0 w 19"/>
                <a:gd name="T7" fmla="*/ 1 h 32"/>
                <a:gd name="T8" fmla="*/ 0 w 19"/>
                <a:gd name="T9" fmla="*/ 1 h 32"/>
                <a:gd name="T10" fmla="*/ 0 w 19"/>
                <a:gd name="T11" fmla="*/ 1 h 32"/>
                <a:gd name="T12" fmla="*/ 0 w 19"/>
                <a:gd name="T13" fmla="*/ 1 h 32"/>
                <a:gd name="T14" fmla="*/ 0 w 19"/>
                <a:gd name="T15" fmla="*/ 1 h 32"/>
                <a:gd name="T16" fmla="*/ 0 w 19"/>
                <a:gd name="T17" fmla="*/ 1 h 32"/>
                <a:gd name="T18" fmla="*/ 0 w 19"/>
                <a:gd name="T19" fmla="*/ 0 h 32"/>
                <a:gd name="T20" fmla="*/ 0 w 19"/>
                <a:gd name="T21" fmla="*/ 0 h 32"/>
                <a:gd name="T22" fmla="*/ 0 w 19"/>
                <a:gd name="T23" fmla="*/ 1 h 32"/>
                <a:gd name="T24" fmla="*/ 0 w 19"/>
                <a:gd name="T25" fmla="*/ 1 h 32"/>
                <a:gd name="T26" fmla="*/ 0 w 19"/>
                <a:gd name="T27" fmla="*/ 1 h 32"/>
                <a:gd name="T28" fmla="*/ 0 w 19"/>
                <a:gd name="T29" fmla="*/ 1 h 32"/>
                <a:gd name="T30" fmla="*/ 0 w 19"/>
                <a:gd name="T31" fmla="*/ 1 h 32"/>
                <a:gd name="T32" fmla="*/ 0 w 19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32"/>
                <a:gd name="T53" fmla="*/ 19 w 1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32">
                  <a:moveTo>
                    <a:pt x="19" y="31"/>
                  </a:moveTo>
                  <a:lnTo>
                    <a:pt x="14" y="29"/>
                  </a:lnTo>
                  <a:lnTo>
                    <a:pt x="11" y="29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5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0" name="Freeform 330"/>
            <p:cNvSpPr>
              <a:spLocks/>
            </p:cNvSpPr>
            <p:nvPr/>
          </p:nvSpPr>
          <p:spPr bwMode="auto">
            <a:xfrm>
              <a:off x="606" y="757"/>
              <a:ext cx="171" cy="104"/>
            </a:xfrm>
            <a:custGeom>
              <a:avLst/>
              <a:gdLst>
                <a:gd name="T0" fmla="*/ 1 w 342"/>
                <a:gd name="T1" fmla="*/ 1 h 208"/>
                <a:gd name="T2" fmla="*/ 1 w 342"/>
                <a:gd name="T3" fmla="*/ 1 h 208"/>
                <a:gd name="T4" fmla="*/ 1 w 342"/>
                <a:gd name="T5" fmla="*/ 1 h 208"/>
                <a:gd name="T6" fmla="*/ 1 w 342"/>
                <a:gd name="T7" fmla="*/ 1 h 208"/>
                <a:gd name="T8" fmla="*/ 1 w 342"/>
                <a:gd name="T9" fmla="*/ 1 h 208"/>
                <a:gd name="T10" fmla="*/ 1 w 342"/>
                <a:gd name="T11" fmla="*/ 1 h 208"/>
                <a:gd name="T12" fmla="*/ 1 w 342"/>
                <a:gd name="T13" fmla="*/ 1 h 208"/>
                <a:gd name="T14" fmla="*/ 1 w 342"/>
                <a:gd name="T15" fmla="*/ 1 h 208"/>
                <a:gd name="T16" fmla="*/ 1 w 342"/>
                <a:gd name="T17" fmla="*/ 1 h 208"/>
                <a:gd name="T18" fmla="*/ 1 w 342"/>
                <a:gd name="T19" fmla="*/ 1 h 208"/>
                <a:gd name="T20" fmla="*/ 1 w 342"/>
                <a:gd name="T21" fmla="*/ 1 h 208"/>
                <a:gd name="T22" fmla="*/ 1 w 342"/>
                <a:gd name="T23" fmla="*/ 1 h 208"/>
                <a:gd name="T24" fmla="*/ 1 w 342"/>
                <a:gd name="T25" fmla="*/ 1 h 208"/>
                <a:gd name="T26" fmla="*/ 1 w 342"/>
                <a:gd name="T27" fmla="*/ 1 h 208"/>
                <a:gd name="T28" fmla="*/ 1 w 342"/>
                <a:gd name="T29" fmla="*/ 1 h 208"/>
                <a:gd name="T30" fmla="*/ 1 w 342"/>
                <a:gd name="T31" fmla="*/ 1 h 208"/>
                <a:gd name="T32" fmla="*/ 1 w 342"/>
                <a:gd name="T33" fmla="*/ 1 h 208"/>
                <a:gd name="T34" fmla="*/ 1 w 342"/>
                <a:gd name="T35" fmla="*/ 1 h 208"/>
                <a:gd name="T36" fmla="*/ 1 w 342"/>
                <a:gd name="T37" fmla="*/ 1 h 208"/>
                <a:gd name="T38" fmla="*/ 1 w 342"/>
                <a:gd name="T39" fmla="*/ 1 h 208"/>
                <a:gd name="T40" fmla="*/ 1 w 342"/>
                <a:gd name="T41" fmla="*/ 1 h 208"/>
                <a:gd name="T42" fmla="*/ 1 w 342"/>
                <a:gd name="T43" fmla="*/ 1 h 208"/>
                <a:gd name="T44" fmla="*/ 1 w 342"/>
                <a:gd name="T45" fmla="*/ 1 h 208"/>
                <a:gd name="T46" fmla="*/ 1 w 342"/>
                <a:gd name="T47" fmla="*/ 1 h 208"/>
                <a:gd name="T48" fmla="*/ 1 w 342"/>
                <a:gd name="T49" fmla="*/ 1 h 208"/>
                <a:gd name="T50" fmla="*/ 1 w 342"/>
                <a:gd name="T51" fmla="*/ 1 h 208"/>
                <a:gd name="T52" fmla="*/ 1 w 342"/>
                <a:gd name="T53" fmla="*/ 1 h 208"/>
                <a:gd name="T54" fmla="*/ 1 w 342"/>
                <a:gd name="T55" fmla="*/ 1 h 208"/>
                <a:gd name="T56" fmla="*/ 1 w 342"/>
                <a:gd name="T57" fmla="*/ 1 h 208"/>
                <a:gd name="T58" fmla="*/ 1 w 342"/>
                <a:gd name="T59" fmla="*/ 1 h 208"/>
                <a:gd name="T60" fmla="*/ 1 w 342"/>
                <a:gd name="T61" fmla="*/ 1 h 208"/>
                <a:gd name="T62" fmla="*/ 1 w 342"/>
                <a:gd name="T63" fmla="*/ 1 h 208"/>
                <a:gd name="T64" fmla="*/ 1 w 342"/>
                <a:gd name="T65" fmla="*/ 1 h 208"/>
                <a:gd name="T66" fmla="*/ 1 w 342"/>
                <a:gd name="T67" fmla="*/ 1 h 208"/>
                <a:gd name="T68" fmla="*/ 1 w 342"/>
                <a:gd name="T69" fmla="*/ 1 h 208"/>
                <a:gd name="T70" fmla="*/ 1 w 342"/>
                <a:gd name="T71" fmla="*/ 1 h 208"/>
                <a:gd name="T72" fmla="*/ 1 w 342"/>
                <a:gd name="T73" fmla="*/ 1 h 208"/>
                <a:gd name="T74" fmla="*/ 1 w 342"/>
                <a:gd name="T75" fmla="*/ 1 h 208"/>
                <a:gd name="T76" fmla="*/ 1 w 342"/>
                <a:gd name="T77" fmla="*/ 1 h 208"/>
                <a:gd name="T78" fmla="*/ 1 w 342"/>
                <a:gd name="T79" fmla="*/ 1 h 208"/>
                <a:gd name="T80" fmla="*/ 1 w 342"/>
                <a:gd name="T81" fmla="*/ 1 h 208"/>
                <a:gd name="T82" fmla="*/ 1 w 342"/>
                <a:gd name="T83" fmla="*/ 1 h 208"/>
                <a:gd name="T84" fmla="*/ 1 w 342"/>
                <a:gd name="T85" fmla="*/ 1 h 208"/>
                <a:gd name="T86" fmla="*/ 1 w 342"/>
                <a:gd name="T87" fmla="*/ 1 h 208"/>
                <a:gd name="T88" fmla="*/ 1 w 342"/>
                <a:gd name="T89" fmla="*/ 1 h 208"/>
                <a:gd name="T90" fmla="*/ 1 w 342"/>
                <a:gd name="T91" fmla="*/ 1 h 208"/>
                <a:gd name="T92" fmla="*/ 1 w 342"/>
                <a:gd name="T93" fmla="*/ 1 h 208"/>
                <a:gd name="T94" fmla="*/ 1 w 342"/>
                <a:gd name="T95" fmla="*/ 1 h 208"/>
                <a:gd name="T96" fmla="*/ 1 w 342"/>
                <a:gd name="T97" fmla="*/ 1 h 208"/>
                <a:gd name="T98" fmla="*/ 1 w 342"/>
                <a:gd name="T99" fmla="*/ 1 h 208"/>
                <a:gd name="T100" fmla="*/ 1 w 342"/>
                <a:gd name="T101" fmla="*/ 1 h 208"/>
                <a:gd name="T102" fmla="*/ 1 w 342"/>
                <a:gd name="T103" fmla="*/ 1 h 208"/>
                <a:gd name="T104" fmla="*/ 1 w 342"/>
                <a:gd name="T105" fmla="*/ 1 h 2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08"/>
                <a:gd name="T161" fmla="*/ 342 w 342"/>
                <a:gd name="T162" fmla="*/ 208 h 2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08">
                  <a:moveTo>
                    <a:pt x="14" y="160"/>
                  </a:moveTo>
                  <a:lnTo>
                    <a:pt x="19" y="156"/>
                  </a:lnTo>
                  <a:lnTo>
                    <a:pt x="26" y="151"/>
                  </a:lnTo>
                  <a:lnTo>
                    <a:pt x="34" y="146"/>
                  </a:lnTo>
                  <a:lnTo>
                    <a:pt x="45" y="140"/>
                  </a:lnTo>
                  <a:lnTo>
                    <a:pt x="52" y="136"/>
                  </a:lnTo>
                  <a:lnTo>
                    <a:pt x="61" y="131"/>
                  </a:lnTo>
                  <a:lnTo>
                    <a:pt x="66" y="127"/>
                  </a:lnTo>
                  <a:lnTo>
                    <a:pt x="69" y="123"/>
                  </a:lnTo>
                  <a:lnTo>
                    <a:pt x="72" y="113"/>
                  </a:lnTo>
                  <a:lnTo>
                    <a:pt x="78" y="96"/>
                  </a:lnTo>
                  <a:lnTo>
                    <a:pt x="86" y="76"/>
                  </a:lnTo>
                  <a:lnTo>
                    <a:pt x="93" y="62"/>
                  </a:lnTo>
                  <a:lnTo>
                    <a:pt x="98" y="56"/>
                  </a:lnTo>
                  <a:lnTo>
                    <a:pt x="104" y="47"/>
                  </a:lnTo>
                  <a:lnTo>
                    <a:pt x="112" y="38"/>
                  </a:lnTo>
                  <a:lnTo>
                    <a:pt x="119" y="27"/>
                  </a:lnTo>
                  <a:lnTo>
                    <a:pt x="129" y="18"/>
                  </a:lnTo>
                  <a:lnTo>
                    <a:pt x="136" y="10"/>
                  </a:lnTo>
                  <a:lnTo>
                    <a:pt x="144" y="4"/>
                  </a:lnTo>
                  <a:lnTo>
                    <a:pt x="148" y="1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4" y="1"/>
                  </a:lnTo>
                  <a:lnTo>
                    <a:pt x="151" y="6"/>
                  </a:lnTo>
                  <a:lnTo>
                    <a:pt x="148" y="10"/>
                  </a:lnTo>
                  <a:lnTo>
                    <a:pt x="142" y="17"/>
                  </a:lnTo>
                  <a:lnTo>
                    <a:pt x="133" y="26"/>
                  </a:lnTo>
                  <a:lnTo>
                    <a:pt x="125" y="35"/>
                  </a:lnTo>
                  <a:lnTo>
                    <a:pt x="116" y="46"/>
                  </a:lnTo>
                  <a:lnTo>
                    <a:pt x="109" y="56"/>
                  </a:lnTo>
                  <a:lnTo>
                    <a:pt x="103" y="64"/>
                  </a:lnTo>
                  <a:lnTo>
                    <a:pt x="98" y="70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2"/>
                  </a:lnTo>
                  <a:lnTo>
                    <a:pt x="87" y="108"/>
                  </a:lnTo>
                  <a:lnTo>
                    <a:pt x="87" y="113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8" y="108"/>
                  </a:lnTo>
                  <a:lnTo>
                    <a:pt x="103" y="105"/>
                  </a:lnTo>
                  <a:lnTo>
                    <a:pt x="107" y="102"/>
                  </a:lnTo>
                  <a:lnTo>
                    <a:pt x="115" y="98"/>
                  </a:lnTo>
                  <a:lnTo>
                    <a:pt x="121" y="93"/>
                  </a:lnTo>
                  <a:lnTo>
                    <a:pt x="127" y="88"/>
                  </a:lnTo>
                  <a:lnTo>
                    <a:pt x="135" y="84"/>
                  </a:lnTo>
                  <a:lnTo>
                    <a:pt x="139" y="81"/>
                  </a:lnTo>
                  <a:lnTo>
                    <a:pt x="144" y="79"/>
                  </a:lnTo>
                  <a:lnTo>
                    <a:pt x="151" y="67"/>
                  </a:lnTo>
                  <a:lnTo>
                    <a:pt x="161" y="53"/>
                  </a:lnTo>
                  <a:lnTo>
                    <a:pt x="173" y="41"/>
                  </a:lnTo>
                  <a:lnTo>
                    <a:pt x="187" y="29"/>
                  </a:lnTo>
                  <a:lnTo>
                    <a:pt x="200" y="20"/>
                  </a:lnTo>
                  <a:lnTo>
                    <a:pt x="212" y="12"/>
                  </a:lnTo>
                  <a:lnTo>
                    <a:pt x="222" y="6"/>
                  </a:lnTo>
                  <a:lnTo>
                    <a:pt x="229" y="3"/>
                  </a:lnTo>
                  <a:lnTo>
                    <a:pt x="237" y="1"/>
                  </a:lnTo>
                  <a:lnTo>
                    <a:pt x="241" y="1"/>
                  </a:lnTo>
                  <a:lnTo>
                    <a:pt x="241" y="3"/>
                  </a:lnTo>
                  <a:lnTo>
                    <a:pt x="235" y="6"/>
                  </a:lnTo>
                  <a:lnTo>
                    <a:pt x="225" y="12"/>
                  </a:lnTo>
                  <a:lnTo>
                    <a:pt x="212" y="21"/>
                  </a:lnTo>
                  <a:lnTo>
                    <a:pt x="200" y="32"/>
                  </a:lnTo>
                  <a:lnTo>
                    <a:pt x="188" y="43"/>
                  </a:lnTo>
                  <a:lnTo>
                    <a:pt x="177" y="55"/>
                  </a:lnTo>
                  <a:lnTo>
                    <a:pt x="168" y="65"/>
                  </a:lnTo>
                  <a:lnTo>
                    <a:pt x="161" y="75"/>
                  </a:lnTo>
                  <a:lnTo>
                    <a:pt x="159" y="81"/>
                  </a:lnTo>
                  <a:lnTo>
                    <a:pt x="159" y="84"/>
                  </a:lnTo>
                  <a:lnTo>
                    <a:pt x="162" y="84"/>
                  </a:lnTo>
                  <a:lnTo>
                    <a:pt x="165" y="84"/>
                  </a:lnTo>
                  <a:lnTo>
                    <a:pt x="173" y="82"/>
                  </a:lnTo>
                  <a:lnTo>
                    <a:pt x="183" y="81"/>
                  </a:lnTo>
                  <a:lnTo>
                    <a:pt x="194" y="78"/>
                  </a:lnTo>
                  <a:lnTo>
                    <a:pt x="205" y="76"/>
                  </a:lnTo>
                  <a:lnTo>
                    <a:pt x="212" y="75"/>
                  </a:lnTo>
                  <a:lnTo>
                    <a:pt x="222" y="67"/>
                  </a:lnTo>
                  <a:lnTo>
                    <a:pt x="232" y="59"/>
                  </a:lnTo>
                  <a:lnTo>
                    <a:pt x="246" y="52"/>
                  </a:lnTo>
                  <a:lnTo>
                    <a:pt x="261" y="44"/>
                  </a:lnTo>
                  <a:lnTo>
                    <a:pt x="275" y="38"/>
                  </a:lnTo>
                  <a:lnTo>
                    <a:pt x="287" y="32"/>
                  </a:lnTo>
                  <a:lnTo>
                    <a:pt x="296" y="29"/>
                  </a:lnTo>
                  <a:lnTo>
                    <a:pt x="303" y="26"/>
                  </a:lnTo>
                  <a:lnTo>
                    <a:pt x="309" y="24"/>
                  </a:lnTo>
                  <a:lnTo>
                    <a:pt x="312" y="26"/>
                  </a:lnTo>
                  <a:lnTo>
                    <a:pt x="310" y="29"/>
                  </a:lnTo>
                  <a:lnTo>
                    <a:pt x="303" y="32"/>
                  </a:lnTo>
                  <a:lnTo>
                    <a:pt x="293" y="35"/>
                  </a:lnTo>
                  <a:lnTo>
                    <a:pt x="283" y="41"/>
                  </a:lnTo>
                  <a:lnTo>
                    <a:pt x="272" y="46"/>
                  </a:lnTo>
                  <a:lnTo>
                    <a:pt x="261" y="52"/>
                  </a:lnTo>
                  <a:lnTo>
                    <a:pt x="252" y="59"/>
                  </a:lnTo>
                  <a:lnTo>
                    <a:pt x="245" y="65"/>
                  </a:lnTo>
                  <a:lnTo>
                    <a:pt x="238" y="72"/>
                  </a:lnTo>
                  <a:lnTo>
                    <a:pt x="235" y="78"/>
                  </a:lnTo>
                  <a:lnTo>
                    <a:pt x="246" y="79"/>
                  </a:lnTo>
                  <a:lnTo>
                    <a:pt x="260" y="78"/>
                  </a:lnTo>
                  <a:lnTo>
                    <a:pt x="274" y="76"/>
                  </a:lnTo>
                  <a:lnTo>
                    <a:pt x="287" y="73"/>
                  </a:lnTo>
                  <a:lnTo>
                    <a:pt x="301" y="70"/>
                  </a:lnTo>
                  <a:lnTo>
                    <a:pt x="313" y="67"/>
                  </a:lnTo>
                  <a:lnTo>
                    <a:pt x="322" y="64"/>
                  </a:lnTo>
                  <a:lnTo>
                    <a:pt x="328" y="62"/>
                  </a:lnTo>
                  <a:lnTo>
                    <a:pt x="336" y="58"/>
                  </a:lnTo>
                  <a:lnTo>
                    <a:pt x="342" y="56"/>
                  </a:lnTo>
                  <a:lnTo>
                    <a:pt x="342" y="58"/>
                  </a:lnTo>
                  <a:lnTo>
                    <a:pt x="338" y="62"/>
                  </a:lnTo>
                  <a:lnTo>
                    <a:pt x="332" y="67"/>
                  </a:lnTo>
                  <a:lnTo>
                    <a:pt x="324" y="72"/>
                  </a:lnTo>
                  <a:lnTo>
                    <a:pt x="313" y="76"/>
                  </a:lnTo>
                  <a:lnTo>
                    <a:pt x="299" y="82"/>
                  </a:lnTo>
                  <a:lnTo>
                    <a:pt x="286" y="87"/>
                  </a:lnTo>
                  <a:lnTo>
                    <a:pt x="270" y="90"/>
                  </a:lnTo>
                  <a:lnTo>
                    <a:pt x="255" y="91"/>
                  </a:lnTo>
                  <a:lnTo>
                    <a:pt x="240" y="91"/>
                  </a:lnTo>
                  <a:lnTo>
                    <a:pt x="245" y="98"/>
                  </a:lnTo>
                  <a:lnTo>
                    <a:pt x="252" y="102"/>
                  </a:lnTo>
                  <a:lnTo>
                    <a:pt x="261" y="108"/>
                  </a:lnTo>
                  <a:lnTo>
                    <a:pt x="272" y="114"/>
                  </a:lnTo>
                  <a:lnTo>
                    <a:pt x="281" y="119"/>
                  </a:lnTo>
                  <a:lnTo>
                    <a:pt x="290" y="125"/>
                  </a:lnTo>
                  <a:lnTo>
                    <a:pt x="298" y="128"/>
                  </a:lnTo>
                  <a:lnTo>
                    <a:pt x="304" y="131"/>
                  </a:lnTo>
                  <a:lnTo>
                    <a:pt x="312" y="134"/>
                  </a:lnTo>
                  <a:lnTo>
                    <a:pt x="315" y="137"/>
                  </a:lnTo>
                  <a:lnTo>
                    <a:pt x="313" y="139"/>
                  </a:lnTo>
                  <a:lnTo>
                    <a:pt x="306" y="137"/>
                  </a:lnTo>
                  <a:lnTo>
                    <a:pt x="298" y="136"/>
                  </a:lnTo>
                  <a:lnTo>
                    <a:pt x="287" y="131"/>
                  </a:lnTo>
                  <a:lnTo>
                    <a:pt x="274" y="127"/>
                  </a:lnTo>
                  <a:lnTo>
                    <a:pt x="260" y="120"/>
                  </a:lnTo>
                  <a:lnTo>
                    <a:pt x="246" y="114"/>
                  </a:lnTo>
                  <a:lnTo>
                    <a:pt x="234" y="110"/>
                  </a:lnTo>
                  <a:lnTo>
                    <a:pt x="225" y="104"/>
                  </a:lnTo>
                  <a:lnTo>
                    <a:pt x="219" y="99"/>
                  </a:lnTo>
                  <a:lnTo>
                    <a:pt x="212" y="99"/>
                  </a:lnTo>
                  <a:lnTo>
                    <a:pt x="206" y="101"/>
                  </a:lnTo>
                  <a:lnTo>
                    <a:pt x="199" y="101"/>
                  </a:lnTo>
                  <a:lnTo>
                    <a:pt x="191" y="101"/>
                  </a:lnTo>
                  <a:lnTo>
                    <a:pt x="183" y="102"/>
                  </a:lnTo>
                  <a:lnTo>
                    <a:pt x="177" y="102"/>
                  </a:lnTo>
                  <a:lnTo>
                    <a:pt x="171" y="104"/>
                  </a:lnTo>
                  <a:lnTo>
                    <a:pt x="167" y="104"/>
                  </a:lnTo>
                  <a:lnTo>
                    <a:pt x="170" y="110"/>
                  </a:lnTo>
                  <a:lnTo>
                    <a:pt x="176" y="116"/>
                  </a:lnTo>
                  <a:lnTo>
                    <a:pt x="182" y="122"/>
                  </a:lnTo>
                  <a:lnTo>
                    <a:pt x="190" y="128"/>
                  </a:lnTo>
                  <a:lnTo>
                    <a:pt x="196" y="134"/>
                  </a:lnTo>
                  <a:lnTo>
                    <a:pt x="203" y="140"/>
                  </a:lnTo>
                  <a:lnTo>
                    <a:pt x="209" y="145"/>
                  </a:lnTo>
                  <a:lnTo>
                    <a:pt x="214" y="148"/>
                  </a:lnTo>
                  <a:lnTo>
                    <a:pt x="223" y="154"/>
                  </a:lnTo>
                  <a:lnTo>
                    <a:pt x="234" y="159"/>
                  </a:lnTo>
                  <a:lnTo>
                    <a:pt x="241" y="163"/>
                  </a:lnTo>
                  <a:lnTo>
                    <a:pt x="249" y="168"/>
                  </a:lnTo>
                  <a:lnTo>
                    <a:pt x="254" y="172"/>
                  </a:lnTo>
                  <a:lnTo>
                    <a:pt x="257" y="177"/>
                  </a:lnTo>
                  <a:lnTo>
                    <a:pt x="254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8" y="151"/>
                  </a:lnTo>
                  <a:lnTo>
                    <a:pt x="196" y="143"/>
                  </a:lnTo>
                  <a:lnTo>
                    <a:pt x="182" y="136"/>
                  </a:lnTo>
                  <a:lnTo>
                    <a:pt x="171" y="128"/>
                  </a:lnTo>
                  <a:lnTo>
                    <a:pt x="164" y="122"/>
                  </a:lnTo>
                  <a:lnTo>
                    <a:pt x="158" y="117"/>
                  </a:lnTo>
                  <a:lnTo>
                    <a:pt x="151" y="113"/>
                  </a:lnTo>
                  <a:lnTo>
                    <a:pt x="145" y="111"/>
                  </a:lnTo>
                  <a:lnTo>
                    <a:pt x="141" y="113"/>
                  </a:lnTo>
                  <a:lnTo>
                    <a:pt x="135" y="116"/>
                  </a:lnTo>
                  <a:lnTo>
                    <a:pt x="125" y="119"/>
                  </a:lnTo>
                  <a:lnTo>
                    <a:pt x="112" y="123"/>
                  </a:lnTo>
                  <a:lnTo>
                    <a:pt x="100" y="128"/>
                  </a:lnTo>
                  <a:lnTo>
                    <a:pt x="92" y="131"/>
                  </a:lnTo>
                  <a:lnTo>
                    <a:pt x="90" y="134"/>
                  </a:lnTo>
                  <a:lnTo>
                    <a:pt x="90" y="137"/>
                  </a:lnTo>
                  <a:lnTo>
                    <a:pt x="92" y="140"/>
                  </a:lnTo>
                  <a:lnTo>
                    <a:pt x="98" y="146"/>
                  </a:lnTo>
                  <a:lnTo>
                    <a:pt x="104" y="151"/>
                  </a:lnTo>
                  <a:lnTo>
                    <a:pt x="113" y="157"/>
                  </a:lnTo>
                  <a:lnTo>
                    <a:pt x="124" y="166"/>
                  </a:lnTo>
                  <a:lnTo>
                    <a:pt x="136" y="174"/>
                  </a:lnTo>
                  <a:lnTo>
                    <a:pt x="148" y="183"/>
                  </a:lnTo>
                  <a:lnTo>
                    <a:pt x="161" y="191"/>
                  </a:lnTo>
                  <a:lnTo>
                    <a:pt x="170" y="198"/>
                  </a:lnTo>
                  <a:lnTo>
                    <a:pt x="177" y="201"/>
                  </a:lnTo>
                  <a:lnTo>
                    <a:pt x="183" y="206"/>
                  </a:lnTo>
                  <a:lnTo>
                    <a:pt x="182" y="208"/>
                  </a:lnTo>
                  <a:lnTo>
                    <a:pt x="176" y="208"/>
                  </a:lnTo>
                  <a:lnTo>
                    <a:pt x="164" y="201"/>
                  </a:lnTo>
                  <a:lnTo>
                    <a:pt x="156" y="195"/>
                  </a:lnTo>
                  <a:lnTo>
                    <a:pt x="144" y="188"/>
                  </a:lnTo>
                  <a:lnTo>
                    <a:pt x="132" y="180"/>
                  </a:lnTo>
                  <a:lnTo>
                    <a:pt x="118" y="171"/>
                  </a:lnTo>
                  <a:lnTo>
                    <a:pt x="104" y="163"/>
                  </a:lnTo>
                  <a:lnTo>
                    <a:pt x="92" y="157"/>
                  </a:lnTo>
                  <a:lnTo>
                    <a:pt x="83" y="151"/>
                  </a:lnTo>
                  <a:lnTo>
                    <a:pt x="78" y="149"/>
                  </a:lnTo>
                  <a:lnTo>
                    <a:pt x="74" y="149"/>
                  </a:lnTo>
                  <a:lnTo>
                    <a:pt x="64" y="153"/>
                  </a:lnTo>
                  <a:lnTo>
                    <a:pt x="54" y="156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8"/>
                  </a:lnTo>
                  <a:lnTo>
                    <a:pt x="9" y="169"/>
                  </a:lnTo>
                  <a:lnTo>
                    <a:pt x="3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8" y="166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1" name="Freeform 331"/>
            <p:cNvSpPr>
              <a:spLocks/>
            </p:cNvSpPr>
            <p:nvPr/>
          </p:nvSpPr>
          <p:spPr bwMode="auto">
            <a:xfrm>
              <a:off x="572" y="862"/>
              <a:ext cx="123" cy="103"/>
            </a:xfrm>
            <a:custGeom>
              <a:avLst/>
              <a:gdLst>
                <a:gd name="T0" fmla="*/ 0 w 247"/>
                <a:gd name="T1" fmla="*/ 0 h 208"/>
                <a:gd name="T2" fmla="*/ 0 w 247"/>
                <a:gd name="T3" fmla="*/ 0 h 208"/>
                <a:gd name="T4" fmla="*/ 0 w 247"/>
                <a:gd name="T5" fmla="*/ 0 h 208"/>
                <a:gd name="T6" fmla="*/ 0 w 247"/>
                <a:gd name="T7" fmla="*/ 0 h 208"/>
                <a:gd name="T8" fmla="*/ 0 w 247"/>
                <a:gd name="T9" fmla="*/ 0 h 208"/>
                <a:gd name="T10" fmla="*/ 0 w 247"/>
                <a:gd name="T11" fmla="*/ 0 h 208"/>
                <a:gd name="T12" fmla="*/ 0 w 247"/>
                <a:gd name="T13" fmla="*/ 0 h 208"/>
                <a:gd name="T14" fmla="*/ 0 w 247"/>
                <a:gd name="T15" fmla="*/ 0 h 208"/>
                <a:gd name="T16" fmla="*/ 0 w 247"/>
                <a:gd name="T17" fmla="*/ 0 h 208"/>
                <a:gd name="T18" fmla="*/ 0 w 247"/>
                <a:gd name="T19" fmla="*/ 0 h 208"/>
                <a:gd name="T20" fmla="*/ 0 w 247"/>
                <a:gd name="T21" fmla="*/ 0 h 208"/>
                <a:gd name="T22" fmla="*/ 0 w 247"/>
                <a:gd name="T23" fmla="*/ 0 h 208"/>
                <a:gd name="T24" fmla="*/ 0 w 247"/>
                <a:gd name="T25" fmla="*/ 0 h 208"/>
                <a:gd name="T26" fmla="*/ 0 w 247"/>
                <a:gd name="T27" fmla="*/ 0 h 208"/>
                <a:gd name="T28" fmla="*/ 0 w 247"/>
                <a:gd name="T29" fmla="*/ 0 h 208"/>
                <a:gd name="T30" fmla="*/ 0 w 247"/>
                <a:gd name="T31" fmla="*/ 0 h 208"/>
                <a:gd name="T32" fmla="*/ 0 w 247"/>
                <a:gd name="T33" fmla="*/ 0 h 208"/>
                <a:gd name="T34" fmla="*/ 0 w 247"/>
                <a:gd name="T35" fmla="*/ 0 h 208"/>
                <a:gd name="T36" fmla="*/ 0 w 247"/>
                <a:gd name="T37" fmla="*/ 0 h 208"/>
                <a:gd name="T38" fmla="*/ 0 w 247"/>
                <a:gd name="T39" fmla="*/ 0 h 208"/>
                <a:gd name="T40" fmla="*/ 0 w 247"/>
                <a:gd name="T41" fmla="*/ 0 h 208"/>
                <a:gd name="T42" fmla="*/ 0 w 247"/>
                <a:gd name="T43" fmla="*/ 0 h 208"/>
                <a:gd name="T44" fmla="*/ 0 w 247"/>
                <a:gd name="T45" fmla="*/ 0 h 208"/>
                <a:gd name="T46" fmla="*/ 0 w 247"/>
                <a:gd name="T47" fmla="*/ 0 h 208"/>
                <a:gd name="T48" fmla="*/ 0 w 247"/>
                <a:gd name="T49" fmla="*/ 0 h 208"/>
                <a:gd name="T50" fmla="*/ 0 w 247"/>
                <a:gd name="T51" fmla="*/ 0 h 208"/>
                <a:gd name="T52" fmla="*/ 0 w 247"/>
                <a:gd name="T53" fmla="*/ 0 h 208"/>
                <a:gd name="T54" fmla="*/ 0 w 247"/>
                <a:gd name="T55" fmla="*/ 0 h 208"/>
                <a:gd name="T56" fmla="*/ 0 w 247"/>
                <a:gd name="T57" fmla="*/ 0 h 208"/>
                <a:gd name="T58" fmla="*/ 0 w 247"/>
                <a:gd name="T59" fmla="*/ 0 h 208"/>
                <a:gd name="T60" fmla="*/ 0 w 247"/>
                <a:gd name="T61" fmla="*/ 0 h 208"/>
                <a:gd name="T62" fmla="*/ 0 w 247"/>
                <a:gd name="T63" fmla="*/ 0 h 208"/>
                <a:gd name="T64" fmla="*/ 0 w 247"/>
                <a:gd name="T65" fmla="*/ 0 h 208"/>
                <a:gd name="T66" fmla="*/ 0 w 247"/>
                <a:gd name="T67" fmla="*/ 0 h 208"/>
                <a:gd name="T68" fmla="*/ 0 w 247"/>
                <a:gd name="T69" fmla="*/ 0 h 208"/>
                <a:gd name="T70" fmla="*/ 0 w 247"/>
                <a:gd name="T71" fmla="*/ 0 h 208"/>
                <a:gd name="T72" fmla="*/ 0 w 247"/>
                <a:gd name="T73" fmla="*/ 0 h 208"/>
                <a:gd name="T74" fmla="*/ 0 w 247"/>
                <a:gd name="T75" fmla="*/ 0 h 208"/>
                <a:gd name="T76" fmla="*/ 0 w 247"/>
                <a:gd name="T77" fmla="*/ 0 h 208"/>
                <a:gd name="T78" fmla="*/ 0 w 247"/>
                <a:gd name="T79" fmla="*/ 0 h 208"/>
                <a:gd name="T80" fmla="*/ 0 w 247"/>
                <a:gd name="T81" fmla="*/ 0 h 208"/>
                <a:gd name="T82" fmla="*/ 0 w 247"/>
                <a:gd name="T83" fmla="*/ 0 h 208"/>
                <a:gd name="T84" fmla="*/ 0 w 247"/>
                <a:gd name="T85" fmla="*/ 0 h 208"/>
                <a:gd name="T86" fmla="*/ 0 w 247"/>
                <a:gd name="T87" fmla="*/ 0 h 208"/>
                <a:gd name="T88" fmla="*/ 0 w 247"/>
                <a:gd name="T89" fmla="*/ 0 h 208"/>
                <a:gd name="T90" fmla="*/ 0 w 247"/>
                <a:gd name="T91" fmla="*/ 0 h 208"/>
                <a:gd name="T92" fmla="*/ 0 w 247"/>
                <a:gd name="T93" fmla="*/ 0 h 208"/>
                <a:gd name="T94" fmla="*/ 0 w 247"/>
                <a:gd name="T95" fmla="*/ 0 h 208"/>
                <a:gd name="T96" fmla="*/ 0 w 247"/>
                <a:gd name="T97" fmla="*/ 0 h 208"/>
                <a:gd name="T98" fmla="*/ 0 w 247"/>
                <a:gd name="T99" fmla="*/ 0 h 208"/>
                <a:gd name="T100" fmla="*/ 0 w 247"/>
                <a:gd name="T101" fmla="*/ 0 h 208"/>
                <a:gd name="T102" fmla="*/ 0 w 247"/>
                <a:gd name="T103" fmla="*/ 0 h 20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8"/>
                <a:gd name="T158" fmla="*/ 247 w 247"/>
                <a:gd name="T159" fmla="*/ 208 h 20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8">
                  <a:moveTo>
                    <a:pt x="7" y="3"/>
                  </a:moveTo>
                  <a:lnTo>
                    <a:pt x="16" y="11"/>
                  </a:lnTo>
                  <a:lnTo>
                    <a:pt x="27" y="18"/>
                  </a:lnTo>
                  <a:lnTo>
                    <a:pt x="38" y="23"/>
                  </a:lnTo>
                  <a:lnTo>
                    <a:pt x="47" y="24"/>
                  </a:lnTo>
                  <a:lnTo>
                    <a:pt x="59" y="21"/>
                  </a:lnTo>
                  <a:lnTo>
                    <a:pt x="74" y="18"/>
                  </a:lnTo>
                  <a:lnTo>
                    <a:pt x="93" y="15"/>
                  </a:lnTo>
                  <a:lnTo>
                    <a:pt x="111" y="14"/>
                  </a:lnTo>
                  <a:lnTo>
                    <a:pt x="128" y="12"/>
                  </a:lnTo>
                  <a:lnTo>
                    <a:pt x="143" y="12"/>
                  </a:lnTo>
                  <a:lnTo>
                    <a:pt x="157" y="14"/>
                  </a:lnTo>
                  <a:lnTo>
                    <a:pt x="164" y="15"/>
                  </a:lnTo>
                  <a:lnTo>
                    <a:pt x="172" y="20"/>
                  </a:lnTo>
                  <a:lnTo>
                    <a:pt x="172" y="23"/>
                  </a:lnTo>
                  <a:lnTo>
                    <a:pt x="166" y="23"/>
                  </a:lnTo>
                  <a:lnTo>
                    <a:pt x="154" y="21"/>
                  </a:lnTo>
                  <a:lnTo>
                    <a:pt x="145" y="21"/>
                  </a:lnTo>
                  <a:lnTo>
                    <a:pt x="134" y="21"/>
                  </a:lnTo>
                  <a:lnTo>
                    <a:pt x="119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2"/>
                  </a:lnTo>
                  <a:lnTo>
                    <a:pt x="61" y="35"/>
                  </a:lnTo>
                  <a:lnTo>
                    <a:pt x="65" y="38"/>
                  </a:lnTo>
                  <a:lnTo>
                    <a:pt x="73" y="41"/>
                  </a:lnTo>
                  <a:lnTo>
                    <a:pt x="79" y="44"/>
                  </a:lnTo>
                  <a:lnTo>
                    <a:pt x="87" y="47"/>
                  </a:lnTo>
                  <a:lnTo>
                    <a:pt x="94" y="50"/>
                  </a:lnTo>
                  <a:lnTo>
                    <a:pt x="100" y="52"/>
                  </a:lnTo>
                  <a:lnTo>
                    <a:pt x="105" y="55"/>
                  </a:lnTo>
                  <a:lnTo>
                    <a:pt x="108" y="57"/>
                  </a:lnTo>
                  <a:lnTo>
                    <a:pt x="120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2" y="57"/>
                  </a:lnTo>
                  <a:lnTo>
                    <a:pt x="189" y="60"/>
                  </a:lnTo>
                  <a:lnTo>
                    <a:pt x="204" y="63"/>
                  </a:lnTo>
                  <a:lnTo>
                    <a:pt x="216" y="67"/>
                  </a:lnTo>
                  <a:lnTo>
                    <a:pt x="224" y="72"/>
                  </a:lnTo>
                  <a:lnTo>
                    <a:pt x="230" y="79"/>
                  </a:lnTo>
                  <a:lnTo>
                    <a:pt x="232" y="83"/>
                  </a:lnTo>
                  <a:lnTo>
                    <a:pt x="227" y="81"/>
                  </a:lnTo>
                  <a:lnTo>
                    <a:pt x="218" y="78"/>
                  </a:lnTo>
                  <a:lnTo>
                    <a:pt x="210" y="75"/>
                  </a:lnTo>
                  <a:lnTo>
                    <a:pt x="200" y="72"/>
                  </a:lnTo>
                  <a:lnTo>
                    <a:pt x="186" y="70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3" y="66"/>
                  </a:lnTo>
                  <a:lnTo>
                    <a:pt x="132" y="66"/>
                  </a:lnTo>
                  <a:lnTo>
                    <a:pt x="125" y="67"/>
                  </a:lnTo>
                  <a:lnTo>
                    <a:pt x="135" y="76"/>
                  </a:lnTo>
                  <a:lnTo>
                    <a:pt x="146" y="83"/>
                  </a:lnTo>
                  <a:lnTo>
                    <a:pt x="154" y="89"/>
                  </a:lnTo>
                  <a:lnTo>
                    <a:pt x="157" y="93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0" y="96"/>
                  </a:lnTo>
                  <a:lnTo>
                    <a:pt x="204" y="99"/>
                  </a:lnTo>
                  <a:lnTo>
                    <a:pt x="218" y="105"/>
                  </a:lnTo>
                  <a:lnTo>
                    <a:pt x="230" y="113"/>
                  </a:lnTo>
                  <a:lnTo>
                    <a:pt x="239" y="124"/>
                  </a:lnTo>
                  <a:lnTo>
                    <a:pt x="247" y="138"/>
                  </a:lnTo>
                  <a:lnTo>
                    <a:pt x="239" y="131"/>
                  </a:lnTo>
                  <a:lnTo>
                    <a:pt x="232" y="125"/>
                  </a:lnTo>
                  <a:lnTo>
                    <a:pt x="221" y="121"/>
                  </a:lnTo>
                  <a:lnTo>
                    <a:pt x="212" y="115"/>
                  </a:lnTo>
                  <a:lnTo>
                    <a:pt x="203" y="112"/>
                  </a:lnTo>
                  <a:lnTo>
                    <a:pt x="192" y="108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4" y="119"/>
                  </a:lnTo>
                  <a:lnTo>
                    <a:pt x="195" y="130"/>
                  </a:lnTo>
                  <a:lnTo>
                    <a:pt x="206" y="142"/>
                  </a:lnTo>
                  <a:lnTo>
                    <a:pt x="215" y="151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36" y="174"/>
                  </a:lnTo>
                  <a:lnTo>
                    <a:pt x="238" y="177"/>
                  </a:lnTo>
                  <a:lnTo>
                    <a:pt x="239" y="183"/>
                  </a:lnTo>
                  <a:lnTo>
                    <a:pt x="241" y="191"/>
                  </a:lnTo>
                  <a:lnTo>
                    <a:pt x="244" y="200"/>
                  </a:lnTo>
                  <a:lnTo>
                    <a:pt x="247" y="208"/>
                  </a:lnTo>
                  <a:lnTo>
                    <a:pt x="239" y="197"/>
                  </a:lnTo>
                  <a:lnTo>
                    <a:pt x="230" y="185"/>
                  </a:lnTo>
                  <a:lnTo>
                    <a:pt x="218" y="170"/>
                  </a:lnTo>
                  <a:lnTo>
                    <a:pt x="204" y="154"/>
                  </a:lnTo>
                  <a:lnTo>
                    <a:pt x="192" y="139"/>
                  </a:lnTo>
                  <a:lnTo>
                    <a:pt x="181" y="127"/>
                  </a:lnTo>
                  <a:lnTo>
                    <a:pt x="172" y="118"/>
                  </a:lnTo>
                  <a:lnTo>
                    <a:pt x="166" y="113"/>
                  </a:lnTo>
                  <a:lnTo>
                    <a:pt x="160" y="112"/>
                  </a:lnTo>
                  <a:lnTo>
                    <a:pt x="158" y="115"/>
                  </a:lnTo>
                  <a:lnTo>
                    <a:pt x="158" y="121"/>
                  </a:lnTo>
                  <a:lnTo>
                    <a:pt x="160" y="127"/>
                  </a:lnTo>
                  <a:lnTo>
                    <a:pt x="163" y="138"/>
                  </a:lnTo>
                  <a:lnTo>
                    <a:pt x="169" y="154"/>
                  </a:lnTo>
                  <a:lnTo>
                    <a:pt x="177" y="173"/>
                  </a:lnTo>
                  <a:lnTo>
                    <a:pt x="181" y="183"/>
                  </a:lnTo>
                  <a:lnTo>
                    <a:pt x="183" y="188"/>
                  </a:lnTo>
                  <a:lnTo>
                    <a:pt x="181" y="188"/>
                  </a:lnTo>
                  <a:lnTo>
                    <a:pt x="177" y="186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5" y="144"/>
                  </a:lnTo>
                  <a:lnTo>
                    <a:pt x="148" y="121"/>
                  </a:lnTo>
                  <a:lnTo>
                    <a:pt x="148" y="104"/>
                  </a:lnTo>
                  <a:lnTo>
                    <a:pt x="134" y="93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6" y="75"/>
                  </a:lnTo>
                  <a:lnTo>
                    <a:pt x="103" y="73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7" y="79"/>
                  </a:lnTo>
                  <a:lnTo>
                    <a:pt x="99" y="93"/>
                  </a:lnTo>
                  <a:lnTo>
                    <a:pt x="103" y="116"/>
                  </a:lnTo>
                  <a:lnTo>
                    <a:pt x="111" y="139"/>
                  </a:lnTo>
                  <a:lnTo>
                    <a:pt x="123" y="159"/>
                  </a:lnTo>
                  <a:lnTo>
                    <a:pt x="129" y="167"/>
                  </a:lnTo>
                  <a:lnTo>
                    <a:pt x="128" y="170"/>
                  </a:lnTo>
                  <a:lnTo>
                    <a:pt x="125" y="168"/>
                  </a:lnTo>
                  <a:lnTo>
                    <a:pt x="119" y="163"/>
                  </a:lnTo>
                  <a:lnTo>
                    <a:pt x="110" y="151"/>
                  </a:lnTo>
                  <a:lnTo>
                    <a:pt x="97" y="128"/>
                  </a:lnTo>
                  <a:lnTo>
                    <a:pt x="88" y="98"/>
                  </a:lnTo>
                  <a:lnTo>
                    <a:pt x="88" y="66"/>
                  </a:lnTo>
                  <a:lnTo>
                    <a:pt x="79" y="58"/>
                  </a:lnTo>
                  <a:lnTo>
                    <a:pt x="68" y="52"/>
                  </a:lnTo>
                  <a:lnTo>
                    <a:pt x="58" y="47"/>
                  </a:lnTo>
                  <a:lnTo>
                    <a:pt x="50" y="44"/>
                  </a:lnTo>
                  <a:lnTo>
                    <a:pt x="48" y="54"/>
                  </a:lnTo>
                  <a:lnTo>
                    <a:pt x="48" y="67"/>
                  </a:lnTo>
                  <a:lnTo>
                    <a:pt x="52" y="83"/>
                  </a:lnTo>
                  <a:lnTo>
                    <a:pt x="55" y="95"/>
                  </a:lnTo>
                  <a:lnTo>
                    <a:pt x="56" y="107"/>
                  </a:lnTo>
                  <a:lnTo>
                    <a:pt x="59" y="124"/>
                  </a:lnTo>
                  <a:lnTo>
                    <a:pt x="62" y="141"/>
                  </a:lnTo>
                  <a:lnTo>
                    <a:pt x="65" y="150"/>
                  </a:lnTo>
                  <a:lnTo>
                    <a:pt x="67" y="153"/>
                  </a:lnTo>
                  <a:lnTo>
                    <a:pt x="62" y="151"/>
                  </a:lnTo>
                  <a:lnTo>
                    <a:pt x="58" y="145"/>
                  </a:lnTo>
                  <a:lnTo>
                    <a:pt x="53" y="134"/>
                  </a:lnTo>
                  <a:lnTo>
                    <a:pt x="50" y="115"/>
                  </a:lnTo>
                  <a:lnTo>
                    <a:pt x="44" y="86"/>
                  </a:lnTo>
                  <a:lnTo>
                    <a:pt x="39" y="58"/>
                  </a:lnTo>
                  <a:lnTo>
                    <a:pt x="36" y="41"/>
                  </a:lnTo>
                  <a:lnTo>
                    <a:pt x="22" y="28"/>
                  </a:lnTo>
                  <a:lnTo>
                    <a:pt x="12" y="17"/>
                  </a:lnTo>
                  <a:lnTo>
                    <a:pt x="4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2" name="Freeform 332"/>
            <p:cNvSpPr>
              <a:spLocks/>
            </p:cNvSpPr>
            <p:nvPr/>
          </p:nvSpPr>
          <p:spPr bwMode="auto">
            <a:xfrm>
              <a:off x="508" y="874"/>
              <a:ext cx="85" cy="142"/>
            </a:xfrm>
            <a:custGeom>
              <a:avLst/>
              <a:gdLst>
                <a:gd name="T0" fmla="*/ 0 w 171"/>
                <a:gd name="T1" fmla="*/ 0 h 285"/>
                <a:gd name="T2" fmla="*/ 0 w 171"/>
                <a:gd name="T3" fmla="*/ 0 h 285"/>
                <a:gd name="T4" fmla="*/ 0 w 171"/>
                <a:gd name="T5" fmla="*/ 0 h 285"/>
                <a:gd name="T6" fmla="*/ 0 w 171"/>
                <a:gd name="T7" fmla="*/ 0 h 285"/>
                <a:gd name="T8" fmla="*/ 0 w 171"/>
                <a:gd name="T9" fmla="*/ 0 h 285"/>
                <a:gd name="T10" fmla="*/ 0 w 171"/>
                <a:gd name="T11" fmla="*/ 0 h 285"/>
                <a:gd name="T12" fmla="*/ 0 w 171"/>
                <a:gd name="T13" fmla="*/ 0 h 285"/>
                <a:gd name="T14" fmla="*/ 0 w 171"/>
                <a:gd name="T15" fmla="*/ 0 h 285"/>
                <a:gd name="T16" fmla="*/ 0 w 171"/>
                <a:gd name="T17" fmla="*/ 0 h 285"/>
                <a:gd name="T18" fmla="*/ 0 w 171"/>
                <a:gd name="T19" fmla="*/ 0 h 285"/>
                <a:gd name="T20" fmla="*/ 0 w 171"/>
                <a:gd name="T21" fmla="*/ 0 h 285"/>
                <a:gd name="T22" fmla="*/ 0 w 171"/>
                <a:gd name="T23" fmla="*/ 0 h 285"/>
                <a:gd name="T24" fmla="*/ 0 w 171"/>
                <a:gd name="T25" fmla="*/ 0 h 285"/>
                <a:gd name="T26" fmla="*/ 0 w 171"/>
                <a:gd name="T27" fmla="*/ 0 h 285"/>
                <a:gd name="T28" fmla="*/ 0 w 171"/>
                <a:gd name="T29" fmla="*/ 0 h 285"/>
                <a:gd name="T30" fmla="*/ 0 w 171"/>
                <a:gd name="T31" fmla="*/ 0 h 285"/>
                <a:gd name="T32" fmla="*/ 0 w 171"/>
                <a:gd name="T33" fmla="*/ 0 h 285"/>
                <a:gd name="T34" fmla="*/ 0 w 171"/>
                <a:gd name="T35" fmla="*/ 0 h 285"/>
                <a:gd name="T36" fmla="*/ 0 w 171"/>
                <a:gd name="T37" fmla="*/ 0 h 285"/>
                <a:gd name="T38" fmla="*/ 0 w 171"/>
                <a:gd name="T39" fmla="*/ 0 h 285"/>
                <a:gd name="T40" fmla="*/ 0 w 171"/>
                <a:gd name="T41" fmla="*/ 0 h 285"/>
                <a:gd name="T42" fmla="*/ 0 w 171"/>
                <a:gd name="T43" fmla="*/ 0 h 285"/>
                <a:gd name="T44" fmla="*/ 0 w 171"/>
                <a:gd name="T45" fmla="*/ 0 h 285"/>
                <a:gd name="T46" fmla="*/ 0 w 171"/>
                <a:gd name="T47" fmla="*/ 0 h 285"/>
                <a:gd name="T48" fmla="*/ 0 w 171"/>
                <a:gd name="T49" fmla="*/ 0 h 285"/>
                <a:gd name="T50" fmla="*/ 0 w 171"/>
                <a:gd name="T51" fmla="*/ 0 h 285"/>
                <a:gd name="T52" fmla="*/ 0 w 171"/>
                <a:gd name="T53" fmla="*/ 0 h 285"/>
                <a:gd name="T54" fmla="*/ 0 w 171"/>
                <a:gd name="T55" fmla="*/ 0 h 285"/>
                <a:gd name="T56" fmla="*/ 0 w 171"/>
                <a:gd name="T57" fmla="*/ 0 h 285"/>
                <a:gd name="T58" fmla="*/ 0 w 171"/>
                <a:gd name="T59" fmla="*/ 0 h 285"/>
                <a:gd name="T60" fmla="*/ 0 w 171"/>
                <a:gd name="T61" fmla="*/ 0 h 285"/>
                <a:gd name="T62" fmla="*/ 0 w 171"/>
                <a:gd name="T63" fmla="*/ 0 h 285"/>
                <a:gd name="T64" fmla="*/ 0 w 171"/>
                <a:gd name="T65" fmla="*/ 0 h 285"/>
                <a:gd name="T66" fmla="*/ 0 w 171"/>
                <a:gd name="T67" fmla="*/ 0 h 285"/>
                <a:gd name="T68" fmla="*/ 0 w 171"/>
                <a:gd name="T69" fmla="*/ 0 h 285"/>
                <a:gd name="T70" fmla="*/ 0 w 171"/>
                <a:gd name="T71" fmla="*/ 0 h 285"/>
                <a:gd name="T72" fmla="*/ 0 w 171"/>
                <a:gd name="T73" fmla="*/ 0 h 285"/>
                <a:gd name="T74" fmla="*/ 0 w 171"/>
                <a:gd name="T75" fmla="*/ 0 h 285"/>
                <a:gd name="T76" fmla="*/ 0 w 171"/>
                <a:gd name="T77" fmla="*/ 0 h 285"/>
                <a:gd name="T78" fmla="*/ 0 w 171"/>
                <a:gd name="T79" fmla="*/ 0 h 285"/>
                <a:gd name="T80" fmla="*/ 0 w 171"/>
                <a:gd name="T81" fmla="*/ 0 h 285"/>
                <a:gd name="T82" fmla="*/ 0 w 171"/>
                <a:gd name="T83" fmla="*/ 0 h 285"/>
                <a:gd name="T84" fmla="*/ 0 w 171"/>
                <a:gd name="T85" fmla="*/ 0 h 285"/>
                <a:gd name="T86" fmla="*/ 0 w 171"/>
                <a:gd name="T87" fmla="*/ 0 h 285"/>
                <a:gd name="T88" fmla="*/ 0 w 171"/>
                <a:gd name="T89" fmla="*/ 0 h 285"/>
                <a:gd name="T90" fmla="*/ 0 w 171"/>
                <a:gd name="T91" fmla="*/ 0 h 285"/>
                <a:gd name="T92" fmla="*/ 0 w 171"/>
                <a:gd name="T93" fmla="*/ 0 h 285"/>
                <a:gd name="T94" fmla="*/ 0 w 171"/>
                <a:gd name="T95" fmla="*/ 0 h 285"/>
                <a:gd name="T96" fmla="*/ 0 w 171"/>
                <a:gd name="T97" fmla="*/ 0 h 285"/>
                <a:gd name="T98" fmla="*/ 0 w 171"/>
                <a:gd name="T99" fmla="*/ 0 h 285"/>
                <a:gd name="T100" fmla="*/ 0 w 171"/>
                <a:gd name="T101" fmla="*/ 0 h 285"/>
                <a:gd name="T102" fmla="*/ 0 w 171"/>
                <a:gd name="T103" fmla="*/ 0 h 285"/>
                <a:gd name="T104" fmla="*/ 0 w 171"/>
                <a:gd name="T105" fmla="*/ 0 h 285"/>
                <a:gd name="T106" fmla="*/ 0 w 171"/>
                <a:gd name="T107" fmla="*/ 0 h 285"/>
                <a:gd name="T108" fmla="*/ 0 w 171"/>
                <a:gd name="T109" fmla="*/ 0 h 285"/>
                <a:gd name="T110" fmla="*/ 0 w 171"/>
                <a:gd name="T111" fmla="*/ 0 h 2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5"/>
                <a:gd name="T170" fmla="*/ 171 w 171"/>
                <a:gd name="T171" fmla="*/ 285 h 2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5">
                  <a:moveTo>
                    <a:pt x="74" y="0"/>
                  </a:moveTo>
                  <a:lnTo>
                    <a:pt x="77" y="4"/>
                  </a:lnTo>
                  <a:lnTo>
                    <a:pt x="78" y="17"/>
                  </a:lnTo>
                  <a:lnTo>
                    <a:pt x="81" y="34"/>
                  </a:lnTo>
                  <a:lnTo>
                    <a:pt x="83" y="43"/>
                  </a:lnTo>
                  <a:lnTo>
                    <a:pt x="86" y="46"/>
                  </a:lnTo>
                  <a:lnTo>
                    <a:pt x="90" y="49"/>
                  </a:lnTo>
                  <a:lnTo>
                    <a:pt x="98" y="55"/>
                  </a:lnTo>
                  <a:lnTo>
                    <a:pt x="106" y="62"/>
                  </a:lnTo>
                  <a:lnTo>
                    <a:pt x="115" y="71"/>
                  </a:lnTo>
                  <a:lnTo>
                    <a:pt x="124" y="80"/>
                  </a:lnTo>
                  <a:lnTo>
                    <a:pt x="132" y="92"/>
                  </a:lnTo>
                  <a:lnTo>
                    <a:pt x="139" y="104"/>
                  </a:lnTo>
                  <a:lnTo>
                    <a:pt x="151" y="127"/>
                  </a:lnTo>
                  <a:lnTo>
                    <a:pt x="162" y="143"/>
                  </a:lnTo>
                  <a:lnTo>
                    <a:pt x="168" y="153"/>
                  </a:lnTo>
                  <a:lnTo>
                    <a:pt x="171" y="161"/>
                  </a:lnTo>
                  <a:lnTo>
                    <a:pt x="171" y="165"/>
                  </a:lnTo>
                  <a:lnTo>
                    <a:pt x="170" y="167"/>
                  </a:lnTo>
                  <a:lnTo>
                    <a:pt x="167" y="165"/>
                  </a:lnTo>
                  <a:lnTo>
                    <a:pt x="162" y="158"/>
                  </a:lnTo>
                  <a:lnTo>
                    <a:pt x="159" y="152"/>
                  </a:lnTo>
                  <a:lnTo>
                    <a:pt x="155" y="143"/>
                  </a:lnTo>
                  <a:lnTo>
                    <a:pt x="148" y="132"/>
                  </a:lnTo>
                  <a:lnTo>
                    <a:pt x="141" y="120"/>
                  </a:lnTo>
                  <a:lnTo>
                    <a:pt x="133" y="109"/>
                  </a:lnTo>
                  <a:lnTo>
                    <a:pt x="126" y="98"/>
                  </a:lnTo>
                  <a:lnTo>
                    <a:pt x="119" y="89"/>
                  </a:lnTo>
                  <a:lnTo>
                    <a:pt x="115" y="84"/>
                  </a:lnTo>
                  <a:lnTo>
                    <a:pt x="107" y="78"/>
                  </a:lnTo>
                  <a:lnTo>
                    <a:pt x="101" y="74"/>
                  </a:lnTo>
                  <a:lnTo>
                    <a:pt x="97" y="71"/>
                  </a:lnTo>
                  <a:lnTo>
                    <a:pt x="92" y="69"/>
                  </a:lnTo>
                  <a:lnTo>
                    <a:pt x="90" y="84"/>
                  </a:lnTo>
                  <a:lnTo>
                    <a:pt x="90" y="100"/>
                  </a:lnTo>
                  <a:lnTo>
                    <a:pt x="92" y="117"/>
                  </a:lnTo>
                  <a:lnTo>
                    <a:pt x="93" y="127"/>
                  </a:lnTo>
                  <a:lnTo>
                    <a:pt x="101" y="133"/>
                  </a:lnTo>
                  <a:lnTo>
                    <a:pt x="110" y="141"/>
                  </a:lnTo>
                  <a:lnTo>
                    <a:pt x="121" y="152"/>
                  </a:lnTo>
                  <a:lnTo>
                    <a:pt x="132" y="164"/>
                  </a:lnTo>
                  <a:lnTo>
                    <a:pt x="142" y="178"/>
                  </a:lnTo>
                  <a:lnTo>
                    <a:pt x="151" y="193"/>
                  </a:lnTo>
                  <a:lnTo>
                    <a:pt x="158" y="210"/>
                  </a:lnTo>
                  <a:lnTo>
                    <a:pt x="161" y="228"/>
                  </a:lnTo>
                  <a:lnTo>
                    <a:pt x="161" y="234"/>
                  </a:lnTo>
                  <a:lnTo>
                    <a:pt x="158" y="233"/>
                  </a:lnTo>
                  <a:lnTo>
                    <a:pt x="151" y="222"/>
                  </a:lnTo>
                  <a:lnTo>
                    <a:pt x="145" y="205"/>
                  </a:lnTo>
                  <a:lnTo>
                    <a:pt x="141" y="194"/>
                  </a:lnTo>
                  <a:lnTo>
                    <a:pt x="136" y="185"/>
                  </a:lnTo>
                  <a:lnTo>
                    <a:pt x="129" y="176"/>
                  </a:lnTo>
                  <a:lnTo>
                    <a:pt x="122" y="169"/>
                  </a:lnTo>
                  <a:lnTo>
                    <a:pt x="115" y="162"/>
                  </a:lnTo>
                  <a:lnTo>
                    <a:pt x="107" y="156"/>
                  </a:lnTo>
                  <a:lnTo>
                    <a:pt x="101" y="152"/>
                  </a:lnTo>
                  <a:lnTo>
                    <a:pt x="95" y="150"/>
                  </a:lnTo>
                  <a:lnTo>
                    <a:pt x="104" y="175"/>
                  </a:lnTo>
                  <a:lnTo>
                    <a:pt x="110" y="208"/>
                  </a:lnTo>
                  <a:lnTo>
                    <a:pt x="113" y="246"/>
                  </a:lnTo>
                  <a:lnTo>
                    <a:pt x="112" y="277"/>
                  </a:lnTo>
                  <a:lnTo>
                    <a:pt x="110" y="285"/>
                  </a:lnTo>
                  <a:lnTo>
                    <a:pt x="109" y="285"/>
                  </a:lnTo>
                  <a:lnTo>
                    <a:pt x="107" y="280"/>
                  </a:lnTo>
                  <a:lnTo>
                    <a:pt x="107" y="272"/>
                  </a:lnTo>
                  <a:lnTo>
                    <a:pt x="104" y="251"/>
                  </a:lnTo>
                  <a:lnTo>
                    <a:pt x="98" y="216"/>
                  </a:lnTo>
                  <a:lnTo>
                    <a:pt x="89" y="182"/>
                  </a:lnTo>
                  <a:lnTo>
                    <a:pt x="83" y="162"/>
                  </a:lnTo>
                  <a:lnTo>
                    <a:pt x="71" y="172"/>
                  </a:lnTo>
                  <a:lnTo>
                    <a:pt x="57" y="187"/>
                  </a:lnTo>
                  <a:lnTo>
                    <a:pt x="46" y="205"/>
                  </a:lnTo>
                  <a:lnTo>
                    <a:pt x="40" y="225"/>
                  </a:lnTo>
                  <a:lnTo>
                    <a:pt x="37" y="231"/>
                  </a:lnTo>
                  <a:lnTo>
                    <a:pt x="34" y="231"/>
                  </a:lnTo>
                  <a:lnTo>
                    <a:pt x="32" y="225"/>
                  </a:lnTo>
                  <a:lnTo>
                    <a:pt x="34" y="214"/>
                  </a:lnTo>
                  <a:lnTo>
                    <a:pt x="43" y="198"/>
                  </a:lnTo>
                  <a:lnTo>
                    <a:pt x="55" y="175"/>
                  </a:lnTo>
                  <a:lnTo>
                    <a:pt x="66" y="153"/>
                  </a:lnTo>
                  <a:lnTo>
                    <a:pt x="75" y="139"/>
                  </a:lnTo>
                  <a:lnTo>
                    <a:pt x="77" y="121"/>
                  </a:lnTo>
                  <a:lnTo>
                    <a:pt x="78" y="101"/>
                  </a:lnTo>
                  <a:lnTo>
                    <a:pt x="77" y="83"/>
                  </a:lnTo>
                  <a:lnTo>
                    <a:pt x="77" y="72"/>
                  </a:lnTo>
                  <a:lnTo>
                    <a:pt x="68" y="78"/>
                  </a:lnTo>
                  <a:lnTo>
                    <a:pt x="57" y="88"/>
                  </a:lnTo>
                  <a:lnTo>
                    <a:pt x="46" y="98"/>
                  </a:lnTo>
                  <a:lnTo>
                    <a:pt x="35" y="110"/>
                  </a:lnTo>
                  <a:lnTo>
                    <a:pt x="26" y="123"/>
                  </a:lnTo>
                  <a:lnTo>
                    <a:pt x="17" y="136"/>
                  </a:lnTo>
                  <a:lnTo>
                    <a:pt x="11" y="149"/>
                  </a:lnTo>
                  <a:lnTo>
                    <a:pt x="6" y="161"/>
                  </a:lnTo>
                  <a:lnTo>
                    <a:pt x="3" y="167"/>
                  </a:lnTo>
                  <a:lnTo>
                    <a:pt x="2" y="167"/>
                  </a:lnTo>
                  <a:lnTo>
                    <a:pt x="0" y="164"/>
                  </a:lnTo>
                  <a:lnTo>
                    <a:pt x="2" y="155"/>
                  </a:lnTo>
                  <a:lnTo>
                    <a:pt x="5" y="147"/>
                  </a:lnTo>
                  <a:lnTo>
                    <a:pt x="11" y="135"/>
                  </a:lnTo>
                  <a:lnTo>
                    <a:pt x="20" y="120"/>
                  </a:lnTo>
                  <a:lnTo>
                    <a:pt x="29" y="104"/>
                  </a:lnTo>
                  <a:lnTo>
                    <a:pt x="40" y="89"/>
                  </a:lnTo>
                  <a:lnTo>
                    <a:pt x="51" y="74"/>
                  </a:lnTo>
                  <a:lnTo>
                    <a:pt x="61" y="62"/>
                  </a:lnTo>
                  <a:lnTo>
                    <a:pt x="71" y="54"/>
                  </a:lnTo>
                  <a:lnTo>
                    <a:pt x="75" y="45"/>
                  </a:lnTo>
                  <a:lnTo>
                    <a:pt x="75" y="31"/>
                  </a:lnTo>
                  <a:lnTo>
                    <a:pt x="72" y="20"/>
                  </a:lnTo>
                  <a:lnTo>
                    <a:pt x="71" y="13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2" y="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3" name="Freeform 333"/>
            <p:cNvSpPr>
              <a:spLocks/>
            </p:cNvSpPr>
            <p:nvPr/>
          </p:nvSpPr>
          <p:spPr bwMode="auto">
            <a:xfrm>
              <a:off x="594" y="690"/>
              <a:ext cx="103" cy="147"/>
            </a:xfrm>
            <a:custGeom>
              <a:avLst/>
              <a:gdLst>
                <a:gd name="T0" fmla="*/ 1 w 206"/>
                <a:gd name="T1" fmla="*/ 0 h 295"/>
                <a:gd name="T2" fmla="*/ 1 w 206"/>
                <a:gd name="T3" fmla="*/ 0 h 295"/>
                <a:gd name="T4" fmla="*/ 1 w 206"/>
                <a:gd name="T5" fmla="*/ 0 h 295"/>
                <a:gd name="T6" fmla="*/ 1 w 206"/>
                <a:gd name="T7" fmla="*/ 0 h 295"/>
                <a:gd name="T8" fmla="*/ 1 w 206"/>
                <a:gd name="T9" fmla="*/ 0 h 295"/>
                <a:gd name="T10" fmla="*/ 1 w 206"/>
                <a:gd name="T11" fmla="*/ 0 h 295"/>
                <a:gd name="T12" fmla="*/ 1 w 206"/>
                <a:gd name="T13" fmla="*/ 0 h 295"/>
                <a:gd name="T14" fmla="*/ 1 w 206"/>
                <a:gd name="T15" fmla="*/ 0 h 295"/>
                <a:gd name="T16" fmla="*/ 1 w 206"/>
                <a:gd name="T17" fmla="*/ 0 h 295"/>
                <a:gd name="T18" fmla="*/ 1 w 206"/>
                <a:gd name="T19" fmla="*/ 0 h 295"/>
                <a:gd name="T20" fmla="*/ 1 w 206"/>
                <a:gd name="T21" fmla="*/ 0 h 295"/>
                <a:gd name="T22" fmla="*/ 1 w 206"/>
                <a:gd name="T23" fmla="*/ 0 h 295"/>
                <a:gd name="T24" fmla="*/ 1 w 206"/>
                <a:gd name="T25" fmla="*/ 0 h 295"/>
                <a:gd name="T26" fmla="*/ 1 w 206"/>
                <a:gd name="T27" fmla="*/ 0 h 295"/>
                <a:gd name="T28" fmla="*/ 1 w 206"/>
                <a:gd name="T29" fmla="*/ 0 h 295"/>
                <a:gd name="T30" fmla="*/ 1 w 206"/>
                <a:gd name="T31" fmla="*/ 0 h 295"/>
                <a:gd name="T32" fmla="*/ 1 w 206"/>
                <a:gd name="T33" fmla="*/ 0 h 295"/>
                <a:gd name="T34" fmla="*/ 1 w 206"/>
                <a:gd name="T35" fmla="*/ 0 h 295"/>
                <a:gd name="T36" fmla="*/ 1 w 206"/>
                <a:gd name="T37" fmla="*/ 0 h 295"/>
                <a:gd name="T38" fmla="*/ 1 w 206"/>
                <a:gd name="T39" fmla="*/ 0 h 295"/>
                <a:gd name="T40" fmla="*/ 1 w 206"/>
                <a:gd name="T41" fmla="*/ 0 h 295"/>
                <a:gd name="T42" fmla="*/ 1 w 206"/>
                <a:gd name="T43" fmla="*/ 0 h 295"/>
                <a:gd name="T44" fmla="*/ 1 w 206"/>
                <a:gd name="T45" fmla="*/ 0 h 295"/>
                <a:gd name="T46" fmla="*/ 1 w 206"/>
                <a:gd name="T47" fmla="*/ 0 h 295"/>
                <a:gd name="T48" fmla="*/ 1 w 206"/>
                <a:gd name="T49" fmla="*/ 0 h 295"/>
                <a:gd name="T50" fmla="*/ 1 w 206"/>
                <a:gd name="T51" fmla="*/ 0 h 295"/>
                <a:gd name="T52" fmla="*/ 1 w 206"/>
                <a:gd name="T53" fmla="*/ 0 h 295"/>
                <a:gd name="T54" fmla="*/ 1 w 206"/>
                <a:gd name="T55" fmla="*/ 0 h 295"/>
                <a:gd name="T56" fmla="*/ 1 w 206"/>
                <a:gd name="T57" fmla="*/ 0 h 295"/>
                <a:gd name="T58" fmla="*/ 1 w 206"/>
                <a:gd name="T59" fmla="*/ 0 h 295"/>
                <a:gd name="T60" fmla="*/ 1 w 206"/>
                <a:gd name="T61" fmla="*/ 0 h 295"/>
                <a:gd name="T62" fmla="*/ 1 w 206"/>
                <a:gd name="T63" fmla="*/ 0 h 295"/>
                <a:gd name="T64" fmla="*/ 1 w 206"/>
                <a:gd name="T65" fmla="*/ 0 h 295"/>
                <a:gd name="T66" fmla="*/ 1 w 206"/>
                <a:gd name="T67" fmla="*/ 0 h 295"/>
                <a:gd name="T68" fmla="*/ 1 w 206"/>
                <a:gd name="T69" fmla="*/ 0 h 295"/>
                <a:gd name="T70" fmla="*/ 1 w 206"/>
                <a:gd name="T71" fmla="*/ 0 h 295"/>
                <a:gd name="T72" fmla="*/ 1 w 206"/>
                <a:gd name="T73" fmla="*/ 0 h 295"/>
                <a:gd name="T74" fmla="*/ 1 w 206"/>
                <a:gd name="T75" fmla="*/ 0 h 295"/>
                <a:gd name="T76" fmla="*/ 1 w 206"/>
                <a:gd name="T77" fmla="*/ 0 h 295"/>
                <a:gd name="T78" fmla="*/ 1 w 206"/>
                <a:gd name="T79" fmla="*/ 0 h 295"/>
                <a:gd name="T80" fmla="*/ 1 w 206"/>
                <a:gd name="T81" fmla="*/ 0 h 295"/>
                <a:gd name="T82" fmla="*/ 1 w 206"/>
                <a:gd name="T83" fmla="*/ 0 h 295"/>
                <a:gd name="T84" fmla="*/ 1 w 206"/>
                <a:gd name="T85" fmla="*/ 0 h 295"/>
                <a:gd name="T86" fmla="*/ 1 w 206"/>
                <a:gd name="T87" fmla="*/ 0 h 295"/>
                <a:gd name="T88" fmla="*/ 1 w 206"/>
                <a:gd name="T89" fmla="*/ 0 h 295"/>
                <a:gd name="T90" fmla="*/ 1 w 206"/>
                <a:gd name="T91" fmla="*/ 0 h 295"/>
                <a:gd name="T92" fmla="*/ 1 w 206"/>
                <a:gd name="T93" fmla="*/ 0 h 295"/>
                <a:gd name="T94" fmla="*/ 1 w 206"/>
                <a:gd name="T95" fmla="*/ 0 h 295"/>
                <a:gd name="T96" fmla="*/ 1 w 206"/>
                <a:gd name="T97" fmla="*/ 0 h 295"/>
                <a:gd name="T98" fmla="*/ 1 w 206"/>
                <a:gd name="T99" fmla="*/ 0 h 295"/>
                <a:gd name="T100" fmla="*/ 1 w 206"/>
                <a:gd name="T101" fmla="*/ 0 h 295"/>
                <a:gd name="T102" fmla="*/ 1 w 206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5" y="262"/>
                  </a:lnTo>
                  <a:lnTo>
                    <a:pt x="23" y="242"/>
                  </a:lnTo>
                  <a:lnTo>
                    <a:pt x="29" y="228"/>
                  </a:lnTo>
                  <a:lnTo>
                    <a:pt x="35" y="214"/>
                  </a:lnTo>
                  <a:lnTo>
                    <a:pt x="43" y="194"/>
                  </a:lnTo>
                  <a:lnTo>
                    <a:pt x="52" y="176"/>
                  </a:lnTo>
                  <a:lnTo>
                    <a:pt x="56" y="165"/>
                  </a:lnTo>
                  <a:lnTo>
                    <a:pt x="49" y="158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2"/>
                  </a:lnTo>
                  <a:lnTo>
                    <a:pt x="37" y="124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3" y="135"/>
                  </a:lnTo>
                  <a:lnTo>
                    <a:pt x="47" y="139"/>
                  </a:lnTo>
                  <a:lnTo>
                    <a:pt x="53" y="144"/>
                  </a:lnTo>
                  <a:lnTo>
                    <a:pt x="59" y="147"/>
                  </a:lnTo>
                  <a:lnTo>
                    <a:pt x="64" y="148"/>
                  </a:lnTo>
                  <a:lnTo>
                    <a:pt x="70" y="141"/>
                  </a:lnTo>
                  <a:lnTo>
                    <a:pt x="79" y="133"/>
                  </a:lnTo>
                  <a:lnTo>
                    <a:pt x="87" y="123"/>
                  </a:lnTo>
                  <a:lnTo>
                    <a:pt x="95" y="113"/>
                  </a:lnTo>
                  <a:lnTo>
                    <a:pt x="102" y="104"/>
                  </a:lnTo>
                  <a:lnTo>
                    <a:pt x="108" y="97"/>
                  </a:lnTo>
                  <a:lnTo>
                    <a:pt x="111" y="89"/>
                  </a:lnTo>
                  <a:lnTo>
                    <a:pt x="114" y="84"/>
                  </a:lnTo>
                  <a:lnTo>
                    <a:pt x="114" y="74"/>
                  </a:lnTo>
                  <a:lnTo>
                    <a:pt x="111" y="55"/>
                  </a:lnTo>
                  <a:lnTo>
                    <a:pt x="105" y="39"/>
                  </a:lnTo>
                  <a:lnTo>
                    <a:pt x="99" y="26"/>
                  </a:lnTo>
                  <a:lnTo>
                    <a:pt x="95" y="19"/>
                  </a:lnTo>
                  <a:lnTo>
                    <a:pt x="91" y="14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5" y="26"/>
                  </a:lnTo>
                  <a:lnTo>
                    <a:pt x="114" y="43"/>
                  </a:lnTo>
                  <a:lnTo>
                    <a:pt x="120" y="60"/>
                  </a:lnTo>
                  <a:lnTo>
                    <a:pt x="124" y="74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4"/>
                  </a:lnTo>
                  <a:lnTo>
                    <a:pt x="166" y="3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2" y="5"/>
                  </a:lnTo>
                  <a:lnTo>
                    <a:pt x="168" y="9"/>
                  </a:lnTo>
                  <a:lnTo>
                    <a:pt x="160" y="25"/>
                  </a:lnTo>
                  <a:lnTo>
                    <a:pt x="149" y="49"/>
                  </a:lnTo>
                  <a:lnTo>
                    <a:pt x="137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49" y="78"/>
                  </a:lnTo>
                  <a:lnTo>
                    <a:pt x="159" y="75"/>
                  </a:lnTo>
                  <a:lnTo>
                    <a:pt x="166" y="72"/>
                  </a:lnTo>
                  <a:lnTo>
                    <a:pt x="174" y="71"/>
                  </a:lnTo>
                  <a:lnTo>
                    <a:pt x="182" y="68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7"/>
                  </a:lnTo>
                  <a:lnTo>
                    <a:pt x="204" y="55"/>
                  </a:lnTo>
                  <a:lnTo>
                    <a:pt x="206" y="57"/>
                  </a:lnTo>
                  <a:lnTo>
                    <a:pt x="201" y="61"/>
                  </a:lnTo>
                  <a:lnTo>
                    <a:pt x="195" y="66"/>
                  </a:lnTo>
                  <a:lnTo>
                    <a:pt x="188" y="71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0" y="95"/>
                  </a:lnTo>
                  <a:lnTo>
                    <a:pt x="131" y="98"/>
                  </a:lnTo>
                  <a:lnTo>
                    <a:pt x="125" y="100"/>
                  </a:lnTo>
                  <a:lnTo>
                    <a:pt x="116" y="106"/>
                  </a:lnTo>
                  <a:lnTo>
                    <a:pt x="105" y="116"/>
                  </a:lnTo>
                  <a:lnTo>
                    <a:pt x="98" y="129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4"/>
                  </a:lnTo>
                  <a:lnTo>
                    <a:pt x="108" y="144"/>
                  </a:lnTo>
                  <a:lnTo>
                    <a:pt x="102" y="148"/>
                  </a:lnTo>
                  <a:lnTo>
                    <a:pt x="98" y="152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8"/>
                  </a:lnTo>
                  <a:lnTo>
                    <a:pt x="84" y="158"/>
                  </a:lnTo>
                  <a:lnTo>
                    <a:pt x="82" y="158"/>
                  </a:lnTo>
                  <a:lnTo>
                    <a:pt x="78" y="164"/>
                  </a:lnTo>
                  <a:lnTo>
                    <a:pt x="72" y="176"/>
                  </a:lnTo>
                  <a:lnTo>
                    <a:pt x="64" y="190"/>
                  </a:lnTo>
                  <a:lnTo>
                    <a:pt x="55" y="207"/>
                  </a:lnTo>
                  <a:lnTo>
                    <a:pt x="47" y="223"/>
                  </a:lnTo>
                  <a:lnTo>
                    <a:pt x="41" y="239"/>
                  </a:lnTo>
                  <a:lnTo>
                    <a:pt x="38" y="254"/>
                  </a:lnTo>
                  <a:lnTo>
                    <a:pt x="37" y="265"/>
                  </a:lnTo>
                  <a:lnTo>
                    <a:pt x="33" y="271"/>
                  </a:lnTo>
                  <a:lnTo>
                    <a:pt x="30" y="277"/>
                  </a:lnTo>
                  <a:lnTo>
                    <a:pt x="27" y="283"/>
                  </a:lnTo>
                  <a:lnTo>
                    <a:pt x="24" y="286"/>
                  </a:lnTo>
                  <a:lnTo>
                    <a:pt x="20" y="289"/>
                  </a:lnTo>
                  <a:lnTo>
                    <a:pt x="12" y="292"/>
                  </a:lnTo>
                  <a:lnTo>
                    <a:pt x="4" y="294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4" name="Freeform 334"/>
            <p:cNvSpPr>
              <a:spLocks/>
            </p:cNvSpPr>
            <p:nvPr/>
          </p:nvSpPr>
          <p:spPr bwMode="auto">
            <a:xfrm>
              <a:off x="444" y="924"/>
              <a:ext cx="66" cy="114"/>
            </a:xfrm>
            <a:custGeom>
              <a:avLst/>
              <a:gdLst>
                <a:gd name="T0" fmla="*/ 0 w 133"/>
                <a:gd name="T1" fmla="*/ 1 h 228"/>
                <a:gd name="T2" fmla="*/ 0 w 133"/>
                <a:gd name="T3" fmla="*/ 1 h 228"/>
                <a:gd name="T4" fmla="*/ 0 w 133"/>
                <a:gd name="T5" fmla="*/ 1 h 228"/>
                <a:gd name="T6" fmla="*/ 0 w 133"/>
                <a:gd name="T7" fmla="*/ 1 h 228"/>
                <a:gd name="T8" fmla="*/ 0 w 133"/>
                <a:gd name="T9" fmla="*/ 1 h 228"/>
                <a:gd name="T10" fmla="*/ 0 w 133"/>
                <a:gd name="T11" fmla="*/ 1 h 228"/>
                <a:gd name="T12" fmla="*/ 0 w 133"/>
                <a:gd name="T13" fmla="*/ 1 h 228"/>
                <a:gd name="T14" fmla="*/ 0 w 133"/>
                <a:gd name="T15" fmla="*/ 1 h 228"/>
                <a:gd name="T16" fmla="*/ 0 w 133"/>
                <a:gd name="T17" fmla="*/ 1 h 228"/>
                <a:gd name="T18" fmla="*/ 0 w 133"/>
                <a:gd name="T19" fmla="*/ 1 h 228"/>
                <a:gd name="T20" fmla="*/ 0 w 133"/>
                <a:gd name="T21" fmla="*/ 1 h 228"/>
                <a:gd name="T22" fmla="*/ 0 w 133"/>
                <a:gd name="T23" fmla="*/ 1 h 228"/>
                <a:gd name="T24" fmla="*/ 0 w 133"/>
                <a:gd name="T25" fmla="*/ 1 h 228"/>
                <a:gd name="T26" fmla="*/ 0 w 133"/>
                <a:gd name="T27" fmla="*/ 1 h 228"/>
                <a:gd name="T28" fmla="*/ 0 w 133"/>
                <a:gd name="T29" fmla="*/ 1 h 228"/>
                <a:gd name="T30" fmla="*/ 0 w 133"/>
                <a:gd name="T31" fmla="*/ 1 h 228"/>
                <a:gd name="T32" fmla="*/ 0 w 133"/>
                <a:gd name="T33" fmla="*/ 1 h 228"/>
                <a:gd name="T34" fmla="*/ 0 w 133"/>
                <a:gd name="T35" fmla="*/ 1 h 228"/>
                <a:gd name="T36" fmla="*/ 0 w 133"/>
                <a:gd name="T37" fmla="*/ 1 h 228"/>
                <a:gd name="T38" fmla="*/ 0 w 133"/>
                <a:gd name="T39" fmla="*/ 1 h 228"/>
                <a:gd name="T40" fmla="*/ 0 w 133"/>
                <a:gd name="T41" fmla="*/ 1 h 228"/>
                <a:gd name="T42" fmla="*/ 0 w 133"/>
                <a:gd name="T43" fmla="*/ 1 h 228"/>
                <a:gd name="T44" fmla="*/ 0 w 133"/>
                <a:gd name="T45" fmla="*/ 1 h 228"/>
                <a:gd name="T46" fmla="*/ 0 w 133"/>
                <a:gd name="T47" fmla="*/ 1 h 228"/>
                <a:gd name="T48" fmla="*/ 0 w 133"/>
                <a:gd name="T49" fmla="*/ 1 h 228"/>
                <a:gd name="T50" fmla="*/ 0 w 133"/>
                <a:gd name="T51" fmla="*/ 1 h 228"/>
                <a:gd name="T52" fmla="*/ 0 w 133"/>
                <a:gd name="T53" fmla="*/ 1 h 228"/>
                <a:gd name="T54" fmla="*/ 0 w 133"/>
                <a:gd name="T55" fmla="*/ 1 h 228"/>
                <a:gd name="T56" fmla="*/ 0 w 133"/>
                <a:gd name="T57" fmla="*/ 1 h 228"/>
                <a:gd name="T58" fmla="*/ 0 w 133"/>
                <a:gd name="T59" fmla="*/ 1 h 228"/>
                <a:gd name="T60" fmla="*/ 0 w 133"/>
                <a:gd name="T61" fmla="*/ 1 h 228"/>
                <a:gd name="T62" fmla="*/ 0 w 133"/>
                <a:gd name="T63" fmla="*/ 1 h 228"/>
                <a:gd name="T64" fmla="*/ 0 w 133"/>
                <a:gd name="T65" fmla="*/ 1 h 228"/>
                <a:gd name="T66" fmla="*/ 0 w 133"/>
                <a:gd name="T67" fmla="*/ 1 h 228"/>
                <a:gd name="T68" fmla="*/ 0 w 133"/>
                <a:gd name="T69" fmla="*/ 1 h 228"/>
                <a:gd name="T70" fmla="*/ 0 w 133"/>
                <a:gd name="T71" fmla="*/ 1 h 228"/>
                <a:gd name="T72" fmla="*/ 0 w 133"/>
                <a:gd name="T73" fmla="*/ 1 h 228"/>
                <a:gd name="T74" fmla="*/ 0 w 133"/>
                <a:gd name="T75" fmla="*/ 1 h 228"/>
                <a:gd name="T76" fmla="*/ 0 w 133"/>
                <a:gd name="T77" fmla="*/ 1 h 228"/>
                <a:gd name="T78" fmla="*/ 0 w 133"/>
                <a:gd name="T79" fmla="*/ 1 h 228"/>
                <a:gd name="T80" fmla="*/ 0 w 133"/>
                <a:gd name="T81" fmla="*/ 1 h 228"/>
                <a:gd name="T82" fmla="*/ 0 w 133"/>
                <a:gd name="T83" fmla="*/ 1 h 228"/>
                <a:gd name="T84" fmla="*/ 0 w 133"/>
                <a:gd name="T85" fmla="*/ 1 h 228"/>
                <a:gd name="T86" fmla="*/ 0 w 133"/>
                <a:gd name="T87" fmla="*/ 1 h 228"/>
                <a:gd name="T88" fmla="*/ 0 w 133"/>
                <a:gd name="T89" fmla="*/ 1 h 228"/>
                <a:gd name="T90" fmla="*/ 0 w 133"/>
                <a:gd name="T91" fmla="*/ 1 h 228"/>
                <a:gd name="T92" fmla="*/ 0 w 133"/>
                <a:gd name="T93" fmla="*/ 1 h 228"/>
                <a:gd name="T94" fmla="*/ 0 w 133"/>
                <a:gd name="T95" fmla="*/ 1 h 228"/>
                <a:gd name="T96" fmla="*/ 0 w 133"/>
                <a:gd name="T97" fmla="*/ 1 h 228"/>
                <a:gd name="T98" fmla="*/ 0 w 133"/>
                <a:gd name="T99" fmla="*/ 0 h 2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28"/>
                <a:gd name="T152" fmla="*/ 133 w 133"/>
                <a:gd name="T153" fmla="*/ 228 h 22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28">
                  <a:moveTo>
                    <a:pt x="93" y="5"/>
                  </a:moveTo>
                  <a:lnTo>
                    <a:pt x="87" y="14"/>
                  </a:lnTo>
                  <a:lnTo>
                    <a:pt x="80" y="28"/>
                  </a:lnTo>
                  <a:lnTo>
                    <a:pt x="73" y="40"/>
                  </a:lnTo>
                  <a:lnTo>
                    <a:pt x="70" y="48"/>
                  </a:lnTo>
                  <a:lnTo>
                    <a:pt x="63" y="48"/>
                  </a:lnTo>
                  <a:lnTo>
                    <a:pt x="54" y="51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8"/>
                  </a:lnTo>
                  <a:lnTo>
                    <a:pt x="11" y="74"/>
                  </a:lnTo>
                  <a:lnTo>
                    <a:pt x="5" y="78"/>
                  </a:lnTo>
                  <a:lnTo>
                    <a:pt x="2" y="83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2" y="89"/>
                  </a:lnTo>
                  <a:lnTo>
                    <a:pt x="6" y="86"/>
                  </a:lnTo>
                  <a:lnTo>
                    <a:pt x="11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1"/>
                  </a:lnTo>
                  <a:lnTo>
                    <a:pt x="43" y="66"/>
                  </a:lnTo>
                  <a:lnTo>
                    <a:pt x="52" y="61"/>
                  </a:lnTo>
                  <a:lnTo>
                    <a:pt x="60" y="58"/>
                  </a:lnTo>
                  <a:lnTo>
                    <a:pt x="66" y="57"/>
                  </a:lnTo>
                  <a:lnTo>
                    <a:pt x="63" y="68"/>
                  </a:lnTo>
                  <a:lnTo>
                    <a:pt x="60" y="83"/>
                  </a:lnTo>
                  <a:lnTo>
                    <a:pt x="57" y="98"/>
                  </a:lnTo>
                  <a:lnTo>
                    <a:pt x="55" y="107"/>
                  </a:lnTo>
                  <a:lnTo>
                    <a:pt x="49" y="113"/>
                  </a:lnTo>
                  <a:lnTo>
                    <a:pt x="43" y="119"/>
                  </a:lnTo>
                  <a:lnTo>
                    <a:pt x="35" y="129"/>
                  </a:lnTo>
                  <a:lnTo>
                    <a:pt x="26" y="136"/>
                  </a:lnTo>
                  <a:lnTo>
                    <a:pt x="18" y="145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5" y="162"/>
                  </a:lnTo>
                  <a:lnTo>
                    <a:pt x="5" y="167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5"/>
                  </a:lnTo>
                  <a:lnTo>
                    <a:pt x="18" y="156"/>
                  </a:lnTo>
                  <a:lnTo>
                    <a:pt x="32" y="142"/>
                  </a:lnTo>
                  <a:lnTo>
                    <a:pt x="46" y="132"/>
                  </a:lnTo>
                  <a:lnTo>
                    <a:pt x="55" y="124"/>
                  </a:lnTo>
                  <a:lnTo>
                    <a:pt x="57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0"/>
                  </a:lnTo>
                  <a:lnTo>
                    <a:pt x="66" y="226"/>
                  </a:lnTo>
                  <a:lnTo>
                    <a:pt x="67" y="228"/>
                  </a:lnTo>
                  <a:lnTo>
                    <a:pt x="67" y="226"/>
                  </a:lnTo>
                  <a:lnTo>
                    <a:pt x="69" y="219"/>
                  </a:lnTo>
                  <a:lnTo>
                    <a:pt x="67" y="199"/>
                  </a:lnTo>
                  <a:lnTo>
                    <a:pt x="67" y="165"/>
                  </a:lnTo>
                  <a:lnTo>
                    <a:pt x="66" y="133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3" y="113"/>
                  </a:lnTo>
                  <a:lnTo>
                    <a:pt x="75" y="119"/>
                  </a:lnTo>
                  <a:lnTo>
                    <a:pt x="81" y="132"/>
                  </a:lnTo>
                  <a:lnTo>
                    <a:pt x="95" y="147"/>
                  </a:lnTo>
                  <a:lnTo>
                    <a:pt x="109" y="164"/>
                  </a:lnTo>
                  <a:lnTo>
                    <a:pt x="119" y="171"/>
                  </a:lnTo>
                  <a:lnTo>
                    <a:pt x="124" y="171"/>
                  </a:lnTo>
                  <a:lnTo>
                    <a:pt x="122" y="168"/>
                  </a:lnTo>
                  <a:lnTo>
                    <a:pt x="118" y="162"/>
                  </a:lnTo>
                  <a:lnTo>
                    <a:pt x="112" y="155"/>
                  </a:lnTo>
                  <a:lnTo>
                    <a:pt x="104" y="144"/>
                  </a:lnTo>
                  <a:lnTo>
                    <a:pt x="93" y="130"/>
                  </a:lnTo>
                  <a:lnTo>
                    <a:pt x="84" y="116"/>
                  </a:lnTo>
                  <a:lnTo>
                    <a:pt x="78" y="106"/>
                  </a:lnTo>
                  <a:lnTo>
                    <a:pt x="78" y="95"/>
                  </a:lnTo>
                  <a:lnTo>
                    <a:pt x="78" y="81"/>
                  </a:lnTo>
                  <a:lnTo>
                    <a:pt x="80" y="68"/>
                  </a:lnTo>
                  <a:lnTo>
                    <a:pt x="81" y="60"/>
                  </a:lnTo>
                  <a:lnTo>
                    <a:pt x="83" y="57"/>
                  </a:lnTo>
                  <a:lnTo>
                    <a:pt x="84" y="57"/>
                  </a:lnTo>
                  <a:lnTo>
                    <a:pt x="87" y="60"/>
                  </a:lnTo>
                  <a:lnTo>
                    <a:pt x="92" y="64"/>
                  </a:lnTo>
                  <a:lnTo>
                    <a:pt x="101" y="74"/>
                  </a:lnTo>
                  <a:lnTo>
                    <a:pt x="112" y="84"/>
                  </a:lnTo>
                  <a:lnTo>
                    <a:pt x="124" y="95"/>
                  </a:lnTo>
                  <a:lnTo>
                    <a:pt x="131" y="101"/>
                  </a:lnTo>
                  <a:lnTo>
                    <a:pt x="133" y="101"/>
                  </a:lnTo>
                  <a:lnTo>
                    <a:pt x="130" y="95"/>
                  </a:lnTo>
                  <a:lnTo>
                    <a:pt x="124" y="89"/>
                  </a:lnTo>
                  <a:lnTo>
                    <a:pt x="118" y="81"/>
                  </a:lnTo>
                  <a:lnTo>
                    <a:pt x="112" y="74"/>
                  </a:lnTo>
                  <a:lnTo>
                    <a:pt x="104" y="64"/>
                  </a:lnTo>
                  <a:lnTo>
                    <a:pt x="98" y="57"/>
                  </a:lnTo>
                  <a:lnTo>
                    <a:pt x="95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3" y="23"/>
                  </a:lnTo>
                  <a:lnTo>
                    <a:pt x="98" y="11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05" name="Freeform 335"/>
            <p:cNvSpPr>
              <a:spLocks/>
            </p:cNvSpPr>
            <p:nvPr/>
          </p:nvSpPr>
          <p:spPr bwMode="auto">
            <a:xfrm>
              <a:off x="678" y="873"/>
              <a:ext cx="132" cy="105"/>
            </a:xfrm>
            <a:custGeom>
              <a:avLst/>
              <a:gdLst>
                <a:gd name="T0" fmla="*/ 1 w 264"/>
                <a:gd name="T1" fmla="*/ 1 h 209"/>
                <a:gd name="T2" fmla="*/ 1 w 264"/>
                <a:gd name="T3" fmla="*/ 1 h 209"/>
                <a:gd name="T4" fmla="*/ 1 w 264"/>
                <a:gd name="T5" fmla="*/ 1 h 209"/>
                <a:gd name="T6" fmla="*/ 1 w 264"/>
                <a:gd name="T7" fmla="*/ 1 h 209"/>
                <a:gd name="T8" fmla="*/ 1 w 264"/>
                <a:gd name="T9" fmla="*/ 1 h 209"/>
                <a:gd name="T10" fmla="*/ 1 w 264"/>
                <a:gd name="T11" fmla="*/ 1 h 209"/>
                <a:gd name="T12" fmla="*/ 1 w 264"/>
                <a:gd name="T13" fmla="*/ 1 h 209"/>
                <a:gd name="T14" fmla="*/ 1 w 264"/>
                <a:gd name="T15" fmla="*/ 1 h 209"/>
                <a:gd name="T16" fmla="*/ 1 w 264"/>
                <a:gd name="T17" fmla="*/ 1 h 209"/>
                <a:gd name="T18" fmla="*/ 1 w 264"/>
                <a:gd name="T19" fmla="*/ 1 h 209"/>
                <a:gd name="T20" fmla="*/ 1 w 264"/>
                <a:gd name="T21" fmla="*/ 1 h 209"/>
                <a:gd name="T22" fmla="*/ 1 w 264"/>
                <a:gd name="T23" fmla="*/ 1 h 209"/>
                <a:gd name="T24" fmla="*/ 1 w 264"/>
                <a:gd name="T25" fmla="*/ 1 h 209"/>
                <a:gd name="T26" fmla="*/ 1 w 264"/>
                <a:gd name="T27" fmla="*/ 1 h 209"/>
                <a:gd name="T28" fmla="*/ 1 w 264"/>
                <a:gd name="T29" fmla="*/ 1 h 209"/>
                <a:gd name="T30" fmla="*/ 1 w 264"/>
                <a:gd name="T31" fmla="*/ 1 h 209"/>
                <a:gd name="T32" fmla="*/ 1 w 264"/>
                <a:gd name="T33" fmla="*/ 1 h 209"/>
                <a:gd name="T34" fmla="*/ 1 w 264"/>
                <a:gd name="T35" fmla="*/ 1 h 209"/>
                <a:gd name="T36" fmla="*/ 1 w 264"/>
                <a:gd name="T37" fmla="*/ 1 h 209"/>
                <a:gd name="T38" fmla="*/ 1 w 264"/>
                <a:gd name="T39" fmla="*/ 1 h 209"/>
                <a:gd name="T40" fmla="*/ 1 w 264"/>
                <a:gd name="T41" fmla="*/ 1 h 209"/>
                <a:gd name="T42" fmla="*/ 1 w 264"/>
                <a:gd name="T43" fmla="*/ 1 h 209"/>
                <a:gd name="T44" fmla="*/ 1 w 264"/>
                <a:gd name="T45" fmla="*/ 1 h 209"/>
                <a:gd name="T46" fmla="*/ 1 w 264"/>
                <a:gd name="T47" fmla="*/ 1 h 209"/>
                <a:gd name="T48" fmla="*/ 1 w 264"/>
                <a:gd name="T49" fmla="*/ 1 h 209"/>
                <a:gd name="T50" fmla="*/ 1 w 264"/>
                <a:gd name="T51" fmla="*/ 1 h 209"/>
                <a:gd name="T52" fmla="*/ 1 w 264"/>
                <a:gd name="T53" fmla="*/ 1 h 209"/>
                <a:gd name="T54" fmla="*/ 1 w 264"/>
                <a:gd name="T55" fmla="*/ 1 h 209"/>
                <a:gd name="T56" fmla="*/ 1 w 264"/>
                <a:gd name="T57" fmla="*/ 1 h 209"/>
                <a:gd name="T58" fmla="*/ 1 w 264"/>
                <a:gd name="T59" fmla="*/ 1 h 209"/>
                <a:gd name="T60" fmla="*/ 1 w 264"/>
                <a:gd name="T61" fmla="*/ 1 h 209"/>
                <a:gd name="T62" fmla="*/ 1 w 264"/>
                <a:gd name="T63" fmla="*/ 1 h 209"/>
                <a:gd name="T64" fmla="*/ 1 w 264"/>
                <a:gd name="T65" fmla="*/ 1 h 209"/>
                <a:gd name="T66" fmla="*/ 1 w 264"/>
                <a:gd name="T67" fmla="*/ 1 h 209"/>
                <a:gd name="T68" fmla="*/ 1 w 264"/>
                <a:gd name="T69" fmla="*/ 1 h 209"/>
                <a:gd name="T70" fmla="*/ 1 w 264"/>
                <a:gd name="T71" fmla="*/ 1 h 209"/>
                <a:gd name="T72" fmla="*/ 1 w 264"/>
                <a:gd name="T73" fmla="*/ 1 h 209"/>
                <a:gd name="T74" fmla="*/ 1 w 264"/>
                <a:gd name="T75" fmla="*/ 1 h 209"/>
                <a:gd name="T76" fmla="*/ 1 w 264"/>
                <a:gd name="T77" fmla="*/ 1 h 209"/>
                <a:gd name="T78" fmla="*/ 1 w 264"/>
                <a:gd name="T79" fmla="*/ 1 h 209"/>
                <a:gd name="T80" fmla="*/ 1 w 264"/>
                <a:gd name="T81" fmla="*/ 1 h 209"/>
                <a:gd name="T82" fmla="*/ 1 w 264"/>
                <a:gd name="T83" fmla="*/ 1 h 209"/>
                <a:gd name="T84" fmla="*/ 1 w 264"/>
                <a:gd name="T85" fmla="*/ 1 h 209"/>
                <a:gd name="T86" fmla="*/ 1 w 264"/>
                <a:gd name="T87" fmla="*/ 1 h 209"/>
                <a:gd name="T88" fmla="*/ 1 w 264"/>
                <a:gd name="T89" fmla="*/ 1 h 209"/>
                <a:gd name="T90" fmla="*/ 1 w 264"/>
                <a:gd name="T91" fmla="*/ 1 h 209"/>
                <a:gd name="T92" fmla="*/ 1 w 264"/>
                <a:gd name="T93" fmla="*/ 1 h 209"/>
                <a:gd name="T94" fmla="*/ 1 w 264"/>
                <a:gd name="T95" fmla="*/ 1 h 209"/>
                <a:gd name="T96" fmla="*/ 1 w 264"/>
                <a:gd name="T97" fmla="*/ 1 h 209"/>
                <a:gd name="T98" fmla="*/ 1 w 264"/>
                <a:gd name="T99" fmla="*/ 1 h 209"/>
                <a:gd name="T100" fmla="*/ 1 w 264"/>
                <a:gd name="T101" fmla="*/ 1 h 209"/>
                <a:gd name="T102" fmla="*/ 1 w 264"/>
                <a:gd name="T103" fmla="*/ 0 h 209"/>
                <a:gd name="T104" fmla="*/ 1 w 264"/>
                <a:gd name="T105" fmla="*/ 1 h 209"/>
                <a:gd name="T106" fmla="*/ 1 w 264"/>
                <a:gd name="T107" fmla="*/ 1 h 209"/>
                <a:gd name="T108" fmla="*/ 1 w 264"/>
                <a:gd name="T109" fmla="*/ 1 h 209"/>
                <a:gd name="T110" fmla="*/ 1 w 264"/>
                <a:gd name="T111" fmla="*/ 1 h 209"/>
                <a:gd name="T112" fmla="*/ 1 w 264"/>
                <a:gd name="T113" fmla="*/ 1 h 209"/>
                <a:gd name="T114" fmla="*/ 1 w 264"/>
                <a:gd name="T115" fmla="*/ 1 h 209"/>
                <a:gd name="T116" fmla="*/ 1 w 264"/>
                <a:gd name="T117" fmla="*/ 1 h 209"/>
                <a:gd name="T118" fmla="*/ 1 w 264"/>
                <a:gd name="T119" fmla="*/ 1 h 209"/>
                <a:gd name="T120" fmla="*/ 1 w 264"/>
                <a:gd name="T121" fmla="*/ 1 h 209"/>
                <a:gd name="T122" fmla="*/ 1 w 264"/>
                <a:gd name="T123" fmla="*/ 1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7"/>
                  </a:moveTo>
                  <a:lnTo>
                    <a:pt x="4" y="21"/>
                  </a:lnTo>
                  <a:lnTo>
                    <a:pt x="12" y="27"/>
                  </a:lnTo>
                  <a:lnTo>
                    <a:pt x="20" y="34"/>
                  </a:lnTo>
                  <a:lnTo>
                    <a:pt x="24" y="38"/>
                  </a:lnTo>
                  <a:lnTo>
                    <a:pt x="30" y="41"/>
                  </a:lnTo>
                  <a:lnTo>
                    <a:pt x="41" y="46"/>
                  </a:lnTo>
                  <a:lnTo>
                    <a:pt x="52" y="50"/>
                  </a:lnTo>
                  <a:lnTo>
                    <a:pt x="58" y="56"/>
                  </a:lnTo>
                  <a:lnTo>
                    <a:pt x="58" y="76"/>
                  </a:lnTo>
                  <a:lnTo>
                    <a:pt x="58" y="98"/>
                  </a:lnTo>
                  <a:lnTo>
                    <a:pt x="59" y="118"/>
                  </a:lnTo>
                  <a:lnTo>
                    <a:pt x="61" y="133"/>
                  </a:lnTo>
                  <a:lnTo>
                    <a:pt x="64" y="139"/>
                  </a:lnTo>
                  <a:lnTo>
                    <a:pt x="65" y="137"/>
                  </a:lnTo>
                  <a:lnTo>
                    <a:pt x="67" y="133"/>
                  </a:lnTo>
                  <a:lnTo>
                    <a:pt x="65" y="125"/>
                  </a:lnTo>
                  <a:lnTo>
                    <a:pt x="65" y="111"/>
                  </a:lnTo>
                  <a:lnTo>
                    <a:pt x="67" y="90"/>
                  </a:lnTo>
                  <a:lnTo>
                    <a:pt x="70" y="69"/>
                  </a:lnTo>
                  <a:lnTo>
                    <a:pt x="72" y="56"/>
                  </a:lnTo>
                  <a:lnTo>
                    <a:pt x="76" y="60"/>
                  </a:lnTo>
                  <a:lnTo>
                    <a:pt x="82" y="66"/>
                  </a:lnTo>
                  <a:lnTo>
                    <a:pt x="88" y="72"/>
                  </a:lnTo>
                  <a:lnTo>
                    <a:pt x="96" y="79"/>
                  </a:lnTo>
                  <a:lnTo>
                    <a:pt x="104" y="85"/>
                  </a:lnTo>
                  <a:lnTo>
                    <a:pt x="111" y="92"/>
                  </a:lnTo>
                  <a:lnTo>
                    <a:pt x="116" y="96"/>
                  </a:lnTo>
                  <a:lnTo>
                    <a:pt x="120" y="98"/>
                  </a:lnTo>
                  <a:lnTo>
                    <a:pt x="123" y="122"/>
                  </a:lnTo>
                  <a:lnTo>
                    <a:pt x="128" y="154"/>
                  </a:lnTo>
                  <a:lnTo>
                    <a:pt x="136" y="186"/>
                  </a:lnTo>
                  <a:lnTo>
                    <a:pt x="143" y="205"/>
                  </a:lnTo>
                  <a:lnTo>
                    <a:pt x="148" y="209"/>
                  </a:lnTo>
                  <a:lnTo>
                    <a:pt x="149" y="206"/>
                  </a:lnTo>
                  <a:lnTo>
                    <a:pt x="148" y="199"/>
                  </a:lnTo>
                  <a:lnTo>
                    <a:pt x="145" y="189"/>
                  </a:lnTo>
                  <a:lnTo>
                    <a:pt x="140" y="173"/>
                  </a:lnTo>
                  <a:lnTo>
                    <a:pt x="136" y="148"/>
                  </a:lnTo>
                  <a:lnTo>
                    <a:pt x="133" y="124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2"/>
                  </a:lnTo>
                  <a:lnTo>
                    <a:pt x="181" y="133"/>
                  </a:lnTo>
                  <a:lnTo>
                    <a:pt x="201" y="145"/>
                  </a:lnTo>
                  <a:lnTo>
                    <a:pt x="221" y="156"/>
                  </a:lnTo>
                  <a:lnTo>
                    <a:pt x="239" y="166"/>
                  </a:lnTo>
                  <a:lnTo>
                    <a:pt x="253" y="174"/>
                  </a:lnTo>
                  <a:lnTo>
                    <a:pt x="259" y="179"/>
                  </a:lnTo>
                  <a:lnTo>
                    <a:pt x="262" y="182"/>
                  </a:lnTo>
                  <a:lnTo>
                    <a:pt x="264" y="180"/>
                  </a:lnTo>
                  <a:lnTo>
                    <a:pt x="261" y="176"/>
                  </a:lnTo>
                  <a:lnTo>
                    <a:pt x="253" y="168"/>
                  </a:lnTo>
                  <a:lnTo>
                    <a:pt x="246" y="162"/>
                  </a:lnTo>
                  <a:lnTo>
                    <a:pt x="232" y="153"/>
                  </a:lnTo>
                  <a:lnTo>
                    <a:pt x="215" y="142"/>
                  </a:lnTo>
                  <a:lnTo>
                    <a:pt x="197" y="131"/>
                  </a:lnTo>
                  <a:lnTo>
                    <a:pt x="178" y="119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39" y="98"/>
                  </a:lnTo>
                  <a:lnTo>
                    <a:pt x="133" y="95"/>
                  </a:lnTo>
                  <a:lnTo>
                    <a:pt x="134" y="93"/>
                  </a:lnTo>
                  <a:lnTo>
                    <a:pt x="142" y="93"/>
                  </a:lnTo>
                  <a:lnTo>
                    <a:pt x="151" y="90"/>
                  </a:lnTo>
                  <a:lnTo>
                    <a:pt x="160" y="87"/>
                  </a:lnTo>
                  <a:lnTo>
                    <a:pt x="174" y="84"/>
                  </a:lnTo>
                  <a:lnTo>
                    <a:pt x="188" y="82"/>
                  </a:lnTo>
                  <a:lnTo>
                    <a:pt x="204" y="81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6" y="84"/>
                  </a:lnTo>
                  <a:lnTo>
                    <a:pt x="255" y="87"/>
                  </a:lnTo>
                  <a:lnTo>
                    <a:pt x="264" y="90"/>
                  </a:lnTo>
                  <a:lnTo>
                    <a:pt x="264" y="89"/>
                  </a:lnTo>
                  <a:lnTo>
                    <a:pt x="259" y="82"/>
                  </a:lnTo>
                  <a:lnTo>
                    <a:pt x="252" y="78"/>
                  </a:lnTo>
                  <a:lnTo>
                    <a:pt x="244" y="76"/>
                  </a:lnTo>
                  <a:lnTo>
                    <a:pt x="230" y="76"/>
                  </a:lnTo>
                  <a:lnTo>
                    <a:pt x="213" y="75"/>
                  </a:lnTo>
                  <a:lnTo>
                    <a:pt x="195" y="75"/>
                  </a:lnTo>
                  <a:lnTo>
                    <a:pt x="175" y="76"/>
                  </a:lnTo>
                  <a:lnTo>
                    <a:pt x="159" y="76"/>
                  </a:lnTo>
                  <a:lnTo>
                    <a:pt x="145" y="78"/>
                  </a:lnTo>
                  <a:lnTo>
                    <a:pt x="137" y="78"/>
                  </a:lnTo>
                  <a:lnTo>
                    <a:pt x="133" y="76"/>
                  </a:lnTo>
                  <a:lnTo>
                    <a:pt x="125" y="73"/>
                  </a:lnTo>
                  <a:lnTo>
                    <a:pt x="119" y="69"/>
                  </a:lnTo>
                  <a:lnTo>
                    <a:pt x="110" y="63"/>
                  </a:lnTo>
                  <a:lnTo>
                    <a:pt x="102" y="58"/>
                  </a:lnTo>
                  <a:lnTo>
                    <a:pt x="96" y="52"/>
                  </a:lnTo>
                  <a:lnTo>
                    <a:pt x="90" y="47"/>
                  </a:lnTo>
                  <a:lnTo>
                    <a:pt x="87" y="44"/>
                  </a:lnTo>
                  <a:lnTo>
                    <a:pt x="94" y="40"/>
                  </a:lnTo>
                  <a:lnTo>
                    <a:pt x="105" y="35"/>
                  </a:lnTo>
                  <a:lnTo>
                    <a:pt x="116" y="29"/>
                  </a:lnTo>
                  <a:lnTo>
                    <a:pt x="126" y="23"/>
                  </a:lnTo>
                  <a:lnTo>
                    <a:pt x="137" y="17"/>
                  </a:lnTo>
                  <a:lnTo>
                    <a:pt x="148" y="11"/>
                  </a:lnTo>
                  <a:lnTo>
                    <a:pt x="157" y="8"/>
                  </a:lnTo>
                  <a:lnTo>
                    <a:pt x="163" y="6"/>
                  </a:lnTo>
                  <a:lnTo>
                    <a:pt x="169" y="5"/>
                  </a:lnTo>
                  <a:lnTo>
                    <a:pt x="168" y="1"/>
                  </a:lnTo>
                  <a:lnTo>
                    <a:pt x="160" y="0"/>
                  </a:lnTo>
                  <a:lnTo>
                    <a:pt x="149" y="3"/>
                  </a:lnTo>
                  <a:lnTo>
                    <a:pt x="142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99" y="26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6" y="37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6" y="38"/>
                  </a:lnTo>
                  <a:lnTo>
                    <a:pt x="47" y="34"/>
                  </a:lnTo>
                  <a:lnTo>
                    <a:pt x="41" y="31"/>
                  </a:lnTo>
                  <a:lnTo>
                    <a:pt x="35" y="27"/>
                  </a:lnTo>
                  <a:lnTo>
                    <a:pt x="27" y="24"/>
                  </a:lnTo>
                  <a:lnTo>
                    <a:pt x="21" y="21"/>
                  </a:lnTo>
                  <a:lnTo>
                    <a:pt x="14" y="20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1" name="Group 14"/>
          <p:cNvGrpSpPr>
            <a:grpSpLocks/>
          </p:cNvGrpSpPr>
          <p:nvPr/>
        </p:nvGrpSpPr>
        <p:grpSpPr bwMode="auto">
          <a:xfrm rot="5400000">
            <a:off x="7380288" y="138113"/>
            <a:ext cx="1689100" cy="1689100"/>
            <a:chOff x="382" y="373"/>
            <a:chExt cx="1064" cy="1064"/>
          </a:xfrm>
        </p:grpSpPr>
        <p:grpSp>
          <p:nvGrpSpPr>
            <p:cNvPr id="14664" name="Group 15"/>
            <p:cNvGrpSpPr>
              <a:grpSpLocks/>
            </p:cNvGrpSpPr>
            <p:nvPr/>
          </p:nvGrpSpPr>
          <p:grpSpPr bwMode="auto">
            <a:xfrm>
              <a:off x="392" y="378"/>
              <a:ext cx="1054" cy="881"/>
              <a:chOff x="392" y="378"/>
              <a:chExt cx="1054" cy="881"/>
            </a:xfrm>
          </p:grpSpPr>
          <p:sp>
            <p:nvSpPr>
              <p:cNvPr id="14785" name="Freeform 16"/>
              <p:cNvSpPr>
                <a:spLocks/>
              </p:cNvSpPr>
              <p:nvPr/>
            </p:nvSpPr>
            <p:spPr bwMode="auto">
              <a:xfrm>
                <a:off x="958" y="402"/>
                <a:ext cx="148" cy="65"/>
              </a:xfrm>
              <a:custGeom>
                <a:avLst/>
                <a:gdLst>
                  <a:gd name="T0" fmla="*/ 0 w 296"/>
                  <a:gd name="T1" fmla="*/ 1 h 130"/>
                  <a:gd name="T2" fmla="*/ 0 w 296"/>
                  <a:gd name="T3" fmla="*/ 1 h 130"/>
                  <a:gd name="T4" fmla="*/ 1 w 296"/>
                  <a:gd name="T5" fmla="*/ 1 h 130"/>
                  <a:gd name="T6" fmla="*/ 1 w 296"/>
                  <a:gd name="T7" fmla="*/ 1 h 130"/>
                  <a:gd name="T8" fmla="*/ 1 w 296"/>
                  <a:gd name="T9" fmla="*/ 1 h 130"/>
                  <a:gd name="T10" fmla="*/ 1 w 296"/>
                  <a:gd name="T11" fmla="*/ 1 h 130"/>
                  <a:gd name="T12" fmla="*/ 1 w 296"/>
                  <a:gd name="T13" fmla="*/ 1 h 130"/>
                  <a:gd name="T14" fmla="*/ 1 w 296"/>
                  <a:gd name="T15" fmla="*/ 1 h 130"/>
                  <a:gd name="T16" fmla="*/ 1 w 296"/>
                  <a:gd name="T17" fmla="*/ 1 h 130"/>
                  <a:gd name="T18" fmla="*/ 1 w 296"/>
                  <a:gd name="T19" fmla="*/ 1 h 130"/>
                  <a:gd name="T20" fmla="*/ 1 w 296"/>
                  <a:gd name="T21" fmla="*/ 1 h 130"/>
                  <a:gd name="T22" fmla="*/ 1 w 296"/>
                  <a:gd name="T23" fmla="*/ 1 h 130"/>
                  <a:gd name="T24" fmla="*/ 1 w 296"/>
                  <a:gd name="T25" fmla="*/ 1 h 130"/>
                  <a:gd name="T26" fmla="*/ 1 w 296"/>
                  <a:gd name="T27" fmla="*/ 1 h 130"/>
                  <a:gd name="T28" fmla="*/ 1 w 296"/>
                  <a:gd name="T29" fmla="*/ 1 h 130"/>
                  <a:gd name="T30" fmla="*/ 1 w 296"/>
                  <a:gd name="T31" fmla="*/ 1 h 130"/>
                  <a:gd name="T32" fmla="*/ 1 w 296"/>
                  <a:gd name="T33" fmla="*/ 1 h 130"/>
                  <a:gd name="T34" fmla="*/ 1 w 296"/>
                  <a:gd name="T35" fmla="*/ 1 h 130"/>
                  <a:gd name="T36" fmla="*/ 1 w 296"/>
                  <a:gd name="T37" fmla="*/ 1 h 130"/>
                  <a:gd name="T38" fmla="*/ 1 w 296"/>
                  <a:gd name="T39" fmla="*/ 1 h 130"/>
                  <a:gd name="T40" fmla="*/ 1 w 296"/>
                  <a:gd name="T41" fmla="*/ 0 h 130"/>
                  <a:gd name="T42" fmla="*/ 1 w 296"/>
                  <a:gd name="T43" fmla="*/ 1 h 130"/>
                  <a:gd name="T44" fmla="*/ 1 w 296"/>
                  <a:gd name="T45" fmla="*/ 1 h 130"/>
                  <a:gd name="T46" fmla="*/ 1 w 296"/>
                  <a:gd name="T47" fmla="*/ 1 h 130"/>
                  <a:gd name="T48" fmla="*/ 1 w 296"/>
                  <a:gd name="T49" fmla="*/ 1 h 130"/>
                  <a:gd name="T50" fmla="*/ 1 w 296"/>
                  <a:gd name="T51" fmla="*/ 1 h 130"/>
                  <a:gd name="T52" fmla="*/ 1 w 296"/>
                  <a:gd name="T53" fmla="*/ 1 h 130"/>
                  <a:gd name="T54" fmla="*/ 1 w 296"/>
                  <a:gd name="T55" fmla="*/ 1 h 130"/>
                  <a:gd name="T56" fmla="*/ 1 w 296"/>
                  <a:gd name="T57" fmla="*/ 1 h 130"/>
                  <a:gd name="T58" fmla="*/ 1 w 296"/>
                  <a:gd name="T59" fmla="*/ 1 h 130"/>
                  <a:gd name="T60" fmla="*/ 1 w 296"/>
                  <a:gd name="T61" fmla="*/ 1 h 130"/>
                  <a:gd name="T62" fmla="*/ 1 w 296"/>
                  <a:gd name="T63" fmla="*/ 1 h 130"/>
                  <a:gd name="T64" fmla="*/ 1 w 296"/>
                  <a:gd name="T65" fmla="*/ 1 h 130"/>
                  <a:gd name="T66" fmla="*/ 1 w 296"/>
                  <a:gd name="T67" fmla="*/ 1 h 130"/>
                  <a:gd name="T68" fmla="*/ 1 w 296"/>
                  <a:gd name="T69" fmla="*/ 1 h 130"/>
                  <a:gd name="T70" fmla="*/ 1 w 296"/>
                  <a:gd name="T71" fmla="*/ 1 h 130"/>
                  <a:gd name="T72" fmla="*/ 0 w 296"/>
                  <a:gd name="T73" fmla="*/ 1 h 1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96"/>
                  <a:gd name="T112" fmla="*/ 0 h 130"/>
                  <a:gd name="T113" fmla="*/ 296 w 296"/>
                  <a:gd name="T114" fmla="*/ 130 h 1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96" h="130">
                    <a:moveTo>
                      <a:pt x="0" y="113"/>
                    </a:moveTo>
                    <a:lnTo>
                      <a:pt x="0" y="112"/>
                    </a:lnTo>
                    <a:lnTo>
                      <a:pt x="5" y="110"/>
                    </a:lnTo>
                    <a:lnTo>
                      <a:pt x="8" y="109"/>
                    </a:lnTo>
                    <a:lnTo>
                      <a:pt x="8" y="107"/>
                    </a:lnTo>
                    <a:lnTo>
                      <a:pt x="32" y="113"/>
                    </a:lnTo>
                    <a:lnTo>
                      <a:pt x="56" y="116"/>
                    </a:lnTo>
                    <a:lnTo>
                      <a:pt x="79" y="118"/>
                    </a:lnTo>
                    <a:lnTo>
                      <a:pt x="101" y="115"/>
                    </a:lnTo>
                    <a:lnTo>
                      <a:pt x="122" y="110"/>
                    </a:lnTo>
                    <a:lnTo>
                      <a:pt x="143" y="104"/>
                    </a:lnTo>
                    <a:lnTo>
                      <a:pt x="163" y="97"/>
                    </a:lnTo>
                    <a:lnTo>
                      <a:pt x="182" y="87"/>
                    </a:lnTo>
                    <a:lnTo>
                      <a:pt x="200" y="77"/>
                    </a:lnTo>
                    <a:lnTo>
                      <a:pt x="217" y="66"/>
                    </a:lnTo>
                    <a:lnTo>
                      <a:pt x="232" y="55"/>
                    </a:lnTo>
                    <a:lnTo>
                      <a:pt x="247" y="43"/>
                    </a:lnTo>
                    <a:lnTo>
                      <a:pt x="261" y="31"/>
                    </a:lnTo>
                    <a:lnTo>
                      <a:pt x="273" y="20"/>
                    </a:lnTo>
                    <a:lnTo>
                      <a:pt x="285" y="10"/>
                    </a:lnTo>
                    <a:lnTo>
                      <a:pt x="296" y="0"/>
                    </a:lnTo>
                    <a:lnTo>
                      <a:pt x="293" y="13"/>
                    </a:lnTo>
                    <a:lnTo>
                      <a:pt x="285" y="25"/>
                    </a:lnTo>
                    <a:lnTo>
                      <a:pt x="275" y="37"/>
                    </a:lnTo>
                    <a:lnTo>
                      <a:pt x="259" y="51"/>
                    </a:lnTo>
                    <a:lnTo>
                      <a:pt x="243" y="65"/>
                    </a:lnTo>
                    <a:lnTo>
                      <a:pt x="224" y="78"/>
                    </a:lnTo>
                    <a:lnTo>
                      <a:pt x="203" y="91"/>
                    </a:lnTo>
                    <a:lnTo>
                      <a:pt x="180" y="101"/>
                    </a:lnTo>
                    <a:lnTo>
                      <a:pt x="157" y="112"/>
                    </a:lnTo>
                    <a:lnTo>
                      <a:pt x="133" y="120"/>
                    </a:lnTo>
                    <a:lnTo>
                      <a:pt x="108" y="126"/>
                    </a:lnTo>
                    <a:lnTo>
                      <a:pt x="85" y="130"/>
                    </a:lnTo>
                    <a:lnTo>
                      <a:pt x="61" y="130"/>
                    </a:lnTo>
                    <a:lnTo>
                      <a:pt x="40" y="129"/>
                    </a:lnTo>
                    <a:lnTo>
                      <a:pt x="18" y="12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6" name="Freeform 17"/>
              <p:cNvSpPr>
                <a:spLocks/>
              </p:cNvSpPr>
              <p:nvPr/>
            </p:nvSpPr>
            <p:spPr bwMode="auto">
              <a:xfrm>
                <a:off x="1074" y="383"/>
                <a:ext cx="8" cy="50"/>
              </a:xfrm>
              <a:custGeom>
                <a:avLst/>
                <a:gdLst>
                  <a:gd name="T0" fmla="*/ 0 w 17"/>
                  <a:gd name="T1" fmla="*/ 0 h 101"/>
                  <a:gd name="T2" fmla="*/ 0 w 17"/>
                  <a:gd name="T3" fmla="*/ 0 h 101"/>
                  <a:gd name="T4" fmla="*/ 0 w 17"/>
                  <a:gd name="T5" fmla="*/ 0 h 101"/>
                  <a:gd name="T6" fmla="*/ 0 w 17"/>
                  <a:gd name="T7" fmla="*/ 0 h 101"/>
                  <a:gd name="T8" fmla="*/ 0 w 17"/>
                  <a:gd name="T9" fmla="*/ 0 h 101"/>
                  <a:gd name="T10" fmla="*/ 0 w 17"/>
                  <a:gd name="T11" fmla="*/ 0 h 101"/>
                  <a:gd name="T12" fmla="*/ 0 w 17"/>
                  <a:gd name="T13" fmla="*/ 0 h 101"/>
                  <a:gd name="T14" fmla="*/ 0 w 17"/>
                  <a:gd name="T15" fmla="*/ 0 h 101"/>
                  <a:gd name="T16" fmla="*/ 0 w 17"/>
                  <a:gd name="T17" fmla="*/ 0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1"/>
                  <a:gd name="T29" fmla="*/ 17 w 17"/>
                  <a:gd name="T30" fmla="*/ 101 h 1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1">
                    <a:moveTo>
                      <a:pt x="12" y="0"/>
                    </a:moveTo>
                    <a:lnTo>
                      <a:pt x="17" y="12"/>
                    </a:lnTo>
                    <a:lnTo>
                      <a:pt x="17" y="41"/>
                    </a:lnTo>
                    <a:lnTo>
                      <a:pt x="12" y="75"/>
                    </a:lnTo>
                    <a:lnTo>
                      <a:pt x="0" y="101"/>
                    </a:lnTo>
                    <a:lnTo>
                      <a:pt x="3" y="75"/>
                    </a:lnTo>
                    <a:lnTo>
                      <a:pt x="6" y="41"/>
                    </a:lnTo>
                    <a:lnTo>
                      <a:pt x="9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7" name="Freeform 18"/>
              <p:cNvSpPr>
                <a:spLocks/>
              </p:cNvSpPr>
              <p:nvPr/>
            </p:nvSpPr>
            <p:spPr bwMode="auto">
              <a:xfrm>
                <a:off x="1062" y="382"/>
                <a:ext cx="10" cy="60"/>
              </a:xfrm>
              <a:custGeom>
                <a:avLst/>
                <a:gdLst>
                  <a:gd name="T0" fmla="*/ 0 w 21"/>
                  <a:gd name="T1" fmla="*/ 0 h 120"/>
                  <a:gd name="T2" fmla="*/ 0 w 21"/>
                  <a:gd name="T3" fmla="*/ 1 h 120"/>
                  <a:gd name="T4" fmla="*/ 0 w 21"/>
                  <a:gd name="T5" fmla="*/ 1 h 120"/>
                  <a:gd name="T6" fmla="*/ 0 w 21"/>
                  <a:gd name="T7" fmla="*/ 1 h 120"/>
                  <a:gd name="T8" fmla="*/ 0 w 21"/>
                  <a:gd name="T9" fmla="*/ 1 h 120"/>
                  <a:gd name="T10" fmla="*/ 0 w 21"/>
                  <a:gd name="T11" fmla="*/ 1 h 120"/>
                  <a:gd name="T12" fmla="*/ 0 w 21"/>
                  <a:gd name="T13" fmla="*/ 1 h 120"/>
                  <a:gd name="T14" fmla="*/ 0 w 21"/>
                  <a:gd name="T15" fmla="*/ 1 h 120"/>
                  <a:gd name="T16" fmla="*/ 0 w 21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20"/>
                  <a:gd name="T29" fmla="*/ 21 w 21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20">
                    <a:moveTo>
                      <a:pt x="16" y="0"/>
                    </a:moveTo>
                    <a:lnTo>
                      <a:pt x="21" y="15"/>
                    </a:lnTo>
                    <a:lnTo>
                      <a:pt x="19" y="50"/>
                    </a:lnTo>
                    <a:lnTo>
                      <a:pt x="13" y="90"/>
                    </a:lnTo>
                    <a:lnTo>
                      <a:pt x="0" y="120"/>
                    </a:lnTo>
                    <a:lnTo>
                      <a:pt x="3" y="96"/>
                    </a:lnTo>
                    <a:lnTo>
                      <a:pt x="6" y="55"/>
                    </a:lnTo>
                    <a:lnTo>
                      <a:pt x="1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8" name="Freeform 19"/>
              <p:cNvSpPr>
                <a:spLocks/>
              </p:cNvSpPr>
              <p:nvPr/>
            </p:nvSpPr>
            <p:spPr bwMode="auto">
              <a:xfrm>
                <a:off x="1040" y="391"/>
                <a:ext cx="9" cy="63"/>
              </a:xfrm>
              <a:custGeom>
                <a:avLst/>
                <a:gdLst>
                  <a:gd name="T0" fmla="*/ 1 w 17"/>
                  <a:gd name="T1" fmla="*/ 0 h 127"/>
                  <a:gd name="T2" fmla="*/ 1 w 17"/>
                  <a:gd name="T3" fmla="*/ 0 h 127"/>
                  <a:gd name="T4" fmla="*/ 1 w 17"/>
                  <a:gd name="T5" fmla="*/ 0 h 127"/>
                  <a:gd name="T6" fmla="*/ 1 w 17"/>
                  <a:gd name="T7" fmla="*/ 0 h 127"/>
                  <a:gd name="T8" fmla="*/ 0 w 17"/>
                  <a:gd name="T9" fmla="*/ 0 h 127"/>
                  <a:gd name="T10" fmla="*/ 0 w 17"/>
                  <a:gd name="T11" fmla="*/ 0 h 127"/>
                  <a:gd name="T12" fmla="*/ 1 w 17"/>
                  <a:gd name="T13" fmla="*/ 0 h 127"/>
                  <a:gd name="T14" fmla="*/ 1 w 17"/>
                  <a:gd name="T15" fmla="*/ 0 h 127"/>
                  <a:gd name="T16" fmla="*/ 1 w 17"/>
                  <a:gd name="T17" fmla="*/ 0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7"/>
                  <a:gd name="T29" fmla="*/ 17 w 17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7">
                    <a:moveTo>
                      <a:pt x="9" y="0"/>
                    </a:moveTo>
                    <a:lnTo>
                      <a:pt x="15" y="17"/>
                    </a:lnTo>
                    <a:lnTo>
                      <a:pt x="17" y="55"/>
                    </a:lnTo>
                    <a:lnTo>
                      <a:pt x="12" y="98"/>
                    </a:lnTo>
                    <a:lnTo>
                      <a:pt x="0" y="127"/>
                    </a:lnTo>
                    <a:lnTo>
                      <a:pt x="0" y="101"/>
                    </a:lnTo>
                    <a:lnTo>
                      <a:pt x="1" y="58"/>
                    </a:lnTo>
                    <a:lnTo>
                      <a:pt x="4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9" name="Freeform 20"/>
              <p:cNvSpPr>
                <a:spLocks/>
              </p:cNvSpPr>
              <p:nvPr/>
            </p:nvSpPr>
            <p:spPr bwMode="auto">
              <a:xfrm>
                <a:off x="1027" y="402"/>
                <a:ext cx="7" cy="57"/>
              </a:xfrm>
              <a:custGeom>
                <a:avLst/>
                <a:gdLst>
                  <a:gd name="T0" fmla="*/ 1 w 14"/>
                  <a:gd name="T1" fmla="*/ 0 h 113"/>
                  <a:gd name="T2" fmla="*/ 1 w 14"/>
                  <a:gd name="T3" fmla="*/ 1 h 113"/>
                  <a:gd name="T4" fmla="*/ 1 w 14"/>
                  <a:gd name="T5" fmla="*/ 1 h 113"/>
                  <a:gd name="T6" fmla="*/ 1 w 14"/>
                  <a:gd name="T7" fmla="*/ 1 h 113"/>
                  <a:gd name="T8" fmla="*/ 1 w 14"/>
                  <a:gd name="T9" fmla="*/ 1 h 113"/>
                  <a:gd name="T10" fmla="*/ 1 w 14"/>
                  <a:gd name="T11" fmla="*/ 1 h 113"/>
                  <a:gd name="T12" fmla="*/ 0 w 14"/>
                  <a:gd name="T13" fmla="*/ 1 h 113"/>
                  <a:gd name="T14" fmla="*/ 1 w 14"/>
                  <a:gd name="T15" fmla="*/ 1 h 113"/>
                  <a:gd name="T16" fmla="*/ 1 w 14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13"/>
                  <a:gd name="T29" fmla="*/ 14 w 14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13">
                    <a:moveTo>
                      <a:pt x="8" y="0"/>
                    </a:moveTo>
                    <a:lnTo>
                      <a:pt x="13" y="15"/>
                    </a:lnTo>
                    <a:lnTo>
                      <a:pt x="14" y="50"/>
                    </a:lnTo>
                    <a:lnTo>
                      <a:pt x="11" y="89"/>
                    </a:lnTo>
                    <a:lnTo>
                      <a:pt x="2" y="113"/>
                    </a:lnTo>
                    <a:lnTo>
                      <a:pt x="2" y="87"/>
                    </a:lnTo>
                    <a:lnTo>
                      <a:pt x="0" y="49"/>
                    </a:lnTo>
                    <a:lnTo>
                      <a:pt x="2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0" name="Freeform 21"/>
              <p:cNvSpPr>
                <a:spLocks/>
              </p:cNvSpPr>
              <p:nvPr/>
            </p:nvSpPr>
            <p:spPr bwMode="auto">
              <a:xfrm>
                <a:off x="1000" y="417"/>
                <a:ext cx="8" cy="47"/>
              </a:xfrm>
              <a:custGeom>
                <a:avLst/>
                <a:gdLst>
                  <a:gd name="T0" fmla="*/ 0 w 17"/>
                  <a:gd name="T1" fmla="*/ 0 h 95"/>
                  <a:gd name="T2" fmla="*/ 0 w 17"/>
                  <a:gd name="T3" fmla="*/ 0 h 95"/>
                  <a:gd name="T4" fmla="*/ 0 w 17"/>
                  <a:gd name="T5" fmla="*/ 0 h 95"/>
                  <a:gd name="T6" fmla="*/ 0 w 17"/>
                  <a:gd name="T7" fmla="*/ 0 h 95"/>
                  <a:gd name="T8" fmla="*/ 0 w 17"/>
                  <a:gd name="T9" fmla="*/ 0 h 95"/>
                  <a:gd name="T10" fmla="*/ 0 w 17"/>
                  <a:gd name="T11" fmla="*/ 0 h 95"/>
                  <a:gd name="T12" fmla="*/ 0 w 17"/>
                  <a:gd name="T13" fmla="*/ 0 h 95"/>
                  <a:gd name="T14" fmla="*/ 0 w 17"/>
                  <a:gd name="T15" fmla="*/ 0 h 95"/>
                  <a:gd name="T16" fmla="*/ 0 w 17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5"/>
                  <a:gd name="T29" fmla="*/ 17 w 17"/>
                  <a:gd name="T30" fmla="*/ 95 h 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5">
                    <a:moveTo>
                      <a:pt x="3" y="0"/>
                    </a:moveTo>
                    <a:lnTo>
                      <a:pt x="11" y="11"/>
                    </a:lnTo>
                    <a:lnTo>
                      <a:pt x="17" y="38"/>
                    </a:lnTo>
                    <a:lnTo>
                      <a:pt x="15" y="69"/>
                    </a:lnTo>
                    <a:lnTo>
                      <a:pt x="6" y="95"/>
                    </a:lnTo>
                    <a:lnTo>
                      <a:pt x="5" y="72"/>
                    </a:lnTo>
                    <a:lnTo>
                      <a:pt x="1" y="40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1" name="Freeform 22"/>
              <p:cNvSpPr>
                <a:spLocks/>
              </p:cNvSpPr>
              <p:nvPr/>
            </p:nvSpPr>
            <p:spPr bwMode="auto">
              <a:xfrm>
                <a:off x="961" y="438"/>
                <a:ext cx="10" cy="23"/>
              </a:xfrm>
              <a:custGeom>
                <a:avLst/>
                <a:gdLst>
                  <a:gd name="T0" fmla="*/ 1 w 20"/>
                  <a:gd name="T1" fmla="*/ 0 h 46"/>
                  <a:gd name="T2" fmla="*/ 1 w 20"/>
                  <a:gd name="T3" fmla="*/ 1 h 46"/>
                  <a:gd name="T4" fmla="*/ 1 w 20"/>
                  <a:gd name="T5" fmla="*/ 1 h 46"/>
                  <a:gd name="T6" fmla="*/ 1 w 20"/>
                  <a:gd name="T7" fmla="*/ 1 h 46"/>
                  <a:gd name="T8" fmla="*/ 1 w 20"/>
                  <a:gd name="T9" fmla="*/ 1 h 46"/>
                  <a:gd name="T10" fmla="*/ 1 w 20"/>
                  <a:gd name="T11" fmla="*/ 1 h 46"/>
                  <a:gd name="T12" fmla="*/ 1 w 20"/>
                  <a:gd name="T13" fmla="*/ 1 h 46"/>
                  <a:gd name="T14" fmla="*/ 0 w 20"/>
                  <a:gd name="T15" fmla="*/ 1 h 46"/>
                  <a:gd name="T16" fmla="*/ 1 w 20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6"/>
                  <a:gd name="T29" fmla="*/ 20 w 20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6">
                    <a:moveTo>
                      <a:pt x="3" y="0"/>
                    </a:moveTo>
                    <a:lnTo>
                      <a:pt x="9" y="4"/>
                    </a:lnTo>
                    <a:lnTo>
                      <a:pt x="17" y="18"/>
                    </a:lnTo>
                    <a:lnTo>
                      <a:pt x="20" y="35"/>
                    </a:lnTo>
                    <a:lnTo>
                      <a:pt x="15" y="46"/>
                    </a:lnTo>
                    <a:lnTo>
                      <a:pt x="15" y="30"/>
                    </a:lnTo>
                    <a:lnTo>
                      <a:pt x="8" y="15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2" name="Freeform 23"/>
              <p:cNvSpPr>
                <a:spLocks/>
              </p:cNvSpPr>
              <p:nvPr/>
            </p:nvSpPr>
            <p:spPr bwMode="auto">
              <a:xfrm>
                <a:off x="1089" y="378"/>
                <a:ext cx="8" cy="44"/>
              </a:xfrm>
              <a:custGeom>
                <a:avLst/>
                <a:gdLst>
                  <a:gd name="T0" fmla="*/ 0 w 17"/>
                  <a:gd name="T1" fmla="*/ 0 h 87"/>
                  <a:gd name="T2" fmla="*/ 0 w 17"/>
                  <a:gd name="T3" fmla="*/ 1 h 87"/>
                  <a:gd name="T4" fmla="*/ 0 w 17"/>
                  <a:gd name="T5" fmla="*/ 1 h 87"/>
                  <a:gd name="T6" fmla="*/ 0 w 17"/>
                  <a:gd name="T7" fmla="*/ 1 h 87"/>
                  <a:gd name="T8" fmla="*/ 0 w 17"/>
                  <a:gd name="T9" fmla="*/ 1 h 87"/>
                  <a:gd name="T10" fmla="*/ 0 w 17"/>
                  <a:gd name="T11" fmla="*/ 1 h 87"/>
                  <a:gd name="T12" fmla="*/ 0 w 17"/>
                  <a:gd name="T13" fmla="*/ 1 h 87"/>
                  <a:gd name="T14" fmla="*/ 0 w 17"/>
                  <a:gd name="T15" fmla="*/ 1 h 87"/>
                  <a:gd name="T16" fmla="*/ 0 w 17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87"/>
                  <a:gd name="T29" fmla="*/ 17 w 17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87">
                    <a:moveTo>
                      <a:pt x="12" y="0"/>
                    </a:moveTo>
                    <a:lnTo>
                      <a:pt x="17" y="9"/>
                    </a:lnTo>
                    <a:lnTo>
                      <a:pt x="17" y="34"/>
                    </a:lnTo>
                    <a:lnTo>
                      <a:pt x="12" y="61"/>
                    </a:lnTo>
                    <a:lnTo>
                      <a:pt x="0" y="87"/>
                    </a:lnTo>
                    <a:lnTo>
                      <a:pt x="3" y="63"/>
                    </a:lnTo>
                    <a:lnTo>
                      <a:pt x="5" y="34"/>
                    </a:lnTo>
                    <a:lnTo>
                      <a:pt x="8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3" name="Freeform 24"/>
              <p:cNvSpPr>
                <a:spLocks/>
              </p:cNvSpPr>
              <p:nvPr/>
            </p:nvSpPr>
            <p:spPr bwMode="auto">
              <a:xfrm>
                <a:off x="1053" y="386"/>
                <a:ext cx="8" cy="62"/>
              </a:xfrm>
              <a:custGeom>
                <a:avLst/>
                <a:gdLst>
                  <a:gd name="T0" fmla="*/ 0 w 17"/>
                  <a:gd name="T1" fmla="*/ 0 h 124"/>
                  <a:gd name="T2" fmla="*/ 0 w 17"/>
                  <a:gd name="T3" fmla="*/ 1 h 124"/>
                  <a:gd name="T4" fmla="*/ 0 w 17"/>
                  <a:gd name="T5" fmla="*/ 1 h 124"/>
                  <a:gd name="T6" fmla="*/ 0 w 17"/>
                  <a:gd name="T7" fmla="*/ 1 h 124"/>
                  <a:gd name="T8" fmla="*/ 0 w 17"/>
                  <a:gd name="T9" fmla="*/ 1 h 124"/>
                  <a:gd name="T10" fmla="*/ 0 w 17"/>
                  <a:gd name="T11" fmla="*/ 1 h 124"/>
                  <a:gd name="T12" fmla="*/ 0 w 17"/>
                  <a:gd name="T13" fmla="*/ 1 h 124"/>
                  <a:gd name="T14" fmla="*/ 0 w 17"/>
                  <a:gd name="T15" fmla="*/ 1 h 124"/>
                  <a:gd name="T16" fmla="*/ 0 w 17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4"/>
                  <a:gd name="T29" fmla="*/ 17 w 17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4">
                    <a:moveTo>
                      <a:pt x="9" y="0"/>
                    </a:moveTo>
                    <a:lnTo>
                      <a:pt x="16" y="17"/>
                    </a:lnTo>
                    <a:lnTo>
                      <a:pt x="17" y="53"/>
                    </a:lnTo>
                    <a:lnTo>
                      <a:pt x="12" y="95"/>
                    </a:lnTo>
                    <a:lnTo>
                      <a:pt x="0" y="124"/>
                    </a:lnTo>
                    <a:lnTo>
                      <a:pt x="0" y="99"/>
                    </a:lnTo>
                    <a:lnTo>
                      <a:pt x="2" y="56"/>
                    </a:lnTo>
                    <a:lnTo>
                      <a:pt x="5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4" name="Freeform 25"/>
              <p:cNvSpPr>
                <a:spLocks/>
              </p:cNvSpPr>
              <p:nvPr/>
            </p:nvSpPr>
            <p:spPr bwMode="auto">
              <a:xfrm>
                <a:off x="1011" y="408"/>
                <a:ext cx="8" cy="54"/>
              </a:xfrm>
              <a:custGeom>
                <a:avLst/>
                <a:gdLst>
                  <a:gd name="T0" fmla="*/ 0 w 17"/>
                  <a:gd name="T1" fmla="*/ 0 h 108"/>
                  <a:gd name="T2" fmla="*/ 0 w 17"/>
                  <a:gd name="T3" fmla="*/ 1 h 108"/>
                  <a:gd name="T4" fmla="*/ 0 w 17"/>
                  <a:gd name="T5" fmla="*/ 1 h 108"/>
                  <a:gd name="T6" fmla="*/ 0 w 17"/>
                  <a:gd name="T7" fmla="*/ 1 h 108"/>
                  <a:gd name="T8" fmla="*/ 0 w 17"/>
                  <a:gd name="T9" fmla="*/ 1 h 108"/>
                  <a:gd name="T10" fmla="*/ 0 w 17"/>
                  <a:gd name="T11" fmla="*/ 1 h 108"/>
                  <a:gd name="T12" fmla="*/ 0 w 17"/>
                  <a:gd name="T13" fmla="*/ 1 h 108"/>
                  <a:gd name="T14" fmla="*/ 0 w 17"/>
                  <a:gd name="T15" fmla="*/ 1 h 108"/>
                  <a:gd name="T16" fmla="*/ 0 w 17"/>
                  <a:gd name="T17" fmla="*/ 0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8"/>
                  <a:gd name="T29" fmla="*/ 17 w 17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8">
                    <a:moveTo>
                      <a:pt x="3" y="0"/>
                    </a:moveTo>
                    <a:lnTo>
                      <a:pt x="11" y="13"/>
                    </a:lnTo>
                    <a:lnTo>
                      <a:pt x="17" y="44"/>
                    </a:lnTo>
                    <a:lnTo>
                      <a:pt x="17" y="81"/>
                    </a:lnTo>
                    <a:lnTo>
                      <a:pt x="8" y="108"/>
                    </a:lnTo>
                    <a:lnTo>
                      <a:pt x="6" y="82"/>
                    </a:lnTo>
                    <a:lnTo>
                      <a:pt x="3" y="47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5" name="Freeform 26"/>
              <p:cNvSpPr>
                <a:spLocks/>
              </p:cNvSpPr>
              <p:nvPr/>
            </p:nvSpPr>
            <p:spPr bwMode="auto">
              <a:xfrm>
                <a:off x="991" y="419"/>
                <a:ext cx="4" cy="45"/>
              </a:xfrm>
              <a:custGeom>
                <a:avLst/>
                <a:gdLst>
                  <a:gd name="T0" fmla="*/ 0 w 9"/>
                  <a:gd name="T1" fmla="*/ 0 h 90"/>
                  <a:gd name="T2" fmla="*/ 0 w 9"/>
                  <a:gd name="T3" fmla="*/ 1 h 90"/>
                  <a:gd name="T4" fmla="*/ 0 w 9"/>
                  <a:gd name="T5" fmla="*/ 1 h 90"/>
                  <a:gd name="T6" fmla="*/ 0 w 9"/>
                  <a:gd name="T7" fmla="*/ 1 h 90"/>
                  <a:gd name="T8" fmla="*/ 0 w 9"/>
                  <a:gd name="T9" fmla="*/ 1 h 90"/>
                  <a:gd name="T10" fmla="*/ 0 w 9"/>
                  <a:gd name="T11" fmla="*/ 1 h 90"/>
                  <a:gd name="T12" fmla="*/ 0 w 9"/>
                  <a:gd name="T13" fmla="*/ 1 h 90"/>
                  <a:gd name="T14" fmla="*/ 0 w 9"/>
                  <a:gd name="T15" fmla="*/ 1 h 90"/>
                  <a:gd name="T16" fmla="*/ 0 w 9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90"/>
                  <a:gd name="T29" fmla="*/ 9 w 9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90">
                    <a:moveTo>
                      <a:pt x="3" y="0"/>
                    </a:moveTo>
                    <a:lnTo>
                      <a:pt x="7" y="13"/>
                    </a:lnTo>
                    <a:lnTo>
                      <a:pt x="9" y="42"/>
                    </a:lnTo>
                    <a:lnTo>
                      <a:pt x="7" y="73"/>
                    </a:lnTo>
                    <a:lnTo>
                      <a:pt x="1" y="90"/>
                    </a:lnTo>
                    <a:lnTo>
                      <a:pt x="1" y="70"/>
                    </a:lnTo>
                    <a:lnTo>
                      <a:pt x="0" y="42"/>
                    </a:lnTo>
                    <a:lnTo>
                      <a:pt x="0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6" name="Freeform 27"/>
              <p:cNvSpPr>
                <a:spLocks/>
              </p:cNvSpPr>
              <p:nvPr/>
            </p:nvSpPr>
            <p:spPr bwMode="auto">
              <a:xfrm>
                <a:off x="975" y="436"/>
                <a:ext cx="9" cy="28"/>
              </a:xfrm>
              <a:custGeom>
                <a:avLst/>
                <a:gdLst>
                  <a:gd name="T0" fmla="*/ 1 w 18"/>
                  <a:gd name="T1" fmla="*/ 0 h 55"/>
                  <a:gd name="T2" fmla="*/ 1 w 18"/>
                  <a:gd name="T3" fmla="*/ 1 h 55"/>
                  <a:gd name="T4" fmla="*/ 1 w 18"/>
                  <a:gd name="T5" fmla="*/ 1 h 55"/>
                  <a:gd name="T6" fmla="*/ 1 w 18"/>
                  <a:gd name="T7" fmla="*/ 1 h 55"/>
                  <a:gd name="T8" fmla="*/ 1 w 18"/>
                  <a:gd name="T9" fmla="*/ 1 h 55"/>
                  <a:gd name="T10" fmla="*/ 1 w 18"/>
                  <a:gd name="T11" fmla="*/ 1 h 55"/>
                  <a:gd name="T12" fmla="*/ 1 w 18"/>
                  <a:gd name="T13" fmla="*/ 1 h 55"/>
                  <a:gd name="T14" fmla="*/ 0 w 18"/>
                  <a:gd name="T15" fmla="*/ 1 h 55"/>
                  <a:gd name="T16" fmla="*/ 1 w 18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5"/>
                  <a:gd name="T29" fmla="*/ 18 w 18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5">
                    <a:moveTo>
                      <a:pt x="3" y="0"/>
                    </a:moveTo>
                    <a:lnTo>
                      <a:pt x="9" y="6"/>
                    </a:lnTo>
                    <a:lnTo>
                      <a:pt x="15" y="23"/>
                    </a:lnTo>
                    <a:lnTo>
                      <a:pt x="18" y="43"/>
                    </a:lnTo>
                    <a:lnTo>
                      <a:pt x="12" y="55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7" name="Freeform 28"/>
              <p:cNvSpPr>
                <a:spLocks/>
              </p:cNvSpPr>
              <p:nvPr/>
            </p:nvSpPr>
            <p:spPr bwMode="auto">
              <a:xfrm>
                <a:off x="1100" y="383"/>
                <a:ext cx="9" cy="29"/>
              </a:xfrm>
              <a:custGeom>
                <a:avLst/>
                <a:gdLst>
                  <a:gd name="T0" fmla="*/ 0 w 18"/>
                  <a:gd name="T1" fmla="*/ 1 h 56"/>
                  <a:gd name="T2" fmla="*/ 0 w 18"/>
                  <a:gd name="T3" fmla="*/ 1 h 56"/>
                  <a:gd name="T4" fmla="*/ 1 w 18"/>
                  <a:gd name="T5" fmla="*/ 1 h 56"/>
                  <a:gd name="T6" fmla="*/ 1 w 18"/>
                  <a:gd name="T7" fmla="*/ 1 h 56"/>
                  <a:gd name="T8" fmla="*/ 1 w 18"/>
                  <a:gd name="T9" fmla="*/ 0 h 56"/>
                  <a:gd name="T10" fmla="*/ 1 w 18"/>
                  <a:gd name="T11" fmla="*/ 1 h 56"/>
                  <a:gd name="T12" fmla="*/ 1 w 18"/>
                  <a:gd name="T13" fmla="*/ 1 h 56"/>
                  <a:gd name="T14" fmla="*/ 1 w 18"/>
                  <a:gd name="T15" fmla="*/ 1 h 56"/>
                  <a:gd name="T16" fmla="*/ 0 w 18"/>
                  <a:gd name="T17" fmla="*/ 1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6"/>
                  <a:gd name="T29" fmla="*/ 18 w 1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6">
                    <a:moveTo>
                      <a:pt x="0" y="56"/>
                    </a:moveTo>
                    <a:lnTo>
                      <a:pt x="0" y="44"/>
                    </a:lnTo>
                    <a:lnTo>
                      <a:pt x="1" y="23"/>
                    </a:lnTo>
                    <a:lnTo>
                      <a:pt x="6" y="6"/>
                    </a:lnTo>
                    <a:lnTo>
                      <a:pt x="14" y="0"/>
                    </a:lnTo>
                    <a:lnTo>
                      <a:pt x="18" y="9"/>
                    </a:lnTo>
                    <a:lnTo>
                      <a:pt x="14" y="26"/>
                    </a:lnTo>
                    <a:lnTo>
                      <a:pt x="6" y="4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8" name="Freeform 29"/>
              <p:cNvSpPr>
                <a:spLocks/>
              </p:cNvSpPr>
              <p:nvPr/>
            </p:nvSpPr>
            <p:spPr bwMode="auto">
              <a:xfrm>
                <a:off x="1098" y="407"/>
                <a:ext cx="26" cy="6"/>
              </a:xfrm>
              <a:custGeom>
                <a:avLst/>
                <a:gdLst>
                  <a:gd name="T0" fmla="*/ 0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1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0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2"/>
                  <a:gd name="T53" fmla="*/ 52 w 5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2">
                    <a:moveTo>
                      <a:pt x="0" y="11"/>
                    </a:moveTo>
                    <a:lnTo>
                      <a:pt x="3" y="11"/>
                    </a:lnTo>
                    <a:lnTo>
                      <a:pt x="9" y="11"/>
                    </a:lnTo>
                    <a:lnTo>
                      <a:pt x="18" y="11"/>
                    </a:lnTo>
                    <a:lnTo>
                      <a:pt x="27" y="12"/>
                    </a:lnTo>
                    <a:lnTo>
                      <a:pt x="36" y="12"/>
                    </a:lnTo>
                    <a:lnTo>
                      <a:pt x="44" y="11"/>
                    </a:lnTo>
                    <a:lnTo>
                      <a:pt x="49" y="8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0" y="2"/>
                    </a:lnTo>
                    <a:lnTo>
                      <a:pt x="21" y="5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9" name="Freeform 30"/>
              <p:cNvSpPr>
                <a:spLocks/>
              </p:cNvSpPr>
              <p:nvPr/>
            </p:nvSpPr>
            <p:spPr bwMode="auto">
              <a:xfrm>
                <a:off x="1105" y="386"/>
                <a:ext cx="22" cy="16"/>
              </a:xfrm>
              <a:custGeom>
                <a:avLst/>
                <a:gdLst>
                  <a:gd name="T0" fmla="*/ 0 w 42"/>
                  <a:gd name="T1" fmla="*/ 1 h 32"/>
                  <a:gd name="T2" fmla="*/ 1 w 42"/>
                  <a:gd name="T3" fmla="*/ 1 h 32"/>
                  <a:gd name="T4" fmla="*/ 1 w 42"/>
                  <a:gd name="T5" fmla="*/ 1 h 32"/>
                  <a:gd name="T6" fmla="*/ 1 w 42"/>
                  <a:gd name="T7" fmla="*/ 1 h 32"/>
                  <a:gd name="T8" fmla="*/ 1 w 42"/>
                  <a:gd name="T9" fmla="*/ 1 h 32"/>
                  <a:gd name="T10" fmla="*/ 1 w 42"/>
                  <a:gd name="T11" fmla="*/ 1 h 32"/>
                  <a:gd name="T12" fmla="*/ 1 w 42"/>
                  <a:gd name="T13" fmla="*/ 1 h 32"/>
                  <a:gd name="T14" fmla="*/ 1 w 42"/>
                  <a:gd name="T15" fmla="*/ 1 h 32"/>
                  <a:gd name="T16" fmla="*/ 1 w 42"/>
                  <a:gd name="T17" fmla="*/ 0 h 32"/>
                  <a:gd name="T18" fmla="*/ 1 w 42"/>
                  <a:gd name="T19" fmla="*/ 0 h 32"/>
                  <a:gd name="T20" fmla="*/ 1 w 42"/>
                  <a:gd name="T21" fmla="*/ 1 h 32"/>
                  <a:gd name="T22" fmla="*/ 1 w 42"/>
                  <a:gd name="T23" fmla="*/ 1 h 32"/>
                  <a:gd name="T24" fmla="*/ 0 w 42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32"/>
                  <a:gd name="T41" fmla="*/ 42 w 42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32">
                    <a:moveTo>
                      <a:pt x="0" y="32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3"/>
                    </a:lnTo>
                    <a:lnTo>
                      <a:pt x="24" y="18"/>
                    </a:lnTo>
                    <a:lnTo>
                      <a:pt x="32" y="14"/>
                    </a:lnTo>
                    <a:lnTo>
                      <a:pt x="39" y="9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22" y="9"/>
                    </a:lnTo>
                    <a:lnTo>
                      <a:pt x="9" y="2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0" name="Freeform 31"/>
              <p:cNvSpPr>
                <a:spLocks/>
              </p:cNvSpPr>
              <p:nvPr/>
            </p:nvSpPr>
            <p:spPr bwMode="auto">
              <a:xfrm>
                <a:off x="980" y="461"/>
                <a:ext cx="8" cy="34"/>
              </a:xfrm>
              <a:custGeom>
                <a:avLst/>
                <a:gdLst>
                  <a:gd name="T0" fmla="*/ 1 w 16"/>
                  <a:gd name="T1" fmla="*/ 0 h 69"/>
                  <a:gd name="T2" fmla="*/ 1 w 16"/>
                  <a:gd name="T3" fmla="*/ 0 h 69"/>
                  <a:gd name="T4" fmla="*/ 1 w 16"/>
                  <a:gd name="T5" fmla="*/ 0 h 69"/>
                  <a:gd name="T6" fmla="*/ 1 w 16"/>
                  <a:gd name="T7" fmla="*/ 0 h 69"/>
                  <a:gd name="T8" fmla="*/ 1 w 16"/>
                  <a:gd name="T9" fmla="*/ 0 h 69"/>
                  <a:gd name="T10" fmla="*/ 1 w 16"/>
                  <a:gd name="T11" fmla="*/ 0 h 69"/>
                  <a:gd name="T12" fmla="*/ 0 w 16"/>
                  <a:gd name="T13" fmla="*/ 0 h 69"/>
                  <a:gd name="T14" fmla="*/ 1 w 16"/>
                  <a:gd name="T15" fmla="*/ 0 h 69"/>
                  <a:gd name="T16" fmla="*/ 1 w 16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9"/>
                  <a:gd name="T29" fmla="*/ 16 w 16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9">
                    <a:moveTo>
                      <a:pt x="2" y="0"/>
                    </a:moveTo>
                    <a:lnTo>
                      <a:pt x="11" y="17"/>
                    </a:lnTo>
                    <a:lnTo>
                      <a:pt x="16" y="38"/>
                    </a:lnTo>
                    <a:lnTo>
                      <a:pt x="14" y="58"/>
                    </a:lnTo>
                    <a:lnTo>
                      <a:pt x="8" y="69"/>
                    </a:lnTo>
                    <a:lnTo>
                      <a:pt x="2" y="63"/>
                    </a:lnTo>
                    <a:lnTo>
                      <a:pt x="0" y="43"/>
                    </a:lnTo>
                    <a:lnTo>
                      <a:pt x="2" y="2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1" name="Freeform 32"/>
              <p:cNvSpPr>
                <a:spLocks/>
              </p:cNvSpPr>
              <p:nvPr/>
            </p:nvSpPr>
            <p:spPr bwMode="auto">
              <a:xfrm>
                <a:off x="955" y="456"/>
                <a:ext cx="11" cy="33"/>
              </a:xfrm>
              <a:custGeom>
                <a:avLst/>
                <a:gdLst>
                  <a:gd name="T0" fmla="*/ 0 w 23"/>
                  <a:gd name="T1" fmla="*/ 0 h 66"/>
                  <a:gd name="T2" fmla="*/ 0 w 23"/>
                  <a:gd name="T3" fmla="*/ 1 h 66"/>
                  <a:gd name="T4" fmla="*/ 0 w 23"/>
                  <a:gd name="T5" fmla="*/ 1 h 66"/>
                  <a:gd name="T6" fmla="*/ 0 w 23"/>
                  <a:gd name="T7" fmla="*/ 1 h 66"/>
                  <a:gd name="T8" fmla="*/ 0 w 23"/>
                  <a:gd name="T9" fmla="*/ 1 h 66"/>
                  <a:gd name="T10" fmla="*/ 0 w 23"/>
                  <a:gd name="T11" fmla="*/ 1 h 66"/>
                  <a:gd name="T12" fmla="*/ 0 w 23"/>
                  <a:gd name="T13" fmla="*/ 1 h 66"/>
                  <a:gd name="T14" fmla="*/ 0 w 23"/>
                  <a:gd name="T15" fmla="*/ 1 h 66"/>
                  <a:gd name="T16" fmla="*/ 0 w 2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66"/>
                  <a:gd name="T29" fmla="*/ 23 w 2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66">
                    <a:moveTo>
                      <a:pt x="23" y="0"/>
                    </a:moveTo>
                    <a:lnTo>
                      <a:pt x="21" y="15"/>
                    </a:lnTo>
                    <a:lnTo>
                      <a:pt x="18" y="37"/>
                    </a:lnTo>
                    <a:lnTo>
                      <a:pt x="12" y="56"/>
                    </a:lnTo>
                    <a:lnTo>
                      <a:pt x="3" y="66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7" y="1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2" name="Freeform 33"/>
              <p:cNvSpPr>
                <a:spLocks/>
              </p:cNvSpPr>
              <p:nvPr/>
            </p:nvSpPr>
            <p:spPr bwMode="auto">
              <a:xfrm>
                <a:off x="992" y="463"/>
                <a:ext cx="8" cy="31"/>
              </a:xfrm>
              <a:custGeom>
                <a:avLst/>
                <a:gdLst>
                  <a:gd name="T0" fmla="*/ 0 w 17"/>
                  <a:gd name="T1" fmla="*/ 0 h 62"/>
                  <a:gd name="T2" fmla="*/ 0 w 17"/>
                  <a:gd name="T3" fmla="*/ 1 h 62"/>
                  <a:gd name="T4" fmla="*/ 0 w 17"/>
                  <a:gd name="T5" fmla="*/ 1 h 62"/>
                  <a:gd name="T6" fmla="*/ 0 w 17"/>
                  <a:gd name="T7" fmla="*/ 1 h 62"/>
                  <a:gd name="T8" fmla="*/ 0 w 17"/>
                  <a:gd name="T9" fmla="*/ 1 h 62"/>
                  <a:gd name="T10" fmla="*/ 0 w 17"/>
                  <a:gd name="T11" fmla="*/ 1 h 62"/>
                  <a:gd name="T12" fmla="*/ 0 w 17"/>
                  <a:gd name="T13" fmla="*/ 1 h 62"/>
                  <a:gd name="T14" fmla="*/ 0 w 17"/>
                  <a:gd name="T15" fmla="*/ 1 h 62"/>
                  <a:gd name="T16" fmla="*/ 0 w 17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62"/>
                  <a:gd name="T29" fmla="*/ 17 w 17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62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7" y="48"/>
                    </a:lnTo>
                    <a:lnTo>
                      <a:pt x="12" y="62"/>
                    </a:lnTo>
                    <a:lnTo>
                      <a:pt x="6" y="59"/>
                    </a:lnTo>
                    <a:lnTo>
                      <a:pt x="5" y="41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3" name="Freeform 34"/>
              <p:cNvSpPr>
                <a:spLocks/>
              </p:cNvSpPr>
              <p:nvPr/>
            </p:nvSpPr>
            <p:spPr bwMode="auto">
              <a:xfrm>
                <a:off x="1003" y="463"/>
                <a:ext cx="12" cy="33"/>
              </a:xfrm>
              <a:custGeom>
                <a:avLst/>
                <a:gdLst>
                  <a:gd name="T0" fmla="*/ 0 w 24"/>
                  <a:gd name="T1" fmla="*/ 0 h 65"/>
                  <a:gd name="T2" fmla="*/ 1 w 24"/>
                  <a:gd name="T3" fmla="*/ 1 h 65"/>
                  <a:gd name="T4" fmla="*/ 1 w 24"/>
                  <a:gd name="T5" fmla="*/ 1 h 65"/>
                  <a:gd name="T6" fmla="*/ 1 w 24"/>
                  <a:gd name="T7" fmla="*/ 1 h 65"/>
                  <a:gd name="T8" fmla="*/ 1 w 24"/>
                  <a:gd name="T9" fmla="*/ 1 h 65"/>
                  <a:gd name="T10" fmla="*/ 1 w 24"/>
                  <a:gd name="T11" fmla="*/ 1 h 65"/>
                  <a:gd name="T12" fmla="*/ 1 w 24"/>
                  <a:gd name="T13" fmla="*/ 1 h 65"/>
                  <a:gd name="T14" fmla="*/ 1 w 24"/>
                  <a:gd name="T15" fmla="*/ 1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12" y="10"/>
                    </a:lnTo>
                    <a:lnTo>
                      <a:pt x="20" y="32"/>
                    </a:lnTo>
                    <a:lnTo>
                      <a:pt x="24" y="53"/>
                    </a:lnTo>
                    <a:lnTo>
                      <a:pt x="21" y="65"/>
                    </a:lnTo>
                    <a:lnTo>
                      <a:pt x="15" y="61"/>
                    </a:lnTo>
                    <a:lnTo>
                      <a:pt x="11" y="44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4" name="Freeform 35"/>
              <p:cNvSpPr>
                <a:spLocks/>
              </p:cNvSpPr>
              <p:nvPr/>
            </p:nvSpPr>
            <p:spPr bwMode="auto">
              <a:xfrm>
                <a:off x="1013" y="461"/>
                <a:ext cx="15" cy="31"/>
              </a:xfrm>
              <a:custGeom>
                <a:avLst/>
                <a:gdLst>
                  <a:gd name="T0" fmla="*/ 0 w 30"/>
                  <a:gd name="T1" fmla="*/ 0 h 61"/>
                  <a:gd name="T2" fmla="*/ 1 w 30"/>
                  <a:gd name="T3" fmla="*/ 1 h 61"/>
                  <a:gd name="T4" fmla="*/ 1 w 30"/>
                  <a:gd name="T5" fmla="*/ 1 h 61"/>
                  <a:gd name="T6" fmla="*/ 1 w 30"/>
                  <a:gd name="T7" fmla="*/ 1 h 61"/>
                  <a:gd name="T8" fmla="*/ 1 w 30"/>
                  <a:gd name="T9" fmla="*/ 1 h 61"/>
                  <a:gd name="T10" fmla="*/ 1 w 30"/>
                  <a:gd name="T11" fmla="*/ 1 h 61"/>
                  <a:gd name="T12" fmla="*/ 1 w 30"/>
                  <a:gd name="T13" fmla="*/ 1 h 61"/>
                  <a:gd name="T14" fmla="*/ 1 w 30"/>
                  <a:gd name="T15" fmla="*/ 1 h 61"/>
                  <a:gd name="T16" fmla="*/ 0 w 30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61"/>
                  <a:gd name="T29" fmla="*/ 30 w 30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61">
                    <a:moveTo>
                      <a:pt x="0" y="0"/>
                    </a:moveTo>
                    <a:lnTo>
                      <a:pt x="14" y="12"/>
                    </a:lnTo>
                    <a:lnTo>
                      <a:pt x="24" y="32"/>
                    </a:lnTo>
                    <a:lnTo>
                      <a:pt x="30" y="51"/>
                    </a:lnTo>
                    <a:lnTo>
                      <a:pt x="27" y="61"/>
                    </a:lnTo>
                    <a:lnTo>
                      <a:pt x="20" y="56"/>
                    </a:lnTo>
                    <a:lnTo>
                      <a:pt x="14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5" name="Freeform 36"/>
              <p:cNvSpPr>
                <a:spLocks/>
              </p:cNvSpPr>
              <p:nvPr/>
            </p:nvSpPr>
            <p:spPr bwMode="auto">
              <a:xfrm>
                <a:off x="1024" y="457"/>
                <a:ext cx="23" cy="33"/>
              </a:xfrm>
              <a:custGeom>
                <a:avLst/>
                <a:gdLst>
                  <a:gd name="T0" fmla="*/ 0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1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0 w 46"/>
                  <a:gd name="T25" fmla="*/ 0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64"/>
                  <a:gd name="T41" fmla="*/ 46 w 46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64">
                    <a:moveTo>
                      <a:pt x="0" y="0"/>
                    </a:moveTo>
                    <a:lnTo>
                      <a:pt x="7" y="6"/>
                    </a:lnTo>
                    <a:lnTo>
                      <a:pt x="15" y="15"/>
                    </a:lnTo>
                    <a:lnTo>
                      <a:pt x="24" y="24"/>
                    </a:lnTo>
                    <a:lnTo>
                      <a:pt x="33" y="34"/>
                    </a:lnTo>
                    <a:lnTo>
                      <a:pt x="39" y="44"/>
                    </a:lnTo>
                    <a:lnTo>
                      <a:pt x="44" y="53"/>
                    </a:lnTo>
                    <a:lnTo>
                      <a:pt x="46" y="59"/>
                    </a:lnTo>
                    <a:lnTo>
                      <a:pt x="43" y="64"/>
                    </a:lnTo>
                    <a:lnTo>
                      <a:pt x="32" y="59"/>
                    </a:lnTo>
                    <a:lnTo>
                      <a:pt x="20" y="40"/>
                    </a:lnTo>
                    <a:lnTo>
                      <a:pt x="9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6" name="Freeform 37"/>
              <p:cNvSpPr>
                <a:spLocks/>
              </p:cNvSpPr>
              <p:nvPr/>
            </p:nvSpPr>
            <p:spPr bwMode="auto">
              <a:xfrm>
                <a:off x="1038" y="451"/>
                <a:ext cx="30" cy="31"/>
              </a:xfrm>
              <a:custGeom>
                <a:avLst/>
                <a:gdLst>
                  <a:gd name="T0" fmla="*/ 0 w 60"/>
                  <a:gd name="T1" fmla="*/ 0 h 61"/>
                  <a:gd name="T2" fmla="*/ 1 w 60"/>
                  <a:gd name="T3" fmla="*/ 1 h 61"/>
                  <a:gd name="T4" fmla="*/ 1 w 60"/>
                  <a:gd name="T5" fmla="*/ 1 h 61"/>
                  <a:gd name="T6" fmla="*/ 1 w 60"/>
                  <a:gd name="T7" fmla="*/ 1 h 61"/>
                  <a:gd name="T8" fmla="*/ 1 w 60"/>
                  <a:gd name="T9" fmla="*/ 1 h 61"/>
                  <a:gd name="T10" fmla="*/ 1 w 60"/>
                  <a:gd name="T11" fmla="*/ 1 h 61"/>
                  <a:gd name="T12" fmla="*/ 1 w 60"/>
                  <a:gd name="T13" fmla="*/ 1 h 61"/>
                  <a:gd name="T14" fmla="*/ 1 w 60"/>
                  <a:gd name="T15" fmla="*/ 1 h 61"/>
                  <a:gd name="T16" fmla="*/ 1 w 60"/>
                  <a:gd name="T17" fmla="*/ 1 h 61"/>
                  <a:gd name="T18" fmla="*/ 1 w 60"/>
                  <a:gd name="T19" fmla="*/ 1 h 61"/>
                  <a:gd name="T20" fmla="*/ 1 w 60"/>
                  <a:gd name="T21" fmla="*/ 1 h 61"/>
                  <a:gd name="T22" fmla="*/ 1 w 60"/>
                  <a:gd name="T23" fmla="*/ 1 h 61"/>
                  <a:gd name="T24" fmla="*/ 1 w 60"/>
                  <a:gd name="T25" fmla="*/ 1 h 61"/>
                  <a:gd name="T26" fmla="*/ 1 w 60"/>
                  <a:gd name="T27" fmla="*/ 1 h 61"/>
                  <a:gd name="T28" fmla="*/ 1 w 60"/>
                  <a:gd name="T29" fmla="*/ 1 h 61"/>
                  <a:gd name="T30" fmla="*/ 1 w 60"/>
                  <a:gd name="T31" fmla="*/ 1 h 61"/>
                  <a:gd name="T32" fmla="*/ 0 w 60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1"/>
                  <a:gd name="T53" fmla="*/ 60 w 60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1">
                    <a:moveTo>
                      <a:pt x="0" y="0"/>
                    </a:moveTo>
                    <a:lnTo>
                      <a:pt x="8" y="4"/>
                    </a:lnTo>
                    <a:lnTo>
                      <a:pt x="17" y="12"/>
                    </a:lnTo>
                    <a:lnTo>
                      <a:pt x="28" y="23"/>
                    </a:lnTo>
                    <a:lnTo>
                      <a:pt x="40" y="32"/>
                    </a:lnTo>
                    <a:lnTo>
                      <a:pt x="49" y="42"/>
                    </a:lnTo>
                    <a:lnTo>
                      <a:pt x="57" y="50"/>
                    </a:lnTo>
                    <a:lnTo>
                      <a:pt x="60" y="58"/>
                    </a:lnTo>
                    <a:lnTo>
                      <a:pt x="58" y="61"/>
                    </a:lnTo>
                    <a:lnTo>
                      <a:pt x="52" y="61"/>
                    </a:lnTo>
                    <a:lnTo>
                      <a:pt x="45" y="55"/>
                    </a:lnTo>
                    <a:lnTo>
                      <a:pt x="35" y="46"/>
                    </a:lnTo>
                    <a:lnTo>
                      <a:pt x="26" y="35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7" name="Freeform 38"/>
              <p:cNvSpPr>
                <a:spLocks/>
              </p:cNvSpPr>
              <p:nvPr/>
            </p:nvSpPr>
            <p:spPr bwMode="auto">
              <a:xfrm>
                <a:off x="1054" y="444"/>
                <a:ext cx="34" cy="33"/>
              </a:xfrm>
              <a:custGeom>
                <a:avLst/>
                <a:gdLst>
                  <a:gd name="T0" fmla="*/ 0 w 67"/>
                  <a:gd name="T1" fmla="*/ 0 h 64"/>
                  <a:gd name="T2" fmla="*/ 1 w 67"/>
                  <a:gd name="T3" fmla="*/ 1 h 64"/>
                  <a:gd name="T4" fmla="*/ 1 w 67"/>
                  <a:gd name="T5" fmla="*/ 1 h 64"/>
                  <a:gd name="T6" fmla="*/ 1 w 67"/>
                  <a:gd name="T7" fmla="*/ 1 h 64"/>
                  <a:gd name="T8" fmla="*/ 1 w 67"/>
                  <a:gd name="T9" fmla="*/ 1 h 64"/>
                  <a:gd name="T10" fmla="*/ 1 w 67"/>
                  <a:gd name="T11" fmla="*/ 1 h 64"/>
                  <a:gd name="T12" fmla="*/ 1 w 67"/>
                  <a:gd name="T13" fmla="*/ 1 h 64"/>
                  <a:gd name="T14" fmla="*/ 1 w 67"/>
                  <a:gd name="T15" fmla="*/ 1 h 64"/>
                  <a:gd name="T16" fmla="*/ 1 w 67"/>
                  <a:gd name="T17" fmla="*/ 1 h 64"/>
                  <a:gd name="T18" fmla="*/ 1 w 67"/>
                  <a:gd name="T19" fmla="*/ 1 h 64"/>
                  <a:gd name="T20" fmla="*/ 1 w 67"/>
                  <a:gd name="T21" fmla="*/ 1 h 64"/>
                  <a:gd name="T22" fmla="*/ 1 w 67"/>
                  <a:gd name="T23" fmla="*/ 1 h 64"/>
                  <a:gd name="T24" fmla="*/ 1 w 67"/>
                  <a:gd name="T25" fmla="*/ 1 h 64"/>
                  <a:gd name="T26" fmla="*/ 1 w 67"/>
                  <a:gd name="T27" fmla="*/ 1 h 64"/>
                  <a:gd name="T28" fmla="*/ 1 w 67"/>
                  <a:gd name="T29" fmla="*/ 1 h 64"/>
                  <a:gd name="T30" fmla="*/ 1 w 67"/>
                  <a:gd name="T31" fmla="*/ 1 h 64"/>
                  <a:gd name="T32" fmla="*/ 0 w 67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4"/>
                  <a:gd name="T53" fmla="*/ 67 w 67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4">
                    <a:moveTo>
                      <a:pt x="0" y="0"/>
                    </a:moveTo>
                    <a:lnTo>
                      <a:pt x="8" y="5"/>
                    </a:lnTo>
                    <a:lnTo>
                      <a:pt x="19" y="11"/>
                    </a:lnTo>
                    <a:lnTo>
                      <a:pt x="31" y="20"/>
                    </a:lnTo>
                    <a:lnTo>
                      <a:pt x="43" y="30"/>
                    </a:lnTo>
                    <a:lnTo>
                      <a:pt x="55" y="41"/>
                    </a:lnTo>
                    <a:lnTo>
                      <a:pt x="63" y="50"/>
                    </a:lnTo>
                    <a:lnTo>
                      <a:pt x="67" y="58"/>
                    </a:lnTo>
                    <a:lnTo>
                      <a:pt x="66" y="64"/>
                    </a:lnTo>
                    <a:lnTo>
                      <a:pt x="60" y="64"/>
                    </a:lnTo>
                    <a:lnTo>
                      <a:pt x="52" y="60"/>
                    </a:lnTo>
                    <a:lnTo>
                      <a:pt x="43" y="50"/>
                    </a:lnTo>
                    <a:lnTo>
                      <a:pt x="34" y="38"/>
                    </a:lnTo>
                    <a:lnTo>
                      <a:pt x="23" y="26"/>
                    </a:lnTo>
                    <a:lnTo>
                      <a:pt x="14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8" name="Freeform 39"/>
              <p:cNvSpPr>
                <a:spLocks/>
              </p:cNvSpPr>
              <p:nvPr/>
            </p:nvSpPr>
            <p:spPr bwMode="auto">
              <a:xfrm>
                <a:off x="1066" y="437"/>
                <a:ext cx="38" cy="29"/>
              </a:xfrm>
              <a:custGeom>
                <a:avLst/>
                <a:gdLst>
                  <a:gd name="T0" fmla="*/ 0 w 77"/>
                  <a:gd name="T1" fmla="*/ 0 h 58"/>
                  <a:gd name="T2" fmla="*/ 0 w 77"/>
                  <a:gd name="T3" fmla="*/ 1 h 58"/>
                  <a:gd name="T4" fmla="*/ 0 w 77"/>
                  <a:gd name="T5" fmla="*/ 1 h 58"/>
                  <a:gd name="T6" fmla="*/ 0 w 77"/>
                  <a:gd name="T7" fmla="*/ 1 h 58"/>
                  <a:gd name="T8" fmla="*/ 0 w 77"/>
                  <a:gd name="T9" fmla="*/ 1 h 58"/>
                  <a:gd name="T10" fmla="*/ 0 w 77"/>
                  <a:gd name="T11" fmla="*/ 1 h 58"/>
                  <a:gd name="T12" fmla="*/ 0 w 77"/>
                  <a:gd name="T13" fmla="*/ 1 h 58"/>
                  <a:gd name="T14" fmla="*/ 0 w 77"/>
                  <a:gd name="T15" fmla="*/ 1 h 58"/>
                  <a:gd name="T16" fmla="*/ 0 w 77"/>
                  <a:gd name="T17" fmla="*/ 1 h 58"/>
                  <a:gd name="T18" fmla="*/ 0 w 77"/>
                  <a:gd name="T19" fmla="*/ 1 h 58"/>
                  <a:gd name="T20" fmla="*/ 0 w 77"/>
                  <a:gd name="T21" fmla="*/ 1 h 58"/>
                  <a:gd name="T22" fmla="*/ 0 w 77"/>
                  <a:gd name="T23" fmla="*/ 1 h 58"/>
                  <a:gd name="T24" fmla="*/ 0 w 77"/>
                  <a:gd name="T25" fmla="*/ 1 h 58"/>
                  <a:gd name="T26" fmla="*/ 0 w 77"/>
                  <a:gd name="T27" fmla="*/ 1 h 58"/>
                  <a:gd name="T28" fmla="*/ 0 w 77"/>
                  <a:gd name="T29" fmla="*/ 1 h 58"/>
                  <a:gd name="T30" fmla="*/ 0 w 77"/>
                  <a:gd name="T31" fmla="*/ 1 h 58"/>
                  <a:gd name="T32" fmla="*/ 0 w 77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58"/>
                  <a:gd name="T53" fmla="*/ 77 w 77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58">
                    <a:moveTo>
                      <a:pt x="0" y="0"/>
                    </a:moveTo>
                    <a:lnTo>
                      <a:pt x="9" y="3"/>
                    </a:lnTo>
                    <a:lnTo>
                      <a:pt x="22" y="7"/>
                    </a:lnTo>
                    <a:lnTo>
                      <a:pt x="34" y="13"/>
                    </a:lnTo>
                    <a:lnTo>
                      <a:pt x="46" y="20"/>
                    </a:lnTo>
                    <a:lnTo>
                      <a:pt x="58" y="29"/>
                    </a:lnTo>
                    <a:lnTo>
                      <a:pt x="67" y="36"/>
                    </a:lnTo>
                    <a:lnTo>
                      <a:pt x="73" y="47"/>
                    </a:lnTo>
                    <a:lnTo>
                      <a:pt x="77" y="56"/>
                    </a:lnTo>
                    <a:lnTo>
                      <a:pt x="73" y="58"/>
                    </a:lnTo>
                    <a:lnTo>
                      <a:pt x="67" y="55"/>
                    </a:lnTo>
                    <a:lnTo>
                      <a:pt x="55" y="47"/>
                    </a:lnTo>
                    <a:lnTo>
                      <a:pt x="43" y="36"/>
                    </a:lnTo>
                    <a:lnTo>
                      <a:pt x="29" y="26"/>
                    </a:lnTo>
                    <a:lnTo>
                      <a:pt x="17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9" name="Freeform 40"/>
              <p:cNvSpPr>
                <a:spLocks/>
              </p:cNvSpPr>
              <p:nvPr/>
            </p:nvSpPr>
            <p:spPr bwMode="auto">
              <a:xfrm>
                <a:off x="1075" y="431"/>
                <a:ext cx="40" cy="14"/>
              </a:xfrm>
              <a:custGeom>
                <a:avLst/>
                <a:gdLst>
                  <a:gd name="T0" fmla="*/ 1 w 80"/>
                  <a:gd name="T1" fmla="*/ 1 h 27"/>
                  <a:gd name="T2" fmla="*/ 1 w 80"/>
                  <a:gd name="T3" fmla="*/ 1 h 27"/>
                  <a:gd name="T4" fmla="*/ 1 w 80"/>
                  <a:gd name="T5" fmla="*/ 1 h 27"/>
                  <a:gd name="T6" fmla="*/ 1 w 80"/>
                  <a:gd name="T7" fmla="*/ 1 h 27"/>
                  <a:gd name="T8" fmla="*/ 1 w 80"/>
                  <a:gd name="T9" fmla="*/ 1 h 27"/>
                  <a:gd name="T10" fmla="*/ 1 w 80"/>
                  <a:gd name="T11" fmla="*/ 1 h 27"/>
                  <a:gd name="T12" fmla="*/ 1 w 80"/>
                  <a:gd name="T13" fmla="*/ 1 h 27"/>
                  <a:gd name="T14" fmla="*/ 1 w 80"/>
                  <a:gd name="T15" fmla="*/ 1 h 27"/>
                  <a:gd name="T16" fmla="*/ 0 w 80"/>
                  <a:gd name="T17" fmla="*/ 1 h 27"/>
                  <a:gd name="T18" fmla="*/ 1 w 80"/>
                  <a:gd name="T19" fmla="*/ 0 h 27"/>
                  <a:gd name="T20" fmla="*/ 1 w 80"/>
                  <a:gd name="T21" fmla="*/ 0 h 27"/>
                  <a:gd name="T22" fmla="*/ 1 w 80"/>
                  <a:gd name="T23" fmla="*/ 1 h 27"/>
                  <a:gd name="T24" fmla="*/ 1 w 80"/>
                  <a:gd name="T25" fmla="*/ 1 h 27"/>
                  <a:gd name="T26" fmla="*/ 1 w 80"/>
                  <a:gd name="T27" fmla="*/ 1 h 27"/>
                  <a:gd name="T28" fmla="*/ 1 w 80"/>
                  <a:gd name="T29" fmla="*/ 1 h 27"/>
                  <a:gd name="T30" fmla="*/ 1 w 80"/>
                  <a:gd name="T31" fmla="*/ 1 h 27"/>
                  <a:gd name="T32" fmla="*/ 1 w 80"/>
                  <a:gd name="T33" fmla="*/ 1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7"/>
                  <a:gd name="T53" fmla="*/ 80 w 80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7">
                    <a:moveTo>
                      <a:pt x="80" y="26"/>
                    </a:moveTo>
                    <a:lnTo>
                      <a:pt x="77" y="27"/>
                    </a:lnTo>
                    <a:lnTo>
                      <a:pt x="68" y="26"/>
                    </a:lnTo>
                    <a:lnTo>
                      <a:pt x="58" y="23"/>
                    </a:lnTo>
                    <a:lnTo>
                      <a:pt x="45" y="18"/>
                    </a:lnTo>
                    <a:lnTo>
                      <a:pt x="32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8" y="2"/>
                    </a:lnTo>
                    <a:lnTo>
                      <a:pt x="51" y="5"/>
                    </a:lnTo>
                    <a:lnTo>
                      <a:pt x="65" y="8"/>
                    </a:lnTo>
                    <a:lnTo>
                      <a:pt x="74" y="14"/>
                    </a:lnTo>
                    <a:lnTo>
                      <a:pt x="80" y="20"/>
                    </a:ln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0" name="Freeform 41"/>
              <p:cNvSpPr>
                <a:spLocks/>
              </p:cNvSpPr>
              <p:nvPr/>
            </p:nvSpPr>
            <p:spPr bwMode="auto">
              <a:xfrm>
                <a:off x="1087" y="419"/>
                <a:ext cx="40" cy="13"/>
              </a:xfrm>
              <a:custGeom>
                <a:avLst/>
                <a:gdLst>
                  <a:gd name="T0" fmla="*/ 0 w 81"/>
                  <a:gd name="T1" fmla="*/ 1 h 26"/>
                  <a:gd name="T2" fmla="*/ 0 w 81"/>
                  <a:gd name="T3" fmla="*/ 1 h 26"/>
                  <a:gd name="T4" fmla="*/ 0 w 81"/>
                  <a:gd name="T5" fmla="*/ 1 h 26"/>
                  <a:gd name="T6" fmla="*/ 0 w 81"/>
                  <a:gd name="T7" fmla="*/ 1 h 26"/>
                  <a:gd name="T8" fmla="*/ 0 w 81"/>
                  <a:gd name="T9" fmla="*/ 1 h 26"/>
                  <a:gd name="T10" fmla="*/ 0 w 81"/>
                  <a:gd name="T11" fmla="*/ 1 h 26"/>
                  <a:gd name="T12" fmla="*/ 0 w 81"/>
                  <a:gd name="T13" fmla="*/ 1 h 26"/>
                  <a:gd name="T14" fmla="*/ 0 w 81"/>
                  <a:gd name="T15" fmla="*/ 1 h 26"/>
                  <a:gd name="T16" fmla="*/ 0 w 81"/>
                  <a:gd name="T17" fmla="*/ 1 h 26"/>
                  <a:gd name="T18" fmla="*/ 0 w 81"/>
                  <a:gd name="T19" fmla="*/ 0 h 26"/>
                  <a:gd name="T20" fmla="*/ 0 w 81"/>
                  <a:gd name="T21" fmla="*/ 0 h 26"/>
                  <a:gd name="T22" fmla="*/ 0 w 81"/>
                  <a:gd name="T23" fmla="*/ 1 h 26"/>
                  <a:gd name="T24" fmla="*/ 0 w 81"/>
                  <a:gd name="T25" fmla="*/ 1 h 26"/>
                  <a:gd name="T26" fmla="*/ 0 w 81"/>
                  <a:gd name="T27" fmla="*/ 1 h 26"/>
                  <a:gd name="T28" fmla="*/ 0 w 81"/>
                  <a:gd name="T29" fmla="*/ 1 h 26"/>
                  <a:gd name="T30" fmla="*/ 0 w 81"/>
                  <a:gd name="T31" fmla="*/ 1 h 26"/>
                  <a:gd name="T32" fmla="*/ 0 w 81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26"/>
                  <a:gd name="T53" fmla="*/ 81 w 8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26">
                    <a:moveTo>
                      <a:pt x="81" y="26"/>
                    </a:moveTo>
                    <a:lnTo>
                      <a:pt x="76" y="26"/>
                    </a:lnTo>
                    <a:lnTo>
                      <a:pt x="69" y="24"/>
                    </a:lnTo>
                    <a:lnTo>
                      <a:pt x="56" y="21"/>
                    </a:lnTo>
                    <a:lnTo>
                      <a:pt x="44" y="18"/>
                    </a:lnTo>
                    <a:lnTo>
                      <a:pt x="30" y="13"/>
                    </a:lnTo>
                    <a:lnTo>
                      <a:pt x="18" y="9"/>
                    </a:lnTo>
                    <a:lnTo>
                      <a:pt x="8" y="6"/>
                    </a:lnTo>
                    <a:lnTo>
                      <a:pt x="0" y="3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38" y="1"/>
                    </a:lnTo>
                    <a:lnTo>
                      <a:pt x="52" y="4"/>
                    </a:lnTo>
                    <a:lnTo>
                      <a:pt x="66" y="7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1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1" name="Freeform 42"/>
              <p:cNvSpPr>
                <a:spLocks/>
              </p:cNvSpPr>
              <p:nvPr/>
            </p:nvSpPr>
            <p:spPr bwMode="auto">
              <a:xfrm>
                <a:off x="1053" y="444"/>
                <a:ext cx="194" cy="54"/>
              </a:xfrm>
              <a:custGeom>
                <a:avLst/>
                <a:gdLst>
                  <a:gd name="T0" fmla="*/ 0 w 390"/>
                  <a:gd name="T1" fmla="*/ 1 h 107"/>
                  <a:gd name="T2" fmla="*/ 0 w 390"/>
                  <a:gd name="T3" fmla="*/ 1 h 107"/>
                  <a:gd name="T4" fmla="*/ 0 w 390"/>
                  <a:gd name="T5" fmla="*/ 1 h 107"/>
                  <a:gd name="T6" fmla="*/ 0 w 390"/>
                  <a:gd name="T7" fmla="*/ 1 h 107"/>
                  <a:gd name="T8" fmla="*/ 0 w 390"/>
                  <a:gd name="T9" fmla="*/ 1 h 107"/>
                  <a:gd name="T10" fmla="*/ 0 w 390"/>
                  <a:gd name="T11" fmla="*/ 1 h 107"/>
                  <a:gd name="T12" fmla="*/ 0 w 390"/>
                  <a:gd name="T13" fmla="*/ 1 h 107"/>
                  <a:gd name="T14" fmla="*/ 0 w 390"/>
                  <a:gd name="T15" fmla="*/ 1 h 107"/>
                  <a:gd name="T16" fmla="*/ 0 w 390"/>
                  <a:gd name="T17" fmla="*/ 1 h 107"/>
                  <a:gd name="T18" fmla="*/ 0 w 390"/>
                  <a:gd name="T19" fmla="*/ 1 h 107"/>
                  <a:gd name="T20" fmla="*/ 0 w 390"/>
                  <a:gd name="T21" fmla="*/ 1 h 107"/>
                  <a:gd name="T22" fmla="*/ 0 w 390"/>
                  <a:gd name="T23" fmla="*/ 1 h 107"/>
                  <a:gd name="T24" fmla="*/ 0 w 390"/>
                  <a:gd name="T25" fmla="*/ 1 h 107"/>
                  <a:gd name="T26" fmla="*/ 0 w 390"/>
                  <a:gd name="T27" fmla="*/ 1 h 107"/>
                  <a:gd name="T28" fmla="*/ 0 w 390"/>
                  <a:gd name="T29" fmla="*/ 1 h 107"/>
                  <a:gd name="T30" fmla="*/ 0 w 390"/>
                  <a:gd name="T31" fmla="*/ 1 h 107"/>
                  <a:gd name="T32" fmla="*/ 0 w 390"/>
                  <a:gd name="T33" fmla="*/ 1 h 107"/>
                  <a:gd name="T34" fmla="*/ 0 w 390"/>
                  <a:gd name="T35" fmla="*/ 1 h 107"/>
                  <a:gd name="T36" fmla="*/ 0 w 390"/>
                  <a:gd name="T37" fmla="*/ 1 h 107"/>
                  <a:gd name="T38" fmla="*/ 0 w 390"/>
                  <a:gd name="T39" fmla="*/ 1 h 107"/>
                  <a:gd name="T40" fmla="*/ 0 w 390"/>
                  <a:gd name="T41" fmla="*/ 1 h 107"/>
                  <a:gd name="T42" fmla="*/ 0 w 390"/>
                  <a:gd name="T43" fmla="*/ 1 h 107"/>
                  <a:gd name="T44" fmla="*/ 0 w 390"/>
                  <a:gd name="T45" fmla="*/ 1 h 107"/>
                  <a:gd name="T46" fmla="*/ 0 w 390"/>
                  <a:gd name="T47" fmla="*/ 0 h 107"/>
                  <a:gd name="T48" fmla="*/ 0 w 390"/>
                  <a:gd name="T49" fmla="*/ 0 h 107"/>
                  <a:gd name="T50" fmla="*/ 0 w 390"/>
                  <a:gd name="T51" fmla="*/ 0 h 107"/>
                  <a:gd name="T52" fmla="*/ 0 w 390"/>
                  <a:gd name="T53" fmla="*/ 1 h 107"/>
                  <a:gd name="T54" fmla="*/ 0 w 390"/>
                  <a:gd name="T55" fmla="*/ 1 h 107"/>
                  <a:gd name="T56" fmla="*/ 0 w 390"/>
                  <a:gd name="T57" fmla="*/ 1 h 107"/>
                  <a:gd name="T58" fmla="*/ 0 w 390"/>
                  <a:gd name="T59" fmla="*/ 1 h 107"/>
                  <a:gd name="T60" fmla="*/ 0 w 390"/>
                  <a:gd name="T61" fmla="*/ 1 h 107"/>
                  <a:gd name="T62" fmla="*/ 0 w 390"/>
                  <a:gd name="T63" fmla="*/ 1 h 107"/>
                  <a:gd name="T64" fmla="*/ 0 w 390"/>
                  <a:gd name="T65" fmla="*/ 1 h 107"/>
                  <a:gd name="T66" fmla="*/ 0 w 390"/>
                  <a:gd name="T67" fmla="*/ 1 h 107"/>
                  <a:gd name="T68" fmla="*/ 0 w 390"/>
                  <a:gd name="T69" fmla="*/ 1 h 107"/>
                  <a:gd name="T70" fmla="*/ 0 w 390"/>
                  <a:gd name="T71" fmla="*/ 1 h 107"/>
                  <a:gd name="T72" fmla="*/ 0 w 390"/>
                  <a:gd name="T73" fmla="*/ 1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0"/>
                  <a:gd name="T112" fmla="*/ 0 h 107"/>
                  <a:gd name="T113" fmla="*/ 390 w 390"/>
                  <a:gd name="T114" fmla="*/ 107 h 10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0" h="107">
                    <a:moveTo>
                      <a:pt x="5" y="93"/>
                    </a:moveTo>
                    <a:lnTo>
                      <a:pt x="3" y="96"/>
                    </a:lnTo>
                    <a:lnTo>
                      <a:pt x="2" y="99"/>
                    </a:lnTo>
                    <a:lnTo>
                      <a:pt x="2" y="104"/>
                    </a:lnTo>
                    <a:lnTo>
                      <a:pt x="0" y="107"/>
                    </a:lnTo>
                    <a:lnTo>
                      <a:pt x="28" y="89"/>
                    </a:lnTo>
                    <a:lnTo>
                      <a:pt x="57" y="73"/>
                    </a:lnTo>
                    <a:lnTo>
                      <a:pt x="84" y="61"/>
                    </a:lnTo>
                    <a:lnTo>
                      <a:pt x="112" y="49"/>
                    </a:lnTo>
                    <a:lnTo>
                      <a:pt x="139" y="40"/>
                    </a:lnTo>
                    <a:lnTo>
                      <a:pt x="165" y="32"/>
                    </a:lnTo>
                    <a:lnTo>
                      <a:pt x="191" y="26"/>
                    </a:lnTo>
                    <a:lnTo>
                      <a:pt x="216" y="20"/>
                    </a:lnTo>
                    <a:lnTo>
                      <a:pt x="241" y="17"/>
                    </a:lnTo>
                    <a:lnTo>
                      <a:pt x="264" y="14"/>
                    </a:lnTo>
                    <a:lnTo>
                      <a:pt x="287" y="11"/>
                    </a:lnTo>
                    <a:lnTo>
                      <a:pt x="310" y="9"/>
                    </a:lnTo>
                    <a:lnTo>
                      <a:pt x="332" y="9"/>
                    </a:lnTo>
                    <a:lnTo>
                      <a:pt x="351" y="8"/>
                    </a:lnTo>
                    <a:lnTo>
                      <a:pt x="371" y="8"/>
                    </a:lnTo>
                    <a:lnTo>
                      <a:pt x="390" y="6"/>
                    </a:lnTo>
                    <a:lnTo>
                      <a:pt x="377" y="3"/>
                    </a:lnTo>
                    <a:lnTo>
                      <a:pt x="361" y="1"/>
                    </a:lnTo>
                    <a:lnTo>
                      <a:pt x="342" y="0"/>
                    </a:lnTo>
                    <a:lnTo>
                      <a:pt x="319" y="0"/>
                    </a:lnTo>
                    <a:lnTo>
                      <a:pt x="293" y="0"/>
                    </a:lnTo>
                    <a:lnTo>
                      <a:pt x="267" y="3"/>
                    </a:lnTo>
                    <a:lnTo>
                      <a:pt x="238" y="6"/>
                    </a:lnTo>
                    <a:lnTo>
                      <a:pt x="209" y="11"/>
                    </a:lnTo>
                    <a:lnTo>
                      <a:pt x="179" y="15"/>
                    </a:lnTo>
                    <a:lnTo>
                      <a:pt x="150" y="23"/>
                    </a:lnTo>
                    <a:lnTo>
                      <a:pt x="121" y="30"/>
                    </a:lnTo>
                    <a:lnTo>
                      <a:pt x="93" y="40"/>
                    </a:lnTo>
                    <a:lnTo>
                      <a:pt x="67" y="52"/>
                    </a:lnTo>
                    <a:lnTo>
                      <a:pt x="43" y="64"/>
                    </a:lnTo>
                    <a:lnTo>
                      <a:pt x="23" y="78"/>
                    </a:lnTo>
                    <a:lnTo>
                      <a:pt x="5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2" name="Freeform 43"/>
              <p:cNvSpPr>
                <a:spLocks/>
              </p:cNvSpPr>
              <p:nvPr/>
            </p:nvSpPr>
            <p:spPr bwMode="auto">
              <a:xfrm>
                <a:off x="1207" y="448"/>
                <a:ext cx="30" cy="27"/>
              </a:xfrm>
              <a:custGeom>
                <a:avLst/>
                <a:gdLst>
                  <a:gd name="T0" fmla="*/ 1 w 59"/>
                  <a:gd name="T1" fmla="*/ 0 h 55"/>
                  <a:gd name="T2" fmla="*/ 1 w 59"/>
                  <a:gd name="T3" fmla="*/ 0 h 55"/>
                  <a:gd name="T4" fmla="*/ 1 w 59"/>
                  <a:gd name="T5" fmla="*/ 0 h 55"/>
                  <a:gd name="T6" fmla="*/ 1 w 59"/>
                  <a:gd name="T7" fmla="*/ 0 h 55"/>
                  <a:gd name="T8" fmla="*/ 1 w 59"/>
                  <a:gd name="T9" fmla="*/ 0 h 55"/>
                  <a:gd name="T10" fmla="*/ 1 w 59"/>
                  <a:gd name="T11" fmla="*/ 0 h 55"/>
                  <a:gd name="T12" fmla="*/ 1 w 59"/>
                  <a:gd name="T13" fmla="*/ 0 h 55"/>
                  <a:gd name="T14" fmla="*/ 1 w 59"/>
                  <a:gd name="T15" fmla="*/ 0 h 55"/>
                  <a:gd name="T16" fmla="*/ 0 w 59"/>
                  <a:gd name="T17" fmla="*/ 0 h 55"/>
                  <a:gd name="T18" fmla="*/ 1 w 59"/>
                  <a:gd name="T19" fmla="*/ 0 h 55"/>
                  <a:gd name="T20" fmla="*/ 1 w 59"/>
                  <a:gd name="T21" fmla="*/ 0 h 55"/>
                  <a:gd name="T22" fmla="*/ 1 w 59"/>
                  <a:gd name="T23" fmla="*/ 0 h 55"/>
                  <a:gd name="T24" fmla="*/ 1 w 59"/>
                  <a:gd name="T25" fmla="*/ 0 h 55"/>
                  <a:gd name="T26" fmla="*/ 1 w 59"/>
                  <a:gd name="T27" fmla="*/ 0 h 55"/>
                  <a:gd name="T28" fmla="*/ 1 w 59"/>
                  <a:gd name="T29" fmla="*/ 0 h 55"/>
                  <a:gd name="T30" fmla="*/ 1 w 59"/>
                  <a:gd name="T31" fmla="*/ 0 h 55"/>
                  <a:gd name="T32" fmla="*/ 1 w 59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5"/>
                  <a:gd name="T53" fmla="*/ 59 w 59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5">
                    <a:moveTo>
                      <a:pt x="58" y="55"/>
                    </a:moveTo>
                    <a:lnTo>
                      <a:pt x="59" y="52"/>
                    </a:lnTo>
                    <a:lnTo>
                      <a:pt x="58" y="46"/>
                    </a:lnTo>
                    <a:lnTo>
                      <a:pt x="53" y="37"/>
                    </a:lnTo>
                    <a:lnTo>
                      <a:pt x="45" y="28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2" y="34"/>
                    </a:lnTo>
                    <a:lnTo>
                      <a:pt x="41" y="43"/>
                    </a:lnTo>
                    <a:lnTo>
                      <a:pt x="48" y="50"/>
                    </a:lnTo>
                    <a:lnTo>
                      <a:pt x="53" y="55"/>
                    </a:lnTo>
                    <a:lnTo>
                      <a:pt x="5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3" name="Freeform 44"/>
              <p:cNvSpPr>
                <a:spLocks/>
              </p:cNvSpPr>
              <p:nvPr/>
            </p:nvSpPr>
            <p:spPr bwMode="auto">
              <a:xfrm>
                <a:off x="1171" y="448"/>
                <a:ext cx="39" cy="32"/>
              </a:xfrm>
              <a:custGeom>
                <a:avLst/>
                <a:gdLst>
                  <a:gd name="T0" fmla="*/ 1 w 78"/>
                  <a:gd name="T1" fmla="*/ 1 h 62"/>
                  <a:gd name="T2" fmla="*/ 1 w 78"/>
                  <a:gd name="T3" fmla="*/ 1 h 62"/>
                  <a:gd name="T4" fmla="*/ 1 w 78"/>
                  <a:gd name="T5" fmla="*/ 1 h 62"/>
                  <a:gd name="T6" fmla="*/ 1 w 78"/>
                  <a:gd name="T7" fmla="*/ 1 h 62"/>
                  <a:gd name="T8" fmla="*/ 1 w 78"/>
                  <a:gd name="T9" fmla="*/ 1 h 62"/>
                  <a:gd name="T10" fmla="*/ 1 w 78"/>
                  <a:gd name="T11" fmla="*/ 1 h 62"/>
                  <a:gd name="T12" fmla="*/ 1 w 78"/>
                  <a:gd name="T13" fmla="*/ 1 h 62"/>
                  <a:gd name="T14" fmla="*/ 1 w 78"/>
                  <a:gd name="T15" fmla="*/ 1 h 62"/>
                  <a:gd name="T16" fmla="*/ 0 w 78"/>
                  <a:gd name="T17" fmla="*/ 0 h 62"/>
                  <a:gd name="T18" fmla="*/ 1 w 78"/>
                  <a:gd name="T19" fmla="*/ 1 h 62"/>
                  <a:gd name="T20" fmla="*/ 1 w 78"/>
                  <a:gd name="T21" fmla="*/ 1 h 62"/>
                  <a:gd name="T22" fmla="*/ 1 w 78"/>
                  <a:gd name="T23" fmla="*/ 1 h 62"/>
                  <a:gd name="T24" fmla="*/ 1 w 78"/>
                  <a:gd name="T25" fmla="*/ 1 h 62"/>
                  <a:gd name="T26" fmla="*/ 1 w 78"/>
                  <a:gd name="T27" fmla="*/ 1 h 62"/>
                  <a:gd name="T28" fmla="*/ 1 w 78"/>
                  <a:gd name="T29" fmla="*/ 1 h 62"/>
                  <a:gd name="T30" fmla="*/ 1 w 78"/>
                  <a:gd name="T31" fmla="*/ 1 h 62"/>
                  <a:gd name="T32" fmla="*/ 1 w 78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2"/>
                  <a:gd name="T53" fmla="*/ 78 w 7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2">
                    <a:moveTo>
                      <a:pt x="76" y="62"/>
                    </a:moveTo>
                    <a:lnTo>
                      <a:pt x="78" y="58"/>
                    </a:lnTo>
                    <a:lnTo>
                      <a:pt x="75" y="52"/>
                    </a:lnTo>
                    <a:lnTo>
                      <a:pt x="67" y="41"/>
                    </a:lnTo>
                    <a:lnTo>
                      <a:pt x="56" y="30"/>
                    </a:lnTo>
                    <a:lnTo>
                      <a:pt x="44" y="19"/>
                    </a:lnTo>
                    <a:lnTo>
                      <a:pt x="29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6" y="24"/>
                    </a:lnTo>
                    <a:lnTo>
                      <a:pt x="38" y="35"/>
                    </a:lnTo>
                    <a:lnTo>
                      <a:pt x="49" y="47"/>
                    </a:lnTo>
                    <a:lnTo>
                      <a:pt x="61" y="56"/>
                    </a:lnTo>
                    <a:lnTo>
                      <a:pt x="70" y="62"/>
                    </a:lnTo>
                    <a:lnTo>
                      <a:pt x="76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4" name="Freeform 45"/>
              <p:cNvSpPr>
                <a:spLocks/>
              </p:cNvSpPr>
              <p:nvPr/>
            </p:nvSpPr>
            <p:spPr bwMode="auto">
              <a:xfrm>
                <a:off x="1153" y="452"/>
                <a:ext cx="35" cy="36"/>
              </a:xfrm>
              <a:custGeom>
                <a:avLst/>
                <a:gdLst>
                  <a:gd name="T0" fmla="*/ 1 w 68"/>
                  <a:gd name="T1" fmla="*/ 1 h 72"/>
                  <a:gd name="T2" fmla="*/ 1 w 68"/>
                  <a:gd name="T3" fmla="*/ 1 h 72"/>
                  <a:gd name="T4" fmla="*/ 1 w 68"/>
                  <a:gd name="T5" fmla="*/ 1 h 72"/>
                  <a:gd name="T6" fmla="*/ 1 w 68"/>
                  <a:gd name="T7" fmla="*/ 1 h 72"/>
                  <a:gd name="T8" fmla="*/ 1 w 68"/>
                  <a:gd name="T9" fmla="*/ 1 h 72"/>
                  <a:gd name="T10" fmla="*/ 1 w 68"/>
                  <a:gd name="T11" fmla="*/ 1 h 72"/>
                  <a:gd name="T12" fmla="*/ 1 w 68"/>
                  <a:gd name="T13" fmla="*/ 1 h 72"/>
                  <a:gd name="T14" fmla="*/ 1 w 68"/>
                  <a:gd name="T15" fmla="*/ 1 h 72"/>
                  <a:gd name="T16" fmla="*/ 0 w 68"/>
                  <a:gd name="T17" fmla="*/ 0 h 72"/>
                  <a:gd name="T18" fmla="*/ 1 w 68"/>
                  <a:gd name="T19" fmla="*/ 1 h 72"/>
                  <a:gd name="T20" fmla="*/ 1 w 68"/>
                  <a:gd name="T21" fmla="*/ 1 h 72"/>
                  <a:gd name="T22" fmla="*/ 1 w 68"/>
                  <a:gd name="T23" fmla="*/ 1 h 72"/>
                  <a:gd name="T24" fmla="*/ 1 w 68"/>
                  <a:gd name="T25" fmla="*/ 1 h 72"/>
                  <a:gd name="T26" fmla="*/ 1 w 68"/>
                  <a:gd name="T27" fmla="*/ 1 h 72"/>
                  <a:gd name="T28" fmla="*/ 1 w 68"/>
                  <a:gd name="T29" fmla="*/ 1 h 72"/>
                  <a:gd name="T30" fmla="*/ 1 w 68"/>
                  <a:gd name="T31" fmla="*/ 1 h 72"/>
                  <a:gd name="T32" fmla="*/ 1 w 68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2"/>
                  <a:gd name="T53" fmla="*/ 68 w 68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2">
                    <a:moveTo>
                      <a:pt x="67" y="72"/>
                    </a:moveTo>
                    <a:lnTo>
                      <a:pt x="68" y="67"/>
                    </a:lnTo>
                    <a:lnTo>
                      <a:pt x="67" y="58"/>
                    </a:lnTo>
                    <a:lnTo>
                      <a:pt x="59" y="46"/>
                    </a:lnTo>
                    <a:lnTo>
                      <a:pt x="50" y="34"/>
                    </a:lnTo>
                    <a:lnTo>
                      <a:pt x="39" y="22"/>
                    </a:lnTo>
                    <a:lnTo>
                      <a:pt x="26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8"/>
                    </a:lnTo>
                    <a:lnTo>
                      <a:pt x="32" y="40"/>
                    </a:lnTo>
                    <a:lnTo>
                      <a:pt x="43" y="54"/>
                    </a:lnTo>
                    <a:lnTo>
                      <a:pt x="53" y="64"/>
                    </a:lnTo>
                    <a:lnTo>
                      <a:pt x="62" y="70"/>
                    </a:lnTo>
                    <a:lnTo>
                      <a:pt x="67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5" name="Freeform 46"/>
              <p:cNvSpPr>
                <a:spLocks/>
              </p:cNvSpPr>
              <p:nvPr/>
            </p:nvSpPr>
            <p:spPr bwMode="auto">
              <a:xfrm>
                <a:off x="1121" y="458"/>
                <a:ext cx="29" cy="34"/>
              </a:xfrm>
              <a:custGeom>
                <a:avLst/>
                <a:gdLst>
                  <a:gd name="T0" fmla="*/ 0 w 60"/>
                  <a:gd name="T1" fmla="*/ 1 h 68"/>
                  <a:gd name="T2" fmla="*/ 0 w 60"/>
                  <a:gd name="T3" fmla="*/ 1 h 68"/>
                  <a:gd name="T4" fmla="*/ 0 w 60"/>
                  <a:gd name="T5" fmla="*/ 1 h 68"/>
                  <a:gd name="T6" fmla="*/ 0 w 60"/>
                  <a:gd name="T7" fmla="*/ 1 h 68"/>
                  <a:gd name="T8" fmla="*/ 0 w 60"/>
                  <a:gd name="T9" fmla="*/ 1 h 68"/>
                  <a:gd name="T10" fmla="*/ 0 w 60"/>
                  <a:gd name="T11" fmla="*/ 1 h 68"/>
                  <a:gd name="T12" fmla="*/ 0 w 60"/>
                  <a:gd name="T13" fmla="*/ 1 h 68"/>
                  <a:gd name="T14" fmla="*/ 0 w 60"/>
                  <a:gd name="T15" fmla="*/ 1 h 68"/>
                  <a:gd name="T16" fmla="*/ 0 w 60"/>
                  <a:gd name="T17" fmla="*/ 0 h 68"/>
                  <a:gd name="T18" fmla="*/ 0 w 60"/>
                  <a:gd name="T19" fmla="*/ 1 h 68"/>
                  <a:gd name="T20" fmla="*/ 0 w 60"/>
                  <a:gd name="T21" fmla="*/ 1 h 68"/>
                  <a:gd name="T22" fmla="*/ 0 w 60"/>
                  <a:gd name="T23" fmla="*/ 1 h 68"/>
                  <a:gd name="T24" fmla="*/ 0 w 60"/>
                  <a:gd name="T25" fmla="*/ 1 h 68"/>
                  <a:gd name="T26" fmla="*/ 0 w 60"/>
                  <a:gd name="T27" fmla="*/ 1 h 68"/>
                  <a:gd name="T28" fmla="*/ 0 w 60"/>
                  <a:gd name="T29" fmla="*/ 1 h 68"/>
                  <a:gd name="T30" fmla="*/ 0 w 60"/>
                  <a:gd name="T31" fmla="*/ 1 h 68"/>
                  <a:gd name="T32" fmla="*/ 0 w 60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8"/>
                  <a:gd name="T53" fmla="*/ 60 w 6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8">
                    <a:moveTo>
                      <a:pt x="58" y="68"/>
                    </a:moveTo>
                    <a:lnTo>
                      <a:pt x="60" y="63"/>
                    </a:lnTo>
                    <a:lnTo>
                      <a:pt x="57" y="55"/>
                    </a:lnTo>
                    <a:lnTo>
                      <a:pt x="51" y="45"/>
                    </a:lnTo>
                    <a:lnTo>
                      <a:pt x="41" y="33"/>
                    </a:lnTo>
                    <a:lnTo>
                      <a:pt x="32" y="20"/>
                    </a:lnTo>
                    <a:lnTo>
                      <a:pt x="22" y="1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11" y="16"/>
                    </a:lnTo>
                    <a:lnTo>
                      <a:pt x="18" y="28"/>
                    </a:lnTo>
                    <a:lnTo>
                      <a:pt x="28" y="40"/>
                    </a:lnTo>
                    <a:lnTo>
                      <a:pt x="35" y="52"/>
                    </a:lnTo>
                    <a:lnTo>
                      <a:pt x="44" y="62"/>
                    </a:lnTo>
                    <a:lnTo>
                      <a:pt x="52" y="68"/>
                    </a:lnTo>
                    <a:lnTo>
                      <a:pt x="58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6" name="Freeform 47"/>
              <p:cNvSpPr>
                <a:spLocks/>
              </p:cNvSpPr>
              <p:nvPr/>
            </p:nvSpPr>
            <p:spPr bwMode="auto">
              <a:xfrm>
                <a:off x="1107" y="464"/>
                <a:ext cx="21" cy="30"/>
              </a:xfrm>
              <a:custGeom>
                <a:avLst/>
                <a:gdLst>
                  <a:gd name="T0" fmla="*/ 1 w 42"/>
                  <a:gd name="T1" fmla="*/ 0 h 61"/>
                  <a:gd name="T2" fmla="*/ 1 w 42"/>
                  <a:gd name="T3" fmla="*/ 0 h 61"/>
                  <a:gd name="T4" fmla="*/ 1 w 42"/>
                  <a:gd name="T5" fmla="*/ 0 h 61"/>
                  <a:gd name="T6" fmla="*/ 1 w 42"/>
                  <a:gd name="T7" fmla="*/ 0 h 61"/>
                  <a:gd name="T8" fmla="*/ 1 w 42"/>
                  <a:gd name="T9" fmla="*/ 0 h 61"/>
                  <a:gd name="T10" fmla="*/ 1 w 42"/>
                  <a:gd name="T11" fmla="*/ 0 h 61"/>
                  <a:gd name="T12" fmla="*/ 1 w 42"/>
                  <a:gd name="T13" fmla="*/ 0 h 61"/>
                  <a:gd name="T14" fmla="*/ 1 w 42"/>
                  <a:gd name="T15" fmla="*/ 0 h 61"/>
                  <a:gd name="T16" fmla="*/ 0 w 42"/>
                  <a:gd name="T17" fmla="*/ 0 h 61"/>
                  <a:gd name="T18" fmla="*/ 1 w 42"/>
                  <a:gd name="T19" fmla="*/ 0 h 61"/>
                  <a:gd name="T20" fmla="*/ 1 w 42"/>
                  <a:gd name="T21" fmla="*/ 0 h 61"/>
                  <a:gd name="T22" fmla="*/ 1 w 42"/>
                  <a:gd name="T23" fmla="*/ 0 h 61"/>
                  <a:gd name="T24" fmla="*/ 1 w 42"/>
                  <a:gd name="T25" fmla="*/ 0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1"/>
                  <a:gd name="T41" fmla="*/ 42 w 42"/>
                  <a:gd name="T42" fmla="*/ 61 h 6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1">
                    <a:moveTo>
                      <a:pt x="39" y="61"/>
                    </a:moveTo>
                    <a:lnTo>
                      <a:pt x="42" y="58"/>
                    </a:lnTo>
                    <a:lnTo>
                      <a:pt x="42" y="51"/>
                    </a:lnTo>
                    <a:lnTo>
                      <a:pt x="41" y="41"/>
                    </a:lnTo>
                    <a:lnTo>
                      <a:pt x="36" y="31"/>
                    </a:lnTo>
                    <a:lnTo>
                      <a:pt x="30" y="22"/>
                    </a:lnTo>
                    <a:lnTo>
                      <a:pt x="23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7"/>
                    </a:lnTo>
                    <a:lnTo>
                      <a:pt x="30" y="55"/>
                    </a:lnTo>
                    <a:lnTo>
                      <a:pt x="39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7" name="Freeform 48"/>
              <p:cNvSpPr>
                <a:spLocks/>
              </p:cNvSpPr>
              <p:nvPr/>
            </p:nvSpPr>
            <p:spPr bwMode="auto">
              <a:xfrm>
                <a:off x="1077" y="478"/>
                <a:ext cx="17" cy="23"/>
              </a:xfrm>
              <a:custGeom>
                <a:avLst/>
                <a:gdLst>
                  <a:gd name="T0" fmla="*/ 1 w 34"/>
                  <a:gd name="T1" fmla="*/ 1 h 46"/>
                  <a:gd name="T2" fmla="*/ 1 w 34"/>
                  <a:gd name="T3" fmla="*/ 1 h 46"/>
                  <a:gd name="T4" fmla="*/ 1 w 34"/>
                  <a:gd name="T5" fmla="*/ 1 h 46"/>
                  <a:gd name="T6" fmla="*/ 1 w 34"/>
                  <a:gd name="T7" fmla="*/ 1 h 46"/>
                  <a:gd name="T8" fmla="*/ 0 w 34"/>
                  <a:gd name="T9" fmla="*/ 0 h 46"/>
                  <a:gd name="T10" fmla="*/ 1 w 34"/>
                  <a:gd name="T11" fmla="*/ 1 h 46"/>
                  <a:gd name="T12" fmla="*/ 1 w 34"/>
                  <a:gd name="T13" fmla="*/ 1 h 46"/>
                  <a:gd name="T14" fmla="*/ 1 w 34"/>
                  <a:gd name="T15" fmla="*/ 1 h 46"/>
                  <a:gd name="T16" fmla="*/ 1 w 34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46"/>
                  <a:gd name="T29" fmla="*/ 34 w 3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46">
                    <a:moveTo>
                      <a:pt x="31" y="46"/>
                    </a:moveTo>
                    <a:lnTo>
                      <a:pt x="34" y="37"/>
                    </a:lnTo>
                    <a:lnTo>
                      <a:pt x="26" y="20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6" y="11"/>
                    </a:lnTo>
                    <a:lnTo>
                      <a:pt x="14" y="26"/>
                    </a:lnTo>
                    <a:lnTo>
                      <a:pt x="23" y="40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8" name="Freeform 49"/>
              <p:cNvSpPr>
                <a:spLocks/>
              </p:cNvSpPr>
              <p:nvPr/>
            </p:nvSpPr>
            <p:spPr bwMode="auto">
              <a:xfrm>
                <a:off x="1064" y="484"/>
                <a:ext cx="12" cy="16"/>
              </a:xfrm>
              <a:custGeom>
                <a:avLst/>
                <a:gdLst>
                  <a:gd name="T0" fmla="*/ 0 w 25"/>
                  <a:gd name="T1" fmla="*/ 1 h 32"/>
                  <a:gd name="T2" fmla="*/ 0 w 25"/>
                  <a:gd name="T3" fmla="*/ 1 h 32"/>
                  <a:gd name="T4" fmla="*/ 0 w 25"/>
                  <a:gd name="T5" fmla="*/ 1 h 32"/>
                  <a:gd name="T6" fmla="*/ 0 w 25"/>
                  <a:gd name="T7" fmla="*/ 0 h 32"/>
                  <a:gd name="T8" fmla="*/ 0 w 25"/>
                  <a:gd name="T9" fmla="*/ 1 h 32"/>
                  <a:gd name="T10" fmla="*/ 0 w 25"/>
                  <a:gd name="T11" fmla="*/ 1 h 32"/>
                  <a:gd name="T12" fmla="*/ 0 w 25"/>
                  <a:gd name="T13" fmla="*/ 1 h 32"/>
                  <a:gd name="T14" fmla="*/ 0 w 25"/>
                  <a:gd name="T15" fmla="*/ 1 h 32"/>
                  <a:gd name="T16" fmla="*/ 0 w 25"/>
                  <a:gd name="T17" fmla="*/ 1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2"/>
                  <a:gd name="T29" fmla="*/ 25 w 25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2">
                    <a:moveTo>
                      <a:pt x="23" y="31"/>
                    </a:moveTo>
                    <a:lnTo>
                      <a:pt x="25" y="22"/>
                    </a:lnTo>
                    <a:lnTo>
                      <a:pt x="20" y="10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2"/>
                    </a:lnTo>
                    <a:lnTo>
                      <a:pt x="23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9" name="Freeform 50"/>
              <p:cNvSpPr>
                <a:spLocks/>
              </p:cNvSpPr>
              <p:nvPr/>
            </p:nvSpPr>
            <p:spPr bwMode="auto">
              <a:xfrm>
                <a:off x="1188" y="448"/>
                <a:ext cx="34" cy="29"/>
              </a:xfrm>
              <a:custGeom>
                <a:avLst/>
                <a:gdLst>
                  <a:gd name="T0" fmla="*/ 0 w 69"/>
                  <a:gd name="T1" fmla="*/ 0 h 60"/>
                  <a:gd name="T2" fmla="*/ 0 w 69"/>
                  <a:gd name="T3" fmla="*/ 0 h 60"/>
                  <a:gd name="T4" fmla="*/ 0 w 69"/>
                  <a:gd name="T5" fmla="*/ 0 h 60"/>
                  <a:gd name="T6" fmla="*/ 0 w 69"/>
                  <a:gd name="T7" fmla="*/ 0 h 60"/>
                  <a:gd name="T8" fmla="*/ 0 w 69"/>
                  <a:gd name="T9" fmla="*/ 0 h 60"/>
                  <a:gd name="T10" fmla="*/ 0 w 69"/>
                  <a:gd name="T11" fmla="*/ 0 h 60"/>
                  <a:gd name="T12" fmla="*/ 0 w 69"/>
                  <a:gd name="T13" fmla="*/ 0 h 60"/>
                  <a:gd name="T14" fmla="*/ 0 w 69"/>
                  <a:gd name="T15" fmla="*/ 0 h 60"/>
                  <a:gd name="T16" fmla="*/ 0 w 69"/>
                  <a:gd name="T17" fmla="*/ 0 h 60"/>
                  <a:gd name="T18" fmla="*/ 0 w 69"/>
                  <a:gd name="T19" fmla="*/ 0 h 60"/>
                  <a:gd name="T20" fmla="*/ 0 w 69"/>
                  <a:gd name="T21" fmla="*/ 0 h 60"/>
                  <a:gd name="T22" fmla="*/ 0 w 69"/>
                  <a:gd name="T23" fmla="*/ 0 h 60"/>
                  <a:gd name="T24" fmla="*/ 0 w 69"/>
                  <a:gd name="T25" fmla="*/ 0 h 60"/>
                  <a:gd name="T26" fmla="*/ 0 w 69"/>
                  <a:gd name="T27" fmla="*/ 0 h 60"/>
                  <a:gd name="T28" fmla="*/ 0 w 69"/>
                  <a:gd name="T29" fmla="*/ 0 h 60"/>
                  <a:gd name="T30" fmla="*/ 0 w 69"/>
                  <a:gd name="T31" fmla="*/ 0 h 60"/>
                  <a:gd name="T32" fmla="*/ 0 w 69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0"/>
                  <a:gd name="T53" fmla="*/ 69 w 69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0">
                    <a:moveTo>
                      <a:pt x="68" y="60"/>
                    </a:moveTo>
                    <a:lnTo>
                      <a:pt x="69" y="55"/>
                    </a:lnTo>
                    <a:lnTo>
                      <a:pt x="68" y="49"/>
                    </a:lnTo>
                    <a:lnTo>
                      <a:pt x="62" y="40"/>
                    </a:lnTo>
                    <a:lnTo>
                      <a:pt x="52" y="29"/>
                    </a:lnTo>
                    <a:lnTo>
                      <a:pt x="42" y="20"/>
                    </a:lnTo>
                    <a:lnTo>
                      <a:pt x="29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4" y="12"/>
                    </a:lnTo>
                    <a:lnTo>
                      <a:pt x="23" y="23"/>
                    </a:lnTo>
                    <a:lnTo>
                      <a:pt x="34" y="34"/>
                    </a:lnTo>
                    <a:lnTo>
                      <a:pt x="45" y="44"/>
                    </a:lnTo>
                    <a:lnTo>
                      <a:pt x="54" y="54"/>
                    </a:lnTo>
                    <a:lnTo>
                      <a:pt x="62" y="60"/>
                    </a:lnTo>
                    <a:lnTo>
                      <a:pt x="6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0" name="Freeform 51"/>
              <p:cNvSpPr>
                <a:spLocks/>
              </p:cNvSpPr>
              <p:nvPr/>
            </p:nvSpPr>
            <p:spPr bwMode="auto">
              <a:xfrm>
                <a:off x="1224" y="446"/>
                <a:ext cx="26" cy="24"/>
              </a:xfrm>
              <a:custGeom>
                <a:avLst/>
                <a:gdLst>
                  <a:gd name="T0" fmla="*/ 0 w 54"/>
                  <a:gd name="T1" fmla="*/ 1 h 47"/>
                  <a:gd name="T2" fmla="*/ 0 w 54"/>
                  <a:gd name="T3" fmla="*/ 1 h 47"/>
                  <a:gd name="T4" fmla="*/ 0 w 54"/>
                  <a:gd name="T5" fmla="*/ 1 h 47"/>
                  <a:gd name="T6" fmla="*/ 0 w 54"/>
                  <a:gd name="T7" fmla="*/ 1 h 47"/>
                  <a:gd name="T8" fmla="*/ 0 w 54"/>
                  <a:gd name="T9" fmla="*/ 1 h 47"/>
                  <a:gd name="T10" fmla="*/ 0 w 54"/>
                  <a:gd name="T11" fmla="*/ 1 h 47"/>
                  <a:gd name="T12" fmla="*/ 0 w 54"/>
                  <a:gd name="T13" fmla="*/ 1 h 47"/>
                  <a:gd name="T14" fmla="*/ 0 w 54"/>
                  <a:gd name="T15" fmla="*/ 1 h 47"/>
                  <a:gd name="T16" fmla="*/ 0 w 54"/>
                  <a:gd name="T17" fmla="*/ 0 h 47"/>
                  <a:gd name="T18" fmla="*/ 0 w 54"/>
                  <a:gd name="T19" fmla="*/ 1 h 47"/>
                  <a:gd name="T20" fmla="*/ 0 w 54"/>
                  <a:gd name="T21" fmla="*/ 1 h 47"/>
                  <a:gd name="T22" fmla="*/ 0 w 54"/>
                  <a:gd name="T23" fmla="*/ 1 h 47"/>
                  <a:gd name="T24" fmla="*/ 0 w 54"/>
                  <a:gd name="T25" fmla="*/ 1 h 47"/>
                  <a:gd name="T26" fmla="*/ 0 w 54"/>
                  <a:gd name="T27" fmla="*/ 1 h 47"/>
                  <a:gd name="T28" fmla="*/ 0 w 54"/>
                  <a:gd name="T29" fmla="*/ 1 h 47"/>
                  <a:gd name="T30" fmla="*/ 0 w 54"/>
                  <a:gd name="T31" fmla="*/ 1 h 47"/>
                  <a:gd name="T32" fmla="*/ 0 w 54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7"/>
                  <a:gd name="T53" fmla="*/ 54 w 54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7">
                    <a:moveTo>
                      <a:pt x="52" y="47"/>
                    </a:moveTo>
                    <a:lnTo>
                      <a:pt x="54" y="44"/>
                    </a:lnTo>
                    <a:lnTo>
                      <a:pt x="54" y="40"/>
                    </a:lnTo>
                    <a:lnTo>
                      <a:pt x="49" y="32"/>
                    </a:lnTo>
                    <a:lnTo>
                      <a:pt x="44" y="24"/>
                    </a:lnTo>
                    <a:lnTo>
                      <a:pt x="35" y="17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4" y="14"/>
                    </a:lnTo>
                    <a:lnTo>
                      <a:pt x="22" y="21"/>
                    </a:lnTo>
                    <a:lnTo>
                      <a:pt x="29" y="31"/>
                    </a:lnTo>
                    <a:lnTo>
                      <a:pt x="37" y="38"/>
                    </a:lnTo>
                    <a:lnTo>
                      <a:pt x="43" y="44"/>
                    </a:lnTo>
                    <a:lnTo>
                      <a:pt x="49" y="47"/>
                    </a:lnTo>
                    <a:lnTo>
                      <a:pt x="52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1" name="Freeform 52"/>
              <p:cNvSpPr>
                <a:spLocks/>
              </p:cNvSpPr>
              <p:nvPr/>
            </p:nvSpPr>
            <p:spPr bwMode="auto">
              <a:xfrm>
                <a:off x="1134" y="454"/>
                <a:ext cx="30" cy="32"/>
              </a:xfrm>
              <a:custGeom>
                <a:avLst/>
                <a:gdLst>
                  <a:gd name="T0" fmla="*/ 1 w 59"/>
                  <a:gd name="T1" fmla="*/ 0 h 66"/>
                  <a:gd name="T2" fmla="*/ 1 w 59"/>
                  <a:gd name="T3" fmla="*/ 0 h 66"/>
                  <a:gd name="T4" fmla="*/ 1 w 59"/>
                  <a:gd name="T5" fmla="*/ 0 h 66"/>
                  <a:gd name="T6" fmla="*/ 1 w 59"/>
                  <a:gd name="T7" fmla="*/ 0 h 66"/>
                  <a:gd name="T8" fmla="*/ 1 w 59"/>
                  <a:gd name="T9" fmla="*/ 0 h 66"/>
                  <a:gd name="T10" fmla="*/ 1 w 59"/>
                  <a:gd name="T11" fmla="*/ 0 h 66"/>
                  <a:gd name="T12" fmla="*/ 1 w 59"/>
                  <a:gd name="T13" fmla="*/ 0 h 66"/>
                  <a:gd name="T14" fmla="*/ 1 w 59"/>
                  <a:gd name="T15" fmla="*/ 0 h 66"/>
                  <a:gd name="T16" fmla="*/ 0 w 59"/>
                  <a:gd name="T17" fmla="*/ 0 h 66"/>
                  <a:gd name="T18" fmla="*/ 1 w 59"/>
                  <a:gd name="T19" fmla="*/ 0 h 66"/>
                  <a:gd name="T20" fmla="*/ 1 w 59"/>
                  <a:gd name="T21" fmla="*/ 0 h 66"/>
                  <a:gd name="T22" fmla="*/ 1 w 59"/>
                  <a:gd name="T23" fmla="*/ 0 h 66"/>
                  <a:gd name="T24" fmla="*/ 1 w 59"/>
                  <a:gd name="T25" fmla="*/ 0 h 66"/>
                  <a:gd name="T26" fmla="*/ 1 w 59"/>
                  <a:gd name="T27" fmla="*/ 0 h 66"/>
                  <a:gd name="T28" fmla="*/ 1 w 59"/>
                  <a:gd name="T29" fmla="*/ 0 h 66"/>
                  <a:gd name="T30" fmla="*/ 1 w 59"/>
                  <a:gd name="T31" fmla="*/ 0 h 66"/>
                  <a:gd name="T32" fmla="*/ 1 w 5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66"/>
                  <a:gd name="T53" fmla="*/ 59 w 5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66">
                    <a:moveTo>
                      <a:pt x="58" y="66"/>
                    </a:moveTo>
                    <a:lnTo>
                      <a:pt x="59" y="63"/>
                    </a:lnTo>
                    <a:lnTo>
                      <a:pt x="56" y="54"/>
                    </a:lnTo>
                    <a:lnTo>
                      <a:pt x="50" y="45"/>
                    </a:lnTo>
                    <a:lnTo>
                      <a:pt x="41" y="32"/>
                    </a:lnTo>
                    <a:lnTo>
                      <a:pt x="32" y="20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6"/>
                    </a:lnTo>
                    <a:lnTo>
                      <a:pt x="18" y="28"/>
                    </a:lnTo>
                    <a:lnTo>
                      <a:pt x="27" y="40"/>
                    </a:lnTo>
                    <a:lnTo>
                      <a:pt x="35" y="51"/>
                    </a:lnTo>
                    <a:lnTo>
                      <a:pt x="44" y="60"/>
                    </a:lnTo>
                    <a:lnTo>
                      <a:pt x="52" y="66"/>
                    </a:lnTo>
                    <a:lnTo>
                      <a:pt x="58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2" name="Freeform 53"/>
              <p:cNvSpPr>
                <a:spLocks/>
              </p:cNvSpPr>
              <p:nvPr/>
            </p:nvSpPr>
            <p:spPr bwMode="auto">
              <a:xfrm>
                <a:off x="1092" y="470"/>
                <a:ext cx="22" cy="27"/>
              </a:xfrm>
              <a:custGeom>
                <a:avLst/>
                <a:gdLst>
                  <a:gd name="T0" fmla="*/ 1 w 44"/>
                  <a:gd name="T1" fmla="*/ 0 h 55"/>
                  <a:gd name="T2" fmla="*/ 1 w 44"/>
                  <a:gd name="T3" fmla="*/ 0 h 55"/>
                  <a:gd name="T4" fmla="*/ 1 w 44"/>
                  <a:gd name="T5" fmla="*/ 0 h 55"/>
                  <a:gd name="T6" fmla="*/ 1 w 44"/>
                  <a:gd name="T7" fmla="*/ 0 h 55"/>
                  <a:gd name="T8" fmla="*/ 1 w 44"/>
                  <a:gd name="T9" fmla="*/ 0 h 55"/>
                  <a:gd name="T10" fmla="*/ 1 w 44"/>
                  <a:gd name="T11" fmla="*/ 0 h 55"/>
                  <a:gd name="T12" fmla="*/ 1 w 44"/>
                  <a:gd name="T13" fmla="*/ 0 h 55"/>
                  <a:gd name="T14" fmla="*/ 1 w 44"/>
                  <a:gd name="T15" fmla="*/ 0 h 55"/>
                  <a:gd name="T16" fmla="*/ 0 w 44"/>
                  <a:gd name="T17" fmla="*/ 0 h 55"/>
                  <a:gd name="T18" fmla="*/ 1 w 44"/>
                  <a:gd name="T19" fmla="*/ 0 h 55"/>
                  <a:gd name="T20" fmla="*/ 1 w 44"/>
                  <a:gd name="T21" fmla="*/ 0 h 55"/>
                  <a:gd name="T22" fmla="*/ 1 w 44"/>
                  <a:gd name="T23" fmla="*/ 0 h 55"/>
                  <a:gd name="T24" fmla="*/ 1 w 44"/>
                  <a:gd name="T25" fmla="*/ 0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5"/>
                  <a:gd name="T41" fmla="*/ 44 w 44"/>
                  <a:gd name="T42" fmla="*/ 55 h 5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5">
                    <a:moveTo>
                      <a:pt x="41" y="55"/>
                    </a:moveTo>
                    <a:lnTo>
                      <a:pt x="44" y="52"/>
                    </a:lnTo>
                    <a:lnTo>
                      <a:pt x="43" y="45"/>
                    </a:lnTo>
                    <a:lnTo>
                      <a:pt x="38" y="35"/>
                    </a:lnTo>
                    <a:lnTo>
                      <a:pt x="31" y="25"/>
                    </a:lnTo>
                    <a:lnTo>
                      <a:pt x="23" y="16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3"/>
                    </a:lnTo>
                    <a:lnTo>
                      <a:pt x="18" y="31"/>
                    </a:lnTo>
                    <a:lnTo>
                      <a:pt x="31" y="48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3" name="Freeform 54"/>
              <p:cNvSpPr>
                <a:spLocks/>
              </p:cNvSpPr>
              <p:nvPr/>
            </p:nvSpPr>
            <p:spPr bwMode="auto">
              <a:xfrm>
                <a:off x="1237" y="444"/>
                <a:ext cx="29" cy="4"/>
              </a:xfrm>
              <a:custGeom>
                <a:avLst/>
                <a:gdLst>
                  <a:gd name="T0" fmla="*/ 0 w 60"/>
                  <a:gd name="T1" fmla="*/ 0 h 10"/>
                  <a:gd name="T2" fmla="*/ 0 w 60"/>
                  <a:gd name="T3" fmla="*/ 0 h 10"/>
                  <a:gd name="T4" fmla="*/ 0 w 60"/>
                  <a:gd name="T5" fmla="*/ 0 h 10"/>
                  <a:gd name="T6" fmla="*/ 0 w 60"/>
                  <a:gd name="T7" fmla="*/ 0 h 10"/>
                  <a:gd name="T8" fmla="*/ 0 w 60"/>
                  <a:gd name="T9" fmla="*/ 0 h 10"/>
                  <a:gd name="T10" fmla="*/ 0 w 60"/>
                  <a:gd name="T11" fmla="*/ 0 h 10"/>
                  <a:gd name="T12" fmla="*/ 0 w 60"/>
                  <a:gd name="T13" fmla="*/ 0 h 10"/>
                  <a:gd name="T14" fmla="*/ 0 w 60"/>
                  <a:gd name="T15" fmla="*/ 0 h 10"/>
                  <a:gd name="T16" fmla="*/ 0 w 60"/>
                  <a:gd name="T17" fmla="*/ 0 h 10"/>
                  <a:gd name="T18" fmla="*/ 0 w 60"/>
                  <a:gd name="T19" fmla="*/ 0 h 10"/>
                  <a:gd name="T20" fmla="*/ 0 w 60"/>
                  <a:gd name="T21" fmla="*/ 0 h 10"/>
                  <a:gd name="T22" fmla="*/ 0 w 60"/>
                  <a:gd name="T23" fmla="*/ 0 h 10"/>
                  <a:gd name="T24" fmla="*/ 0 w 60"/>
                  <a:gd name="T25" fmla="*/ 0 h 10"/>
                  <a:gd name="T26" fmla="*/ 0 w 60"/>
                  <a:gd name="T27" fmla="*/ 0 h 10"/>
                  <a:gd name="T28" fmla="*/ 0 w 60"/>
                  <a:gd name="T29" fmla="*/ 0 h 10"/>
                  <a:gd name="T30" fmla="*/ 0 w 60"/>
                  <a:gd name="T31" fmla="*/ 0 h 10"/>
                  <a:gd name="T32" fmla="*/ 0 w 60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0"/>
                  <a:gd name="T53" fmla="*/ 60 w 60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0">
                    <a:moveTo>
                      <a:pt x="0" y="8"/>
                    </a:moveTo>
                    <a:lnTo>
                      <a:pt x="5" y="8"/>
                    </a:lnTo>
                    <a:lnTo>
                      <a:pt x="12" y="7"/>
                    </a:lnTo>
                    <a:lnTo>
                      <a:pt x="22" y="5"/>
                    </a:lnTo>
                    <a:lnTo>
                      <a:pt x="32" y="3"/>
                    </a:lnTo>
                    <a:lnTo>
                      <a:pt x="43" y="2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60" y="3"/>
                    </a:lnTo>
                    <a:lnTo>
                      <a:pt x="58" y="7"/>
                    </a:lnTo>
                    <a:lnTo>
                      <a:pt x="52" y="10"/>
                    </a:lnTo>
                    <a:lnTo>
                      <a:pt x="44" y="10"/>
                    </a:lnTo>
                    <a:lnTo>
                      <a:pt x="35" y="10"/>
                    </a:lnTo>
                    <a:lnTo>
                      <a:pt x="25" y="10"/>
                    </a:lnTo>
                    <a:lnTo>
                      <a:pt x="14" y="10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4" name="Freeform 55"/>
              <p:cNvSpPr>
                <a:spLocks/>
              </p:cNvSpPr>
              <p:nvPr/>
            </p:nvSpPr>
            <p:spPr bwMode="auto">
              <a:xfrm>
                <a:off x="1202" y="411"/>
                <a:ext cx="40" cy="36"/>
              </a:xfrm>
              <a:custGeom>
                <a:avLst/>
                <a:gdLst>
                  <a:gd name="T0" fmla="*/ 0 w 80"/>
                  <a:gd name="T1" fmla="*/ 1 h 72"/>
                  <a:gd name="T2" fmla="*/ 1 w 80"/>
                  <a:gd name="T3" fmla="*/ 1 h 72"/>
                  <a:gd name="T4" fmla="*/ 1 w 80"/>
                  <a:gd name="T5" fmla="*/ 1 h 72"/>
                  <a:gd name="T6" fmla="*/ 1 w 80"/>
                  <a:gd name="T7" fmla="*/ 1 h 72"/>
                  <a:gd name="T8" fmla="*/ 1 w 80"/>
                  <a:gd name="T9" fmla="*/ 1 h 72"/>
                  <a:gd name="T10" fmla="*/ 1 w 80"/>
                  <a:gd name="T11" fmla="*/ 1 h 72"/>
                  <a:gd name="T12" fmla="*/ 1 w 80"/>
                  <a:gd name="T13" fmla="*/ 1 h 72"/>
                  <a:gd name="T14" fmla="*/ 1 w 80"/>
                  <a:gd name="T15" fmla="*/ 1 h 72"/>
                  <a:gd name="T16" fmla="*/ 1 w 80"/>
                  <a:gd name="T17" fmla="*/ 0 h 72"/>
                  <a:gd name="T18" fmla="*/ 1 w 80"/>
                  <a:gd name="T19" fmla="*/ 0 h 72"/>
                  <a:gd name="T20" fmla="*/ 1 w 80"/>
                  <a:gd name="T21" fmla="*/ 1 h 72"/>
                  <a:gd name="T22" fmla="*/ 1 w 80"/>
                  <a:gd name="T23" fmla="*/ 1 h 72"/>
                  <a:gd name="T24" fmla="*/ 1 w 80"/>
                  <a:gd name="T25" fmla="*/ 1 h 72"/>
                  <a:gd name="T26" fmla="*/ 1 w 80"/>
                  <a:gd name="T27" fmla="*/ 1 h 72"/>
                  <a:gd name="T28" fmla="*/ 1 w 80"/>
                  <a:gd name="T29" fmla="*/ 1 h 72"/>
                  <a:gd name="T30" fmla="*/ 1 w 80"/>
                  <a:gd name="T31" fmla="*/ 1 h 72"/>
                  <a:gd name="T32" fmla="*/ 0 w 80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72"/>
                  <a:gd name="T53" fmla="*/ 80 w 8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72">
                    <a:moveTo>
                      <a:pt x="0" y="72"/>
                    </a:moveTo>
                    <a:lnTo>
                      <a:pt x="10" y="67"/>
                    </a:lnTo>
                    <a:lnTo>
                      <a:pt x="22" y="58"/>
                    </a:lnTo>
                    <a:lnTo>
                      <a:pt x="37" y="47"/>
                    </a:lnTo>
                    <a:lnTo>
                      <a:pt x="52" y="35"/>
                    </a:lnTo>
                    <a:lnTo>
                      <a:pt x="65" y="24"/>
                    </a:lnTo>
                    <a:lnTo>
                      <a:pt x="75" y="13"/>
                    </a:lnTo>
                    <a:lnTo>
                      <a:pt x="80" y="4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3" y="6"/>
                    </a:lnTo>
                    <a:lnTo>
                      <a:pt x="52" y="15"/>
                    </a:lnTo>
                    <a:lnTo>
                      <a:pt x="42" y="29"/>
                    </a:lnTo>
                    <a:lnTo>
                      <a:pt x="29" y="41"/>
                    </a:lnTo>
                    <a:lnTo>
                      <a:pt x="19" y="55"/>
                    </a:lnTo>
                    <a:lnTo>
                      <a:pt x="8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5" name="Freeform 56"/>
              <p:cNvSpPr>
                <a:spLocks/>
              </p:cNvSpPr>
              <p:nvPr/>
            </p:nvSpPr>
            <p:spPr bwMode="auto">
              <a:xfrm>
                <a:off x="1188" y="411"/>
                <a:ext cx="36" cy="37"/>
              </a:xfrm>
              <a:custGeom>
                <a:avLst/>
                <a:gdLst>
                  <a:gd name="T0" fmla="*/ 0 w 72"/>
                  <a:gd name="T1" fmla="*/ 0 h 75"/>
                  <a:gd name="T2" fmla="*/ 1 w 72"/>
                  <a:gd name="T3" fmla="*/ 0 h 75"/>
                  <a:gd name="T4" fmla="*/ 1 w 72"/>
                  <a:gd name="T5" fmla="*/ 0 h 75"/>
                  <a:gd name="T6" fmla="*/ 1 w 72"/>
                  <a:gd name="T7" fmla="*/ 0 h 75"/>
                  <a:gd name="T8" fmla="*/ 1 w 72"/>
                  <a:gd name="T9" fmla="*/ 0 h 75"/>
                  <a:gd name="T10" fmla="*/ 1 w 72"/>
                  <a:gd name="T11" fmla="*/ 0 h 75"/>
                  <a:gd name="T12" fmla="*/ 1 w 72"/>
                  <a:gd name="T13" fmla="*/ 0 h 75"/>
                  <a:gd name="T14" fmla="*/ 1 w 72"/>
                  <a:gd name="T15" fmla="*/ 0 h 75"/>
                  <a:gd name="T16" fmla="*/ 1 w 72"/>
                  <a:gd name="T17" fmla="*/ 0 h 75"/>
                  <a:gd name="T18" fmla="*/ 1 w 72"/>
                  <a:gd name="T19" fmla="*/ 0 h 75"/>
                  <a:gd name="T20" fmla="*/ 1 w 72"/>
                  <a:gd name="T21" fmla="*/ 0 h 75"/>
                  <a:gd name="T22" fmla="*/ 1 w 72"/>
                  <a:gd name="T23" fmla="*/ 0 h 75"/>
                  <a:gd name="T24" fmla="*/ 1 w 72"/>
                  <a:gd name="T25" fmla="*/ 0 h 75"/>
                  <a:gd name="T26" fmla="*/ 1 w 72"/>
                  <a:gd name="T27" fmla="*/ 0 h 75"/>
                  <a:gd name="T28" fmla="*/ 1 w 72"/>
                  <a:gd name="T29" fmla="*/ 0 h 75"/>
                  <a:gd name="T30" fmla="*/ 1 w 72"/>
                  <a:gd name="T31" fmla="*/ 0 h 75"/>
                  <a:gd name="T32" fmla="*/ 0 w 72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75"/>
                  <a:gd name="T53" fmla="*/ 72 w 72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75">
                    <a:moveTo>
                      <a:pt x="0" y="75"/>
                    </a:moveTo>
                    <a:lnTo>
                      <a:pt x="10" y="68"/>
                    </a:lnTo>
                    <a:lnTo>
                      <a:pt x="22" y="58"/>
                    </a:lnTo>
                    <a:lnTo>
                      <a:pt x="34" y="47"/>
                    </a:lnTo>
                    <a:lnTo>
                      <a:pt x="48" y="33"/>
                    </a:lnTo>
                    <a:lnTo>
                      <a:pt x="60" y="21"/>
                    </a:lnTo>
                    <a:lnTo>
                      <a:pt x="69" y="10"/>
                    </a:lnTo>
                    <a:lnTo>
                      <a:pt x="72" y="3"/>
                    </a:lnTo>
                    <a:lnTo>
                      <a:pt x="71" y="0"/>
                    </a:lnTo>
                    <a:lnTo>
                      <a:pt x="63" y="3"/>
                    </a:lnTo>
                    <a:lnTo>
                      <a:pt x="54" y="10"/>
                    </a:lnTo>
                    <a:lnTo>
                      <a:pt x="45" y="21"/>
                    </a:lnTo>
                    <a:lnTo>
                      <a:pt x="34" y="35"/>
                    </a:lnTo>
                    <a:lnTo>
                      <a:pt x="23" y="47"/>
                    </a:lnTo>
                    <a:lnTo>
                      <a:pt x="14" y="61"/>
                    </a:lnTo>
                    <a:lnTo>
                      <a:pt x="7" y="7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6" name="Freeform 57"/>
              <p:cNvSpPr>
                <a:spLocks/>
              </p:cNvSpPr>
              <p:nvPr/>
            </p:nvSpPr>
            <p:spPr bwMode="auto">
              <a:xfrm>
                <a:off x="1171" y="410"/>
                <a:ext cx="31" cy="40"/>
              </a:xfrm>
              <a:custGeom>
                <a:avLst/>
                <a:gdLst>
                  <a:gd name="T0" fmla="*/ 0 w 62"/>
                  <a:gd name="T1" fmla="*/ 1 h 80"/>
                  <a:gd name="T2" fmla="*/ 1 w 62"/>
                  <a:gd name="T3" fmla="*/ 1 h 80"/>
                  <a:gd name="T4" fmla="*/ 1 w 62"/>
                  <a:gd name="T5" fmla="*/ 1 h 80"/>
                  <a:gd name="T6" fmla="*/ 1 w 62"/>
                  <a:gd name="T7" fmla="*/ 1 h 80"/>
                  <a:gd name="T8" fmla="*/ 1 w 62"/>
                  <a:gd name="T9" fmla="*/ 1 h 80"/>
                  <a:gd name="T10" fmla="*/ 1 w 62"/>
                  <a:gd name="T11" fmla="*/ 1 h 80"/>
                  <a:gd name="T12" fmla="*/ 1 w 62"/>
                  <a:gd name="T13" fmla="*/ 1 h 80"/>
                  <a:gd name="T14" fmla="*/ 1 w 62"/>
                  <a:gd name="T15" fmla="*/ 1 h 80"/>
                  <a:gd name="T16" fmla="*/ 1 w 62"/>
                  <a:gd name="T17" fmla="*/ 0 h 80"/>
                  <a:gd name="T18" fmla="*/ 1 w 62"/>
                  <a:gd name="T19" fmla="*/ 1 h 80"/>
                  <a:gd name="T20" fmla="*/ 1 w 62"/>
                  <a:gd name="T21" fmla="*/ 1 h 80"/>
                  <a:gd name="T22" fmla="*/ 1 w 62"/>
                  <a:gd name="T23" fmla="*/ 1 h 80"/>
                  <a:gd name="T24" fmla="*/ 1 w 62"/>
                  <a:gd name="T25" fmla="*/ 1 h 80"/>
                  <a:gd name="T26" fmla="*/ 1 w 62"/>
                  <a:gd name="T27" fmla="*/ 1 h 80"/>
                  <a:gd name="T28" fmla="*/ 1 w 62"/>
                  <a:gd name="T29" fmla="*/ 1 h 80"/>
                  <a:gd name="T30" fmla="*/ 1 w 62"/>
                  <a:gd name="T31" fmla="*/ 1 h 80"/>
                  <a:gd name="T32" fmla="*/ 0 w 62"/>
                  <a:gd name="T33" fmla="*/ 1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80"/>
                  <a:gd name="T53" fmla="*/ 62 w 62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80">
                    <a:moveTo>
                      <a:pt x="0" y="80"/>
                    </a:moveTo>
                    <a:lnTo>
                      <a:pt x="9" y="72"/>
                    </a:lnTo>
                    <a:lnTo>
                      <a:pt x="21" y="61"/>
                    </a:lnTo>
                    <a:lnTo>
                      <a:pt x="33" y="48"/>
                    </a:lnTo>
                    <a:lnTo>
                      <a:pt x="44" y="35"/>
                    </a:lnTo>
                    <a:lnTo>
                      <a:pt x="53" y="22"/>
                    </a:lnTo>
                    <a:lnTo>
                      <a:pt x="61" y="11"/>
                    </a:lnTo>
                    <a:lnTo>
                      <a:pt x="62" y="3"/>
                    </a:lnTo>
                    <a:lnTo>
                      <a:pt x="61" y="0"/>
                    </a:lnTo>
                    <a:lnTo>
                      <a:pt x="55" y="3"/>
                    </a:lnTo>
                    <a:lnTo>
                      <a:pt x="47" y="11"/>
                    </a:lnTo>
                    <a:lnTo>
                      <a:pt x="40" y="22"/>
                    </a:lnTo>
                    <a:lnTo>
                      <a:pt x="30" y="35"/>
                    </a:lnTo>
                    <a:lnTo>
                      <a:pt x="23" y="51"/>
                    </a:lnTo>
                    <a:lnTo>
                      <a:pt x="14" y="63"/>
                    </a:lnTo>
                    <a:lnTo>
                      <a:pt x="6" y="7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7" name="Freeform 58"/>
              <p:cNvSpPr>
                <a:spLocks/>
              </p:cNvSpPr>
              <p:nvPr/>
            </p:nvSpPr>
            <p:spPr bwMode="auto">
              <a:xfrm>
                <a:off x="1154" y="417"/>
                <a:ext cx="24" cy="37"/>
              </a:xfrm>
              <a:custGeom>
                <a:avLst/>
                <a:gdLst>
                  <a:gd name="T0" fmla="*/ 0 w 48"/>
                  <a:gd name="T1" fmla="*/ 1 h 73"/>
                  <a:gd name="T2" fmla="*/ 1 w 48"/>
                  <a:gd name="T3" fmla="*/ 1 h 73"/>
                  <a:gd name="T4" fmla="*/ 1 w 48"/>
                  <a:gd name="T5" fmla="*/ 1 h 73"/>
                  <a:gd name="T6" fmla="*/ 1 w 48"/>
                  <a:gd name="T7" fmla="*/ 1 h 73"/>
                  <a:gd name="T8" fmla="*/ 1 w 48"/>
                  <a:gd name="T9" fmla="*/ 1 h 73"/>
                  <a:gd name="T10" fmla="*/ 1 w 48"/>
                  <a:gd name="T11" fmla="*/ 1 h 73"/>
                  <a:gd name="T12" fmla="*/ 1 w 48"/>
                  <a:gd name="T13" fmla="*/ 1 h 73"/>
                  <a:gd name="T14" fmla="*/ 1 w 48"/>
                  <a:gd name="T15" fmla="*/ 1 h 73"/>
                  <a:gd name="T16" fmla="*/ 1 w 48"/>
                  <a:gd name="T17" fmla="*/ 0 h 73"/>
                  <a:gd name="T18" fmla="*/ 1 w 48"/>
                  <a:gd name="T19" fmla="*/ 1 h 73"/>
                  <a:gd name="T20" fmla="*/ 1 w 48"/>
                  <a:gd name="T21" fmla="*/ 1 h 73"/>
                  <a:gd name="T22" fmla="*/ 1 w 48"/>
                  <a:gd name="T23" fmla="*/ 1 h 73"/>
                  <a:gd name="T24" fmla="*/ 0 w 48"/>
                  <a:gd name="T25" fmla="*/ 1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73"/>
                  <a:gd name="T41" fmla="*/ 48 w 48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73">
                    <a:moveTo>
                      <a:pt x="0" y="73"/>
                    </a:moveTo>
                    <a:lnTo>
                      <a:pt x="8" y="67"/>
                    </a:lnTo>
                    <a:lnTo>
                      <a:pt x="17" y="56"/>
                    </a:lnTo>
                    <a:lnTo>
                      <a:pt x="26" y="44"/>
                    </a:lnTo>
                    <a:lnTo>
                      <a:pt x="35" y="32"/>
                    </a:lnTo>
                    <a:lnTo>
                      <a:pt x="43" y="20"/>
                    </a:lnTo>
                    <a:lnTo>
                      <a:pt x="48" y="9"/>
                    </a:lnTo>
                    <a:lnTo>
                      <a:pt x="48" y="3"/>
                    </a:lnTo>
                    <a:lnTo>
                      <a:pt x="43" y="0"/>
                    </a:lnTo>
                    <a:lnTo>
                      <a:pt x="29" y="11"/>
                    </a:lnTo>
                    <a:lnTo>
                      <a:pt x="20" y="32"/>
                    </a:lnTo>
                    <a:lnTo>
                      <a:pt x="9" y="56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8" name="Freeform 59"/>
              <p:cNvSpPr>
                <a:spLocks/>
              </p:cNvSpPr>
              <p:nvPr/>
            </p:nvSpPr>
            <p:spPr bwMode="auto">
              <a:xfrm>
                <a:off x="1136" y="422"/>
                <a:ext cx="21" cy="35"/>
              </a:xfrm>
              <a:custGeom>
                <a:avLst/>
                <a:gdLst>
                  <a:gd name="T0" fmla="*/ 0 w 42"/>
                  <a:gd name="T1" fmla="*/ 1 h 70"/>
                  <a:gd name="T2" fmla="*/ 1 w 42"/>
                  <a:gd name="T3" fmla="*/ 1 h 70"/>
                  <a:gd name="T4" fmla="*/ 1 w 42"/>
                  <a:gd name="T5" fmla="*/ 1 h 70"/>
                  <a:gd name="T6" fmla="*/ 1 w 42"/>
                  <a:gd name="T7" fmla="*/ 1 h 70"/>
                  <a:gd name="T8" fmla="*/ 1 w 42"/>
                  <a:gd name="T9" fmla="*/ 1 h 70"/>
                  <a:gd name="T10" fmla="*/ 1 w 42"/>
                  <a:gd name="T11" fmla="*/ 1 h 70"/>
                  <a:gd name="T12" fmla="*/ 1 w 42"/>
                  <a:gd name="T13" fmla="*/ 1 h 70"/>
                  <a:gd name="T14" fmla="*/ 1 w 42"/>
                  <a:gd name="T15" fmla="*/ 0 h 70"/>
                  <a:gd name="T16" fmla="*/ 1 w 42"/>
                  <a:gd name="T17" fmla="*/ 0 h 70"/>
                  <a:gd name="T18" fmla="*/ 1 w 42"/>
                  <a:gd name="T19" fmla="*/ 1 h 70"/>
                  <a:gd name="T20" fmla="*/ 1 w 42"/>
                  <a:gd name="T21" fmla="*/ 1 h 70"/>
                  <a:gd name="T22" fmla="*/ 1 w 42"/>
                  <a:gd name="T23" fmla="*/ 1 h 70"/>
                  <a:gd name="T24" fmla="*/ 0 w 42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70"/>
                  <a:gd name="T41" fmla="*/ 42 w 42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70">
                    <a:moveTo>
                      <a:pt x="0" y="70"/>
                    </a:moveTo>
                    <a:lnTo>
                      <a:pt x="6" y="64"/>
                    </a:lnTo>
                    <a:lnTo>
                      <a:pt x="13" y="54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6" y="17"/>
                    </a:lnTo>
                    <a:lnTo>
                      <a:pt x="41" y="6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24" y="12"/>
                    </a:lnTo>
                    <a:lnTo>
                      <a:pt x="13" y="34"/>
                    </a:lnTo>
                    <a:lnTo>
                      <a:pt x="6" y="5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9" name="Freeform 60"/>
              <p:cNvSpPr>
                <a:spLocks/>
              </p:cNvSpPr>
              <p:nvPr/>
            </p:nvSpPr>
            <p:spPr bwMode="auto">
              <a:xfrm>
                <a:off x="1118" y="431"/>
                <a:ext cx="11" cy="30"/>
              </a:xfrm>
              <a:custGeom>
                <a:avLst/>
                <a:gdLst>
                  <a:gd name="T0" fmla="*/ 0 w 21"/>
                  <a:gd name="T1" fmla="*/ 0 h 62"/>
                  <a:gd name="T2" fmla="*/ 1 w 21"/>
                  <a:gd name="T3" fmla="*/ 0 h 62"/>
                  <a:gd name="T4" fmla="*/ 1 w 21"/>
                  <a:gd name="T5" fmla="*/ 0 h 62"/>
                  <a:gd name="T6" fmla="*/ 1 w 21"/>
                  <a:gd name="T7" fmla="*/ 0 h 62"/>
                  <a:gd name="T8" fmla="*/ 1 w 21"/>
                  <a:gd name="T9" fmla="*/ 0 h 62"/>
                  <a:gd name="T10" fmla="*/ 1 w 21"/>
                  <a:gd name="T11" fmla="*/ 0 h 62"/>
                  <a:gd name="T12" fmla="*/ 1 w 21"/>
                  <a:gd name="T13" fmla="*/ 0 h 62"/>
                  <a:gd name="T14" fmla="*/ 1 w 21"/>
                  <a:gd name="T15" fmla="*/ 0 h 62"/>
                  <a:gd name="T16" fmla="*/ 0 w 21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2"/>
                  <a:gd name="T29" fmla="*/ 21 w 21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2">
                    <a:moveTo>
                      <a:pt x="0" y="62"/>
                    </a:moveTo>
                    <a:lnTo>
                      <a:pt x="10" y="45"/>
                    </a:lnTo>
                    <a:lnTo>
                      <a:pt x="18" y="23"/>
                    </a:lnTo>
                    <a:lnTo>
                      <a:pt x="21" y="7"/>
                    </a:lnTo>
                    <a:lnTo>
                      <a:pt x="13" y="0"/>
                    </a:lnTo>
                    <a:lnTo>
                      <a:pt x="4" y="10"/>
                    </a:lnTo>
                    <a:lnTo>
                      <a:pt x="3" y="26"/>
                    </a:lnTo>
                    <a:lnTo>
                      <a:pt x="3" y="4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0" name="Freeform 61"/>
              <p:cNvSpPr>
                <a:spLocks/>
              </p:cNvSpPr>
              <p:nvPr/>
            </p:nvSpPr>
            <p:spPr bwMode="auto">
              <a:xfrm>
                <a:off x="1103" y="439"/>
                <a:ext cx="6" cy="27"/>
              </a:xfrm>
              <a:custGeom>
                <a:avLst/>
                <a:gdLst>
                  <a:gd name="T0" fmla="*/ 1 w 12"/>
                  <a:gd name="T1" fmla="*/ 1 h 54"/>
                  <a:gd name="T2" fmla="*/ 1 w 12"/>
                  <a:gd name="T3" fmla="*/ 1 h 54"/>
                  <a:gd name="T4" fmla="*/ 1 w 12"/>
                  <a:gd name="T5" fmla="*/ 1 h 54"/>
                  <a:gd name="T6" fmla="*/ 1 w 12"/>
                  <a:gd name="T7" fmla="*/ 1 h 54"/>
                  <a:gd name="T8" fmla="*/ 1 w 12"/>
                  <a:gd name="T9" fmla="*/ 0 h 54"/>
                  <a:gd name="T10" fmla="*/ 0 w 12"/>
                  <a:gd name="T11" fmla="*/ 1 h 54"/>
                  <a:gd name="T12" fmla="*/ 1 w 12"/>
                  <a:gd name="T13" fmla="*/ 1 h 54"/>
                  <a:gd name="T14" fmla="*/ 1 w 12"/>
                  <a:gd name="T15" fmla="*/ 1 h 54"/>
                  <a:gd name="T16" fmla="*/ 1 w 12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4"/>
                  <a:gd name="T29" fmla="*/ 12 w 1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4">
                    <a:moveTo>
                      <a:pt x="3" y="54"/>
                    </a:moveTo>
                    <a:lnTo>
                      <a:pt x="8" y="40"/>
                    </a:lnTo>
                    <a:lnTo>
                      <a:pt x="12" y="22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2" y="22"/>
                    </a:lnTo>
                    <a:lnTo>
                      <a:pt x="3" y="38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1" name="Freeform 62"/>
              <p:cNvSpPr>
                <a:spLocks/>
              </p:cNvSpPr>
              <p:nvPr/>
            </p:nvSpPr>
            <p:spPr bwMode="auto">
              <a:xfrm>
                <a:off x="1087" y="444"/>
                <a:ext cx="8" cy="26"/>
              </a:xfrm>
              <a:custGeom>
                <a:avLst/>
                <a:gdLst>
                  <a:gd name="T0" fmla="*/ 1 w 15"/>
                  <a:gd name="T1" fmla="*/ 1 h 52"/>
                  <a:gd name="T2" fmla="*/ 1 w 15"/>
                  <a:gd name="T3" fmla="*/ 1 h 52"/>
                  <a:gd name="T4" fmla="*/ 1 w 15"/>
                  <a:gd name="T5" fmla="*/ 1 h 52"/>
                  <a:gd name="T6" fmla="*/ 1 w 15"/>
                  <a:gd name="T7" fmla="*/ 1 h 52"/>
                  <a:gd name="T8" fmla="*/ 1 w 15"/>
                  <a:gd name="T9" fmla="*/ 0 h 52"/>
                  <a:gd name="T10" fmla="*/ 0 w 15"/>
                  <a:gd name="T11" fmla="*/ 1 h 52"/>
                  <a:gd name="T12" fmla="*/ 1 w 15"/>
                  <a:gd name="T13" fmla="*/ 1 h 52"/>
                  <a:gd name="T14" fmla="*/ 1 w 15"/>
                  <a:gd name="T15" fmla="*/ 1 h 52"/>
                  <a:gd name="T16" fmla="*/ 1 w 15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2"/>
                  <a:gd name="T29" fmla="*/ 15 w 15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2">
                    <a:moveTo>
                      <a:pt x="11" y="52"/>
                    </a:moveTo>
                    <a:lnTo>
                      <a:pt x="14" y="40"/>
                    </a:lnTo>
                    <a:lnTo>
                      <a:pt x="15" y="23"/>
                    </a:lnTo>
                    <a:lnTo>
                      <a:pt x="12" y="6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8" y="35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2" name="Freeform 63"/>
              <p:cNvSpPr>
                <a:spLocks/>
              </p:cNvSpPr>
              <p:nvPr/>
            </p:nvSpPr>
            <p:spPr bwMode="auto">
              <a:xfrm>
                <a:off x="1075" y="454"/>
                <a:ext cx="7" cy="25"/>
              </a:xfrm>
              <a:custGeom>
                <a:avLst/>
                <a:gdLst>
                  <a:gd name="T0" fmla="*/ 0 w 15"/>
                  <a:gd name="T1" fmla="*/ 0 h 51"/>
                  <a:gd name="T2" fmla="*/ 0 w 15"/>
                  <a:gd name="T3" fmla="*/ 0 h 51"/>
                  <a:gd name="T4" fmla="*/ 0 w 15"/>
                  <a:gd name="T5" fmla="*/ 0 h 51"/>
                  <a:gd name="T6" fmla="*/ 0 w 15"/>
                  <a:gd name="T7" fmla="*/ 0 h 51"/>
                  <a:gd name="T8" fmla="*/ 0 w 15"/>
                  <a:gd name="T9" fmla="*/ 0 h 51"/>
                  <a:gd name="T10" fmla="*/ 0 w 15"/>
                  <a:gd name="T11" fmla="*/ 0 h 51"/>
                  <a:gd name="T12" fmla="*/ 0 w 15"/>
                  <a:gd name="T13" fmla="*/ 0 h 51"/>
                  <a:gd name="T14" fmla="*/ 0 w 15"/>
                  <a:gd name="T15" fmla="*/ 0 h 51"/>
                  <a:gd name="T16" fmla="*/ 0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1"/>
                  <a:gd name="T29" fmla="*/ 15 w 15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1">
                    <a:moveTo>
                      <a:pt x="1" y="51"/>
                    </a:moveTo>
                    <a:lnTo>
                      <a:pt x="9" y="43"/>
                    </a:lnTo>
                    <a:lnTo>
                      <a:pt x="15" y="28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1" y="37"/>
                    </a:lnTo>
                    <a:lnTo>
                      <a:pt x="1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3" name="Freeform 64"/>
              <p:cNvSpPr>
                <a:spLocks/>
              </p:cNvSpPr>
              <p:nvPr/>
            </p:nvSpPr>
            <p:spPr bwMode="auto">
              <a:xfrm>
                <a:off x="1066" y="457"/>
                <a:ext cx="6" cy="28"/>
              </a:xfrm>
              <a:custGeom>
                <a:avLst/>
                <a:gdLst>
                  <a:gd name="T0" fmla="*/ 0 w 14"/>
                  <a:gd name="T1" fmla="*/ 0 h 57"/>
                  <a:gd name="T2" fmla="*/ 0 w 14"/>
                  <a:gd name="T3" fmla="*/ 0 h 57"/>
                  <a:gd name="T4" fmla="*/ 0 w 14"/>
                  <a:gd name="T5" fmla="*/ 0 h 57"/>
                  <a:gd name="T6" fmla="*/ 0 w 14"/>
                  <a:gd name="T7" fmla="*/ 0 h 57"/>
                  <a:gd name="T8" fmla="*/ 0 w 14"/>
                  <a:gd name="T9" fmla="*/ 0 h 57"/>
                  <a:gd name="T10" fmla="*/ 0 w 14"/>
                  <a:gd name="T11" fmla="*/ 0 h 57"/>
                  <a:gd name="T12" fmla="*/ 0 w 14"/>
                  <a:gd name="T13" fmla="*/ 0 h 57"/>
                  <a:gd name="T14" fmla="*/ 0 w 14"/>
                  <a:gd name="T15" fmla="*/ 0 h 57"/>
                  <a:gd name="T16" fmla="*/ 0 w 1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7"/>
                  <a:gd name="T29" fmla="*/ 14 w 14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7">
                    <a:moveTo>
                      <a:pt x="5" y="57"/>
                    </a:moveTo>
                    <a:lnTo>
                      <a:pt x="9" y="45"/>
                    </a:lnTo>
                    <a:lnTo>
                      <a:pt x="14" y="28"/>
                    </a:lnTo>
                    <a:lnTo>
                      <a:pt x="14" y="11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2"/>
                    </a:lnTo>
                    <a:lnTo>
                      <a:pt x="2" y="43"/>
                    </a:lnTo>
                    <a:lnTo>
                      <a:pt x="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4" name="Freeform 65"/>
              <p:cNvSpPr>
                <a:spLocks/>
              </p:cNvSpPr>
              <p:nvPr/>
            </p:nvSpPr>
            <p:spPr bwMode="auto">
              <a:xfrm>
                <a:off x="1218" y="417"/>
                <a:ext cx="41" cy="30"/>
              </a:xfrm>
              <a:custGeom>
                <a:avLst/>
                <a:gdLst>
                  <a:gd name="T0" fmla="*/ 1 w 82"/>
                  <a:gd name="T1" fmla="*/ 0 h 60"/>
                  <a:gd name="T2" fmla="*/ 1 w 82"/>
                  <a:gd name="T3" fmla="*/ 1 h 60"/>
                  <a:gd name="T4" fmla="*/ 1 w 82"/>
                  <a:gd name="T5" fmla="*/ 1 h 60"/>
                  <a:gd name="T6" fmla="*/ 1 w 82"/>
                  <a:gd name="T7" fmla="*/ 1 h 60"/>
                  <a:gd name="T8" fmla="*/ 1 w 82"/>
                  <a:gd name="T9" fmla="*/ 1 h 60"/>
                  <a:gd name="T10" fmla="*/ 1 w 82"/>
                  <a:gd name="T11" fmla="*/ 1 h 60"/>
                  <a:gd name="T12" fmla="*/ 1 w 82"/>
                  <a:gd name="T13" fmla="*/ 1 h 60"/>
                  <a:gd name="T14" fmla="*/ 1 w 82"/>
                  <a:gd name="T15" fmla="*/ 1 h 60"/>
                  <a:gd name="T16" fmla="*/ 0 w 82"/>
                  <a:gd name="T17" fmla="*/ 1 h 60"/>
                  <a:gd name="T18" fmla="*/ 1 w 82"/>
                  <a:gd name="T19" fmla="*/ 1 h 60"/>
                  <a:gd name="T20" fmla="*/ 1 w 82"/>
                  <a:gd name="T21" fmla="*/ 1 h 60"/>
                  <a:gd name="T22" fmla="*/ 1 w 82"/>
                  <a:gd name="T23" fmla="*/ 1 h 60"/>
                  <a:gd name="T24" fmla="*/ 1 w 82"/>
                  <a:gd name="T25" fmla="*/ 1 h 60"/>
                  <a:gd name="T26" fmla="*/ 1 w 82"/>
                  <a:gd name="T27" fmla="*/ 1 h 60"/>
                  <a:gd name="T28" fmla="*/ 1 w 82"/>
                  <a:gd name="T29" fmla="*/ 1 h 60"/>
                  <a:gd name="T30" fmla="*/ 1 w 82"/>
                  <a:gd name="T31" fmla="*/ 1 h 60"/>
                  <a:gd name="T32" fmla="*/ 1 w 82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60"/>
                  <a:gd name="T53" fmla="*/ 82 w 82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60">
                    <a:moveTo>
                      <a:pt x="79" y="0"/>
                    </a:moveTo>
                    <a:lnTo>
                      <a:pt x="74" y="1"/>
                    </a:lnTo>
                    <a:lnTo>
                      <a:pt x="68" y="8"/>
                    </a:lnTo>
                    <a:lnTo>
                      <a:pt x="58" y="17"/>
                    </a:lnTo>
                    <a:lnTo>
                      <a:pt x="47" y="27"/>
                    </a:lnTo>
                    <a:lnTo>
                      <a:pt x="35" y="38"/>
                    </a:lnTo>
                    <a:lnTo>
                      <a:pt x="22" y="47"/>
                    </a:lnTo>
                    <a:lnTo>
                      <a:pt x="10" y="55"/>
                    </a:lnTo>
                    <a:lnTo>
                      <a:pt x="0" y="60"/>
                    </a:lnTo>
                    <a:lnTo>
                      <a:pt x="13" y="55"/>
                    </a:lnTo>
                    <a:lnTo>
                      <a:pt x="29" y="47"/>
                    </a:lnTo>
                    <a:lnTo>
                      <a:pt x="44" y="40"/>
                    </a:lnTo>
                    <a:lnTo>
                      <a:pt x="58" y="29"/>
                    </a:lnTo>
                    <a:lnTo>
                      <a:pt x="70" y="20"/>
                    </a:lnTo>
                    <a:lnTo>
                      <a:pt x="79" y="11"/>
                    </a:lnTo>
                    <a:lnTo>
                      <a:pt x="82" y="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5" name="Freeform 66"/>
              <p:cNvSpPr>
                <a:spLocks/>
              </p:cNvSpPr>
              <p:nvPr/>
            </p:nvSpPr>
            <p:spPr bwMode="auto">
              <a:xfrm>
                <a:off x="1237" y="428"/>
                <a:ext cx="30" cy="20"/>
              </a:xfrm>
              <a:custGeom>
                <a:avLst/>
                <a:gdLst>
                  <a:gd name="T0" fmla="*/ 0 w 61"/>
                  <a:gd name="T1" fmla="*/ 1 h 38"/>
                  <a:gd name="T2" fmla="*/ 0 w 61"/>
                  <a:gd name="T3" fmla="*/ 1 h 38"/>
                  <a:gd name="T4" fmla="*/ 0 w 61"/>
                  <a:gd name="T5" fmla="*/ 1 h 38"/>
                  <a:gd name="T6" fmla="*/ 0 w 61"/>
                  <a:gd name="T7" fmla="*/ 1 h 38"/>
                  <a:gd name="T8" fmla="*/ 0 w 61"/>
                  <a:gd name="T9" fmla="*/ 1 h 38"/>
                  <a:gd name="T10" fmla="*/ 0 w 61"/>
                  <a:gd name="T11" fmla="*/ 1 h 38"/>
                  <a:gd name="T12" fmla="*/ 0 w 61"/>
                  <a:gd name="T13" fmla="*/ 1 h 38"/>
                  <a:gd name="T14" fmla="*/ 0 w 61"/>
                  <a:gd name="T15" fmla="*/ 1 h 38"/>
                  <a:gd name="T16" fmla="*/ 0 w 61"/>
                  <a:gd name="T17" fmla="*/ 0 h 38"/>
                  <a:gd name="T18" fmla="*/ 0 w 61"/>
                  <a:gd name="T19" fmla="*/ 0 h 38"/>
                  <a:gd name="T20" fmla="*/ 0 w 61"/>
                  <a:gd name="T21" fmla="*/ 1 h 38"/>
                  <a:gd name="T22" fmla="*/ 0 w 61"/>
                  <a:gd name="T23" fmla="*/ 1 h 38"/>
                  <a:gd name="T24" fmla="*/ 0 w 61"/>
                  <a:gd name="T25" fmla="*/ 1 h 38"/>
                  <a:gd name="T26" fmla="*/ 0 w 61"/>
                  <a:gd name="T27" fmla="*/ 1 h 38"/>
                  <a:gd name="T28" fmla="*/ 0 w 61"/>
                  <a:gd name="T29" fmla="*/ 1 h 38"/>
                  <a:gd name="T30" fmla="*/ 0 w 61"/>
                  <a:gd name="T31" fmla="*/ 1 h 38"/>
                  <a:gd name="T32" fmla="*/ 0 w 61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38"/>
                  <a:gd name="T53" fmla="*/ 61 w 61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38">
                    <a:moveTo>
                      <a:pt x="0" y="38"/>
                    </a:moveTo>
                    <a:lnTo>
                      <a:pt x="8" y="33"/>
                    </a:lnTo>
                    <a:lnTo>
                      <a:pt x="18" y="29"/>
                    </a:lnTo>
                    <a:lnTo>
                      <a:pt x="29" y="23"/>
                    </a:lnTo>
                    <a:lnTo>
                      <a:pt x="40" y="17"/>
                    </a:lnTo>
                    <a:lnTo>
                      <a:pt x="51" y="12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49" y="3"/>
                    </a:lnTo>
                    <a:lnTo>
                      <a:pt x="41" y="9"/>
                    </a:lnTo>
                    <a:lnTo>
                      <a:pt x="31" y="15"/>
                    </a:lnTo>
                    <a:lnTo>
                      <a:pt x="22" y="23"/>
                    </a:lnTo>
                    <a:lnTo>
                      <a:pt x="12" y="29"/>
                    </a:lnTo>
                    <a:lnTo>
                      <a:pt x="5" y="3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6" name="Freeform 67"/>
              <p:cNvSpPr>
                <a:spLocks/>
              </p:cNvSpPr>
              <p:nvPr/>
            </p:nvSpPr>
            <p:spPr bwMode="auto">
              <a:xfrm>
                <a:off x="992" y="541"/>
                <a:ext cx="168" cy="39"/>
              </a:xfrm>
              <a:custGeom>
                <a:avLst/>
                <a:gdLst>
                  <a:gd name="T0" fmla="*/ 0 w 338"/>
                  <a:gd name="T1" fmla="*/ 0 h 80"/>
                  <a:gd name="T2" fmla="*/ 0 w 338"/>
                  <a:gd name="T3" fmla="*/ 0 h 80"/>
                  <a:gd name="T4" fmla="*/ 0 w 338"/>
                  <a:gd name="T5" fmla="*/ 0 h 80"/>
                  <a:gd name="T6" fmla="*/ 0 w 338"/>
                  <a:gd name="T7" fmla="*/ 0 h 80"/>
                  <a:gd name="T8" fmla="*/ 0 w 338"/>
                  <a:gd name="T9" fmla="*/ 0 h 80"/>
                  <a:gd name="T10" fmla="*/ 0 w 338"/>
                  <a:gd name="T11" fmla="*/ 0 h 80"/>
                  <a:gd name="T12" fmla="*/ 0 w 338"/>
                  <a:gd name="T13" fmla="*/ 0 h 80"/>
                  <a:gd name="T14" fmla="*/ 0 w 338"/>
                  <a:gd name="T15" fmla="*/ 0 h 80"/>
                  <a:gd name="T16" fmla="*/ 0 w 338"/>
                  <a:gd name="T17" fmla="*/ 0 h 80"/>
                  <a:gd name="T18" fmla="*/ 0 w 338"/>
                  <a:gd name="T19" fmla="*/ 0 h 80"/>
                  <a:gd name="T20" fmla="*/ 0 w 338"/>
                  <a:gd name="T21" fmla="*/ 0 h 80"/>
                  <a:gd name="T22" fmla="*/ 0 w 338"/>
                  <a:gd name="T23" fmla="*/ 0 h 80"/>
                  <a:gd name="T24" fmla="*/ 0 w 338"/>
                  <a:gd name="T25" fmla="*/ 0 h 80"/>
                  <a:gd name="T26" fmla="*/ 0 w 338"/>
                  <a:gd name="T27" fmla="*/ 0 h 80"/>
                  <a:gd name="T28" fmla="*/ 0 w 338"/>
                  <a:gd name="T29" fmla="*/ 0 h 80"/>
                  <a:gd name="T30" fmla="*/ 0 w 338"/>
                  <a:gd name="T31" fmla="*/ 0 h 80"/>
                  <a:gd name="T32" fmla="*/ 0 w 338"/>
                  <a:gd name="T33" fmla="*/ 0 h 80"/>
                  <a:gd name="T34" fmla="*/ 0 w 338"/>
                  <a:gd name="T35" fmla="*/ 0 h 80"/>
                  <a:gd name="T36" fmla="*/ 0 w 338"/>
                  <a:gd name="T37" fmla="*/ 0 h 80"/>
                  <a:gd name="T38" fmla="*/ 0 w 338"/>
                  <a:gd name="T39" fmla="*/ 0 h 80"/>
                  <a:gd name="T40" fmla="*/ 0 w 338"/>
                  <a:gd name="T41" fmla="*/ 0 h 80"/>
                  <a:gd name="T42" fmla="*/ 0 w 338"/>
                  <a:gd name="T43" fmla="*/ 0 h 80"/>
                  <a:gd name="T44" fmla="*/ 0 w 338"/>
                  <a:gd name="T45" fmla="*/ 0 h 80"/>
                  <a:gd name="T46" fmla="*/ 0 w 338"/>
                  <a:gd name="T47" fmla="*/ 0 h 80"/>
                  <a:gd name="T48" fmla="*/ 0 w 338"/>
                  <a:gd name="T49" fmla="*/ 0 h 80"/>
                  <a:gd name="T50" fmla="*/ 0 w 338"/>
                  <a:gd name="T51" fmla="*/ 0 h 80"/>
                  <a:gd name="T52" fmla="*/ 0 w 338"/>
                  <a:gd name="T53" fmla="*/ 0 h 80"/>
                  <a:gd name="T54" fmla="*/ 0 w 338"/>
                  <a:gd name="T55" fmla="*/ 0 h 80"/>
                  <a:gd name="T56" fmla="*/ 0 w 338"/>
                  <a:gd name="T57" fmla="*/ 0 h 80"/>
                  <a:gd name="T58" fmla="*/ 0 w 338"/>
                  <a:gd name="T59" fmla="*/ 0 h 80"/>
                  <a:gd name="T60" fmla="*/ 0 w 338"/>
                  <a:gd name="T61" fmla="*/ 0 h 80"/>
                  <a:gd name="T62" fmla="*/ 0 w 338"/>
                  <a:gd name="T63" fmla="*/ 0 h 80"/>
                  <a:gd name="T64" fmla="*/ 0 w 338"/>
                  <a:gd name="T65" fmla="*/ 0 h 80"/>
                  <a:gd name="T66" fmla="*/ 0 w 338"/>
                  <a:gd name="T67" fmla="*/ 0 h 80"/>
                  <a:gd name="T68" fmla="*/ 0 w 338"/>
                  <a:gd name="T69" fmla="*/ 0 h 80"/>
                  <a:gd name="T70" fmla="*/ 0 w 338"/>
                  <a:gd name="T71" fmla="*/ 0 h 80"/>
                  <a:gd name="T72" fmla="*/ 0 w 338"/>
                  <a:gd name="T73" fmla="*/ 0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8"/>
                  <a:gd name="T112" fmla="*/ 0 h 80"/>
                  <a:gd name="T113" fmla="*/ 338 w 338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8" h="80">
                    <a:moveTo>
                      <a:pt x="2" y="14"/>
                    </a:move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5" y="19"/>
                    </a:lnTo>
                    <a:lnTo>
                      <a:pt x="46" y="33"/>
                    </a:lnTo>
                    <a:lnTo>
                      <a:pt x="69" y="45"/>
                    </a:lnTo>
                    <a:lnTo>
                      <a:pt x="92" y="54"/>
                    </a:lnTo>
                    <a:lnTo>
                      <a:pt x="115" y="62"/>
                    </a:lnTo>
                    <a:lnTo>
                      <a:pt x="138" y="66"/>
                    </a:lnTo>
                    <a:lnTo>
                      <a:pt x="160" y="68"/>
                    </a:lnTo>
                    <a:lnTo>
                      <a:pt x="183" y="69"/>
                    </a:lnTo>
                    <a:lnTo>
                      <a:pt x="205" y="69"/>
                    </a:lnTo>
                    <a:lnTo>
                      <a:pt x="228" y="68"/>
                    </a:lnTo>
                    <a:lnTo>
                      <a:pt x="249" y="65"/>
                    </a:lnTo>
                    <a:lnTo>
                      <a:pt x="269" y="62"/>
                    </a:lnTo>
                    <a:lnTo>
                      <a:pt x="287" y="58"/>
                    </a:lnTo>
                    <a:lnTo>
                      <a:pt x="305" y="55"/>
                    </a:lnTo>
                    <a:lnTo>
                      <a:pt x="322" y="51"/>
                    </a:lnTo>
                    <a:lnTo>
                      <a:pt x="338" y="48"/>
                    </a:lnTo>
                    <a:lnTo>
                      <a:pt x="327" y="55"/>
                    </a:lnTo>
                    <a:lnTo>
                      <a:pt x="313" y="62"/>
                    </a:lnTo>
                    <a:lnTo>
                      <a:pt x="295" y="68"/>
                    </a:lnTo>
                    <a:lnTo>
                      <a:pt x="275" y="72"/>
                    </a:lnTo>
                    <a:lnTo>
                      <a:pt x="252" y="77"/>
                    </a:lnTo>
                    <a:lnTo>
                      <a:pt x="228" y="78"/>
                    </a:lnTo>
                    <a:lnTo>
                      <a:pt x="202" y="80"/>
                    </a:lnTo>
                    <a:lnTo>
                      <a:pt x="176" y="78"/>
                    </a:lnTo>
                    <a:lnTo>
                      <a:pt x="150" y="77"/>
                    </a:lnTo>
                    <a:lnTo>
                      <a:pt x="124" y="74"/>
                    </a:lnTo>
                    <a:lnTo>
                      <a:pt x="98" y="69"/>
                    </a:lnTo>
                    <a:lnTo>
                      <a:pt x="73" y="62"/>
                    </a:lnTo>
                    <a:lnTo>
                      <a:pt x="52" y="52"/>
                    </a:lnTo>
                    <a:lnTo>
                      <a:pt x="32" y="42"/>
                    </a:lnTo>
                    <a:lnTo>
                      <a:pt x="15" y="29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7" name="Freeform 68"/>
              <p:cNvSpPr>
                <a:spLocks/>
              </p:cNvSpPr>
              <p:nvPr/>
            </p:nvSpPr>
            <p:spPr bwMode="auto">
              <a:xfrm>
                <a:off x="1134" y="538"/>
                <a:ext cx="20" cy="35"/>
              </a:xfrm>
              <a:custGeom>
                <a:avLst/>
                <a:gdLst>
                  <a:gd name="T0" fmla="*/ 0 w 41"/>
                  <a:gd name="T1" fmla="*/ 1 h 69"/>
                  <a:gd name="T2" fmla="*/ 0 w 41"/>
                  <a:gd name="T3" fmla="*/ 1 h 69"/>
                  <a:gd name="T4" fmla="*/ 0 w 41"/>
                  <a:gd name="T5" fmla="*/ 1 h 69"/>
                  <a:gd name="T6" fmla="*/ 0 w 41"/>
                  <a:gd name="T7" fmla="*/ 1 h 69"/>
                  <a:gd name="T8" fmla="*/ 0 w 41"/>
                  <a:gd name="T9" fmla="*/ 1 h 69"/>
                  <a:gd name="T10" fmla="*/ 0 w 41"/>
                  <a:gd name="T11" fmla="*/ 1 h 69"/>
                  <a:gd name="T12" fmla="*/ 0 w 41"/>
                  <a:gd name="T13" fmla="*/ 1 h 69"/>
                  <a:gd name="T14" fmla="*/ 0 w 41"/>
                  <a:gd name="T15" fmla="*/ 1 h 69"/>
                  <a:gd name="T16" fmla="*/ 0 w 41"/>
                  <a:gd name="T17" fmla="*/ 0 h 69"/>
                  <a:gd name="T18" fmla="*/ 0 w 41"/>
                  <a:gd name="T19" fmla="*/ 1 h 69"/>
                  <a:gd name="T20" fmla="*/ 0 w 41"/>
                  <a:gd name="T21" fmla="*/ 1 h 69"/>
                  <a:gd name="T22" fmla="*/ 0 w 41"/>
                  <a:gd name="T23" fmla="*/ 1 h 69"/>
                  <a:gd name="T24" fmla="*/ 0 w 41"/>
                  <a:gd name="T25" fmla="*/ 1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9"/>
                  <a:gd name="T41" fmla="*/ 41 w 41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9">
                    <a:moveTo>
                      <a:pt x="0" y="69"/>
                    </a:moveTo>
                    <a:lnTo>
                      <a:pt x="8" y="62"/>
                    </a:lnTo>
                    <a:lnTo>
                      <a:pt x="17" y="53"/>
                    </a:lnTo>
                    <a:lnTo>
                      <a:pt x="25" y="43"/>
                    </a:lnTo>
                    <a:lnTo>
                      <a:pt x="32" y="30"/>
                    </a:lnTo>
                    <a:lnTo>
                      <a:pt x="37" y="20"/>
                    </a:lnTo>
                    <a:lnTo>
                      <a:pt x="40" y="11"/>
                    </a:lnTo>
                    <a:lnTo>
                      <a:pt x="41" y="3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25" y="24"/>
                    </a:lnTo>
                    <a:lnTo>
                      <a:pt x="14" y="4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8" name="Freeform 69"/>
              <p:cNvSpPr>
                <a:spLocks/>
              </p:cNvSpPr>
              <p:nvPr/>
            </p:nvSpPr>
            <p:spPr bwMode="auto">
              <a:xfrm>
                <a:off x="1118" y="534"/>
                <a:ext cx="30" cy="42"/>
              </a:xfrm>
              <a:custGeom>
                <a:avLst/>
                <a:gdLst>
                  <a:gd name="T0" fmla="*/ 0 w 61"/>
                  <a:gd name="T1" fmla="*/ 0 h 84"/>
                  <a:gd name="T2" fmla="*/ 0 w 61"/>
                  <a:gd name="T3" fmla="*/ 1 h 84"/>
                  <a:gd name="T4" fmla="*/ 0 w 61"/>
                  <a:gd name="T5" fmla="*/ 1 h 84"/>
                  <a:gd name="T6" fmla="*/ 0 w 61"/>
                  <a:gd name="T7" fmla="*/ 1 h 84"/>
                  <a:gd name="T8" fmla="*/ 0 w 61"/>
                  <a:gd name="T9" fmla="*/ 1 h 84"/>
                  <a:gd name="T10" fmla="*/ 0 w 61"/>
                  <a:gd name="T11" fmla="*/ 1 h 84"/>
                  <a:gd name="T12" fmla="*/ 0 w 61"/>
                  <a:gd name="T13" fmla="*/ 1 h 84"/>
                  <a:gd name="T14" fmla="*/ 0 w 61"/>
                  <a:gd name="T15" fmla="*/ 1 h 84"/>
                  <a:gd name="T16" fmla="*/ 0 w 61"/>
                  <a:gd name="T17" fmla="*/ 1 h 84"/>
                  <a:gd name="T18" fmla="*/ 0 w 61"/>
                  <a:gd name="T19" fmla="*/ 1 h 84"/>
                  <a:gd name="T20" fmla="*/ 0 w 61"/>
                  <a:gd name="T21" fmla="*/ 1 h 84"/>
                  <a:gd name="T22" fmla="*/ 0 w 61"/>
                  <a:gd name="T23" fmla="*/ 1 h 84"/>
                  <a:gd name="T24" fmla="*/ 0 w 61"/>
                  <a:gd name="T25" fmla="*/ 1 h 84"/>
                  <a:gd name="T26" fmla="*/ 0 w 61"/>
                  <a:gd name="T27" fmla="*/ 1 h 84"/>
                  <a:gd name="T28" fmla="*/ 0 w 61"/>
                  <a:gd name="T29" fmla="*/ 1 h 84"/>
                  <a:gd name="T30" fmla="*/ 0 w 61"/>
                  <a:gd name="T31" fmla="*/ 1 h 84"/>
                  <a:gd name="T32" fmla="*/ 0 w 61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4"/>
                  <a:gd name="T53" fmla="*/ 61 w 61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4">
                    <a:moveTo>
                      <a:pt x="61" y="0"/>
                    </a:moveTo>
                    <a:lnTo>
                      <a:pt x="61" y="4"/>
                    </a:lnTo>
                    <a:lnTo>
                      <a:pt x="60" y="12"/>
                    </a:lnTo>
                    <a:lnTo>
                      <a:pt x="53" y="24"/>
                    </a:lnTo>
                    <a:lnTo>
                      <a:pt x="46" y="38"/>
                    </a:lnTo>
                    <a:lnTo>
                      <a:pt x="37" y="53"/>
                    </a:lnTo>
                    <a:lnTo>
                      <a:pt x="26" y="65"/>
                    </a:lnTo>
                    <a:lnTo>
                      <a:pt x="12" y="76"/>
                    </a:lnTo>
                    <a:lnTo>
                      <a:pt x="0" y="84"/>
                    </a:lnTo>
                    <a:lnTo>
                      <a:pt x="8" y="75"/>
                    </a:lnTo>
                    <a:lnTo>
                      <a:pt x="15" y="62"/>
                    </a:lnTo>
                    <a:lnTo>
                      <a:pt x="24" y="49"/>
                    </a:lnTo>
                    <a:lnTo>
                      <a:pt x="34" y="33"/>
                    </a:lnTo>
                    <a:lnTo>
                      <a:pt x="43" y="20"/>
                    </a:lnTo>
                    <a:lnTo>
                      <a:pt x="50" y="9"/>
                    </a:lnTo>
                    <a:lnTo>
                      <a:pt x="57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9" name="Freeform 70"/>
              <p:cNvSpPr>
                <a:spLocks/>
              </p:cNvSpPr>
              <p:nvPr/>
            </p:nvSpPr>
            <p:spPr bwMode="auto">
              <a:xfrm>
                <a:off x="1087" y="530"/>
                <a:ext cx="40" cy="49"/>
              </a:xfrm>
              <a:custGeom>
                <a:avLst/>
                <a:gdLst>
                  <a:gd name="T0" fmla="*/ 1 w 79"/>
                  <a:gd name="T1" fmla="*/ 0 h 98"/>
                  <a:gd name="T2" fmla="*/ 1 w 79"/>
                  <a:gd name="T3" fmla="*/ 1 h 98"/>
                  <a:gd name="T4" fmla="*/ 1 w 79"/>
                  <a:gd name="T5" fmla="*/ 1 h 98"/>
                  <a:gd name="T6" fmla="*/ 1 w 79"/>
                  <a:gd name="T7" fmla="*/ 1 h 98"/>
                  <a:gd name="T8" fmla="*/ 1 w 79"/>
                  <a:gd name="T9" fmla="*/ 1 h 98"/>
                  <a:gd name="T10" fmla="*/ 1 w 79"/>
                  <a:gd name="T11" fmla="*/ 1 h 98"/>
                  <a:gd name="T12" fmla="*/ 1 w 79"/>
                  <a:gd name="T13" fmla="*/ 1 h 98"/>
                  <a:gd name="T14" fmla="*/ 1 w 79"/>
                  <a:gd name="T15" fmla="*/ 1 h 98"/>
                  <a:gd name="T16" fmla="*/ 0 w 79"/>
                  <a:gd name="T17" fmla="*/ 1 h 98"/>
                  <a:gd name="T18" fmla="*/ 1 w 79"/>
                  <a:gd name="T19" fmla="*/ 1 h 98"/>
                  <a:gd name="T20" fmla="*/ 1 w 79"/>
                  <a:gd name="T21" fmla="*/ 1 h 98"/>
                  <a:gd name="T22" fmla="*/ 1 w 79"/>
                  <a:gd name="T23" fmla="*/ 1 h 98"/>
                  <a:gd name="T24" fmla="*/ 1 w 79"/>
                  <a:gd name="T25" fmla="*/ 1 h 98"/>
                  <a:gd name="T26" fmla="*/ 1 w 79"/>
                  <a:gd name="T27" fmla="*/ 1 h 98"/>
                  <a:gd name="T28" fmla="*/ 1 w 79"/>
                  <a:gd name="T29" fmla="*/ 1 h 98"/>
                  <a:gd name="T30" fmla="*/ 1 w 79"/>
                  <a:gd name="T31" fmla="*/ 1 h 98"/>
                  <a:gd name="T32" fmla="*/ 1 w 79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98"/>
                  <a:gd name="T53" fmla="*/ 79 w 79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98">
                    <a:moveTo>
                      <a:pt x="78" y="0"/>
                    </a:moveTo>
                    <a:lnTo>
                      <a:pt x="79" y="5"/>
                    </a:lnTo>
                    <a:lnTo>
                      <a:pt x="75" y="15"/>
                    </a:lnTo>
                    <a:lnTo>
                      <a:pt x="67" y="29"/>
                    </a:lnTo>
                    <a:lnTo>
                      <a:pt x="55" y="46"/>
                    </a:lnTo>
                    <a:lnTo>
                      <a:pt x="43" y="63"/>
                    </a:lnTo>
                    <a:lnTo>
                      <a:pt x="27" y="78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6" y="90"/>
                    </a:lnTo>
                    <a:lnTo>
                      <a:pt x="15" y="76"/>
                    </a:lnTo>
                    <a:lnTo>
                      <a:pt x="26" y="61"/>
                    </a:lnTo>
                    <a:lnTo>
                      <a:pt x="40" y="43"/>
                    </a:lnTo>
                    <a:lnTo>
                      <a:pt x="52" y="26"/>
                    </a:lnTo>
                    <a:lnTo>
                      <a:pt x="63" y="11"/>
                    </a:lnTo>
                    <a:lnTo>
                      <a:pt x="72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0" name="Freeform 71"/>
              <p:cNvSpPr>
                <a:spLocks/>
              </p:cNvSpPr>
              <p:nvPr/>
            </p:nvSpPr>
            <p:spPr bwMode="auto">
              <a:xfrm>
                <a:off x="1056" y="524"/>
                <a:ext cx="36" cy="53"/>
              </a:xfrm>
              <a:custGeom>
                <a:avLst/>
                <a:gdLst>
                  <a:gd name="T0" fmla="*/ 1 w 72"/>
                  <a:gd name="T1" fmla="*/ 0 h 107"/>
                  <a:gd name="T2" fmla="*/ 1 w 72"/>
                  <a:gd name="T3" fmla="*/ 0 h 107"/>
                  <a:gd name="T4" fmla="*/ 1 w 72"/>
                  <a:gd name="T5" fmla="*/ 0 h 107"/>
                  <a:gd name="T6" fmla="*/ 1 w 72"/>
                  <a:gd name="T7" fmla="*/ 0 h 107"/>
                  <a:gd name="T8" fmla="*/ 1 w 72"/>
                  <a:gd name="T9" fmla="*/ 0 h 107"/>
                  <a:gd name="T10" fmla="*/ 1 w 72"/>
                  <a:gd name="T11" fmla="*/ 0 h 107"/>
                  <a:gd name="T12" fmla="*/ 1 w 72"/>
                  <a:gd name="T13" fmla="*/ 0 h 107"/>
                  <a:gd name="T14" fmla="*/ 1 w 72"/>
                  <a:gd name="T15" fmla="*/ 0 h 107"/>
                  <a:gd name="T16" fmla="*/ 0 w 72"/>
                  <a:gd name="T17" fmla="*/ 0 h 107"/>
                  <a:gd name="T18" fmla="*/ 1 w 72"/>
                  <a:gd name="T19" fmla="*/ 0 h 107"/>
                  <a:gd name="T20" fmla="*/ 1 w 72"/>
                  <a:gd name="T21" fmla="*/ 0 h 107"/>
                  <a:gd name="T22" fmla="*/ 1 w 72"/>
                  <a:gd name="T23" fmla="*/ 0 h 107"/>
                  <a:gd name="T24" fmla="*/ 1 w 72"/>
                  <a:gd name="T25" fmla="*/ 0 h 107"/>
                  <a:gd name="T26" fmla="*/ 1 w 72"/>
                  <a:gd name="T27" fmla="*/ 0 h 107"/>
                  <a:gd name="T28" fmla="*/ 1 w 72"/>
                  <a:gd name="T29" fmla="*/ 0 h 107"/>
                  <a:gd name="T30" fmla="*/ 1 w 72"/>
                  <a:gd name="T31" fmla="*/ 0 h 107"/>
                  <a:gd name="T32" fmla="*/ 1 w 72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07"/>
                  <a:gd name="T53" fmla="*/ 72 w 72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07">
                    <a:moveTo>
                      <a:pt x="70" y="0"/>
                    </a:moveTo>
                    <a:lnTo>
                      <a:pt x="72" y="6"/>
                    </a:lnTo>
                    <a:lnTo>
                      <a:pt x="69" y="18"/>
                    </a:lnTo>
                    <a:lnTo>
                      <a:pt x="61" y="33"/>
                    </a:lnTo>
                    <a:lnTo>
                      <a:pt x="50" y="52"/>
                    </a:lnTo>
                    <a:lnTo>
                      <a:pt x="38" y="70"/>
                    </a:lnTo>
                    <a:lnTo>
                      <a:pt x="26" y="87"/>
                    </a:lnTo>
                    <a:lnTo>
                      <a:pt x="12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2" y="84"/>
                    </a:lnTo>
                    <a:lnTo>
                      <a:pt x="23" y="67"/>
                    </a:lnTo>
                    <a:lnTo>
                      <a:pt x="33" y="47"/>
                    </a:lnTo>
                    <a:lnTo>
                      <a:pt x="46" y="29"/>
                    </a:lnTo>
                    <a:lnTo>
                      <a:pt x="56" y="14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1" name="Freeform 72"/>
              <p:cNvSpPr>
                <a:spLocks/>
              </p:cNvSpPr>
              <p:nvPr/>
            </p:nvSpPr>
            <p:spPr bwMode="auto">
              <a:xfrm>
                <a:off x="1044" y="524"/>
                <a:ext cx="31" cy="48"/>
              </a:xfrm>
              <a:custGeom>
                <a:avLst/>
                <a:gdLst>
                  <a:gd name="T0" fmla="*/ 1 w 62"/>
                  <a:gd name="T1" fmla="*/ 0 h 96"/>
                  <a:gd name="T2" fmla="*/ 1 w 62"/>
                  <a:gd name="T3" fmla="*/ 1 h 96"/>
                  <a:gd name="T4" fmla="*/ 1 w 62"/>
                  <a:gd name="T5" fmla="*/ 1 h 96"/>
                  <a:gd name="T6" fmla="*/ 1 w 62"/>
                  <a:gd name="T7" fmla="*/ 1 h 96"/>
                  <a:gd name="T8" fmla="*/ 1 w 62"/>
                  <a:gd name="T9" fmla="*/ 1 h 96"/>
                  <a:gd name="T10" fmla="*/ 1 w 62"/>
                  <a:gd name="T11" fmla="*/ 1 h 96"/>
                  <a:gd name="T12" fmla="*/ 1 w 62"/>
                  <a:gd name="T13" fmla="*/ 1 h 96"/>
                  <a:gd name="T14" fmla="*/ 1 w 62"/>
                  <a:gd name="T15" fmla="*/ 1 h 96"/>
                  <a:gd name="T16" fmla="*/ 0 w 62"/>
                  <a:gd name="T17" fmla="*/ 1 h 96"/>
                  <a:gd name="T18" fmla="*/ 1 w 62"/>
                  <a:gd name="T19" fmla="*/ 1 h 96"/>
                  <a:gd name="T20" fmla="*/ 1 w 62"/>
                  <a:gd name="T21" fmla="*/ 1 h 96"/>
                  <a:gd name="T22" fmla="*/ 1 w 62"/>
                  <a:gd name="T23" fmla="*/ 1 h 96"/>
                  <a:gd name="T24" fmla="*/ 1 w 62"/>
                  <a:gd name="T25" fmla="*/ 1 h 96"/>
                  <a:gd name="T26" fmla="*/ 1 w 62"/>
                  <a:gd name="T27" fmla="*/ 1 h 96"/>
                  <a:gd name="T28" fmla="*/ 1 w 62"/>
                  <a:gd name="T29" fmla="*/ 1 h 96"/>
                  <a:gd name="T30" fmla="*/ 1 w 62"/>
                  <a:gd name="T31" fmla="*/ 1 h 96"/>
                  <a:gd name="T32" fmla="*/ 1 w 62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6"/>
                  <a:gd name="T53" fmla="*/ 62 w 62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6">
                    <a:moveTo>
                      <a:pt x="62" y="0"/>
                    </a:moveTo>
                    <a:lnTo>
                      <a:pt x="62" y="4"/>
                    </a:lnTo>
                    <a:lnTo>
                      <a:pt x="58" y="15"/>
                    </a:lnTo>
                    <a:lnTo>
                      <a:pt x="51" y="29"/>
                    </a:lnTo>
                    <a:lnTo>
                      <a:pt x="43" y="46"/>
                    </a:lnTo>
                    <a:lnTo>
                      <a:pt x="33" y="64"/>
                    </a:lnTo>
                    <a:lnTo>
                      <a:pt x="20" y="79"/>
                    </a:lnTo>
                    <a:lnTo>
                      <a:pt x="10" y="90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3" y="73"/>
                    </a:lnTo>
                    <a:lnTo>
                      <a:pt x="20" y="56"/>
                    </a:lnTo>
                    <a:lnTo>
                      <a:pt x="29" y="38"/>
                    </a:lnTo>
                    <a:lnTo>
                      <a:pt x="39" y="23"/>
                    </a:lnTo>
                    <a:lnTo>
                      <a:pt x="48" y="9"/>
                    </a:lnTo>
                    <a:lnTo>
                      <a:pt x="55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2" name="Freeform 73"/>
              <p:cNvSpPr>
                <a:spLocks/>
              </p:cNvSpPr>
              <p:nvPr/>
            </p:nvSpPr>
            <p:spPr bwMode="auto">
              <a:xfrm>
                <a:off x="1020" y="526"/>
                <a:ext cx="26" cy="41"/>
              </a:xfrm>
              <a:custGeom>
                <a:avLst/>
                <a:gdLst>
                  <a:gd name="T0" fmla="*/ 1 w 52"/>
                  <a:gd name="T1" fmla="*/ 0 h 81"/>
                  <a:gd name="T2" fmla="*/ 1 w 52"/>
                  <a:gd name="T3" fmla="*/ 1 h 81"/>
                  <a:gd name="T4" fmla="*/ 1 w 52"/>
                  <a:gd name="T5" fmla="*/ 1 h 81"/>
                  <a:gd name="T6" fmla="*/ 1 w 52"/>
                  <a:gd name="T7" fmla="*/ 1 h 81"/>
                  <a:gd name="T8" fmla="*/ 1 w 52"/>
                  <a:gd name="T9" fmla="*/ 1 h 81"/>
                  <a:gd name="T10" fmla="*/ 1 w 52"/>
                  <a:gd name="T11" fmla="*/ 1 h 81"/>
                  <a:gd name="T12" fmla="*/ 1 w 52"/>
                  <a:gd name="T13" fmla="*/ 1 h 81"/>
                  <a:gd name="T14" fmla="*/ 1 w 52"/>
                  <a:gd name="T15" fmla="*/ 1 h 81"/>
                  <a:gd name="T16" fmla="*/ 0 w 52"/>
                  <a:gd name="T17" fmla="*/ 1 h 81"/>
                  <a:gd name="T18" fmla="*/ 1 w 52"/>
                  <a:gd name="T19" fmla="*/ 1 h 81"/>
                  <a:gd name="T20" fmla="*/ 1 w 52"/>
                  <a:gd name="T21" fmla="*/ 1 h 81"/>
                  <a:gd name="T22" fmla="*/ 1 w 52"/>
                  <a:gd name="T23" fmla="*/ 1 h 81"/>
                  <a:gd name="T24" fmla="*/ 1 w 52"/>
                  <a:gd name="T25" fmla="*/ 1 h 81"/>
                  <a:gd name="T26" fmla="*/ 1 w 52"/>
                  <a:gd name="T27" fmla="*/ 1 h 81"/>
                  <a:gd name="T28" fmla="*/ 1 w 52"/>
                  <a:gd name="T29" fmla="*/ 1 h 81"/>
                  <a:gd name="T30" fmla="*/ 1 w 52"/>
                  <a:gd name="T31" fmla="*/ 1 h 81"/>
                  <a:gd name="T32" fmla="*/ 1 w 52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1"/>
                  <a:gd name="T53" fmla="*/ 52 w 52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1">
                    <a:moveTo>
                      <a:pt x="50" y="0"/>
                    </a:moveTo>
                    <a:lnTo>
                      <a:pt x="52" y="5"/>
                    </a:lnTo>
                    <a:lnTo>
                      <a:pt x="50" y="14"/>
                    </a:lnTo>
                    <a:lnTo>
                      <a:pt x="47" y="26"/>
                    </a:lnTo>
                    <a:lnTo>
                      <a:pt x="41" y="39"/>
                    </a:lnTo>
                    <a:lnTo>
                      <a:pt x="33" y="52"/>
                    </a:lnTo>
                    <a:lnTo>
                      <a:pt x="23" y="65"/>
                    </a:lnTo>
                    <a:lnTo>
                      <a:pt x="12" y="75"/>
                    </a:lnTo>
                    <a:lnTo>
                      <a:pt x="0" y="81"/>
                    </a:lnTo>
                    <a:lnTo>
                      <a:pt x="6" y="74"/>
                    </a:lnTo>
                    <a:lnTo>
                      <a:pt x="12" y="62"/>
                    </a:lnTo>
                    <a:lnTo>
                      <a:pt x="19" y="48"/>
                    </a:lnTo>
                    <a:lnTo>
                      <a:pt x="27" y="34"/>
                    </a:lnTo>
                    <a:lnTo>
                      <a:pt x="33" y="20"/>
                    </a:lnTo>
                    <a:lnTo>
                      <a:pt x="41" y="10"/>
                    </a:lnTo>
                    <a:lnTo>
                      <a:pt x="45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3" name="Freeform 74"/>
              <p:cNvSpPr>
                <a:spLocks/>
              </p:cNvSpPr>
              <p:nvPr/>
            </p:nvSpPr>
            <p:spPr bwMode="auto">
              <a:xfrm>
                <a:off x="998" y="522"/>
                <a:ext cx="7" cy="23"/>
              </a:xfrm>
              <a:custGeom>
                <a:avLst/>
                <a:gdLst>
                  <a:gd name="T0" fmla="*/ 1 w 14"/>
                  <a:gd name="T1" fmla="*/ 0 h 48"/>
                  <a:gd name="T2" fmla="*/ 1 w 14"/>
                  <a:gd name="T3" fmla="*/ 0 h 48"/>
                  <a:gd name="T4" fmla="*/ 1 w 14"/>
                  <a:gd name="T5" fmla="*/ 0 h 48"/>
                  <a:gd name="T6" fmla="*/ 1 w 14"/>
                  <a:gd name="T7" fmla="*/ 0 h 48"/>
                  <a:gd name="T8" fmla="*/ 0 w 14"/>
                  <a:gd name="T9" fmla="*/ 0 h 48"/>
                  <a:gd name="T10" fmla="*/ 1 w 14"/>
                  <a:gd name="T11" fmla="*/ 0 h 48"/>
                  <a:gd name="T12" fmla="*/ 1 w 14"/>
                  <a:gd name="T13" fmla="*/ 0 h 48"/>
                  <a:gd name="T14" fmla="*/ 1 w 14"/>
                  <a:gd name="T15" fmla="*/ 0 h 48"/>
                  <a:gd name="T16" fmla="*/ 1 w 1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8"/>
                  <a:gd name="T29" fmla="*/ 14 w 1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8">
                    <a:moveTo>
                      <a:pt x="8" y="0"/>
                    </a:moveTo>
                    <a:lnTo>
                      <a:pt x="12" y="8"/>
                    </a:lnTo>
                    <a:lnTo>
                      <a:pt x="14" y="23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4" y="34"/>
                    </a:lnTo>
                    <a:lnTo>
                      <a:pt x="4" y="17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4" name="Freeform 75"/>
              <p:cNvSpPr>
                <a:spLocks/>
              </p:cNvSpPr>
              <p:nvPr/>
            </p:nvSpPr>
            <p:spPr bwMode="auto">
              <a:xfrm>
                <a:off x="1101" y="533"/>
                <a:ext cx="35" cy="45"/>
              </a:xfrm>
              <a:custGeom>
                <a:avLst/>
                <a:gdLst>
                  <a:gd name="T0" fmla="*/ 0 w 71"/>
                  <a:gd name="T1" fmla="*/ 0 h 90"/>
                  <a:gd name="T2" fmla="*/ 0 w 71"/>
                  <a:gd name="T3" fmla="*/ 1 h 90"/>
                  <a:gd name="T4" fmla="*/ 0 w 71"/>
                  <a:gd name="T5" fmla="*/ 1 h 90"/>
                  <a:gd name="T6" fmla="*/ 0 w 71"/>
                  <a:gd name="T7" fmla="*/ 1 h 90"/>
                  <a:gd name="T8" fmla="*/ 0 w 71"/>
                  <a:gd name="T9" fmla="*/ 1 h 90"/>
                  <a:gd name="T10" fmla="*/ 0 w 71"/>
                  <a:gd name="T11" fmla="*/ 1 h 90"/>
                  <a:gd name="T12" fmla="*/ 0 w 71"/>
                  <a:gd name="T13" fmla="*/ 1 h 90"/>
                  <a:gd name="T14" fmla="*/ 0 w 71"/>
                  <a:gd name="T15" fmla="*/ 1 h 90"/>
                  <a:gd name="T16" fmla="*/ 0 w 71"/>
                  <a:gd name="T17" fmla="*/ 1 h 90"/>
                  <a:gd name="T18" fmla="*/ 0 w 71"/>
                  <a:gd name="T19" fmla="*/ 1 h 90"/>
                  <a:gd name="T20" fmla="*/ 0 w 71"/>
                  <a:gd name="T21" fmla="*/ 1 h 90"/>
                  <a:gd name="T22" fmla="*/ 0 w 71"/>
                  <a:gd name="T23" fmla="*/ 1 h 90"/>
                  <a:gd name="T24" fmla="*/ 0 w 71"/>
                  <a:gd name="T25" fmla="*/ 1 h 90"/>
                  <a:gd name="T26" fmla="*/ 0 w 71"/>
                  <a:gd name="T27" fmla="*/ 1 h 90"/>
                  <a:gd name="T28" fmla="*/ 0 w 71"/>
                  <a:gd name="T29" fmla="*/ 1 h 90"/>
                  <a:gd name="T30" fmla="*/ 0 w 71"/>
                  <a:gd name="T31" fmla="*/ 1 h 90"/>
                  <a:gd name="T32" fmla="*/ 0 w 71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90"/>
                  <a:gd name="T53" fmla="*/ 71 w 71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90">
                    <a:moveTo>
                      <a:pt x="69" y="0"/>
                    </a:moveTo>
                    <a:lnTo>
                      <a:pt x="71" y="5"/>
                    </a:lnTo>
                    <a:lnTo>
                      <a:pt x="68" y="15"/>
                    </a:lnTo>
                    <a:lnTo>
                      <a:pt x="62" y="28"/>
                    </a:lnTo>
                    <a:lnTo>
                      <a:pt x="52" y="43"/>
                    </a:lnTo>
                    <a:lnTo>
                      <a:pt x="40" y="57"/>
                    </a:lnTo>
                    <a:lnTo>
                      <a:pt x="28" y="72"/>
                    </a:lnTo>
                    <a:lnTo>
                      <a:pt x="14" y="83"/>
                    </a:lnTo>
                    <a:lnTo>
                      <a:pt x="0" y="90"/>
                    </a:lnTo>
                    <a:lnTo>
                      <a:pt x="7" y="83"/>
                    </a:lnTo>
                    <a:lnTo>
                      <a:pt x="14" y="70"/>
                    </a:lnTo>
                    <a:lnTo>
                      <a:pt x="23" y="55"/>
                    </a:lnTo>
                    <a:lnTo>
                      <a:pt x="36" y="40"/>
                    </a:lnTo>
                    <a:lnTo>
                      <a:pt x="46" y="25"/>
                    </a:lnTo>
                    <a:lnTo>
                      <a:pt x="55" y="11"/>
                    </a:lnTo>
                    <a:lnTo>
                      <a:pt x="63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5" name="Freeform 76"/>
              <p:cNvSpPr>
                <a:spLocks/>
              </p:cNvSpPr>
              <p:nvPr/>
            </p:nvSpPr>
            <p:spPr bwMode="auto">
              <a:xfrm>
                <a:off x="1072" y="527"/>
                <a:ext cx="35" cy="52"/>
              </a:xfrm>
              <a:custGeom>
                <a:avLst/>
                <a:gdLst>
                  <a:gd name="T0" fmla="*/ 1 w 69"/>
                  <a:gd name="T1" fmla="*/ 0 h 104"/>
                  <a:gd name="T2" fmla="*/ 1 w 69"/>
                  <a:gd name="T3" fmla="*/ 1 h 104"/>
                  <a:gd name="T4" fmla="*/ 1 w 69"/>
                  <a:gd name="T5" fmla="*/ 1 h 104"/>
                  <a:gd name="T6" fmla="*/ 1 w 69"/>
                  <a:gd name="T7" fmla="*/ 1 h 104"/>
                  <a:gd name="T8" fmla="*/ 1 w 69"/>
                  <a:gd name="T9" fmla="*/ 1 h 104"/>
                  <a:gd name="T10" fmla="*/ 1 w 69"/>
                  <a:gd name="T11" fmla="*/ 1 h 104"/>
                  <a:gd name="T12" fmla="*/ 1 w 69"/>
                  <a:gd name="T13" fmla="*/ 1 h 104"/>
                  <a:gd name="T14" fmla="*/ 1 w 69"/>
                  <a:gd name="T15" fmla="*/ 1 h 104"/>
                  <a:gd name="T16" fmla="*/ 0 w 69"/>
                  <a:gd name="T17" fmla="*/ 1 h 104"/>
                  <a:gd name="T18" fmla="*/ 1 w 69"/>
                  <a:gd name="T19" fmla="*/ 1 h 104"/>
                  <a:gd name="T20" fmla="*/ 1 w 69"/>
                  <a:gd name="T21" fmla="*/ 1 h 104"/>
                  <a:gd name="T22" fmla="*/ 1 w 69"/>
                  <a:gd name="T23" fmla="*/ 1 h 104"/>
                  <a:gd name="T24" fmla="*/ 1 w 69"/>
                  <a:gd name="T25" fmla="*/ 1 h 104"/>
                  <a:gd name="T26" fmla="*/ 1 w 69"/>
                  <a:gd name="T27" fmla="*/ 1 h 104"/>
                  <a:gd name="T28" fmla="*/ 1 w 69"/>
                  <a:gd name="T29" fmla="*/ 1 h 104"/>
                  <a:gd name="T30" fmla="*/ 1 w 69"/>
                  <a:gd name="T31" fmla="*/ 1 h 104"/>
                  <a:gd name="T32" fmla="*/ 1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4"/>
                    </a:lnTo>
                    <a:lnTo>
                      <a:pt x="50" y="52"/>
                    </a:lnTo>
                    <a:lnTo>
                      <a:pt x="38" y="69"/>
                    </a:lnTo>
                    <a:lnTo>
                      <a:pt x="24" y="85"/>
                    </a:lnTo>
                    <a:lnTo>
                      <a:pt x="12" y="98"/>
                    </a:lnTo>
                    <a:lnTo>
                      <a:pt x="0" y="104"/>
                    </a:lnTo>
                    <a:lnTo>
                      <a:pt x="5" y="96"/>
                    </a:lnTo>
                    <a:lnTo>
                      <a:pt x="12" y="82"/>
                    </a:lnTo>
                    <a:lnTo>
                      <a:pt x="21" y="64"/>
                    </a:lnTo>
                    <a:lnTo>
                      <a:pt x="34" y="46"/>
                    </a:lnTo>
                    <a:lnTo>
                      <a:pt x="44" y="27"/>
                    </a:lnTo>
                    <a:lnTo>
                      <a:pt x="55" y="12"/>
                    </a:lnTo>
                    <a:lnTo>
                      <a:pt x="63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6" name="Freeform 77"/>
              <p:cNvSpPr>
                <a:spLocks/>
              </p:cNvSpPr>
              <p:nvPr/>
            </p:nvSpPr>
            <p:spPr bwMode="auto">
              <a:xfrm>
                <a:off x="1032" y="523"/>
                <a:ext cx="25" cy="50"/>
              </a:xfrm>
              <a:custGeom>
                <a:avLst/>
                <a:gdLst>
                  <a:gd name="T0" fmla="*/ 1 w 50"/>
                  <a:gd name="T1" fmla="*/ 0 h 100"/>
                  <a:gd name="T2" fmla="*/ 1 w 50"/>
                  <a:gd name="T3" fmla="*/ 1 h 100"/>
                  <a:gd name="T4" fmla="*/ 1 w 50"/>
                  <a:gd name="T5" fmla="*/ 1 h 100"/>
                  <a:gd name="T6" fmla="*/ 1 w 50"/>
                  <a:gd name="T7" fmla="*/ 1 h 100"/>
                  <a:gd name="T8" fmla="*/ 1 w 50"/>
                  <a:gd name="T9" fmla="*/ 1 h 100"/>
                  <a:gd name="T10" fmla="*/ 1 w 50"/>
                  <a:gd name="T11" fmla="*/ 1 h 100"/>
                  <a:gd name="T12" fmla="*/ 1 w 50"/>
                  <a:gd name="T13" fmla="*/ 1 h 100"/>
                  <a:gd name="T14" fmla="*/ 1 w 50"/>
                  <a:gd name="T15" fmla="*/ 1 h 100"/>
                  <a:gd name="T16" fmla="*/ 0 w 50"/>
                  <a:gd name="T17" fmla="*/ 1 h 100"/>
                  <a:gd name="T18" fmla="*/ 1 w 50"/>
                  <a:gd name="T19" fmla="*/ 1 h 100"/>
                  <a:gd name="T20" fmla="*/ 1 w 50"/>
                  <a:gd name="T21" fmla="*/ 1 h 100"/>
                  <a:gd name="T22" fmla="*/ 1 w 50"/>
                  <a:gd name="T23" fmla="*/ 1 h 100"/>
                  <a:gd name="T24" fmla="*/ 1 w 50"/>
                  <a:gd name="T25" fmla="*/ 1 h 100"/>
                  <a:gd name="T26" fmla="*/ 1 w 50"/>
                  <a:gd name="T27" fmla="*/ 1 h 100"/>
                  <a:gd name="T28" fmla="*/ 1 w 50"/>
                  <a:gd name="T29" fmla="*/ 1 h 100"/>
                  <a:gd name="T30" fmla="*/ 1 w 50"/>
                  <a:gd name="T31" fmla="*/ 1 h 100"/>
                  <a:gd name="T32" fmla="*/ 1 w 50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00"/>
                  <a:gd name="T53" fmla="*/ 50 w 50"/>
                  <a:gd name="T54" fmla="*/ 100 h 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00">
                    <a:moveTo>
                      <a:pt x="49" y="0"/>
                    </a:moveTo>
                    <a:lnTo>
                      <a:pt x="50" y="5"/>
                    </a:lnTo>
                    <a:lnTo>
                      <a:pt x="49" y="16"/>
                    </a:lnTo>
                    <a:lnTo>
                      <a:pt x="46" y="31"/>
                    </a:lnTo>
                    <a:lnTo>
                      <a:pt x="40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2" y="92"/>
                    </a:lnTo>
                    <a:lnTo>
                      <a:pt x="0" y="100"/>
                    </a:lnTo>
                    <a:lnTo>
                      <a:pt x="5" y="90"/>
                    </a:lnTo>
                    <a:lnTo>
                      <a:pt x="11" y="75"/>
                    </a:lnTo>
                    <a:lnTo>
                      <a:pt x="17" y="58"/>
                    </a:lnTo>
                    <a:lnTo>
                      <a:pt x="24" y="42"/>
                    </a:lnTo>
                    <a:lnTo>
                      <a:pt x="32" y="25"/>
                    </a:lnTo>
                    <a:lnTo>
                      <a:pt x="38" y="11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7" name="Freeform 78"/>
              <p:cNvSpPr>
                <a:spLocks/>
              </p:cNvSpPr>
              <p:nvPr/>
            </p:nvSpPr>
            <p:spPr bwMode="auto">
              <a:xfrm>
                <a:off x="1011" y="525"/>
                <a:ext cx="26" cy="36"/>
              </a:xfrm>
              <a:custGeom>
                <a:avLst/>
                <a:gdLst>
                  <a:gd name="T0" fmla="*/ 0 w 54"/>
                  <a:gd name="T1" fmla="*/ 0 h 74"/>
                  <a:gd name="T2" fmla="*/ 0 w 54"/>
                  <a:gd name="T3" fmla="*/ 0 h 74"/>
                  <a:gd name="T4" fmla="*/ 0 w 54"/>
                  <a:gd name="T5" fmla="*/ 0 h 74"/>
                  <a:gd name="T6" fmla="*/ 0 w 54"/>
                  <a:gd name="T7" fmla="*/ 0 h 74"/>
                  <a:gd name="T8" fmla="*/ 0 w 54"/>
                  <a:gd name="T9" fmla="*/ 0 h 74"/>
                  <a:gd name="T10" fmla="*/ 0 w 54"/>
                  <a:gd name="T11" fmla="*/ 0 h 74"/>
                  <a:gd name="T12" fmla="*/ 0 w 54"/>
                  <a:gd name="T13" fmla="*/ 0 h 74"/>
                  <a:gd name="T14" fmla="*/ 0 w 54"/>
                  <a:gd name="T15" fmla="*/ 0 h 74"/>
                  <a:gd name="T16" fmla="*/ 0 w 54"/>
                  <a:gd name="T17" fmla="*/ 0 h 74"/>
                  <a:gd name="T18" fmla="*/ 0 w 54"/>
                  <a:gd name="T19" fmla="*/ 0 h 74"/>
                  <a:gd name="T20" fmla="*/ 0 w 54"/>
                  <a:gd name="T21" fmla="*/ 0 h 74"/>
                  <a:gd name="T22" fmla="*/ 0 w 54"/>
                  <a:gd name="T23" fmla="*/ 0 h 74"/>
                  <a:gd name="T24" fmla="*/ 0 w 54"/>
                  <a:gd name="T25" fmla="*/ 0 h 74"/>
                  <a:gd name="T26" fmla="*/ 0 w 54"/>
                  <a:gd name="T27" fmla="*/ 0 h 74"/>
                  <a:gd name="T28" fmla="*/ 0 w 54"/>
                  <a:gd name="T29" fmla="*/ 0 h 74"/>
                  <a:gd name="T30" fmla="*/ 0 w 54"/>
                  <a:gd name="T31" fmla="*/ 0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52" y="0"/>
                    </a:moveTo>
                    <a:lnTo>
                      <a:pt x="54" y="5"/>
                    </a:lnTo>
                    <a:lnTo>
                      <a:pt x="49" y="14"/>
                    </a:lnTo>
                    <a:lnTo>
                      <a:pt x="43" y="26"/>
                    </a:lnTo>
                    <a:lnTo>
                      <a:pt x="35" y="39"/>
                    </a:lnTo>
                    <a:lnTo>
                      <a:pt x="25" y="52"/>
                    </a:lnTo>
                    <a:lnTo>
                      <a:pt x="16" y="63"/>
                    </a:lnTo>
                    <a:lnTo>
                      <a:pt x="6" y="71"/>
                    </a:lnTo>
                    <a:lnTo>
                      <a:pt x="0" y="74"/>
                    </a:lnTo>
                    <a:lnTo>
                      <a:pt x="5" y="66"/>
                    </a:lnTo>
                    <a:lnTo>
                      <a:pt x="11" y="57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4" y="20"/>
                    </a:lnTo>
                    <a:lnTo>
                      <a:pt x="42" y="11"/>
                    </a:lnTo>
                    <a:lnTo>
                      <a:pt x="48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8" name="Freeform 79"/>
              <p:cNvSpPr>
                <a:spLocks/>
              </p:cNvSpPr>
              <p:nvPr/>
            </p:nvSpPr>
            <p:spPr bwMode="auto">
              <a:xfrm>
                <a:off x="1006" y="530"/>
                <a:ext cx="10" cy="27"/>
              </a:xfrm>
              <a:custGeom>
                <a:avLst/>
                <a:gdLst>
                  <a:gd name="T0" fmla="*/ 1 w 20"/>
                  <a:gd name="T1" fmla="*/ 0 h 54"/>
                  <a:gd name="T2" fmla="*/ 1 w 20"/>
                  <a:gd name="T3" fmla="*/ 1 h 54"/>
                  <a:gd name="T4" fmla="*/ 1 w 20"/>
                  <a:gd name="T5" fmla="*/ 1 h 54"/>
                  <a:gd name="T6" fmla="*/ 1 w 20"/>
                  <a:gd name="T7" fmla="*/ 1 h 54"/>
                  <a:gd name="T8" fmla="*/ 0 w 20"/>
                  <a:gd name="T9" fmla="*/ 1 h 54"/>
                  <a:gd name="T10" fmla="*/ 1 w 20"/>
                  <a:gd name="T11" fmla="*/ 1 h 54"/>
                  <a:gd name="T12" fmla="*/ 1 w 20"/>
                  <a:gd name="T13" fmla="*/ 1 h 54"/>
                  <a:gd name="T14" fmla="*/ 1 w 20"/>
                  <a:gd name="T15" fmla="*/ 1 h 54"/>
                  <a:gd name="T16" fmla="*/ 1 w 20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54"/>
                  <a:gd name="T29" fmla="*/ 20 w 20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54">
                    <a:moveTo>
                      <a:pt x="17" y="0"/>
                    </a:moveTo>
                    <a:lnTo>
                      <a:pt x="20" y="9"/>
                    </a:lnTo>
                    <a:lnTo>
                      <a:pt x="17" y="28"/>
                    </a:lnTo>
                    <a:lnTo>
                      <a:pt x="11" y="44"/>
                    </a:lnTo>
                    <a:lnTo>
                      <a:pt x="0" y="54"/>
                    </a:lnTo>
                    <a:lnTo>
                      <a:pt x="6" y="40"/>
                    </a:lnTo>
                    <a:lnTo>
                      <a:pt x="9" y="20"/>
                    </a:lnTo>
                    <a:lnTo>
                      <a:pt x="11" y="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9" name="Freeform 80"/>
              <p:cNvSpPr>
                <a:spLocks/>
              </p:cNvSpPr>
              <p:nvPr/>
            </p:nvSpPr>
            <p:spPr bwMode="auto">
              <a:xfrm>
                <a:off x="1147" y="548"/>
                <a:ext cx="21" cy="21"/>
              </a:xfrm>
              <a:custGeom>
                <a:avLst/>
                <a:gdLst>
                  <a:gd name="T0" fmla="*/ 0 w 43"/>
                  <a:gd name="T1" fmla="*/ 0 h 43"/>
                  <a:gd name="T2" fmla="*/ 0 w 43"/>
                  <a:gd name="T3" fmla="*/ 0 h 43"/>
                  <a:gd name="T4" fmla="*/ 0 w 43"/>
                  <a:gd name="T5" fmla="*/ 0 h 43"/>
                  <a:gd name="T6" fmla="*/ 0 w 43"/>
                  <a:gd name="T7" fmla="*/ 0 h 43"/>
                  <a:gd name="T8" fmla="*/ 0 w 43"/>
                  <a:gd name="T9" fmla="*/ 0 h 43"/>
                  <a:gd name="T10" fmla="*/ 0 w 43"/>
                  <a:gd name="T11" fmla="*/ 0 h 43"/>
                  <a:gd name="T12" fmla="*/ 0 w 43"/>
                  <a:gd name="T13" fmla="*/ 0 h 43"/>
                  <a:gd name="T14" fmla="*/ 0 w 43"/>
                  <a:gd name="T15" fmla="*/ 0 h 43"/>
                  <a:gd name="T16" fmla="*/ 0 w 43"/>
                  <a:gd name="T17" fmla="*/ 0 h 43"/>
                  <a:gd name="T18" fmla="*/ 0 w 43"/>
                  <a:gd name="T19" fmla="*/ 0 h 43"/>
                  <a:gd name="T20" fmla="*/ 0 w 43"/>
                  <a:gd name="T21" fmla="*/ 0 h 43"/>
                  <a:gd name="T22" fmla="*/ 0 w 43"/>
                  <a:gd name="T23" fmla="*/ 0 h 43"/>
                  <a:gd name="T24" fmla="*/ 0 w 43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3"/>
                  <a:gd name="T41" fmla="*/ 43 w 43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3">
                    <a:moveTo>
                      <a:pt x="0" y="43"/>
                    </a:moveTo>
                    <a:lnTo>
                      <a:pt x="8" y="32"/>
                    </a:lnTo>
                    <a:lnTo>
                      <a:pt x="18" y="15"/>
                    </a:lnTo>
                    <a:lnTo>
                      <a:pt x="31" y="2"/>
                    </a:lnTo>
                    <a:lnTo>
                      <a:pt x="41" y="0"/>
                    </a:lnTo>
                    <a:lnTo>
                      <a:pt x="43" y="5"/>
                    </a:lnTo>
                    <a:lnTo>
                      <a:pt x="41" y="11"/>
                    </a:lnTo>
                    <a:lnTo>
                      <a:pt x="35" y="17"/>
                    </a:lnTo>
                    <a:lnTo>
                      <a:pt x="28" y="23"/>
                    </a:lnTo>
                    <a:lnTo>
                      <a:pt x="20" y="29"/>
                    </a:lnTo>
                    <a:lnTo>
                      <a:pt x="12" y="34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" name="Freeform 81"/>
              <p:cNvSpPr>
                <a:spLocks/>
              </p:cNvSpPr>
              <p:nvPr/>
            </p:nvSpPr>
            <p:spPr bwMode="auto">
              <a:xfrm>
                <a:off x="1151" y="562"/>
                <a:ext cx="28" cy="6"/>
              </a:xfrm>
              <a:custGeom>
                <a:avLst/>
                <a:gdLst>
                  <a:gd name="T0" fmla="*/ 0 w 55"/>
                  <a:gd name="T1" fmla="*/ 1 h 12"/>
                  <a:gd name="T2" fmla="*/ 1 w 55"/>
                  <a:gd name="T3" fmla="*/ 1 h 12"/>
                  <a:gd name="T4" fmla="*/ 1 w 55"/>
                  <a:gd name="T5" fmla="*/ 1 h 12"/>
                  <a:gd name="T6" fmla="*/ 1 w 55"/>
                  <a:gd name="T7" fmla="*/ 1 h 12"/>
                  <a:gd name="T8" fmla="*/ 1 w 55"/>
                  <a:gd name="T9" fmla="*/ 1 h 12"/>
                  <a:gd name="T10" fmla="*/ 1 w 55"/>
                  <a:gd name="T11" fmla="*/ 1 h 12"/>
                  <a:gd name="T12" fmla="*/ 1 w 55"/>
                  <a:gd name="T13" fmla="*/ 1 h 12"/>
                  <a:gd name="T14" fmla="*/ 1 w 55"/>
                  <a:gd name="T15" fmla="*/ 1 h 12"/>
                  <a:gd name="T16" fmla="*/ 1 w 55"/>
                  <a:gd name="T17" fmla="*/ 1 h 12"/>
                  <a:gd name="T18" fmla="*/ 1 w 55"/>
                  <a:gd name="T19" fmla="*/ 1 h 12"/>
                  <a:gd name="T20" fmla="*/ 1 w 55"/>
                  <a:gd name="T21" fmla="*/ 0 h 12"/>
                  <a:gd name="T22" fmla="*/ 1 w 55"/>
                  <a:gd name="T23" fmla="*/ 0 h 12"/>
                  <a:gd name="T24" fmla="*/ 1 w 55"/>
                  <a:gd name="T25" fmla="*/ 1 h 12"/>
                  <a:gd name="T26" fmla="*/ 1 w 55"/>
                  <a:gd name="T27" fmla="*/ 1 h 12"/>
                  <a:gd name="T28" fmla="*/ 1 w 55"/>
                  <a:gd name="T29" fmla="*/ 1 h 12"/>
                  <a:gd name="T30" fmla="*/ 1 w 55"/>
                  <a:gd name="T31" fmla="*/ 1 h 12"/>
                  <a:gd name="T32" fmla="*/ 0 w 55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2"/>
                  <a:gd name="T53" fmla="*/ 55 w 55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2">
                    <a:moveTo>
                      <a:pt x="0" y="11"/>
                    </a:moveTo>
                    <a:lnTo>
                      <a:pt x="3" y="11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8" y="11"/>
                    </a:lnTo>
                    <a:lnTo>
                      <a:pt x="54" y="8"/>
                    </a:lnTo>
                    <a:lnTo>
                      <a:pt x="55" y="5"/>
                    </a:lnTo>
                    <a:lnTo>
                      <a:pt x="54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2"/>
                    </a:lnTo>
                    <a:lnTo>
                      <a:pt x="22" y="5"/>
                    </a:lnTo>
                    <a:lnTo>
                      <a:pt x="14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" name="Freeform 82"/>
              <p:cNvSpPr>
                <a:spLocks/>
              </p:cNvSpPr>
              <p:nvPr/>
            </p:nvSpPr>
            <p:spPr bwMode="auto">
              <a:xfrm>
                <a:off x="1146" y="568"/>
                <a:ext cx="27" cy="21"/>
              </a:xfrm>
              <a:custGeom>
                <a:avLst/>
                <a:gdLst>
                  <a:gd name="T0" fmla="*/ 0 w 54"/>
                  <a:gd name="T1" fmla="*/ 0 h 42"/>
                  <a:gd name="T2" fmla="*/ 1 w 54"/>
                  <a:gd name="T3" fmla="*/ 1 h 42"/>
                  <a:gd name="T4" fmla="*/ 1 w 54"/>
                  <a:gd name="T5" fmla="*/ 1 h 42"/>
                  <a:gd name="T6" fmla="*/ 1 w 54"/>
                  <a:gd name="T7" fmla="*/ 1 h 42"/>
                  <a:gd name="T8" fmla="*/ 1 w 54"/>
                  <a:gd name="T9" fmla="*/ 1 h 42"/>
                  <a:gd name="T10" fmla="*/ 1 w 54"/>
                  <a:gd name="T11" fmla="*/ 1 h 42"/>
                  <a:gd name="T12" fmla="*/ 1 w 54"/>
                  <a:gd name="T13" fmla="*/ 1 h 42"/>
                  <a:gd name="T14" fmla="*/ 1 w 54"/>
                  <a:gd name="T15" fmla="*/ 1 h 42"/>
                  <a:gd name="T16" fmla="*/ 1 w 54"/>
                  <a:gd name="T17" fmla="*/ 1 h 42"/>
                  <a:gd name="T18" fmla="*/ 1 w 54"/>
                  <a:gd name="T19" fmla="*/ 1 h 42"/>
                  <a:gd name="T20" fmla="*/ 1 w 54"/>
                  <a:gd name="T21" fmla="*/ 1 h 42"/>
                  <a:gd name="T22" fmla="*/ 1 w 54"/>
                  <a:gd name="T23" fmla="*/ 1 h 42"/>
                  <a:gd name="T24" fmla="*/ 1 w 54"/>
                  <a:gd name="T25" fmla="*/ 1 h 42"/>
                  <a:gd name="T26" fmla="*/ 1 w 54"/>
                  <a:gd name="T27" fmla="*/ 1 h 42"/>
                  <a:gd name="T28" fmla="*/ 1 w 54"/>
                  <a:gd name="T29" fmla="*/ 1 h 42"/>
                  <a:gd name="T30" fmla="*/ 1 w 54"/>
                  <a:gd name="T31" fmla="*/ 1 h 42"/>
                  <a:gd name="T32" fmla="*/ 0 w 54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2"/>
                  <a:gd name="T53" fmla="*/ 54 w 5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2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4" y="28"/>
                    </a:lnTo>
                    <a:lnTo>
                      <a:pt x="51" y="34"/>
                    </a:lnTo>
                    <a:lnTo>
                      <a:pt x="54" y="39"/>
                    </a:lnTo>
                    <a:lnTo>
                      <a:pt x="53" y="42"/>
                    </a:lnTo>
                    <a:lnTo>
                      <a:pt x="48" y="42"/>
                    </a:lnTo>
                    <a:lnTo>
                      <a:pt x="42" y="39"/>
                    </a:lnTo>
                    <a:lnTo>
                      <a:pt x="35" y="34"/>
                    </a:lnTo>
                    <a:lnTo>
                      <a:pt x="27" y="26"/>
                    </a:lnTo>
                    <a:lnTo>
                      <a:pt x="18" y="19"/>
                    </a:lnTo>
                    <a:lnTo>
                      <a:pt x="10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2" name="Freeform 83"/>
              <p:cNvSpPr>
                <a:spLocks/>
              </p:cNvSpPr>
              <p:nvPr/>
            </p:nvSpPr>
            <p:spPr bwMode="auto">
              <a:xfrm>
                <a:off x="1008" y="560"/>
                <a:ext cx="6" cy="34"/>
              </a:xfrm>
              <a:custGeom>
                <a:avLst/>
                <a:gdLst>
                  <a:gd name="T0" fmla="*/ 0 w 14"/>
                  <a:gd name="T1" fmla="*/ 0 h 68"/>
                  <a:gd name="T2" fmla="*/ 0 w 14"/>
                  <a:gd name="T3" fmla="*/ 1 h 68"/>
                  <a:gd name="T4" fmla="*/ 0 w 14"/>
                  <a:gd name="T5" fmla="*/ 1 h 68"/>
                  <a:gd name="T6" fmla="*/ 0 w 14"/>
                  <a:gd name="T7" fmla="*/ 1 h 68"/>
                  <a:gd name="T8" fmla="*/ 0 w 14"/>
                  <a:gd name="T9" fmla="*/ 1 h 68"/>
                  <a:gd name="T10" fmla="*/ 0 w 14"/>
                  <a:gd name="T11" fmla="*/ 1 h 68"/>
                  <a:gd name="T12" fmla="*/ 0 w 14"/>
                  <a:gd name="T13" fmla="*/ 1 h 68"/>
                  <a:gd name="T14" fmla="*/ 0 w 14"/>
                  <a:gd name="T15" fmla="*/ 1 h 68"/>
                  <a:gd name="T16" fmla="*/ 0 w 14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8" y="0"/>
                    </a:moveTo>
                    <a:lnTo>
                      <a:pt x="11" y="18"/>
                    </a:lnTo>
                    <a:lnTo>
                      <a:pt x="14" y="39"/>
                    </a:lnTo>
                    <a:lnTo>
                      <a:pt x="14" y="59"/>
                    </a:lnTo>
                    <a:lnTo>
                      <a:pt x="6" y="68"/>
                    </a:lnTo>
                    <a:lnTo>
                      <a:pt x="0" y="61"/>
                    </a:lnTo>
                    <a:lnTo>
                      <a:pt x="2" y="41"/>
                    </a:lnTo>
                    <a:lnTo>
                      <a:pt x="5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3" name="Freeform 84"/>
              <p:cNvSpPr>
                <a:spLocks/>
              </p:cNvSpPr>
              <p:nvPr/>
            </p:nvSpPr>
            <p:spPr bwMode="auto">
              <a:xfrm>
                <a:off x="992" y="554"/>
                <a:ext cx="13" cy="34"/>
              </a:xfrm>
              <a:custGeom>
                <a:avLst/>
                <a:gdLst>
                  <a:gd name="T0" fmla="*/ 1 w 26"/>
                  <a:gd name="T1" fmla="*/ 0 h 67"/>
                  <a:gd name="T2" fmla="*/ 1 w 26"/>
                  <a:gd name="T3" fmla="*/ 1 h 67"/>
                  <a:gd name="T4" fmla="*/ 1 w 26"/>
                  <a:gd name="T5" fmla="*/ 1 h 67"/>
                  <a:gd name="T6" fmla="*/ 1 w 26"/>
                  <a:gd name="T7" fmla="*/ 1 h 67"/>
                  <a:gd name="T8" fmla="*/ 1 w 26"/>
                  <a:gd name="T9" fmla="*/ 1 h 67"/>
                  <a:gd name="T10" fmla="*/ 0 w 26"/>
                  <a:gd name="T11" fmla="*/ 1 h 67"/>
                  <a:gd name="T12" fmla="*/ 1 w 26"/>
                  <a:gd name="T13" fmla="*/ 1 h 67"/>
                  <a:gd name="T14" fmla="*/ 1 w 26"/>
                  <a:gd name="T15" fmla="*/ 1 h 67"/>
                  <a:gd name="T16" fmla="*/ 1 w 2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67"/>
                  <a:gd name="T29" fmla="*/ 26 w 2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67">
                    <a:moveTo>
                      <a:pt x="26" y="0"/>
                    </a:moveTo>
                    <a:lnTo>
                      <a:pt x="24" y="15"/>
                    </a:lnTo>
                    <a:lnTo>
                      <a:pt x="20" y="38"/>
                    </a:lnTo>
                    <a:lnTo>
                      <a:pt x="13" y="58"/>
                    </a:lnTo>
                    <a:lnTo>
                      <a:pt x="3" y="67"/>
                    </a:lnTo>
                    <a:lnTo>
                      <a:pt x="0" y="58"/>
                    </a:lnTo>
                    <a:lnTo>
                      <a:pt x="7" y="38"/>
                    </a:lnTo>
                    <a:lnTo>
                      <a:pt x="18" y="1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4" name="Freeform 85"/>
              <p:cNvSpPr>
                <a:spLocks/>
              </p:cNvSpPr>
              <p:nvPr/>
            </p:nvSpPr>
            <p:spPr bwMode="auto">
              <a:xfrm>
                <a:off x="1021" y="561"/>
                <a:ext cx="7" cy="32"/>
              </a:xfrm>
              <a:custGeom>
                <a:avLst/>
                <a:gdLst>
                  <a:gd name="T0" fmla="*/ 1 w 13"/>
                  <a:gd name="T1" fmla="*/ 0 h 64"/>
                  <a:gd name="T2" fmla="*/ 1 w 13"/>
                  <a:gd name="T3" fmla="*/ 1 h 64"/>
                  <a:gd name="T4" fmla="*/ 1 w 13"/>
                  <a:gd name="T5" fmla="*/ 1 h 64"/>
                  <a:gd name="T6" fmla="*/ 1 w 13"/>
                  <a:gd name="T7" fmla="*/ 1 h 64"/>
                  <a:gd name="T8" fmla="*/ 1 w 13"/>
                  <a:gd name="T9" fmla="*/ 1 h 64"/>
                  <a:gd name="T10" fmla="*/ 0 w 13"/>
                  <a:gd name="T11" fmla="*/ 1 h 64"/>
                  <a:gd name="T12" fmla="*/ 0 w 13"/>
                  <a:gd name="T13" fmla="*/ 1 h 64"/>
                  <a:gd name="T14" fmla="*/ 1 w 13"/>
                  <a:gd name="T15" fmla="*/ 1 h 64"/>
                  <a:gd name="T16" fmla="*/ 1 w 1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4"/>
                  <a:gd name="T29" fmla="*/ 13 w 1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4">
                    <a:moveTo>
                      <a:pt x="3" y="0"/>
                    </a:moveTo>
                    <a:lnTo>
                      <a:pt x="9" y="9"/>
                    </a:lnTo>
                    <a:lnTo>
                      <a:pt x="13" y="29"/>
                    </a:lnTo>
                    <a:lnTo>
                      <a:pt x="13" y="50"/>
                    </a:lnTo>
                    <a:lnTo>
                      <a:pt x="6" y="64"/>
                    </a:lnTo>
                    <a:lnTo>
                      <a:pt x="0" y="59"/>
                    </a:lnTo>
                    <a:lnTo>
                      <a:pt x="0" y="41"/>
                    </a:lnTo>
                    <a:lnTo>
                      <a:pt x="3" y="1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5" name="Freeform 86"/>
              <p:cNvSpPr>
                <a:spLocks/>
              </p:cNvSpPr>
              <p:nvPr/>
            </p:nvSpPr>
            <p:spPr bwMode="auto">
              <a:xfrm>
                <a:off x="1034" y="567"/>
                <a:ext cx="7" cy="34"/>
              </a:xfrm>
              <a:custGeom>
                <a:avLst/>
                <a:gdLst>
                  <a:gd name="T0" fmla="*/ 0 w 15"/>
                  <a:gd name="T1" fmla="*/ 0 h 69"/>
                  <a:gd name="T2" fmla="*/ 0 w 15"/>
                  <a:gd name="T3" fmla="*/ 0 h 69"/>
                  <a:gd name="T4" fmla="*/ 0 w 15"/>
                  <a:gd name="T5" fmla="*/ 0 h 69"/>
                  <a:gd name="T6" fmla="*/ 0 w 15"/>
                  <a:gd name="T7" fmla="*/ 0 h 69"/>
                  <a:gd name="T8" fmla="*/ 0 w 15"/>
                  <a:gd name="T9" fmla="*/ 0 h 69"/>
                  <a:gd name="T10" fmla="*/ 0 w 15"/>
                  <a:gd name="T11" fmla="*/ 0 h 69"/>
                  <a:gd name="T12" fmla="*/ 0 w 15"/>
                  <a:gd name="T13" fmla="*/ 0 h 69"/>
                  <a:gd name="T14" fmla="*/ 0 w 15"/>
                  <a:gd name="T15" fmla="*/ 0 h 69"/>
                  <a:gd name="T16" fmla="*/ 0 w 15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9"/>
                  <a:gd name="T29" fmla="*/ 15 w 15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9">
                    <a:moveTo>
                      <a:pt x="0" y="0"/>
                    </a:moveTo>
                    <a:lnTo>
                      <a:pt x="6" y="14"/>
                    </a:lnTo>
                    <a:lnTo>
                      <a:pt x="12" y="36"/>
                    </a:lnTo>
                    <a:lnTo>
                      <a:pt x="15" y="57"/>
                    </a:lnTo>
                    <a:lnTo>
                      <a:pt x="11" y="69"/>
                    </a:lnTo>
                    <a:lnTo>
                      <a:pt x="6" y="65"/>
                    </a:lnTo>
                    <a:lnTo>
                      <a:pt x="3" y="46"/>
                    </a:lnTo>
                    <a:lnTo>
                      <a:pt x="3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6" name="Freeform 87"/>
              <p:cNvSpPr>
                <a:spLocks/>
              </p:cNvSpPr>
              <p:nvPr/>
            </p:nvSpPr>
            <p:spPr bwMode="auto">
              <a:xfrm>
                <a:off x="1046" y="572"/>
                <a:ext cx="9" cy="34"/>
              </a:xfrm>
              <a:custGeom>
                <a:avLst/>
                <a:gdLst>
                  <a:gd name="T0" fmla="*/ 0 w 18"/>
                  <a:gd name="T1" fmla="*/ 0 h 69"/>
                  <a:gd name="T2" fmla="*/ 1 w 18"/>
                  <a:gd name="T3" fmla="*/ 0 h 69"/>
                  <a:gd name="T4" fmla="*/ 1 w 18"/>
                  <a:gd name="T5" fmla="*/ 0 h 69"/>
                  <a:gd name="T6" fmla="*/ 1 w 18"/>
                  <a:gd name="T7" fmla="*/ 0 h 69"/>
                  <a:gd name="T8" fmla="*/ 1 w 18"/>
                  <a:gd name="T9" fmla="*/ 0 h 69"/>
                  <a:gd name="T10" fmla="*/ 1 w 18"/>
                  <a:gd name="T11" fmla="*/ 0 h 69"/>
                  <a:gd name="T12" fmla="*/ 1 w 18"/>
                  <a:gd name="T13" fmla="*/ 0 h 69"/>
                  <a:gd name="T14" fmla="*/ 1 w 18"/>
                  <a:gd name="T15" fmla="*/ 0 h 69"/>
                  <a:gd name="T16" fmla="*/ 0 w 18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9"/>
                  <a:gd name="T29" fmla="*/ 18 w 18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9">
                    <a:moveTo>
                      <a:pt x="0" y="0"/>
                    </a:moveTo>
                    <a:lnTo>
                      <a:pt x="6" y="15"/>
                    </a:lnTo>
                    <a:lnTo>
                      <a:pt x="15" y="38"/>
                    </a:lnTo>
                    <a:lnTo>
                      <a:pt x="18" y="60"/>
                    </a:lnTo>
                    <a:lnTo>
                      <a:pt x="15" y="69"/>
                    </a:lnTo>
                    <a:lnTo>
                      <a:pt x="7" y="61"/>
                    </a:lnTo>
                    <a:lnTo>
                      <a:pt x="4" y="41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7" name="Freeform 88"/>
              <p:cNvSpPr>
                <a:spLocks/>
              </p:cNvSpPr>
              <p:nvPr/>
            </p:nvSpPr>
            <p:spPr bwMode="auto">
              <a:xfrm>
                <a:off x="1058" y="574"/>
                <a:ext cx="11" cy="39"/>
              </a:xfrm>
              <a:custGeom>
                <a:avLst/>
                <a:gdLst>
                  <a:gd name="T0" fmla="*/ 0 w 23"/>
                  <a:gd name="T1" fmla="*/ 0 h 76"/>
                  <a:gd name="T2" fmla="*/ 0 w 23"/>
                  <a:gd name="T3" fmla="*/ 1 h 76"/>
                  <a:gd name="T4" fmla="*/ 0 w 23"/>
                  <a:gd name="T5" fmla="*/ 1 h 76"/>
                  <a:gd name="T6" fmla="*/ 0 w 23"/>
                  <a:gd name="T7" fmla="*/ 1 h 76"/>
                  <a:gd name="T8" fmla="*/ 0 w 23"/>
                  <a:gd name="T9" fmla="*/ 1 h 76"/>
                  <a:gd name="T10" fmla="*/ 0 w 23"/>
                  <a:gd name="T11" fmla="*/ 1 h 76"/>
                  <a:gd name="T12" fmla="*/ 0 w 23"/>
                  <a:gd name="T13" fmla="*/ 1 h 76"/>
                  <a:gd name="T14" fmla="*/ 0 w 23"/>
                  <a:gd name="T15" fmla="*/ 1 h 76"/>
                  <a:gd name="T16" fmla="*/ 0 w 2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76"/>
                  <a:gd name="T29" fmla="*/ 23 w 23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76">
                    <a:moveTo>
                      <a:pt x="0" y="0"/>
                    </a:moveTo>
                    <a:lnTo>
                      <a:pt x="11" y="20"/>
                    </a:lnTo>
                    <a:lnTo>
                      <a:pt x="20" y="44"/>
                    </a:lnTo>
                    <a:lnTo>
                      <a:pt x="23" y="65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5" y="44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8" name="Freeform 89"/>
              <p:cNvSpPr>
                <a:spLocks/>
              </p:cNvSpPr>
              <p:nvPr/>
            </p:nvSpPr>
            <p:spPr bwMode="auto">
              <a:xfrm>
                <a:off x="1072" y="577"/>
                <a:ext cx="16" cy="40"/>
              </a:xfrm>
              <a:custGeom>
                <a:avLst/>
                <a:gdLst>
                  <a:gd name="T0" fmla="*/ 0 w 30"/>
                  <a:gd name="T1" fmla="*/ 0 h 81"/>
                  <a:gd name="T2" fmla="*/ 1 w 30"/>
                  <a:gd name="T3" fmla="*/ 0 h 81"/>
                  <a:gd name="T4" fmla="*/ 1 w 30"/>
                  <a:gd name="T5" fmla="*/ 0 h 81"/>
                  <a:gd name="T6" fmla="*/ 1 w 30"/>
                  <a:gd name="T7" fmla="*/ 0 h 81"/>
                  <a:gd name="T8" fmla="*/ 1 w 30"/>
                  <a:gd name="T9" fmla="*/ 0 h 81"/>
                  <a:gd name="T10" fmla="*/ 1 w 30"/>
                  <a:gd name="T11" fmla="*/ 0 h 81"/>
                  <a:gd name="T12" fmla="*/ 1 w 30"/>
                  <a:gd name="T13" fmla="*/ 0 h 81"/>
                  <a:gd name="T14" fmla="*/ 1 w 30"/>
                  <a:gd name="T15" fmla="*/ 0 h 81"/>
                  <a:gd name="T16" fmla="*/ 0 w 30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81"/>
                  <a:gd name="T29" fmla="*/ 30 w 30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81">
                    <a:moveTo>
                      <a:pt x="0" y="0"/>
                    </a:moveTo>
                    <a:lnTo>
                      <a:pt x="9" y="19"/>
                    </a:lnTo>
                    <a:lnTo>
                      <a:pt x="23" y="48"/>
                    </a:lnTo>
                    <a:lnTo>
                      <a:pt x="30" y="72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9" name="Freeform 90"/>
              <p:cNvSpPr>
                <a:spLocks/>
              </p:cNvSpPr>
              <p:nvPr/>
            </p:nvSpPr>
            <p:spPr bwMode="auto">
              <a:xfrm>
                <a:off x="1083" y="576"/>
                <a:ext cx="20" cy="44"/>
              </a:xfrm>
              <a:custGeom>
                <a:avLst/>
                <a:gdLst>
                  <a:gd name="T0" fmla="*/ 0 w 40"/>
                  <a:gd name="T1" fmla="*/ 0 h 88"/>
                  <a:gd name="T2" fmla="*/ 1 w 40"/>
                  <a:gd name="T3" fmla="*/ 1 h 88"/>
                  <a:gd name="T4" fmla="*/ 1 w 40"/>
                  <a:gd name="T5" fmla="*/ 1 h 88"/>
                  <a:gd name="T6" fmla="*/ 1 w 40"/>
                  <a:gd name="T7" fmla="*/ 1 h 88"/>
                  <a:gd name="T8" fmla="*/ 1 w 40"/>
                  <a:gd name="T9" fmla="*/ 1 h 88"/>
                  <a:gd name="T10" fmla="*/ 1 w 40"/>
                  <a:gd name="T11" fmla="*/ 1 h 88"/>
                  <a:gd name="T12" fmla="*/ 1 w 40"/>
                  <a:gd name="T13" fmla="*/ 1 h 88"/>
                  <a:gd name="T14" fmla="*/ 1 w 40"/>
                  <a:gd name="T15" fmla="*/ 1 h 88"/>
                  <a:gd name="T16" fmla="*/ 1 w 40"/>
                  <a:gd name="T17" fmla="*/ 1 h 88"/>
                  <a:gd name="T18" fmla="*/ 1 w 40"/>
                  <a:gd name="T19" fmla="*/ 1 h 88"/>
                  <a:gd name="T20" fmla="*/ 1 w 40"/>
                  <a:gd name="T21" fmla="*/ 1 h 88"/>
                  <a:gd name="T22" fmla="*/ 1 w 40"/>
                  <a:gd name="T23" fmla="*/ 1 h 88"/>
                  <a:gd name="T24" fmla="*/ 0 w 40"/>
                  <a:gd name="T25" fmla="*/ 0 h 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8"/>
                  <a:gd name="T41" fmla="*/ 40 w 40"/>
                  <a:gd name="T42" fmla="*/ 88 h 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8">
                    <a:moveTo>
                      <a:pt x="0" y="0"/>
                    </a:moveTo>
                    <a:lnTo>
                      <a:pt x="8" y="7"/>
                    </a:lnTo>
                    <a:lnTo>
                      <a:pt x="17" y="20"/>
                    </a:lnTo>
                    <a:lnTo>
                      <a:pt x="25" y="33"/>
                    </a:lnTo>
                    <a:lnTo>
                      <a:pt x="32" y="49"/>
                    </a:lnTo>
                    <a:lnTo>
                      <a:pt x="37" y="64"/>
                    </a:lnTo>
                    <a:lnTo>
                      <a:pt x="40" y="76"/>
                    </a:lnTo>
                    <a:lnTo>
                      <a:pt x="38" y="85"/>
                    </a:lnTo>
                    <a:lnTo>
                      <a:pt x="34" y="88"/>
                    </a:lnTo>
                    <a:lnTo>
                      <a:pt x="22" y="79"/>
                    </a:lnTo>
                    <a:lnTo>
                      <a:pt x="11" y="53"/>
                    </a:lnTo>
                    <a:lnTo>
                      <a:pt x="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0" name="Freeform 91"/>
              <p:cNvSpPr>
                <a:spLocks/>
              </p:cNvSpPr>
              <p:nvPr/>
            </p:nvSpPr>
            <p:spPr bwMode="auto">
              <a:xfrm>
                <a:off x="1100" y="574"/>
                <a:ext cx="30" cy="41"/>
              </a:xfrm>
              <a:custGeom>
                <a:avLst/>
                <a:gdLst>
                  <a:gd name="T0" fmla="*/ 0 w 61"/>
                  <a:gd name="T1" fmla="*/ 0 h 81"/>
                  <a:gd name="T2" fmla="*/ 0 w 61"/>
                  <a:gd name="T3" fmla="*/ 1 h 81"/>
                  <a:gd name="T4" fmla="*/ 0 w 61"/>
                  <a:gd name="T5" fmla="*/ 1 h 81"/>
                  <a:gd name="T6" fmla="*/ 0 w 61"/>
                  <a:gd name="T7" fmla="*/ 1 h 81"/>
                  <a:gd name="T8" fmla="*/ 0 w 61"/>
                  <a:gd name="T9" fmla="*/ 1 h 81"/>
                  <a:gd name="T10" fmla="*/ 0 w 61"/>
                  <a:gd name="T11" fmla="*/ 1 h 81"/>
                  <a:gd name="T12" fmla="*/ 0 w 61"/>
                  <a:gd name="T13" fmla="*/ 1 h 81"/>
                  <a:gd name="T14" fmla="*/ 0 w 61"/>
                  <a:gd name="T15" fmla="*/ 1 h 81"/>
                  <a:gd name="T16" fmla="*/ 0 w 61"/>
                  <a:gd name="T17" fmla="*/ 1 h 81"/>
                  <a:gd name="T18" fmla="*/ 0 w 61"/>
                  <a:gd name="T19" fmla="*/ 1 h 81"/>
                  <a:gd name="T20" fmla="*/ 0 w 61"/>
                  <a:gd name="T21" fmla="*/ 1 h 81"/>
                  <a:gd name="T22" fmla="*/ 0 w 61"/>
                  <a:gd name="T23" fmla="*/ 1 h 81"/>
                  <a:gd name="T24" fmla="*/ 0 w 61"/>
                  <a:gd name="T25" fmla="*/ 1 h 81"/>
                  <a:gd name="T26" fmla="*/ 0 w 61"/>
                  <a:gd name="T27" fmla="*/ 1 h 81"/>
                  <a:gd name="T28" fmla="*/ 0 w 61"/>
                  <a:gd name="T29" fmla="*/ 1 h 81"/>
                  <a:gd name="T30" fmla="*/ 0 w 61"/>
                  <a:gd name="T31" fmla="*/ 1 h 81"/>
                  <a:gd name="T32" fmla="*/ 0 w 61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1"/>
                  <a:gd name="T53" fmla="*/ 61 w 61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1">
                    <a:moveTo>
                      <a:pt x="0" y="0"/>
                    </a:moveTo>
                    <a:lnTo>
                      <a:pt x="9" y="6"/>
                    </a:lnTo>
                    <a:lnTo>
                      <a:pt x="20" y="16"/>
                    </a:lnTo>
                    <a:lnTo>
                      <a:pt x="32" y="29"/>
                    </a:lnTo>
                    <a:lnTo>
                      <a:pt x="43" y="42"/>
                    </a:lnTo>
                    <a:lnTo>
                      <a:pt x="52" y="56"/>
                    </a:lnTo>
                    <a:lnTo>
                      <a:pt x="58" y="67"/>
                    </a:lnTo>
                    <a:lnTo>
                      <a:pt x="61" y="76"/>
                    </a:lnTo>
                    <a:lnTo>
                      <a:pt x="59" y="81"/>
                    </a:lnTo>
                    <a:lnTo>
                      <a:pt x="53" y="81"/>
                    </a:lnTo>
                    <a:lnTo>
                      <a:pt x="46" y="74"/>
                    </a:lnTo>
                    <a:lnTo>
                      <a:pt x="37" y="65"/>
                    </a:lnTo>
                    <a:lnTo>
                      <a:pt x="27" y="53"/>
                    </a:lnTo>
                    <a:lnTo>
                      <a:pt x="18" y="39"/>
                    </a:lnTo>
                    <a:lnTo>
                      <a:pt x="11" y="26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1" name="Freeform 92"/>
              <p:cNvSpPr>
                <a:spLocks/>
              </p:cNvSpPr>
              <p:nvPr/>
            </p:nvSpPr>
            <p:spPr bwMode="auto">
              <a:xfrm>
                <a:off x="1116" y="573"/>
                <a:ext cx="38" cy="33"/>
              </a:xfrm>
              <a:custGeom>
                <a:avLst/>
                <a:gdLst>
                  <a:gd name="T0" fmla="*/ 0 w 76"/>
                  <a:gd name="T1" fmla="*/ 0 h 67"/>
                  <a:gd name="T2" fmla="*/ 1 w 76"/>
                  <a:gd name="T3" fmla="*/ 0 h 67"/>
                  <a:gd name="T4" fmla="*/ 1 w 76"/>
                  <a:gd name="T5" fmla="*/ 0 h 67"/>
                  <a:gd name="T6" fmla="*/ 1 w 76"/>
                  <a:gd name="T7" fmla="*/ 0 h 67"/>
                  <a:gd name="T8" fmla="*/ 1 w 76"/>
                  <a:gd name="T9" fmla="*/ 0 h 67"/>
                  <a:gd name="T10" fmla="*/ 1 w 76"/>
                  <a:gd name="T11" fmla="*/ 0 h 67"/>
                  <a:gd name="T12" fmla="*/ 1 w 76"/>
                  <a:gd name="T13" fmla="*/ 0 h 67"/>
                  <a:gd name="T14" fmla="*/ 1 w 76"/>
                  <a:gd name="T15" fmla="*/ 0 h 67"/>
                  <a:gd name="T16" fmla="*/ 1 w 76"/>
                  <a:gd name="T17" fmla="*/ 0 h 67"/>
                  <a:gd name="T18" fmla="*/ 1 w 76"/>
                  <a:gd name="T19" fmla="*/ 0 h 67"/>
                  <a:gd name="T20" fmla="*/ 1 w 76"/>
                  <a:gd name="T21" fmla="*/ 0 h 67"/>
                  <a:gd name="T22" fmla="*/ 1 w 76"/>
                  <a:gd name="T23" fmla="*/ 0 h 67"/>
                  <a:gd name="T24" fmla="*/ 1 w 76"/>
                  <a:gd name="T25" fmla="*/ 0 h 67"/>
                  <a:gd name="T26" fmla="*/ 1 w 76"/>
                  <a:gd name="T27" fmla="*/ 0 h 67"/>
                  <a:gd name="T28" fmla="*/ 1 w 76"/>
                  <a:gd name="T29" fmla="*/ 0 h 67"/>
                  <a:gd name="T30" fmla="*/ 1 w 76"/>
                  <a:gd name="T31" fmla="*/ 0 h 67"/>
                  <a:gd name="T32" fmla="*/ 0 w 7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7"/>
                  <a:gd name="T53" fmla="*/ 76 w 7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7">
                    <a:moveTo>
                      <a:pt x="0" y="0"/>
                    </a:moveTo>
                    <a:lnTo>
                      <a:pt x="9" y="4"/>
                    </a:lnTo>
                    <a:lnTo>
                      <a:pt x="21" y="13"/>
                    </a:lnTo>
                    <a:lnTo>
                      <a:pt x="35" y="23"/>
                    </a:lnTo>
                    <a:lnTo>
                      <a:pt x="49" y="33"/>
                    </a:lnTo>
                    <a:lnTo>
                      <a:pt x="63" y="44"/>
                    </a:lnTo>
                    <a:lnTo>
                      <a:pt x="72" y="53"/>
                    </a:lnTo>
                    <a:lnTo>
                      <a:pt x="76" y="62"/>
                    </a:lnTo>
                    <a:lnTo>
                      <a:pt x="75" y="67"/>
                    </a:lnTo>
                    <a:lnTo>
                      <a:pt x="67" y="67"/>
                    </a:lnTo>
                    <a:lnTo>
                      <a:pt x="58" y="62"/>
                    </a:lnTo>
                    <a:lnTo>
                      <a:pt x="46" y="53"/>
                    </a:lnTo>
                    <a:lnTo>
                      <a:pt x="32" y="42"/>
                    </a:lnTo>
                    <a:lnTo>
                      <a:pt x="20" y="29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2" name="Freeform 93"/>
              <p:cNvSpPr>
                <a:spLocks/>
              </p:cNvSpPr>
              <p:nvPr/>
            </p:nvSpPr>
            <p:spPr bwMode="auto">
              <a:xfrm>
                <a:off x="1131" y="571"/>
                <a:ext cx="34" cy="30"/>
              </a:xfrm>
              <a:custGeom>
                <a:avLst/>
                <a:gdLst>
                  <a:gd name="T0" fmla="*/ 1 w 67"/>
                  <a:gd name="T1" fmla="*/ 0 h 61"/>
                  <a:gd name="T2" fmla="*/ 1 w 67"/>
                  <a:gd name="T3" fmla="*/ 0 h 61"/>
                  <a:gd name="T4" fmla="*/ 1 w 67"/>
                  <a:gd name="T5" fmla="*/ 0 h 61"/>
                  <a:gd name="T6" fmla="*/ 1 w 67"/>
                  <a:gd name="T7" fmla="*/ 0 h 61"/>
                  <a:gd name="T8" fmla="*/ 1 w 67"/>
                  <a:gd name="T9" fmla="*/ 0 h 61"/>
                  <a:gd name="T10" fmla="*/ 1 w 67"/>
                  <a:gd name="T11" fmla="*/ 0 h 61"/>
                  <a:gd name="T12" fmla="*/ 1 w 67"/>
                  <a:gd name="T13" fmla="*/ 0 h 61"/>
                  <a:gd name="T14" fmla="*/ 1 w 67"/>
                  <a:gd name="T15" fmla="*/ 0 h 61"/>
                  <a:gd name="T16" fmla="*/ 0 w 67"/>
                  <a:gd name="T17" fmla="*/ 0 h 61"/>
                  <a:gd name="T18" fmla="*/ 1 w 67"/>
                  <a:gd name="T19" fmla="*/ 0 h 61"/>
                  <a:gd name="T20" fmla="*/ 1 w 67"/>
                  <a:gd name="T21" fmla="*/ 0 h 61"/>
                  <a:gd name="T22" fmla="*/ 1 w 67"/>
                  <a:gd name="T23" fmla="*/ 0 h 61"/>
                  <a:gd name="T24" fmla="*/ 1 w 67"/>
                  <a:gd name="T25" fmla="*/ 0 h 61"/>
                  <a:gd name="T26" fmla="*/ 1 w 67"/>
                  <a:gd name="T27" fmla="*/ 0 h 61"/>
                  <a:gd name="T28" fmla="*/ 1 w 67"/>
                  <a:gd name="T29" fmla="*/ 0 h 61"/>
                  <a:gd name="T30" fmla="*/ 1 w 67"/>
                  <a:gd name="T31" fmla="*/ 0 h 61"/>
                  <a:gd name="T32" fmla="*/ 1 w 67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1"/>
                  <a:gd name="T53" fmla="*/ 67 w 67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1">
                    <a:moveTo>
                      <a:pt x="64" y="61"/>
                    </a:moveTo>
                    <a:lnTo>
                      <a:pt x="61" y="60"/>
                    </a:lnTo>
                    <a:lnTo>
                      <a:pt x="54" y="55"/>
                    </a:lnTo>
                    <a:lnTo>
                      <a:pt x="45" y="46"/>
                    </a:lnTo>
                    <a:lnTo>
                      <a:pt x="36" y="35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7" y="6"/>
                    </a:lnTo>
                    <a:lnTo>
                      <a:pt x="0" y="0"/>
                    </a:lnTo>
                    <a:lnTo>
                      <a:pt x="10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8" y="28"/>
                    </a:lnTo>
                    <a:lnTo>
                      <a:pt x="58" y="38"/>
                    </a:lnTo>
                    <a:lnTo>
                      <a:pt x="65" y="47"/>
                    </a:lnTo>
                    <a:lnTo>
                      <a:pt x="67" y="55"/>
                    </a:lnTo>
                    <a:lnTo>
                      <a:pt x="6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3" name="Freeform 94"/>
              <p:cNvSpPr>
                <a:spLocks/>
              </p:cNvSpPr>
              <p:nvPr/>
            </p:nvSpPr>
            <p:spPr bwMode="auto">
              <a:xfrm>
                <a:off x="1161" y="499"/>
                <a:ext cx="156" cy="33"/>
              </a:xfrm>
              <a:custGeom>
                <a:avLst/>
                <a:gdLst>
                  <a:gd name="T0" fmla="*/ 0 w 313"/>
                  <a:gd name="T1" fmla="*/ 0 h 68"/>
                  <a:gd name="T2" fmla="*/ 0 w 313"/>
                  <a:gd name="T3" fmla="*/ 0 h 68"/>
                  <a:gd name="T4" fmla="*/ 0 w 313"/>
                  <a:gd name="T5" fmla="*/ 0 h 68"/>
                  <a:gd name="T6" fmla="*/ 0 w 313"/>
                  <a:gd name="T7" fmla="*/ 0 h 68"/>
                  <a:gd name="T8" fmla="*/ 0 w 313"/>
                  <a:gd name="T9" fmla="*/ 0 h 68"/>
                  <a:gd name="T10" fmla="*/ 0 w 313"/>
                  <a:gd name="T11" fmla="*/ 0 h 68"/>
                  <a:gd name="T12" fmla="*/ 0 w 313"/>
                  <a:gd name="T13" fmla="*/ 0 h 68"/>
                  <a:gd name="T14" fmla="*/ 0 w 313"/>
                  <a:gd name="T15" fmla="*/ 0 h 68"/>
                  <a:gd name="T16" fmla="*/ 0 w 313"/>
                  <a:gd name="T17" fmla="*/ 0 h 68"/>
                  <a:gd name="T18" fmla="*/ 0 w 313"/>
                  <a:gd name="T19" fmla="*/ 0 h 68"/>
                  <a:gd name="T20" fmla="*/ 0 w 313"/>
                  <a:gd name="T21" fmla="*/ 0 h 68"/>
                  <a:gd name="T22" fmla="*/ 0 w 313"/>
                  <a:gd name="T23" fmla="*/ 0 h 68"/>
                  <a:gd name="T24" fmla="*/ 0 w 313"/>
                  <a:gd name="T25" fmla="*/ 0 h 68"/>
                  <a:gd name="T26" fmla="*/ 0 w 313"/>
                  <a:gd name="T27" fmla="*/ 0 h 68"/>
                  <a:gd name="T28" fmla="*/ 0 w 313"/>
                  <a:gd name="T29" fmla="*/ 0 h 68"/>
                  <a:gd name="T30" fmla="*/ 0 w 313"/>
                  <a:gd name="T31" fmla="*/ 0 h 68"/>
                  <a:gd name="T32" fmla="*/ 0 w 313"/>
                  <a:gd name="T33" fmla="*/ 0 h 68"/>
                  <a:gd name="T34" fmla="*/ 0 w 313"/>
                  <a:gd name="T35" fmla="*/ 0 h 68"/>
                  <a:gd name="T36" fmla="*/ 0 w 313"/>
                  <a:gd name="T37" fmla="*/ 0 h 68"/>
                  <a:gd name="T38" fmla="*/ 0 w 313"/>
                  <a:gd name="T39" fmla="*/ 0 h 68"/>
                  <a:gd name="T40" fmla="*/ 0 w 313"/>
                  <a:gd name="T41" fmla="*/ 0 h 68"/>
                  <a:gd name="T42" fmla="*/ 0 w 313"/>
                  <a:gd name="T43" fmla="*/ 0 h 68"/>
                  <a:gd name="T44" fmla="*/ 0 w 313"/>
                  <a:gd name="T45" fmla="*/ 0 h 68"/>
                  <a:gd name="T46" fmla="*/ 0 w 313"/>
                  <a:gd name="T47" fmla="*/ 0 h 68"/>
                  <a:gd name="T48" fmla="*/ 0 w 313"/>
                  <a:gd name="T49" fmla="*/ 0 h 68"/>
                  <a:gd name="T50" fmla="*/ 0 w 313"/>
                  <a:gd name="T51" fmla="*/ 0 h 68"/>
                  <a:gd name="T52" fmla="*/ 0 w 313"/>
                  <a:gd name="T53" fmla="*/ 0 h 68"/>
                  <a:gd name="T54" fmla="*/ 0 w 313"/>
                  <a:gd name="T55" fmla="*/ 0 h 68"/>
                  <a:gd name="T56" fmla="*/ 0 w 313"/>
                  <a:gd name="T57" fmla="*/ 0 h 68"/>
                  <a:gd name="T58" fmla="*/ 0 w 313"/>
                  <a:gd name="T59" fmla="*/ 0 h 68"/>
                  <a:gd name="T60" fmla="*/ 0 w 313"/>
                  <a:gd name="T61" fmla="*/ 0 h 68"/>
                  <a:gd name="T62" fmla="*/ 0 w 313"/>
                  <a:gd name="T63" fmla="*/ 0 h 68"/>
                  <a:gd name="T64" fmla="*/ 0 w 313"/>
                  <a:gd name="T65" fmla="*/ 0 h 68"/>
                  <a:gd name="T66" fmla="*/ 0 w 313"/>
                  <a:gd name="T67" fmla="*/ 0 h 68"/>
                  <a:gd name="T68" fmla="*/ 0 w 313"/>
                  <a:gd name="T69" fmla="*/ 0 h 68"/>
                  <a:gd name="T70" fmla="*/ 0 w 313"/>
                  <a:gd name="T71" fmla="*/ 0 h 68"/>
                  <a:gd name="T72" fmla="*/ 0 w 313"/>
                  <a:gd name="T73" fmla="*/ 0 h 6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3"/>
                  <a:gd name="T112" fmla="*/ 0 h 68"/>
                  <a:gd name="T113" fmla="*/ 313 w 313"/>
                  <a:gd name="T114" fmla="*/ 68 h 6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3" h="68">
                    <a:moveTo>
                      <a:pt x="0" y="10"/>
                    </a:moveTo>
                    <a:lnTo>
                      <a:pt x="0" y="7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6" y="16"/>
                    </a:lnTo>
                    <a:lnTo>
                      <a:pt x="47" y="29"/>
                    </a:lnTo>
                    <a:lnTo>
                      <a:pt x="67" y="39"/>
                    </a:lnTo>
                    <a:lnTo>
                      <a:pt x="89" y="46"/>
                    </a:lnTo>
                    <a:lnTo>
                      <a:pt x="110" y="51"/>
                    </a:lnTo>
                    <a:lnTo>
                      <a:pt x="131" y="54"/>
                    </a:lnTo>
                    <a:lnTo>
                      <a:pt x="153" y="54"/>
                    </a:lnTo>
                    <a:lnTo>
                      <a:pt x="174" y="54"/>
                    </a:lnTo>
                    <a:lnTo>
                      <a:pt x="194" y="52"/>
                    </a:lnTo>
                    <a:lnTo>
                      <a:pt x="214" y="49"/>
                    </a:lnTo>
                    <a:lnTo>
                      <a:pt x="234" y="45"/>
                    </a:lnTo>
                    <a:lnTo>
                      <a:pt x="252" y="40"/>
                    </a:lnTo>
                    <a:lnTo>
                      <a:pt x="269" y="36"/>
                    </a:lnTo>
                    <a:lnTo>
                      <a:pt x="285" y="29"/>
                    </a:lnTo>
                    <a:lnTo>
                      <a:pt x="299" y="25"/>
                    </a:lnTo>
                    <a:lnTo>
                      <a:pt x="313" y="20"/>
                    </a:lnTo>
                    <a:lnTo>
                      <a:pt x="307" y="29"/>
                    </a:lnTo>
                    <a:lnTo>
                      <a:pt x="295" y="39"/>
                    </a:lnTo>
                    <a:lnTo>
                      <a:pt x="281" y="46"/>
                    </a:lnTo>
                    <a:lnTo>
                      <a:pt x="263" y="52"/>
                    </a:lnTo>
                    <a:lnTo>
                      <a:pt x="243" y="58"/>
                    </a:lnTo>
                    <a:lnTo>
                      <a:pt x="220" y="63"/>
                    </a:lnTo>
                    <a:lnTo>
                      <a:pt x="195" y="66"/>
                    </a:lnTo>
                    <a:lnTo>
                      <a:pt x="171" y="68"/>
                    </a:lnTo>
                    <a:lnTo>
                      <a:pt x="145" y="68"/>
                    </a:lnTo>
                    <a:lnTo>
                      <a:pt x="121" y="66"/>
                    </a:lnTo>
                    <a:lnTo>
                      <a:pt x="95" y="62"/>
                    </a:lnTo>
                    <a:lnTo>
                      <a:pt x="72" y="57"/>
                    </a:lnTo>
                    <a:lnTo>
                      <a:pt x="50" y="48"/>
                    </a:lnTo>
                    <a:lnTo>
                      <a:pt x="31" y="39"/>
                    </a:lnTo>
                    <a:lnTo>
                      <a:pt x="14" y="2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4" name="Freeform 95"/>
              <p:cNvSpPr>
                <a:spLocks/>
              </p:cNvSpPr>
              <p:nvPr/>
            </p:nvSpPr>
            <p:spPr bwMode="auto">
              <a:xfrm>
                <a:off x="1297" y="485"/>
                <a:ext cx="17" cy="35"/>
              </a:xfrm>
              <a:custGeom>
                <a:avLst/>
                <a:gdLst>
                  <a:gd name="T0" fmla="*/ 0 w 35"/>
                  <a:gd name="T1" fmla="*/ 1 h 70"/>
                  <a:gd name="T2" fmla="*/ 0 w 35"/>
                  <a:gd name="T3" fmla="*/ 1 h 70"/>
                  <a:gd name="T4" fmla="*/ 0 w 35"/>
                  <a:gd name="T5" fmla="*/ 1 h 70"/>
                  <a:gd name="T6" fmla="*/ 0 w 35"/>
                  <a:gd name="T7" fmla="*/ 1 h 70"/>
                  <a:gd name="T8" fmla="*/ 0 w 35"/>
                  <a:gd name="T9" fmla="*/ 0 h 70"/>
                  <a:gd name="T10" fmla="*/ 0 w 35"/>
                  <a:gd name="T11" fmla="*/ 1 h 70"/>
                  <a:gd name="T12" fmla="*/ 0 w 35"/>
                  <a:gd name="T13" fmla="*/ 1 h 70"/>
                  <a:gd name="T14" fmla="*/ 0 w 35"/>
                  <a:gd name="T15" fmla="*/ 1 h 70"/>
                  <a:gd name="T16" fmla="*/ 0 w 35"/>
                  <a:gd name="T17" fmla="*/ 1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70"/>
                  <a:gd name="T29" fmla="*/ 35 w 35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70">
                    <a:moveTo>
                      <a:pt x="0" y="70"/>
                    </a:moveTo>
                    <a:lnTo>
                      <a:pt x="15" y="53"/>
                    </a:lnTo>
                    <a:lnTo>
                      <a:pt x="27" y="30"/>
                    </a:lnTo>
                    <a:lnTo>
                      <a:pt x="35" y="11"/>
                    </a:lnTo>
                    <a:lnTo>
                      <a:pt x="33" y="0"/>
                    </a:lnTo>
                    <a:lnTo>
                      <a:pt x="27" y="6"/>
                    </a:lnTo>
                    <a:lnTo>
                      <a:pt x="20" y="26"/>
                    </a:lnTo>
                    <a:lnTo>
                      <a:pt x="10" y="49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5" name="Freeform 96"/>
              <p:cNvSpPr>
                <a:spLocks/>
              </p:cNvSpPr>
              <p:nvPr/>
            </p:nvSpPr>
            <p:spPr bwMode="auto">
              <a:xfrm>
                <a:off x="1284" y="486"/>
                <a:ext cx="19" cy="39"/>
              </a:xfrm>
              <a:custGeom>
                <a:avLst/>
                <a:gdLst>
                  <a:gd name="T0" fmla="*/ 1 w 38"/>
                  <a:gd name="T1" fmla="*/ 0 h 78"/>
                  <a:gd name="T2" fmla="*/ 1 w 38"/>
                  <a:gd name="T3" fmla="*/ 1 h 78"/>
                  <a:gd name="T4" fmla="*/ 1 w 38"/>
                  <a:gd name="T5" fmla="*/ 1 h 78"/>
                  <a:gd name="T6" fmla="*/ 1 w 38"/>
                  <a:gd name="T7" fmla="*/ 1 h 78"/>
                  <a:gd name="T8" fmla="*/ 0 w 38"/>
                  <a:gd name="T9" fmla="*/ 1 h 78"/>
                  <a:gd name="T10" fmla="*/ 1 w 38"/>
                  <a:gd name="T11" fmla="*/ 1 h 78"/>
                  <a:gd name="T12" fmla="*/ 1 w 38"/>
                  <a:gd name="T13" fmla="*/ 1 h 78"/>
                  <a:gd name="T14" fmla="*/ 1 w 38"/>
                  <a:gd name="T15" fmla="*/ 1 h 78"/>
                  <a:gd name="T16" fmla="*/ 1 w 38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78"/>
                  <a:gd name="T29" fmla="*/ 38 w 3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78">
                    <a:moveTo>
                      <a:pt x="38" y="0"/>
                    </a:moveTo>
                    <a:lnTo>
                      <a:pt x="38" y="11"/>
                    </a:lnTo>
                    <a:lnTo>
                      <a:pt x="32" y="33"/>
                    </a:lnTo>
                    <a:lnTo>
                      <a:pt x="18" y="58"/>
                    </a:lnTo>
                    <a:lnTo>
                      <a:pt x="0" y="78"/>
                    </a:lnTo>
                    <a:lnTo>
                      <a:pt x="9" y="57"/>
                    </a:lnTo>
                    <a:lnTo>
                      <a:pt x="21" y="31"/>
                    </a:lnTo>
                    <a:lnTo>
                      <a:pt x="30" y="1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6" name="Freeform 97"/>
              <p:cNvSpPr>
                <a:spLocks/>
              </p:cNvSpPr>
              <p:nvPr/>
            </p:nvSpPr>
            <p:spPr bwMode="auto">
              <a:xfrm>
                <a:off x="1253" y="480"/>
                <a:ext cx="27" cy="50"/>
              </a:xfrm>
              <a:custGeom>
                <a:avLst/>
                <a:gdLst>
                  <a:gd name="T0" fmla="*/ 0 w 55"/>
                  <a:gd name="T1" fmla="*/ 0 h 101"/>
                  <a:gd name="T2" fmla="*/ 0 w 55"/>
                  <a:gd name="T3" fmla="*/ 0 h 101"/>
                  <a:gd name="T4" fmla="*/ 0 w 55"/>
                  <a:gd name="T5" fmla="*/ 0 h 101"/>
                  <a:gd name="T6" fmla="*/ 0 w 55"/>
                  <a:gd name="T7" fmla="*/ 0 h 101"/>
                  <a:gd name="T8" fmla="*/ 0 w 55"/>
                  <a:gd name="T9" fmla="*/ 0 h 101"/>
                  <a:gd name="T10" fmla="*/ 0 w 55"/>
                  <a:gd name="T11" fmla="*/ 0 h 101"/>
                  <a:gd name="T12" fmla="*/ 0 w 55"/>
                  <a:gd name="T13" fmla="*/ 0 h 101"/>
                  <a:gd name="T14" fmla="*/ 0 w 55"/>
                  <a:gd name="T15" fmla="*/ 0 h 101"/>
                  <a:gd name="T16" fmla="*/ 0 w 55"/>
                  <a:gd name="T17" fmla="*/ 0 h 101"/>
                  <a:gd name="T18" fmla="*/ 0 w 55"/>
                  <a:gd name="T19" fmla="*/ 0 h 101"/>
                  <a:gd name="T20" fmla="*/ 0 w 55"/>
                  <a:gd name="T21" fmla="*/ 0 h 101"/>
                  <a:gd name="T22" fmla="*/ 0 w 55"/>
                  <a:gd name="T23" fmla="*/ 0 h 101"/>
                  <a:gd name="T24" fmla="*/ 0 w 55"/>
                  <a:gd name="T25" fmla="*/ 0 h 101"/>
                  <a:gd name="T26" fmla="*/ 0 w 55"/>
                  <a:gd name="T27" fmla="*/ 0 h 101"/>
                  <a:gd name="T28" fmla="*/ 0 w 55"/>
                  <a:gd name="T29" fmla="*/ 0 h 101"/>
                  <a:gd name="T30" fmla="*/ 0 w 55"/>
                  <a:gd name="T31" fmla="*/ 0 h 101"/>
                  <a:gd name="T32" fmla="*/ 0 w 55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01"/>
                  <a:gd name="T53" fmla="*/ 55 w 55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01">
                    <a:moveTo>
                      <a:pt x="54" y="0"/>
                    </a:moveTo>
                    <a:lnTo>
                      <a:pt x="55" y="5"/>
                    </a:lnTo>
                    <a:lnTo>
                      <a:pt x="54" y="15"/>
                    </a:lnTo>
                    <a:lnTo>
                      <a:pt x="49" y="29"/>
                    </a:lnTo>
                    <a:lnTo>
                      <a:pt x="41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1" y="92"/>
                    </a:lnTo>
                    <a:lnTo>
                      <a:pt x="0" y="101"/>
                    </a:lnTo>
                    <a:lnTo>
                      <a:pt x="5" y="93"/>
                    </a:lnTo>
                    <a:lnTo>
                      <a:pt x="11" y="80"/>
                    </a:lnTo>
                    <a:lnTo>
                      <a:pt x="19" y="63"/>
                    </a:lnTo>
                    <a:lnTo>
                      <a:pt x="28" y="45"/>
                    </a:lnTo>
                    <a:lnTo>
                      <a:pt x="35" y="26"/>
                    </a:lnTo>
                    <a:lnTo>
                      <a:pt x="43" y="12"/>
                    </a:lnTo>
                    <a:lnTo>
                      <a:pt x="49" y="3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7" name="Freeform 98"/>
              <p:cNvSpPr>
                <a:spLocks/>
              </p:cNvSpPr>
              <p:nvPr/>
            </p:nvSpPr>
            <p:spPr bwMode="auto">
              <a:xfrm>
                <a:off x="1224" y="474"/>
                <a:ext cx="30" cy="55"/>
              </a:xfrm>
              <a:custGeom>
                <a:avLst/>
                <a:gdLst>
                  <a:gd name="T0" fmla="*/ 0 w 61"/>
                  <a:gd name="T1" fmla="*/ 0 h 110"/>
                  <a:gd name="T2" fmla="*/ 0 w 61"/>
                  <a:gd name="T3" fmla="*/ 1 h 110"/>
                  <a:gd name="T4" fmla="*/ 0 w 61"/>
                  <a:gd name="T5" fmla="*/ 1 h 110"/>
                  <a:gd name="T6" fmla="*/ 0 w 61"/>
                  <a:gd name="T7" fmla="*/ 1 h 110"/>
                  <a:gd name="T8" fmla="*/ 0 w 61"/>
                  <a:gd name="T9" fmla="*/ 1 h 110"/>
                  <a:gd name="T10" fmla="*/ 0 w 61"/>
                  <a:gd name="T11" fmla="*/ 1 h 110"/>
                  <a:gd name="T12" fmla="*/ 0 w 61"/>
                  <a:gd name="T13" fmla="*/ 1 h 110"/>
                  <a:gd name="T14" fmla="*/ 0 w 61"/>
                  <a:gd name="T15" fmla="*/ 1 h 110"/>
                  <a:gd name="T16" fmla="*/ 0 w 61"/>
                  <a:gd name="T17" fmla="*/ 1 h 110"/>
                  <a:gd name="T18" fmla="*/ 0 w 61"/>
                  <a:gd name="T19" fmla="*/ 1 h 110"/>
                  <a:gd name="T20" fmla="*/ 0 w 61"/>
                  <a:gd name="T21" fmla="*/ 1 h 110"/>
                  <a:gd name="T22" fmla="*/ 0 w 61"/>
                  <a:gd name="T23" fmla="*/ 1 h 110"/>
                  <a:gd name="T24" fmla="*/ 0 w 61"/>
                  <a:gd name="T25" fmla="*/ 1 h 110"/>
                  <a:gd name="T26" fmla="*/ 0 w 61"/>
                  <a:gd name="T27" fmla="*/ 1 h 110"/>
                  <a:gd name="T28" fmla="*/ 0 w 61"/>
                  <a:gd name="T29" fmla="*/ 1 h 110"/>
                  <a:gd name="T30" fmla="*/ 0 w 61"/>
                  <a:gd name="T31" fmla="*/ 1 h 110"/>
                  <a:gd name="T32" fmla="*/ 0 w 61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110"/>
                  <a:gd name="T53" fmla="*/ 61 w 61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110">
                    <a:moveTo>
                      <a:pt x="60" y="0"/>
                    </a:moveTo>
                    <a:lnTo>
                      <a:pt x="61" y="6"/>
                    </a:lnTo>
                    <a:lnTo>
                      <a:pt x="58" y="18"/>
                    </a:lnTo>
                    <a:lnTo>
                      <a:pt x="52" y="33"/>
                    </a:lnTo>
                    <a:lnTo>
                      <a:pt x="44" y="51"/>
                    </a:lnTo>
                    <a:lnTo>
                      <a:pt x="34" y="71"/>
                    </a:lnTo>
                    <a:lnTo>
                      <a:pt x="23" y="88"/>
                    </a:lnTo>
                    <a:lnTo>
                      <a:pt x="11" y="102"/>
                    </a:lnTo>
                    <a:lnTo>
                      <a:pt x="0" y="110"/>
                    </a:lnTo>
                    <a:lnTo>
                      <a:pt x="5" y="102"/>
                    </a:lnTo>
                    <a:lnTo>
                      <a:pt x="11" y="87"/>
                    </a:lnTo>
                    <a:lnTo>
                      <a:pt x="20" y="68"/>
                    </a:lnTo>
                    <a:lnTo>
                      <a:pt x="29" y="48"/>
                    </a:lnTo>
                    <a:lnTo>
                      <a:pt x="40" y="30"/>
                    </a:lnTo>
                    <a:lnTo>
                      <a:pt x="48" y="13"/>
                    </a:lnTo>
                    <a:lnTo>
                      <a:pt x="55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8" name="Freeform 99"/>
              <p:cNvSpPr>
                <a:spLocks/>
              </p:cNvSpPr>
              <p:nvPr/>
            </p:nvSpPr>
            <p:spPr bwMode="auto">
              <a:xfrm>
                <a:off x="1205" y="480"/>
                <a:ext cx="32" cy="45"/>
              </a:xfrm>
              <a:custGeom>
                <a:avLst/>
                <a:gdLst>
                  <a:gd name="T0" fmla="*/ 0 w 66"/>
                  <a:gd name="T1" fmla="*/ 0 h 90"/>
                  <a:gd name="T2" fmla="*/ 0 w 66"/>
                  <a:gd name="T3" fmla="*/ 1 h 90"/>
                  <a:gd name="T4" fmla="*/ 0 w 66"/>
                  <a:gd name="T5" fmla="*/ 1 h 90"/>
                  <a:gd name="T6" fmla="*/ 0 w 66"/>
                  <a:gd name="T7" fmla="*/ 1 h 90"/>
                  <a:gd name="T8" fmla="*/ 0 w 66"/>
                  <a:gd name="T9" fmla="*/ 1 h 90"/>
                  <a:gd name="T10" fmla="*/ 0 w 66"/>
                  <a:gd name="T11" fmla="*/ 1 h 90"/>
                  <a:gd name="T12" fmla="*/ 0 w 66"/>
                  <a:gd name="T13" fmla="*/ 1 h 90"/>
                  <a:gd name="T14" fmla="*/ 0 w 66"/>
                  <a:gd name="T15" fmla="*/ 1 h 90"/>
                  <a:gd name="T16" fmla="*/ 0 w 66"/>
                  <a:gd name="T17" fmla="*/ 1 h 90"/>
                  <a:gd name="T18" fmla="*/ 0 w 66"/>
                  <a:gd name="T19" fmla="*/ 1 h 90"/>
                  <a:gd name="T20" fmla="*/ 0 w 66"/>
                  <a:gd name="T21" fmla="*/ 1 h 90"/>
                  <a:gd name="T22" fmla="*/ 0 w 66"/>
                  <a:gd name="T23" fmla="*/ 1 h 90"/>
                  <a:gd name="T24" fmla="*/ 0 w 66"/>
                  <a:gd name="T25" fmla="*/ 1 h 90"/>
                  <a:gd name="T26" fmla="*/ 0 w 66"/>
                  <a:gd name="T27" fmla="*/ 1 h 90"/>
                  <a:gd name="T28" fmla="*/ 0 w 66"/>
                  <a:gd name="T29" fmla="*/ 1 h 90"/>
                  <a:gd name="T30" fmla="*/ 0 w 66"/>
                  <a:gd name="T31" fmla="*/ 1 h 90"/>
                  <a:gd name="T32" fmla="*/ 0 w 66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90"/>
                  <a:gd name="T53" fmla="*/ 66 w 66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90">
                    <a:moveTo>
                      <a:pt x="66" y="0"/>
                    </a:moveTo>
                    <a:lnTo>
                      <a:pt x="66" y="4"/>
                    </a:lnTo>
                    <a:lnTo>
                      <a:pt x="61" y="15"/>
                    </a:lnTo>
                    <a:lnTo>
                      <a:pt x="53" y="29"/>
                    </a:lnTo>
                    <a:lnTo>
                      <a:pt x="44" y="44"/>
                    </a:lnTo>
                    <a:lnTo>
                      <a:pt x="32" y="61"/>
                    </a:lnTo>
                    <a:lnTo>
                      <a:pt x="20" y="75"/>
                    </a:lnTo>
                    <a:lnTo>
                      <a:pt x="9" y="85"/>
                    </a:lnTo>
                    <a:lnTo>
                      <a:pt x="0" y="90"/>
                    </a:lnTo>
                    <a:lnTo>
                      <a:pt x="6" y="81"/>
                    </a:lnTo>
                    <a:lnTo>
                      <a:pt x="14" y="68"/>
                    </a:lnTo>
                    <a:lnTo>
                      <a:pt x="23" y="53"/>
                    </a:lnTo>
                    <a:lnTo>
                      <a:pt x="32" y="36"/>
                    </a:lnTo>
                    <a:lnTo>
                      <a:pt x="43" y="21"/>
                    </a:lnTo>
                    <a:lnTo>
                      <a:pt x="52" y="9"/>
                    </a:lnTo>
                    <a:lnTo>
                      <a:pt x="60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9" name="Freeform 100"/>
              <p:cNvSpPr>
                <a:spLocks/>
              </p:cNvSpPr>
              <p:nvPr/>
            </p:nvSpPr>
            <p:spPr bwMode="auto">
              <a:xfrm>
                <a:off x="1189" y="483"/>
                <a:ext cx="29" cy="38"/>
              </a:xfrm>
              <a:custGeom>
                <a:avLst/>
                <a:gdLst>
                  <a:gd name="T0" fmla="*/ 1 w 58"/>
                  <a:gd name="T1" fmla="*/ 0 h 75"/>
                  <a:gd name="T2" fmla="*/ 1 w 58"/>
                  <a:gd name="T3" fmla="*/ 1 h 75"/>
                  <a:gd name="T4" fmla="*/ 1 w 58"/>
                  <a:gd name="T5" fmla="*/ 1 h 75"/>
                  <a:gd name="T6" fmla="*/ 1 w 58"/>
                  <a:gd name="T7" fmla="*/ 1 h 75"/>
                  <a:gd name="T8" fmla="*/ 1 w 58"/>
                  <a:gd name="T9" fmla="*/ 1 h 75"/>
                  <a:gd name="T10" fmla="*/ 1 w 58"/>
                  <a:gd name="T11" fmla="*/ 1 h 75"/>
                  <a:gd name="T12" fmla="*/ 1 w 58"/>
                  <a:gd name="T13" fmla="*/ 1 h 75"/>
                  <a:gd name="T14" fmla="*/ 1 w 58"/>
                  <a:gd name="T15" fmla="*/ 1 h 75"/>
                  <a:gd name="T16" fmla="*/ 0 w 58"/>
                  <a:gd name="T17" fmla="*/ 1 h 75"/>
                  <a:gd name="T18" fmla="*/ 1 w 58"/>
                  <a:gd name="T19" fmla="*/ 1 h 75"/>
                  <a:gd name="T20" fmla="*/ 1 w 58"/>
                  <a:gd name="T21" fmla="*/ 1 h 75"/>
                  <a:gd name="T22" fmla="*/ 1 w 58"/>
                  <a:gd name="T23" fmla="*/ 1 h 75"/>
                  <a:gd name="T24" fmla="*/ 1 w 58"/>
                  <a:gd name="T25" fmla="*/ 1 h 75"/>
                  <a:gd name="T26" fmla="*/ 1 w 58"/>
                  <a:gd name="T27" fmla="*/ 1 h 75"/>
                  <a:gd name="T28" fmla="*/ 1 w 58"/>
                  <a:gd name="T29" fmla="*/ 1 h 75"/>
                  <a:gd name="T30" fmla="*/ 1 w 58"/>
                  <a:gd name="T31" fmla="*/ 1 h 75"/>
                  <a:gd name="T32" fmla="*/ 1 w 5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75"/>
                  <a:gd name="T53" fmla="*/ 58 w 5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75">
                    <a:moveTo>
                      <a:pt x="56" y="0"/>
                    </a:moveTo>
                    <a:lnTo>
                      <a:pt x="58" y="4"/>
                    </a:lnTo>
                    <a:lnTo>
                      <a:pt x="54" y="12"/>
                    </a:lnTo>
                    <a:lnTo>
                      <a:pt x="50" y="23"/>
                    </a:lnTo>
                    <a:lnTo>
                      <a:pt x="44" y="35"/>
                    </a:lnTo>
                    <a:lnTo>
                      <a:pt x="35" y="49"/>
                    </a:lnTo>
                    <a:lnTo>
                      <a:pt x="24" y="59"/>
                    </a:lnTo>
                    <a:lnTo>
                      <a:pt x="12" y="69"/>
                    </a:lnTo>
                    <a:lnTo>
                      <a:pt x="0" y="75"/>
                    </a:lnTo>
                    <a:lnTo>
                      <a:pt x="6" y="67"/>
                    </a:lnTo>
                    <a:lnTo>
                      <a:pt x="13" y="56"/>
                    </a:lnTo>
                    <a:lnTo>
                      <a:pt x="21" y="43"/>
                    </a:lnTo>
                    <a:lnTo>
                      <a:pt x="30" y="29"/>
                    </a:lnTo>
                    <a:lnTo>
                      <a:pt x="38" y="17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0" name="Freeform 101"/>
              <p:cNvSpPr>
                <a:spLocks/>
              </p:cNvSpPr>
              <p:nvPr/>
            </p:nvSpPr>
            <p:spPr bwMode="auto">
              <a:xfrm>
                <a:off x="1175" y="484"/>
                <a:ext cx="24" cy="28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1 h 55"/>
                  <a:gd name="T4" fmla="*/ 1 w 48"/>
                  <a:gd name="T5" fmla="*/ 1 h 55"/>
                  <a:gd name="T6" fmla="*/ 1 w 48"/>
                  <a:gd name="T7" fmla="*/ 1 h 55"/>
                  <a:gd name="T8" fmla="*/ 1 w 48"/>
                  <a:gd name="T9" fmla="*/ 1 h 55"/>
                  <a:gd name="T10" fmla="*/ 1 w 48"/>
                  <a:gd name="T11" fmla="*/ 1 h 55"/>
                  <a:gd name="T12" fmla="*/ 1 w 48"/>
                  <a:gd name="T13" fmla="*/ 1 h 55"/>
                  <a:gd name="T14" fmla="*/ 1 w 48"/>
                  <a:gd name="T15" fmla="*/ 1 h 55"/>
                  <a:gd name="T16" fmla="*/ 0 w 48"/>
                  <a:gd name="T17" fmla="*/ 1 h 55"/>
                  <a:gd name="T18" fmla="*/ 1 w 48"/>
                  <a:gd name="T19" fmla="*/ 1 h 55"/>
                  <a:gd name="T20" fmla="*/ 1 w 48"/>
                  <a:gd name="T21" fmla="*/ 1 h 55"/>
                  <a:gd name="T22" fmla="*/ 1 w 48"/>
                  <a:gd name="T23" fmla="*/ 1 h 55"/>
                  <a:gd name="T24" fmla="*/ 1 w 48"/>
                  <a:gd name="T25" fmla="*/ 1 h 55"/>
                  <a:gd name="T26" fmla="*/ 1 w 48"/>
                  <a:gd name="T27" fmla="*/ 1 h 55"/>
                  <a:gd name="T28" fmla="*/ 1 w 48"/>
                  <a:gd name="T29" fmla="*/ 1 h 55"/>
                  <a:gd name="T30" fmla="*/ 1 w 48"/>
                  <a:gd name="T31" fmla="*/ 1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5"/>
                  <a:gd name="T53" fmla="*/ 48 w 48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5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2" y="31"/>
                    </a:lnTo>
                    <a:lnTo>
                      <a:pt x="22" y="40"/>
                    </a:lnTo>
                    <a:lnTo>
                      <a:pt x="13" y="48"/>
                    </a:lnTo>
                    <a:lnTo>
                      <a:pt x="6" y="54"/>
                    </a:lnTo>
                    <a:lnTo>
                      <a:pt x="0" y="55"/>
                    </a:lnTo>
                    <a:lnTo>
                      <a:pt x="4" y="49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4" y="23"/>
                    </a:lnTo>
                    <a:lnTo>
                      <a:pt x="32" y="16"/>
                    </a:lnTo>
                    <a:lnTo>
                      <a:pt x="38" y="8"/>
                    </a:lnTo>
                    <a:lnTo>
                      <a:pt x="44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1" name="Freeform 102"/>
              <p:cNvSpPr>
                <a:spLocks/>
              </p:cNvSpPr>
              <p:nvPr/>
            </p:nvSpPr>
            <p:spPr bwMode="auto">
              <a:xfrm>
                <a:off x="1165" y="489"/>
                <a:ext cx="17" cy="17"/>
              </a:xfrm>
              <a:custGeom>
                <a:avLst/>
                <a:gdLst>
                  <a:gd name="T0" fmla="*/ 1 w 33"/>
                  <a:gd name="T1" fmla="*/ 0 h 35"/>
                  <a:gd name="T2" fmla="*/ 1 w 33"/>
                  <a:gd name="T3" fmla="*/ 0 h 35"/>
                  <a:gd name="T4" fmla="*/ 1 w 33"/>
                  <a:gd name="T5" fmla="*/ 0 h 35"/>
                  <a:gd name="T6" fmla="*/ 1 w 33"/>
                  <a:gd name="T7" fmla="*/ 0 h 35"/>
                  <a:gd name="T8" fmla="*/ 0 w 33"/>
                  <a:gd name="T9" fmla="*/ 0 h 35"/>
                  <a:gd name="T10" fmla="*/ 1 w 33"/>
                  <a:gd name="T11" fmla="*/ 0 h 35"/>
                  <a:gd name="T12" fmla="*/ 1 w 33"/>
                  <a:gd name="T13" fmla="*/ 0 h 35"/>
                  <a:gd name="T14" fmla="*/ 1 w 33"/>
                  <a:gd name="T15" fmla="*/ 0 h 35"/>
                  <a:gd name="T16" fmla="*/ 1 w 33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5"/>
                  <a:gd name="T29" fmla="*/ 33 w 33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5">
                    <a:moveTo>
                      <a:pt x="33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5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9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2" name="Freeform 103"/>
              <p:cNvSpPr>
                <a:spLocks/>
              </p:cNvSpPr>
              <p:nvPr/>
            </p:nvSpPr>
            <p:spPr bwMode="auto">
              <a:xfrm>
                <a:off x="1309" y="491"/>
                <a:ext cx="18" cy="22"/>
              </a:xfrm>
              <a:custGeom>
                <a:avLst/>
                <a:gdLst>
                  <a:gd name="T0" fmla="*/ 0 w 37"/>
                  <a:gd name="T1" fmla="*/ 1 h 44"/>
                  <a:gd name="T2" fmla="*/ 0 w 37"/>
                  <a:gd name="T3" fmla="*/ 1 h 44"/>
                  <a:gd name="T4" fmla="*/ 0 w 37"/>
                  <a:gd name="T5" fmla="*/ 1 h 44"/>
                  <a:gd name="T6" fmla="*/ 0 w 37"/>
                  <a:gd name="T7" fmla="*/ 1 h 44"/>
                  <a:gd name="T8" fmla="*/ 0 w 37"/>
                  <a:gd name="T9" fmla="*/ 0 h 44"/>
                  <a:gd name="T10" fmla="*/ 0 w 37"/>
                  <a:gd name="T11" fmla="*/ 1 h 44"/>
                  <a:gd name="T12" fmla="*/ 0 w 37"/>
                  <a:gd name="T13" fmla="*/ 1 h 44"/>
                  <a:gd name="T14" fmla="*/ 0 w 37"/>
                  <a:gd name="T15" fmla="*/ 1 h 44"/>
                  <a:gd name="T16" fmla="*/ 0 w 37"/>
                  <a:gd name="T17" fmla="*/ 1 h 44"/>
                  <a:gd name="T18" fmla="*/ 0 w 37"/>
                  <a:gd name="T19" fmla="*/ 1 h 44"/>
                  <a:gd name="T20" fmla="*/ 0 w 37"/>
                  <a:gd name="T21" fmla="*/ 1 h 44"/>
                  <a:gd name="T22" fmla="*/ 0 w 37"/>
                  <a:gd name="T23" fmla="*/ 1 h 44"/>
                  <a:gd name="T24" fmla="*/ 0 w 37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44"/>
                  <a:gd name="T41" fmla="*/ 37 w 37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44">
                    <a:moveTo>
                      <a:pt x="0" y="44"/>
                    </a:moveTo>
                    <a:lnTo>
                      <a:pt x="5" y="34"/>
                    </a:lnTo>
                    <a:lnTo>
                      <a:pt x="15" y="17"/>
                    </a:lnTo>
                    <a:lnTo>
                      <a:pt x="26" y="3"/>
                    </a:lnTo>
                    <a:lnTo>
                      <a:pt x="35" y="0"/>
                    </a:lnTo>
                    <a:lnTo>
                      <a:pt x="37" y="5"/>
                    </a:lnTo>
                    <a:lnTo>
                      <a:pt x="35" y="9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17" y="29"/>
                    </a:lnTo>
                    <a:lnTo>
                      <a:pt x="11" y="35"/>
                    </a:lnTo>
                    <a:lnTo>
                      <a:pt x="5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3" name="Freeform 104"/>
              <p:cNvSpPr>
                <a:spLocks/>
              </p:cNvSpPr>
              <p:nvPr/>
            </p:nvSpPr>
            <p:spPr bwMode="auto">
              <a:xfrm>
                <a:off x="1308" y="515"/>
                <a:ext cx="24" cy="9"/>
              </a:xfrm>
              <a:custGeom>
                <a:avLst/>
                <a:gdLst>
                  <a:gd name="T0" fmla="*/ 0 w 47"/>
                  <a:gd name="T1" fmla="*/ 0 h 19"/>
                  <a:gd name="T2" fmla="*/ 1 w 47"/>
                  <a:gd name="T3" fmla="*/ 0 h 19"/>
                  <a:gd name="T4" fmla="*/ 1 w 47"/>
                  <a:gd name="T5" fmla="*/ 0 h 19"/>
                  <a:gd name="T6" fmla="*/ 1 w 47"/>
                  <a:gd name="T7" fmla="*/ 0 h 19"/>
                  <a:gd name="T8" fmla="*/ 1 w 47"/>
                  <a:gd name="T9" fmla="*/ 0 h 19"/>
                  <a:gd name="T10" fmla="*/ 1 w 47"/>
                  <a:gd name="T11" fmla="*/ 0 h 19"/>
                  <a:gd name="T12" fmla="*/ 1 w 47"/>
                  <a:gd name="T13" fmla="*/ 0 h 19"/>
                  <a:gd name="T14" fmla="*/ 1 w 47"/>
                  <a:gd name="T15" fmla="*/ 0 h 19"/>
                  <a:gd name="T16" fmla="*/ 1 w 47"/>
                  <a:gd name="T17" fmla="*/ 0 h 19"/>
                  <a:gd name="T18" fmla="*/ 1 w 47"/>
                  <a:gd name="T19" fmla="*/ 0 h 19"/>
                  <a:gd name="T20" fmla="*/ 1 w 47"/>
                  <a:gd name="T21" fmla="*/ 0 h 19"/>
                  <a:gd name="T22" fmla="*/ 1 w 47"/>
                  <a:gd name="T23" fmla="*/ 0 h 19"/>
                  <a:gd name="T24" fmla="*/ 1 w 47"/>
                  <a:gd name="T25" fmla="*/ 0 h 19"/>
                  <a:gd name="T26" fmla="*/ 1 w 47"/>
                  <a:gd name="T27" fmla="*/ 0 h 19"/>
                  <a:gd name="T28" fmla="*/ 1 w 47"/>
                  <a:gd name="T29" fmla="*/ 0 h 19"/>
                  <a:gd name="T30" fmla="*/ 1 w 47"/>
                  <a:gd name="T31" fmla="*/ 0 h 19"/>
                  <a:gd name="T32" fmla="*/ 0 w 47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9"/>
                  <a:gd name="T53" fmla="*/ 47 w 4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9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3" y="13"/>
                    </a:lnTo>
                    <a:lnTo>
                      <a:pt x="30" y="16"/>
                    </a:lnTo>
                    <a:lnTo>
                      <a:pt x="38" y="19"/>
                    </a:lnTo>
                    <a:lnTo>
                      <a:pt x="44" y="19"/>
                    </a:lnTo>
                    <a:lnTo>
                      <a:pt x="47" y="17"/>
                    </a:lnTo>
                    <a:lnTo>
                      <a:pt x="47" y="14"/>
                    </a:lnTo>
                    <a:lnTo>
                      <a:pt x="44" y="10"/>
                    </a:lnTo>
                    <a:lnTo>
                      <a:pt x="38" y="8"/>
                    </a:lnTo>
                    <a:lnTo>
                      <a:pt x="30" y="5"/>
                    </a:lnTo>
                    <a:lnTo>
                      <a:pt x="21" y="4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4" name="Freeform 105"/>
              <p:cNvSpPr>
                <a:spLocks/>
              </p:cNvSpPr>
              <p:nvPr/>
            </p:nvSpPr>
            <p:spPr bwMode="auto">
              <a:xfrm>
                <a:off x="1313" y="504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1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8" y="14"/>
                    </a:lnTo>
                    <a:lnTo>
                      <a:pt x="29" y="14"/>
                    </a:lnTo>
                    <a:lnTo>
                      <a:pt x="36" y="12"/>
                    </a:lnTo>
                    <a:lnTo>
                      <a:pt x="46" y="11"/>
                    </a:lnTo>
                    <a:lnTo>
                      <a:pt x="50" y="9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38" y="2"/>
                    </a:lnTo>
                    <a:lnTo>
                      <a:pt x="30" y="5"/>
                    </a:lnTo>
                    <a:lnTo>
                      <a:pt x="21" y="8"/>
                    </a:lnTo>
                    <a:lnTo>
                      <a:pt x="12" y="11"/>
                    </a:lnTo>
                    <a:lnTo>
                      <a:pt x="4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5" name="Freeform 106"/>
              <p:cNvSpPr>
                <a:spLocks/>
              </p:cNvSpPr>
              <p:nvPr/>
            </p:nvSpPr>
            <p:spPr bwMode="auto">
              <a:xfrm>
                <a:off x="1301" y="519"/>
                <a:ext cx="24" cy="19"/>
              </a:xfrm>
              <a:custGeom>
                <a:avLst/>
                <a:gdLst>
                  <a:gd name="T0" fmla="*/ 0 w 49"/>
                  <a:gd name="T1" fmla="*/ 0 h 38"/>
                  <a:gd name="T2" fmla="*/ 0 w 49"/>
                  <a:gd name="T3" fmla="*/ 1 h 38"/>
                  <a:gd name="T4" fmla="*/ 0 w 49"/>
                  <a:gd name="T5" fmla="*/ 1 h 38"/>
                  <a:gd name="T6" fmla="*/ 0 w 49"/>
                  <a:gd name="T7" fmla="*/ 1 h 38"/>
                  <a:gd name="T8" fmla="*/ 0 w 49"/>
                  <a:gd name="T9" fmla="*/ 1 h 38"/>
                  <a:gd name="T10" fmla="*/ 0 w 49"/>
                  <a:gd name="T11" fmla="*/ 1 h 38"/>
                  <a:gd name="T12" fmla="*/ 0 w 49"/>
                  <a:gd name="T13" fmla="*/ 1 h 38"/>
                  <a:gd name="T14" fmla="*/ 0 w 49"/>
                  <a:gd name="T15" fmla="*/ 1 h 38"/>
                  <a:gd name="T16" fmla="*/ 0 w 49"/>
                  <a:gd name="T17" fmla="*/ 1 h 38"/>
                  <a:gd name="T18" fmla="*/ 0 w 49"/>
                  <a:gd name="T19" fmla="*/ 1 h 38"/>
                  <a:gd name="T20" fmla="*/ 0 w 49"/>
                  <a:gd name="T21" fmla="*/ 1 h 38"/>
                  <a:gd name="T22" fmla="*/ 0 w 49"/>
                  <a:gd name="T23" fmla="*/ 1 h 38"/>
                  <a:gd name="T24" fmla="*/ 0 w 49"/>
                  <a:gd name="T25" fmla="*/ 1 h 38"/>
                  <a:gd name="T26" fmla="*/ 0 w 49"/>
                  <a:gd name="T27" fmla="*/ 1 h 38"/>
                  <a:gd name="T28" fmla="*/ 0 w 49"/>
                  <a:gd name="T29" fmla="*/ 1 h 38"/>
                  <a:gd name="T30" fmla="*/ 0 w 49"/>
                  <a:gd name="T31" fmla="*/ 1 h 38"/>
                  <a:gd name="T32" fmla="*/ 0 w 49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8"/>
                  <a:gd name="T53" fmla="*/ 49 w 4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8">
                    <a:moveTo>
                      <a:pt x="0" y="0"/>
                    </a:moveTo>
                    <a:lnTo>
                      <a:pt x="6" y="3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2" y="18"/>
                    </a:lnTo>
                    <a:lnTo>
                      <a:pt x="40" y="25"/>
                    </a:lnTo>
                    <a:lnTo>
                      <a:pt x="46" y="29"/>
                    </a:lnTo>
                    <a:lnTo>
                      <a:pt x="49" y="34"/>
                    </a:lnTo>
                    <a:lnTo>
                      <a:pt x="49" y="37"/>
                    </a:lnTo>
                    <a:lnTo>
                      <a:pt x="45" y="38"/>
                    </a:lnTo>
                    <a:lnTo>
                      <a:pt x="39" y="35"/>
                    </a:lnTo>
                    <a:lnTo>
                      <a:pt x="32" y="31"/>
                    </a:lnTo>
                    <a:lnTo>
                      <a:pt x="25" y="23"/>
                    </a:lnTo>
                    <a:lnTo>
                      <a:pt x="17" y="17"/>
                    </a:lnTo>
                    <a:lnTo>
                      <a:pt x="10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6" name="Freeform 107"/>
              <p:cNvSpPr>
                <a:spLocks/>
              </p:cNvSpPr>
              <p:nvPr/>
            </p:nvSpPr>
            <p:spPr bwMode="auto">
              <a:xfrm>
                <a:off x="1172" y="510"/>
                <a:ext cx="7" cy="34"/>
              </a:xfrm>
              <a:custGeom>
                <a:avLst/>
                <a:gdLst>
                  <a:gd name="T0" fmla="*/ 1 w 12"/>
                  <a:gd name="T1" fmla="*/ 0 h 68"/>
                  <a:gd name="T2" fmla="*/ 1 w 12"/>
                  <a:gd name="T3" fmla="*/ 1 h 68"/>
                  <a:gd name="T4" fmla="*/ 1 w 12"/>
                  <a:gd name="T5" fmla="*/ 1 h 68"/>
                  <a:gd name="T6" fmla="*/ 1 w 12"/>
                  <a:gd name="T7" fmla="*/ 1 h 68"/>
                  <a:gd name="T8" fmla="*/ 1 w 12"/>
                  <a:gd name="T9" fmla="*/ 1 h 68"/>
                  <a:gd name="T10" fmla="*/ 0 w 12"/>
                  <a:gd name="T11" fmla="*/ 1 h 68"/>
                  <a:gd name="T12" fmla="*/ 1 w 12"/>
                  <a:gd name="T13" fmla="*/ 1 h 68"/>
                  <a:gd name="T14" fmla="*/ 1 w 12"/>
                  <a:gd name="T15" fmla="*/ 1 h 68"/>
                  <a:gd name="T16" fmla="*/ 1 w 12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8"/>
                  <a:gd name="T29" fmla="*/ 12 w 12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8">
                    <a:moveTo>
                      <a:pt x="8" y="0"/>
                    </a:moveTo>
                    <a:lnTo>
                      <a:pt x="11" y="17"/>
                    </a:lnTo>
                    <a:lnTo>
                      <a:pt x="12" y="39"/>
                    </a:lnTo>
                    <a:lnTo>
                      <a:pt x="11" y="58"/>
                    </a:lnTo>
                    <a:lnTo>
                      <a:pt x="5" y="68"/>
                    </a:lnTo>
                    <a:lnTo>
                      <a:pt x="0" y="61"/>
                    </a:lnTo>
                    <a:lnTo>
                      <a:pt x="1" y="42"/>
                    </a:lnTo>
                    <a:lnTo>
                      <a:pt x="5" y="1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7" name="Freeform 108"/>
              <p:cNvSpPr>
                <a:spLocks/>
              </p:cNvSpPr>
              <p:nvPr/>
            </p:nvSpPr>
            <p:spPr bwMode="auto">
              <a:xfrm>
                <a:off x="1158" y="506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1 w 20"/>
                  <a:gd name="T7" fmla="*/ 0 h 67"/>
                  <a:gd name="T8" fmla="*/ 1 w 20"/>
                  <a:gd name="T9" fmla="*/ 0 h 67"/>
                  <a:gd name="T10" fmla="*/ 0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0"/>
                    </a:moveTo>
                    <a:lnTo>
                      <a:pt x="20" y="15"/>
                    </a:lnTo>
                    <a:lnTo>
                      <a:pt x="18" y="38"/>
                    </a:lnTo>
                    <a:lnTo>
                      <a:pt x="14" y="58"/>
                    </a:lnTo>
                    <a:lnTo>
                      <a:pt x="5" y="67"/>
                    </a:lnTo>
                    <a:lnTo>
                      <a:pt x="0" y="58"/>
                    </a:lnTo>
                    <a:lnTo>
                      <a:pt x="6" y="38"/>
                    </a:lnTo>
                    <a:lnTo>
                      <a:pt x="14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8" name="Freeform 109"/>
              <p:cNvSpPr>
                <a:spLocks/>
              </p:cNvSpPr>
              <p:nvPr/>
            </p:nvSpPr>
            <p:spPr bwMode="auto">
              <a:xfrm>
                <a:off x="1190" y="520"/>
                <a:ext cx="6" cy="32"/>
              </a:xfrm>
              <a:custGeom>
                <a:avLst/>
                <a:gdLst>
                  <a:gd name="T0" fmla="*/ 1 w 12"/>
                  <a:gd name="T1" fmla="*/ 0 h 64"/>
                  <a:gd name="T2" fmla="*/ 1 w 12"/>
                  <a:gd name="T3" fmla="*/ 1 h 64"/>
                  <a:gd name="T4" fmla="*/ 1 w 12"/>
                  <a:gd name="T5" fmla="*/ 1 h 64"/>
                  <a:gd name="T6" fmla="*/ 1 w 12"/>
                  <a:gd name="T7" fmla="*/ 1 h 64"/>
                  <a:gd name="T8" fmla="*/ 1 w 12"/>
                  <a:gd name="T9" fmla="*/ 1 h 64"/>
                  <a:gd name="T10" fmla="*/ 0 w 12"/>
                  <a:gd name="T11" fmla="*/ 1 h 64"/>
                  <a:gd name="T12" fmla="*/ 0 w 12"/>
                  <a:gd name="T13" fmla="*/ 1 h 64"/>
                  <a:gd name="T14" fmla="*/ 1 w 12"/>
                  <a:gd name="T15" fmla="*/ 1 h 64"/>
                  <a:gd name="T16" fmla="*/ 1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2" y="0"/>
                    </a:moveTo>
                    <a:lnTo>
                      <a:pt x="8" y="9"/>
                    </a:lnTo>
                    <a:lnTo>
                      <a:pt x="11" y="29"/>
                    </a:lnTo>
                    <a:lnTo>
                      <a:pt x="12" y="51"/>
                    </a:lnTo>
                    <a:lnTo>
                      <a:pt x="6" y="64"/>
                    </a:lnTo>
                    <a:lnTo>
                      <a:pt x="0" y="60"/>
                    </a:lnTo>
                    <a:lnTo>
                      <a:pt x="0" y="41"/>
                    </a:lnTo>
                    <a:lnTo>
                      <a:pt x="2" y="1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9" name="Freeform 110"/>
              <p:cNvSpPr>
                <a:spLocks/>
              </p:cNvSpPr>
              <p:nvPr/>
            </p:nvSpPr>
            <p:spPr bwMode="auto">
              <a:xfrm>
                <a:off x="1204" y="523"/>
                <a:ext cx="13" cy="37"/>
              </a:xfrm>
              <a:custGeom>
                <a:avLst/>
                <a:gdLst>
                  <a:gd name="T0" fmla="*/ 0 w 25"/>
                  <a:gd name="T1" fmla="*/ 0 h 74"/>
                  <a:gd name="T2" fmla="*/ 1 w 25"/>
                  <a:gd name="T3" fmla="*/ 1 h 74"/>
                  <a:gd name="T4" fmla="*/ 1 w 25"/>
                  <a:gd name="T5" fmla="*/ 1 h 74"/>
                  <a:gd name="T6" fmla="*/ 1 w 25"/>
                  <a:gd name="T7" fmla="*/ 1 h 74"/>
                  <a:gd name="T8" fmla="*/ 1 w 25"/>
                  <a:gd name="T9" fmla="*/ 1 h 74"/>
                  <a:gd name="T10" fmla="*/ 1 w 25"/>
                  <a:gd name="T11" fmla="*/ 1 h 74"/>
                  <a:gd name="T12" fmla="*/ 1 w 25"/>
                  <a:gd name="T13" fmla="*/ 1 h 74"/>
                  <a:gd name="T14" fmla="*/ 1 w 25"/>
                  <a:gd name="T15" fmla="*/ 1 h 74"/>
                  <a:gd name="T16" fmla="*/ 0 w 25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4"/>
                  <a:gd name="T29" fmla="*/ 25 w 25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4">
                    <a:moveTo>
                      <a:pt x="0" y="0"/>
                    </a:moveTo>
                    <a:lnTo>
                      <a:pt x="10" y="19"/>
                    </a:lnTo>
                    <a:lnTo>
                      <a:pt x="21" y="42"/>
                    </a:lnTo>
                    <a:lnTo>
                      <a:pt x="25" y="63"/>
                    </a:lnTo>
                    <a:lnTo>
                      <a:pt x="21" y="74"/>
                    </a:lnTo>
                    <a:lnTo>
                      <a:pt x="12" y="66"/>
                    </a:lnTo>
                    <a:lnTo>
                      <a:pt x="7" y="43"/>
                    </a:lnTo>
                    <a:lnTo>
                      <a:pt x="4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0" name="Freeform 111"/>
              <p:cNvSpPr>
                <a:spLocks/>
              </p:cNvSpPr>
              <p:nvPr/>
            </p:nvSpPr>
            <p:spPr bwMode="auto">
              <a:xfrm>
                <a:off x="1221" y="528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0"/>
                    </a:moveTo>
                    <a:lnTo>
                      <a:pt x="9" y="19"/>
                    </a:lnTo>
                    <a:lnTo>
                      <a:pt x="21" y="46"/>
                    </a:lnTo>
                    <a:lnTo>
                      <a:pt x="29" y="71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1" name="Freeform 112"/>
              <p:cNvSpPr>
                <a:spLocks/>
              </p:cNvSpPr>
              <p:nvPr/>
            </p:nvSpPr>
            <p:spPr bwMode="auto">
              <a:xfrm>
                <a:off x="1252" y="526"/>
                <a:ext cx="24" cy="42"/>
              </a:xfrm>
              <a:custGeom>
                <a:avLst/>
                <a:gdLst>
                  <a:gd name="T0" fmla="*/ 0 w 49"/>
                  <a:gd name="T1" fmla="*/ 0 h 84"/>
                  <a:gd name="T2" fmla="*/ 0 w 49"/>
                  <a:gd name="T3" fmla="*/ 1 h 84"/>
                  <a:gd name="T4" fmla="*/ 0 w 49"/>
                  <a:gd name="T5" fmla="*/ 1 h 84"/>
                  <a:gd name="T6" fmla="*/ 0 w 49"/>
                  <a:gd name="T7" fmla="*/ 1 h 84"/>
                  <a:gd name="T8" fmla="*/ 0 w 49"/>
                  <a:gd name="T9" fmla="*/ 1 h 84"/>
                  <a:gd name="T10" fmla="*/ 0 w 49"/>
                  <a:gd name="T11" fmla="*/ 1 h 84"/>
                  <a:gd name="T12" fmla="*/ 0 w 49"/>
                  <a:gd name="T13" fmla="*/ 1 h 84"/>
                  <a:gd name="T14" fmla="*/ 0 w 49"/>
                  <a:gd name="T15" fmla="*/ 1 h 84"/>
                  <a:gd name="T16" fmla="*/ 0 w 49"/>
                  <a:gd name="T17" fmla="*/ 1 h 84"/>
                  <a:gd name="T18" fmla="*/ 0 w 49"/>
                  <a:gd name="T19" fmla="*/ 1 h 84"/>
                  <a:gd name="T20" fmla="*/ 0 w 49"/>
                  <a:gd name="T21" fmla="*/ 1 h 84"/>
                  <a:gd name="T22" fmla="*/ 0 w 49"/>
                  <a:gd name="T23" fmla="*/ 1 h 84"/>
                  <a:gd name="T24" fmla="*/ 0 w 49"/>
                  <a:gd name="T25" fmla="*/ 1 h 84"/>
                  <a:gd name="T26" fmla="*/ 0 w 49"/>
                  <a:gd name="T27" fmla="*/ 1 h 84"/>
                  <a:gd name="T28" fmla="*/ 0 w 49"/>
                  <a:gd name="T29" fmla="*/ 1 h 84"/>
                  <a:gd name="T30" fmla="*/ 0 w 49"/>
                  <a:gd name="T31" fmla="*/ 1 h 84"/>
                  <a:gd name="T32" fmla="*/ 0 w 49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84"/>
                  <a:gd name="T53" fmla="*/ 49 w 49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84">
                    <a:moveTo>
                      <a:pt x="0" y="0"/>
                    </a:moveTo>
                    <a:lnTo>
                      <a:pt x="7" y="8"/>
                    </a:lnTo>
                    <a:lnTo>
                      <a:pt x="16" y="19"/>
                    </a:lnTo>
                    <a:lnTo>
                      <a:pt x="26" y="31"/>
                    </a:lnTo>
                    <a:lnTo>
                      <a:pt x="35" y="45"/>
                    </a:lnTo>
                    <a:lnTo>
                      <a:pt x="42" y="58"/>
                    </a:lnTo>
                    <a:lnTo>
                      <a:pt x="47" y="71"/>
                    </a:lnTo>
                    <a:lnTo>
                      <a:pt x="49" y="80"/>
                    </a:lnTo>
                    <a:lnTo>
                      <a:pt x="47" y="84"/>
                    </a:lnTo>
                    <a:lnTo>
                      <a:pt x="42" y="83"/>
                    </a:lnTo>
                    <a:lnTo>
                      <a:pt x="36" y="75"/>
                    </a:lnTo>
                    <a:lnTo>
                      <a:pt x="30" y="63"/>
                    </a:lnTo>
                    <a:lnTo>
                      <a:pt x="24" y="48"/>
                    </a:lnTo>
                    <a:lnTo>
                      <a:pt x="18" y="32"/>
                    </a:lnTo>
                    <a:lnTo>
                      <a:pt x="12" y="17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2" name="Freeform 113"/>
              <p:cNvSpPr>
                <a:spLocks/>
              </p:cNvSpPr>
              <p:nvPr/>
            </p:nvSpPr>
            <p:spPr bwMode="auto">
              <a:xfrm>
                <a:off x="1286" y="520"/>
                <a:ext cx="28" cy="39"/>
              </a:xfrm>
              <a:custGeom>
                <a:avLst/>
                <a:gdLst>
                  <a:gd name="T0" fmla="*/ 0 w 55"/>
                  <a:gd name="T1" fmla="*/ 0 h 78"/>
                  <a:gd name="T2" fmla="*/ 1 w 55"/>
                  <a:gd name="T3" fmla="*/ 1 h 78"/>
                  <a:gd name="T4" fmla="*/ 1 w 55"/>
                  <a:gd name="T5" fmla="*/ 1 h 78"/>
                  <a:gd name="T6" fmla="*/ 1 w 55"/>
                  <a:gd name="T7" fmla="*/ 1 h 78"/>
                  <a:gd name="T8" fmla="*/ 1 w 55"/>
                  <a:gd name="T9" fmla="*/ 1 h 78"/>
                  <a:gd name="T10" fmla="*/ 1 w 55"/>
                  <a:gd name="T11" fmla="*/ 1 h 78"/>
                  <a:gd name="T12" fmla="*/ 1 w 55"/>
                  <a:gd name="T13" fmla="*/ 1 h 78"/>
                  <a:gd name="T14" fmla="*/ 1 w 55"/>
                  <a:gd name="T15" fmla="*/ 1 h 78"/>
                  <a:gd name="T16" fmla="*/ 1 w 55"/>
                  <a:gd name="T17" fmla="*/ 1 h 78"/>
                  <a:gd name="T18" fmla="*/ 1 w 55"/>
                  <a:gd name="T19" fmla="*/ 1 h 78"/>
                  <a:gd name="T20" fmla="*/ 1 w 55"/>
                  <a:gd name="T21" fmla="*/ 1 h 78"/>
                  <a:gd name="T22" fmla="*/ 1 w 55"/>
                  <a:gd name="T23" fmla="*/ 1 h 78"/>
                  <a:gd name="T24" fmla="*/ 1 w 55"/>
                  <a:gd name="T25" fmla="*/ 1 h 78"/>
                  <a:gd name="T26" fmla="*/ 1 w 55"/>
                  <a:gd name="T27" fmla="*/ 1 h 78"/>
                  <a:gd name="T28" fmla="*/ 1 w 55"/>
                  <a:gd name="T29" fmla="*/ 1 h 78"/>
                  <a:gd name="T30" fmla="*/ 1 w 55"/>
                  <a:gd name="T31" fmla="*/ 1 h 78"/>
                  <a:gd name="T32" fmla="*/ 0 w 55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8"/>
                  <a:gd name="T53" fmla="*/ 55 w 55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8">
                    <a:moveTo>
                      <a:pt x="0" y="0"/>
                    </a:moveTo>
                    <a:lnTo>
                      <a:pt x="6" y="6"/>
                    </a:lnTo>
                    <a:lnTo>
                      <a:pt x="17" y="15"/>
                    </a:lnTo>
                    <a:lnTo>
                      <a:pt x="26" y="28"/>
                    </a:lnTo>
                    <a:lnTo>
                      <a:pt x="37" y="40"/>
                    </a:lnTo>
                    <a:lnTo>
                      <a:pt x="46" y="54"/>
                    </a:lnTo>
                    <a:lnTo>
                      <a:pt x="54" y="64"/>
                    </a:lnTo>
                    <a:lnTo>
                      <a:pt x="55" y="74"/>
                    </a:lnTo>
                    <a:lnTo>
                      <a:pt x="54" y="78"/>
                    </a:lnTo>
                    <a:lnTo>
                      <a:pt x="48" y="77"/>
                    </a:lnTo>
                    <a:lnTo>
                      <a:pt x="42" y="69"/>
                    </a:lnTo>
                    <a:lnTo>
                      <a:pt x="34" y="58"/>
                    </a:lnTo>
                    <a:lnTo>
                      <a:pt x="26" y="43"/>
                    </a:lnTo>
                    <a:lnTo>
                      <a:pt x="19" y="29"/>
                    </a:lnTo>
                    <a:lnTo>
                      <a:pt x="11" y="15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3" name="Freeform 114"/>
              <p:cNvSpPr>
                <a:spLocks/>
              </p:cNvSpPr>
              <p:nvPr/>
            </p:nvSpPr>
            <p:spPr bwMode="auto">
              <a:xfrm>
                <a:off x="1237" y="528"/>
                <a:ext cx="24" cy="36"/>
              </a:xfrm>
              <a:custGeom>
                <a:avLst/>
                <a:gdLst>
                  <a:gd name="T0" fmla="*/ 0 w 49"/>
                  <a:gd name="T1" fmla="*/ 0 h 72"/>
                  <a:gd name="T2" fmla="*/ 0 w 49"/>
                  <a:gd name="T3" fmla="*/ 1 h 72"/>
                  <a:gd name="T4" fmla="*/ 0 w 49"/>
                  <a:gd name="T5" fmla="*/ 1 h 72"/>
                  <a:gd name="T6" fmla="*/ 0 w 49"/>
                  <a:gd name="T7" fmla="*/ 1 h 72"/>
                  <a:gd name="T8" fmla="*/ 0 w 49"/>
                  <a:gd name="T9" fmla="*/ 1 h 72"/>
                  <a:gd name="T10" fmla="*/ 0 w 49"/>
                  <a:gd name="T11" fmla="*/ 1 h 72"/>
                  <a:gd name="T12" fmla="*/ 0 w 49"/>
                  <a:gd name="T13" fmla="*/ 1 h 72"/>
                  <a:gd name="T14" fmla="*/ 0 w 49"/>
                  <a:gd name="T15" fmla="*/ 1 h 72"/>
                  <a:gd name="T16" fmla="*/ 0 w 49"/>
                  <a:gd name="T17" fmla="*/ 1 h 72"/>
                  <a:gd name="T18" fmla="*/ 0 w 49"/>
                  <a:gd name="T19" fmla="*/ 1 h 72"/>
                  <a:gd name="T20" fmla="*/ 0 w 49"/>
                  <a:gd name="T21" fmla="*/ 1 h 72"/>
                  <a:gd name="T22" fmla="*/ 0 w 49"/>
                  <a:gd name="T23" fmla="*/ 1 h 72"/>
                  <a:gd name="T24" fmla="*/ 0 w 49"/>
                  <a:gd name="T25" fmla="*/ 1 h 72"/>
                  <a:gd name="T26" fmla="*/ 0 w 49"/>
                  <a:gd name="T27" fmla="*/ 1 h 72"/>
                  <a:gd name="T28" fmla="*/ 0 w 49"/>
                  <a:gd name="T29" fmla="*/ 1 h 72"/>
                  <a:gd name="T30" fmla="*/ 0 w 49"/>
                  <a:gd name="T31" fmla="*/ 1 h 72"/>
                  <a:gd name="T32" fmla="*/ 0 w 4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72"/>
                  <a:gd name="T53" fmla="*/ 49 w 49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72">
                    <a:moveTo>
                      <a:pt x="0" y="0"/>
                    </a:moveTo>
                    <a:lnTo>
                      <a:pt x="6" y="6"/>
                    </a:lnTo>
                    <a:lnTo>
                      <a:pt x="14" y="15"/>
                    </a:lnTo>
                    <a:lnTo>
                      <a:pt x="23" y="27"/>
                    </a:lnTo>
                    <a:lnTo>
                      <a:pt x="32" y="40"/>
                    </a:lnTo>
                    <a:lnTo>
                      <a:pt x="41" y="50"/>
                    </a:lnTo>
                    <a:lnTo>
                      <a:pt x="47" y="61"/>
                    </a:lnTo>
                    <a:lnTo>
                      <a:pt x="49" y="69"/>
                    </a:lnTo>
                    <a:lnTo>
                      <a:pt x="46" y="72"/>
                    </a:lnTo>
                    <a:lnTo>
                      <a:pt x="40" y="70"/>
                    </a:lnTo>
                    <a:lnTo>
                      <a:pt x="32" y="63"/>
                    </a:lnTo>
                    <a:lnTo>
                      <a:pt x="26" y="53"/>
                    </a:lnTo>
                    <a:lnTo>
                      <a:pt x="18" y="40"/>
                    </a:lnTo>
                    <a:lnTo>
                      <a:pt x="12" y="27"/>
                    </a:lnTo>
                    <a:lnTo>
                      <a:pt x="8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4" name="Freeform 115"/>
              <p:cNvSpPr>
                <a:spLocks/>
              </p:cNvSpPr>
              <p:nvPr/>
            </p:nvSpPr>
            <p:spPr bwMode="auto">
              <a:xfrm>
                <a:off x="1239" y="477"/>
                <a:ext cx="30" cy="55"/>
              </a:xfrm>
              <a:custGeom>
                <a:avLst/>
                <a:gdLst>
                  <a:gd name="T0" fmla="*/ 1 w 59"/>
                  <a:gd name="T1" fmla="*/ 0 h 110"/>
                  <a:gd name="T2" fmla="*/ 1 w 59"/>
                  <a:gd name="T3" fmla="*/ 1 h 110"/>
                  <a:gd name="T4" fmla="*/ 1 w 59"/>
                  <a:gd name="T5" fmla="*/ 1 h 110"/>
                  <a:gd name="T6" fmla="*/ 1 w 59"/>
                  <a:gd name="T7" fmla="*/ 1 h 110"/>
                  <a:gd name="T8" fmla="*/ 1 w 59"/>
                  <a:gd name="T9" fmla="*/ 1 h 110"/>
                  <a:gd name="T10" fmla="*/ 1 w 59"/>
                  <a:gd name="T11" fmla="*/ 1 h 110"/>
                  <a:gd name="T12" fmla="*/ 1 w 59"/>
                  <a:gd name="T13" fmla="*/ 1 h 110"/>
                  <a:gd name="T14" fmla="*/ 1 w 59"/>
                  <a:gd name="T15" fmla="*/ 1 h 110"/>
                  <a:gd name="T16" fmla="*/ 0 w 59"/>
                  <a:gd name="T17" fmla="*/ 1 h 110"/>
                  <a:gd name="T18" fmla="*/ 1 w 59"/>
                  <a:gd name="T19" fmla="*/ 1 h 110"/>
                  <a:gd name="T20" fmla="*/ 1 w 59"/>
                  <a:gd name="T21" fmla="*/ 1 h 110"/>
                  <a:gd name="T22" fmla="*/ 1 w 59"/>
                  <a:gd name="T23" fmla="*/ 1 h 110"/>
                  <a:gd name="T24" fmla="*/ 1 w 59"/>
                  <a:gd name="T25" fmla="*/ 1 h 110"/>
                  <a:gd name="T26" fmla="*/ 1 w 59"/>
                  <a:gd name="T27" fmla="*/ 1 h 110"/>
                  <a:gd name="T28" fmla="*/ 1 w 59"/>
                  <a:gd name="T29" fmla="*/ 1 h 110"/>
                  <a:gd name="T30" fmla="*/ 1 w 59"/>
                  <a:gd name="T31" fmla="*/ 1 h 110"/>
                  <a:gd name="T32" fmla="*/ 1 w 59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10"/>
                  <a:gd name="T53" fmla="*/ 59 w 59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10">
                    <a:moveTo>
                      <a:pt x="58" y="0"/>
                    </a:moveTo>
                    <a:lnTo>
                      <a:pt x="59" y="6"/>
                    </a:lnTo>
                    <a:lnTo>
                      <a:pt x="58" y="18"/>
                    </a:lnTo>
                    <a:lnTo>
                      <a:pt x="52" y="34"/>
                    </a:lnTo>
                    <a:lnTo>
                      <a:pt x="42" y="52"/>
                    </a:lnTo>
                    <a:lnTo>
                      <a:pt x="33" y="72"/>
                    </a:lnTo>
                    <a:lnTo>
                      <a:pt x="23" y="89"/>
                    </a:lnTo>
                    <a:lnTo>
                      <a:pt x="10" y="102"/>
                    </a:lnTo>
                    <a:lnTo>
                      <a:pt x="0" y="110"/>
                    </a:lnTo>
                    <a:lnTo>
                      <a:pt x="3" y="102"/>
                    </a:lnTo>
                    <a:lnTo>
                      <a:pt x="10" y="87"/>
                    </a:lnTo>
                    <a:lnTo>
                      <a:pt x="18" y="69"/>
                    </a:lnTo>
                    <a:lnTo>
                      <a:pt x="27" y="49"/>
                    </a:lnTo>
                    <a:lnTo>
                      <a:pt x="38" y="31"/>
                    </a:lnTo>
                    <a:lnTo>
                      <a:pt x="46" y="14"/>
                    </a:lnTo>
                    <a:lnTo>
                      <a:pt x="53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5" name="Freeform 116"/>
              <p:cNvSpPr>
                <a:spLocks/>
              </p:cNvSpPr>
              <p:nvPr/>
            </p:nvSpPr>
            <p:spPr bwMode="auto">
              <a:xfrm>
                <a:off x="1266" y="484"/>
                <a:ext cx="26" cy="44"/>
              </a:xfrm>
              <a:custGeom>
                <a:avLst/>
                <a:gdLst>
                  <a:gd name="T0" fmla="*/ 0 w 54"/>
                  <a:gd name="T1" fmla="*/ 0 h 87"/>
                  <a:gd name="T2" fmla="*/ 0 w 54"/>
                  <a:gd name="T3" fmla="*/ 1 h 87"/>
                  <a:gd name="T4" fmla="*/ 0 w 54"/>
                  <a:gd name="T5" fmla="*/ 1 h 87"/>
                  <a:gd name="T6" fmla="*/ 0 w 54"/>
                  <a:gd name="T7" fmla="*/ 1 h 87"/>
                  <a:gd name="T8" fmla="*/ 0 w 54"/>
                  <a:gd name="T9" fmla="*/ 1 h 87"/>
                  <a:gd name="T10" fmla="*/ 0 w 54"/>
                  <a:gd name="T11" fmla="*/ 1 h 87"/>
                  <a:gd name="T12" fmla="*/ 0 w 54"/>
                  <a:gd name="T13" fmla="*/ 1 h 87"/>
                  <a:gd name="T14" fmla="*/ 0 w 54"/>
                  <a:gd name="T15" fmla="*/ 1 h 87"/>
                  <a:gd name="T16" fmla="*/ 0 w 54"/>
                  <a:gd name="T17" fmla="*/ 1 h 87"/>
                  <a:gd name="T18" fmla="*/ 0 w 54"/>
                  <a:gd name="T19" fmla="*/ 1 h 87"/>
                  <a:gd name="T20" fmla="*/ 0 w 54"/>
                  <a:gd name="T21" fmla="*/ 1 h 87"/>
                  <a:gd name="T22" fmla="*/ 0 w 54"/>
                  <a:gd name="T23" fmla="*/ 1 h 87"/>
                  <a:gd name="T24" fmla="*/ 0 w 54"/>
                  <a:gd name="T25" fmla="*/ 1 h 87"/>
                  <a:gd name="T26" fmla="*/ 0 w 54"/>
                  <a:gd name="T27" fmla="*/ 1 h 87"/>
                  <a:gd name="T28" fmla="*/ 0 w 54"/>
                  <a:gd name="T29" fmla="*/ 1 h 87"/>
                  <a:gd name="T30" fmla="*/ 0 w 54"/>
                  <a:gd name="T31" fmla="*/ 1 h 87"/>
                  <a:gd name="T32" fmla="*/ 0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2" y="0"/>
                    </a:moveTo>
                    <a:lnTo>
                      <a:pt x="54" y="5"/>
                    </a:lnTo>
                    <a:lnTo>
                      <a:pt x="51" y="13"/>
                    </a:lnTo>
                    <a:lnTo>
                      <a:pt x="47" y="25"/>
                    </a:lnTo>
                    <a:lnTo>
                      <a:pt x="40" y="39"/>
                    </a:lnTo>
                    <a:lnTo>
                      <a:pt x="32" y="54"/>
                    </a:lnTo>
                    <a:lnTo>
                      <a:pt x="23" y="68"/>
                    </a:lnTo>
                    <a:lnTo>
                      <a:pt x="12" y="80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4" y="65"/>
                    </a:lnTo>
                    <a:lnTo>
                      <a:pt x="22" y="51"/>
                    </a:lnTo>
                    <a:lnTo>
                      <a:pt x="29" y="36"/>
                    </a:lnTo>
                    <a:lnTo>
                      <a:pt x="37" y="22"/>
                    </a:lnTo>
                    <a:lnTo>
                      <a:pt x="43" y="10"/>
                    </a:lnTo>
                    <a:lnTo>
                      <a:pt x="49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6" name="Freeform 117"/>
              <p:cNvSpPr>
                <a:spLocks/>
              </p:cNvSpPr>
              <p:nvPr/>
            </p:nvSpPr>
            <p:spPr bwMode="auto">
              <a:xfrm>
                <a:off x="1269" y="525"/>
                <a:ext cx="28" cy="38"/>
              </a:xfrm>
              <a:custGeom>
                <a:avLst/>
                <a:gdLst>
                  <a:gd name="T0" fmla="*/ 0 w 55"/>
                  <a:gd name="T1" fmla="*/ 0 h 77"/>
                  <a:gd name="T2" fmla="*/ 1 w 55"/>
                  <a:gd name="T3" fmla="*/ 0 h 77"/>
                  <a:gd name="T4" fmla="*/ 1 w 55"/>
                  <a:gd name="T5" fmla="*/ 0 h 77"/>
                  <a:gd name="T6" fmla="*/ 1 w 55"/>
                  <a:gd name="T7" fmla="*/ 0 h 77"/>
                  <a:gd name="T8" fmla="*/ 1 w 55"/>
                  <a:gd name="T9" fmla="*/ 0 h 77"/>
                  <a:gd name="T10" fmla="*/ 1 w 55"/>
                  <a:gd name="T11" fmla="*/ 0 h 77"/>
                  <a:gd name="T12" fmla="*/ 1 w 55"/>
                  <a:gd name="T13" fmla="*/ 0 h 77"/>
                  <a:gd name="T14" fmla="*/ 1 w 55"/>
                  <a:gd name="T15" fmla="*/ 0 h 77"/>
                  <a:gd name="T16" fmla="*/ 1 w 55"/>
                  <a:gd name="T17" fmla="*/ 0 h 77"/>
                  <a:gd name="T18" fmla="*/ 1 w 55"/>
                  <a:gd name="T19" fmla="*/ 0 h 77"/>
                  <a:gd name="T20" fmla="*/ 1 w 55"/>
                  <a:gd name="T21" fmla="*/ 0 h 77"/>
                  <a:gd name="T22" fmla="*/ 1 w 55"/>
                  <a:gd name="T23" fmla="*/ 0 h 77"/>
                  <a:gd name="T24" fmla="*/ 1 w 55"/>
                  <a:gd name="T25" fmla="*/ 0 h 77"/>
                  <a:gd name="T26" fmla="*/ 1 w 55"/>
                  <a:gd name="T27" fmla="*/ 0 h 77"/>
                  <a:gd name="T28" fmla="*/ 1 w 55"/>
                  <a:gd name="T29" fmla="*/ 0 h 77"/>
                  <a:gd name="T30" fmla="*/ 1 w 55"/>
                  <a:gd name="T31" fmla="*/ 0 h 77"/>
                  <a:gd name="T32" fmla="*/ 0 w 55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7"/>
                  <a:gd name="T53" fmla="*/ 55 w 55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7">
                    <a:moveTo>
                      <a:pt x="0" y="0"/>
                    </a:moveTo>
                    <a:lnTo>
                      <a:pt x="6" y="6"/>
                    </a:lnTo>
                    <a:lnTo>
                      <a:pt x="17" y="16"/>
                    </a:lnTo>
                    <a:lnTo>
                      <a:pt x="26" y="28"/>
                    </a:lnTo>
                    <a:lnTo>
                      <a:pt x="36" y="40"/>
                    </a:lnTo>
                    <a:lnTo>
                      <a:pt x="46" y="52"/>
                    </a:lnTo>
                    <a:lnTo>
                      <a:pt x="53" y="63"/>
                    </a:lnTo>
                    <a:lnTo>
                      <a:pt x="55" y="72"/>
                    </a:lnTo>
                    <a:lnTo>
                      <a:pt x="53" y="77"/>
                    </a:lnTo>
                    <a:lnTo>
                      <a:pt x="47" y="75"/>
                    </a:lnTo>
                    <a:lnTo>
                      <a:pt x="41" y="69"/>
                    </a:lnTo>
                    <a:lnTo>
                      <a:pt x="33" y="57"/>
                    </a:lnTo>
                    <a:lnTo>
                      <a:pt x="24" y="43"/>
                    </a:lnTo>
                    <a:lnTo>
                      <a:pt x="17" y="28"/>
                    </a:lnTo>
                    <a:lnTo>
                      <a:pt x="10" y="16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7" name="Freeform 118"/>
              <p:cNvSpPr>
                <a:spLocks/>
              </p:cNvSpPr>
              <p:nvPr/>
            </p:nvSpPr>
            <p:spPr bwMode="auto">
              <a:xfrm>
                <a:off x="1295" y="438"/>
                <a:ext cx="133" cy="29"/>
              </a:xfrm>
              <a:custGeom>
                <a:avLst/>
                <a:gdLst>
                  <a:gd name="T0" fmla="*/ 0 w 267"/>
                  <a:gd name="T1" fmla="*/ 1 h 56"/>
                  <a:gd name="T2" fmla="*/ 0 w 267"/>
                  <a:gd name="T3" fmla="*/ 1 h 56"/>
                  <a:gd name="T4" fmla="*/ 0 w 267"/>
                  <a:gd name="T5" fmla="*/ 1 h 56"/>
                  <a:gd name="T6" fmla="*/ 0 w 267"/>
                  <a:gd name="T7" fmla="*/ 0 h 56"/>
                  <a:gd name="T8" fmla="*/ 0 w 267"/>
                  <a:gd name="T9" fmla="*/ 0 h 56"/>
                  <a:gd name="T10" fmla="*/ 0 w 267"/>
                  <a:gd name="T11" fmla="*/ 1 h 56"/>
                  <a:gd name="T12" fmla="*/ 0 w 267"/>
                  <a:gd name="T13" fmla="*/ 1 h 56"/>
                  <a:gd name="T14" fmla="*/ 0 w 267"/>
                  <a:gd name="T15" fmla="*/ 1 h 56"/>
                  <a:gd name="T16" fmla="*/ 0 w 267"/>
                  <a:gd name="T17" fmla="*/ 1 h 56"/>
                  <a:gd name="T18" fmla="*/ 0 w 267"/>
                  <a:gd name="T19" fmla="*/ 1 h 56"/>
                  <a:gd name="T20" fmla="*/ 0 w 267"/>
                  <a:gd name="T21" fmla="*/ 1 h 56"/>
                  <a:gd name="T22" fmla="*/ 0 w 267"/>
                  <a:gd name="T23" fmla="*/ 1 h 56"/>
                  <a:gd name="T24" fmla="*/ 0 w 267"/>
                  <a:gd name="T25" fmla="*/ 1 h 56"/>
                  <a:gd name="T26" fmla="*/ 0 w 267"/>
                  <a:gd name="T27" fmla="*/ 1 h 56"/>
                  <a:gd name="T28" fmla="*/ 0 w 267"/>
                  <a:gd name="T29" fmla="*/ 1 h 56"/>
                  <a:gd name="T30" fmla="*/ 0 w 267"/>
                  <a:gd name="T31" fmla="*/ 1 h 56"/>
                  <a:gd name="T32" fmla="*/ 0 w 267"/>
                  <a:gd name="T33" fmla="*/ 1 h 56"/>
                  <a:gd name="T34" fmla="*/ 0 w 267"/>
                  <a:gd name="T35" fmla="*/ 1 h 56"/>
                  <a:gd name="T36" fmla="*/ 0 w 267"/>
                  <a:gd name="T37" fmla="*/ 1 h 56"/>
                  <a:gd name="T38" fmla="*/ 0 w 267"/>
                  <a:gd name="T39" fmla="*/ 1 h 56"/>
                  <a:gd name="T40" fmla="*/ 0 w 267"/>
                  <a:gd name="T41" fmla="*/ 1 h 56"/>
                  <a:gd name="T42" fmla="*/ 0 w 267"/>
                  <a:gd name="T43" fmla="*/ 1 h 56"/>
                  <a:gd name="T44" fmla="*/ 0 w 267"/>
                  <a:gd name="T45" fmla="*/ 1 h 56"/>
                  <a:gd name="T46" fmla="*/ 0 w 267"/>
                  <a:gd name="T47" fmla="*/ 1 h 56"/>
                  <a:gd name="T48" fmla="*/ 0 w 267"/>
                  <a:gd name="T49" fmla="*/ 1 h 56"/>
                  <a:gd name="T50" fmla="*/ 0 w 267"/>
                  <a:gd name="T51" fmla="*/ 1 h 56"/>
                  <a:gd name="T52" fmla="*/ 0 w 267"/>
                  <a:gd name="T53" fmla="*/ 1 h 56"/>
                  <a:gd name="T54" fmla="*/ 0 w 267"/>
                  <a:gd name="T55" fmla="*/ 1 h 56"/>
                  <a:gd name="T56" fmla="*/ 0 w 267"/>
                  <a:gd name="T57" fmla="*/ 1 h 56"/>
                  <a:gd name="T58" fmla="*/ 0 w 267"/>
                  <a:gd name="T59" fmla="*/ 1 h 56"/>
                  <a:gd name="T60" fmla="*/ 0 w 267"/>
                  <a:gd name="T61" fmla="*/ 1 h 56"/>
                  <a:gd name="T62" fmla="*/ 0 w 267"/>
                  <a:gd name="T63" fmla="*/ 1 h 56"/>
                  <a:gd name="T64" fmla="*/ 0 w 267"/>
                  <a:gd name="T65" fmla="*/ 1 h 56"/>
                  <a:gd name="T66" fmla="*/ 0 w 267"/>
                  <a:gd name="T67" fmla="*/ 1 h 56"/>
                  <a:gd name="T68" fmla="*/ 0 w 267"/>
                  <a:gd name="T69" fmla="*/ 1 h 56"/>
                  <a:gd name="T70" fmla="*/ 0 w 267"/>
                  <a:gd name="T71" fmla="*/ 1 h 56"/>
                  <a:gd name="T72" fmla="*/ 0 w 267"/>
                  <a:gd name="T73" fmla="*/ 1 h 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7"/>
                  <a:gd name="T112" fmla="*/ 0 h 56"/>
                  <a:gd name="T113" fmla="*/ 267 w 267"/>
                  <a:gd name="T114" fmla="*/ 56 h 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7" h="56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3" y="13"/>
                    </a:lnTo>
                    <a:lnTo>
                      <a:pt x="40" y="24"/>
                    </a:lnTo>
                    <a:lnTo>
                      <a:pt x="58" y="32"/>
                    </a:lnTo>
                    <a:lnTo>
                      <a:pt x="76" y="38"/>
                    </a:lnTo>
                    <a:lnTo>
                      <a:pt x="95" y="42"/>
                    </a:lnTo>
                    <a:lnTo>
                      <a:pt x="113" y="44"/>
                    </a:lnTo>
                    <a:lnTo>
                      <a:pt x="130" y="44"/>
                    </a:lnTo>
                    <a:lnTo>
                      <a:pt x="148" y="44"/>
                    </a:lnTo>
                    <a:lnTo>
                      <a:pt x="165" y="42"/>
                    </a:lnTo>
                    <a:lnTo>
                      <a:pt x="182" y="39"/>
                    </a:lnTo>
                    <a:lnTo>
                      <a:pt x="199" y="36"/>
                    </a:lnTo>
                    <a:lnTo>
                      <a:pt x="214" y="32"/>
                    </a:lnTo>
                    <a:lnTo>
                      <a:pt x="229" y="27"/>
                    </a:lnTo>
                    <a:lnTo>
                      <a:pt x="243" y="23"/>
                    </a:lnTo>
                    <a:lnTo>
                      <a:pt x="255" y="20"/>
                    </a:lnTo>
                    <a:lnTo>
                      <a:pt x="267" y="15"/>
                    </a:lnTo>
                    <a:lnTo>
                      <a:pt x="261" y="23"/>
                    </a:lnTo>
                    <a:lnTo>
                      <a:pt x="252" y="30"/>
                    </a:lnTo>
                    <a:lnTo>
                      <a:pt x="240" y="36"/>
                    </a:lnTo>
                    <a:lnTo>
                      <a:pt x="225" y="42"/>
                    </a:lnTo>
                    <a:lnTo>
                      <a:pt x="206" y="49"/>
                    </a:lnTo>
                    <a:lnTo>
                      <a:pt x="188" y="52"/>
                    </a:lnTo>
                    <a:lnTo>
                      <a:pt x="167" y="55"/>
                    </a:lnTo>
                    <a:lnTo>
                      <a:pt x="145" y="56"/>
                    </a:lnTo>
                    <a:lnTo>
                      <a:pt x="124" y="56"/>
                    </a:lnTo>
                    <a:lnTo>
                      <a:pt x="102" y="55"/>
                    </a:lnTo>
                    <a:lnTo>
                      <a:pt x="81" y="50"/>
                    </a:lnTo>
                    <a:lnTo>
                      <a:pt x="61" y="46"/>
                    </a:lnTo>
                    <a:lnTo>
                      <a:pt x="43" y="39"/>
                    </a:lnTo>
                    <a:lnTo>
                      <a:pt x="26" y="30"/>
                    </a:lnTo>
                    <a:lnTo>
                      <a:pt x="12" y="2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8" name="Freeform 119"/>
              <p:cNvSpPr>
                <a:spLocks/>
              </p:cNvSpPr>
              <p:nvPr/>
            </p:nvSpPr>
            <p:spPr bwMode="auto">
              <a:xfrm>
                <a:off x="1411" y="426"/>
                <a:ext cx="14" cy="30"/>
              </a:xfrm>
              <a:custGeom>
                <a:avLst/>
                <a:gdLst>
                  <a:gd name="T0" fmla="*/ 0 w 29"/>
                  <a:gd name="T1" fmla="*/ 1 h 60"/>
                  <a:gd name="T2" fmla="*/ 0 w 29"/>
                  <a:gd name="T3" fmla="*/ 1 h 60"/>
                  <a:gd name="T4" fmla="*/ 0 w 29"/>
                  <a:gd name="T5" fmla="*/ 1 h 60"/>
                  <a:gd name="T6" fmla="*/ 0 w 29"/>
                  <a:gd name="T7" fmla="*/ 1 h 60"/>
                  <a:gd name="T8" fmla="*/ 0 w 29"/>
                  <a:gd name="T9" fmla="*/ 0 h 60"/>
                  <a:gd name="T10" fmla="*/ 0 w 29"/>
                  <a:gd name="T11" fmla="*/ 1 h 60"/>
                  <a:gd name="T12" fmla="*/ 0 w 29"/>
                  <a:gd name="T13" fmla="*/ 1 h 60"/>
                  <a:gd name="T14" fmla="*/ 0 w 29"/>
                  <a:gd name="T15" fmla="*/ 1 h 60"/>
                  <a:gd name="T16" fmla="*/ 0 w 29"/>
                  <a:gd name="T17" fmla="*/ 1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60"/>
                  <a:gd name="T29" fmla="*/ 29 w 2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60">
                    <a:moveTo>
                      <a:pt x="0" y="60"/>
                    </a:moveTo>
                    <a:lnTo>
                      <a:pt x="12" y="45"/>
                    </a:lnTo>
                    <a:lnTo>
                      <a:pt x="23" y="26"/>
                    </a:lnTo>
                    <a:lnTo>
                      <a:pt x="29" y="9"/>
                    </a:lnTo>
                    <a:lnTo>
                      <a:pt x="28" y="0"/>
                    </a:lnTo>
                    <a:lnTo>
                      <a:pt x="22" y="5"/>
                    </a:lnTo>
                    <a:lnTo>
                      <a:pt x="17" y="22"/>
                    </a:lnTo>
                    <a:lnTo>
                      <a:pt x="9" y="42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9" name="Freeform 120"/>
              <p:cNvSpPr>
                <a:spLocks/>
              </p:cNvSpPr>
              <p:nvPr/>
            </p:nvSpPr>
            <p:spPr bwMode="auto">
              <a:xfrm>
                <a:off x="1399" y="427"/>
                <a:ext cx="17" cy="33"/>
              </a:xfrm>
              <a:custGeom>
                <a:avLst/>
                <a:gdLst>
                  <a:gd name="T0" fmla="*/ 1 w 34"/>
                  <a:gd name="T1" fmla="*/ 0 h 65"/>
                  <a:gd name="T2" fmla="*/ 1 w 34"/>
                  <a:gd name="T3" fmla="*/ 1 h 65"/>
                  <a:gd name="T4" fmla="*/ 1 w 34"/>
                  <a:gd name="T5" fmla="*/ 1 h 65"/>
                  <a:gd name="T6" fmla="*/ 1 w 34"/>
                  <a:gd name="T7" fmla="*/ 1 h 65"/>
                  <a:gd name="T8" fmla="*/ 0 w 34"/>
                  <a:gd name="T9" fmla="*/ 1 h 65"/>
                  <a:gd name="T10" fmla="*/ 1 w 34"/>
                  <a:gd name="T11" fmla="*/ 1 h 65"/>
                  <a:gd name="T12" fmla="*/ 1 w 34"/>
                  <a:gd name="T13" fmla="*/ 1 h 65"/>
                  <a:gd name="T14" fmla="*/ 1 w 34"/>
                  <a:gd name="T15" fmla="*/ 1 h 65"/>
                  <a:gd name="T16" fmla="*/ 1 w 3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5"/>
                  <a:gd name="T29" fmla="*/ 34 w 3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5">
                    <a:moveTo>
                      <a:pt x="32" y="0"/>
                    </a:moveTo>
                    <a:lnTo>
                      <a:pt x="34" y="9"/>
                    </a:lnTo>
                    <a:lnTo>
                      <a:pt x="28" y="27"/>
                    </a:lnTo>
                    <a:lnTo>
                      <a:pt x="17" y="49"/>
                    </a:lnTo>
                    <a:lnTo>
                      <a:pt x="0" y="65"/>
                    </a:lnTo>
                    <a:lnTo>
                      <a:pt x="8" y="47"/>
                    </a:lnTo>
                    <a:lnTo>
                      <a:pt x="19" y="26"/>
                    </a:lnTo>
                    <a:lnTo>
                      <a:pt x="26" y="7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0" name="Freeform 121"/>
              <p:cNvSpPr>
                <a:spLocks/>
              </p:cNvSpPr>
              <p:nvPr/>
            </p:nvSpPr>
            <p:spPr bwMode="auto">
              <a:xfrm>
                <a:off x="1372" y="422"/>
                <a:ext cx="24" cy="42"/>
              </a:xfrm>
              <a:custGeom>
                <a:avLst/>
                <a:gdLst>
                  <a:gd name="T0" fmla="*/ 1 w 47"/>
                  <a:gd name="T1" fmla="*/ 0 h 86"/>
                  <a:gd name="T2" fmla="*/ 1 w 47"/>
                  <a:gd name="T3" fmla="*/ 0 h 86"/>
                  <a:gd name="T4" fmla="*/ 1 w 47"/>
                  <a:gd name="T5" fmla="*/ 0 h 86"/>
                  <a:gd name="T6" fmla="*/ 1 w 47"/>
                  <a:gd name="T7" fmla="*/ 0 h 86"/>
                  <a:gd name="T8" fmla="*/ 1 w 47"/>
                  <a:gd name="T9" fmla="*/ 0 h 86"/>
                  <a:gd name="T10" fmla="*/ 1 w 47"/>
                  <a:gd name="T11" fmla="*/ 0 h 86"/>
                  <a:gd name="T12" fmla="*/ 1 w 47"/>
                  <a:gd name="T13" fmla="*/ 0 h 86"/>
                  <a:gd name="T14" fmla="*/ 1 w 47"/>
                  <a:gd name="T15" fmla="*/ 0 h 86"/>
                  <a:gd name="T16" fmla="*/ 0 w 47"/>
                  <a:gd name="T17" fmla="*/ 0 h 86"/>
                  <a:gd name="T18" fmla="*/ 1 w 47"/>
                  <a:gd name="T19" fmla="*/ 0 h 86"/>
                  <a:gd name="T20" fmla="*/ 1 w 47"/>
                  <a:gd name="T21" fmla="*/ 0 h 86"/>
                  <a:gd name="T22" fmla="*/ 1 w 47"/>
                  <a:gd name="T23" fmla="*/ 0 h 86"/>
                  <a:gd name="T24" fmla="*/ 1 w 47"/>
                  <a:gd name="T25" fmla="*/ 0 h 86"/>
                  <a:gd name="T26" fmla="*/ 1 w 47"/>
                  <a:gd name="T27" fmla="*/ 0 h 86"/>
                  <a:gd name="T28" fmla="*/ 1 w 47"/>
                  <a:gd name="T29" fmla="*/ 0 h 86"/>
                  <a:gd name="T30" fmla="*/ 1 w 47"/>
                  <a:gd name="T31" fmla="*/ 0 h 86"/>
                  <a:gd name="T32" fmla="*/ 1 w 47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6"/>
                  <a:gd name="T53" fmla="*/ 47 w 47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6">
                    <a:moveTo>
                      <a:pt x="46" y="0"/>
                    </a:moveTo>
                    <a:lnTo>
                      <a:pt x="47" y="5"/>
                    </a:lnTo>
                    <a:lnTo>
                      <a:pt x="46" y="12"/>
                    </a:lnTo>
                    <a:lnTo>
                      <a:pt x="41" y="25"/>
                    </a:lnTo>
                    <a:lnTo>
                      <a:pt x="35" y="38"/>
                    </a:lnTo>
                    <a:lnTo>
                      <a:pt x="27" y="52"/>
                    </a:lnTo>
                    <a:lnTo>
                      <a:pt x="20" y="66"/>
                    </a:lnTo>
                    <a:lnTo>
                      <a:pt x="9" y="78"/>
                    </a:lnTo>
                    <a:lnTo>
                      <a:pt x="0" y="86"/>
                    </a:lnTo>
                    <a:lnTo>
                      <a:pt x="4" y="78"/>
                    </a:lnTo>
                    <a:lnTo>
                      <a:pt x="9" y="67"/>
                    </a:lnTo>
                    <a:lnTo>
                      <a:pt x="17" y="52"/>
                    </a:lnTo>
                    <a:lnTo>
                      <a:pt x="23" y="37"/>
                    </a:lnTo>
                    <a:lnTo>
                      <a:pt x="29" y="23"/>
                    </a:lnTo>
                    <a:lnTo>
                      <a:pt x="36" y="9"/>
                    </a:lnTo>
                    <a:lnTo>
                      <a:pt x="41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1" name="Freeform 122"/>
              <p:cNvSpPr>
                <a:spLocks/>
              </p:cNvSpPr>
              <p:nvPr/>
            </p:nvSpPr>
            <p:spPr bwMode="auto">
              <a:xfrm>
                <a:off x="1348" y="417"/>
                <a:ext cx="26" cy="47"/>
              </a:xfrm>
              <a:custGeom>
                <a:avLst/>
                <a:gdLst>
                  <a:gd name="T0" fmla="*/ 1 w 52"/>
                  <a:gd name="T1" fmla="*/ 0 h 93"/>
                  <a:gd name="T2" fmla="*/ 1 w 52"/>
                  <a:gd name="T3" fmla="*/ 1 h 93"/>
                  <a:gd name="T4" fmla="*/ 1 w 52"/>
                  <a:gd name="T5" fmla="*/ 1 h 93"/>
                  <a:gd name="T6" fmla="*/ 1 w 52"/>
                  <a:gd name="T7" fmla="*/ 1 h 93"/>
                  <a:gd name="T8" fmla="*/ 1 w 52"/>
                  <a:gd name="T9" fmla="*/ 1 h 93"/>
                  <a:gd name="T10" fmla="*/ 1 w 52"/>
                  <a:gd name="T11" fmla="*/ 1 h 93"/>
                  <a:gd name="T12" fmla="*/ 1 w 52"/>
                  <a:gd name="T13" fmla="*/ 1 h 93"/>
                  <a:gd name="T14" fmla="*/ 1 w 52"/>
                  <a:gd name="T15" fmla="*/ 1 h 93"/>
                  <a:gd name="T16" fmla="*/ 0 w 52"/>
                  <a:gd name="T17" fmla="*/ 1 h 93"/>
                  <a:gd name="T18" fmla="*/ 1 w 52"/>
                  <a:gd name="T19" fmla="*/ 1 h 93"/>
                  <a:gd name="T20" fmla="*/ 1 w 52"/>
                  <a:gd name="T21" fmla="*/ 1 h 93"/>
                  <a:gd name="T22" fmla="*/ 1 w 52"/>
                  <a:gd name="T23" fmla="*/ 1 h 93"/>
                  <a:gd name="T24" fmla="*/ 1 w 52"/>
                  <a:gd name="T25" fmla="*/ 1 h 93"/>
                  <a:gd name="T26" fmla="*/ 1 w 52"/>
                  <a:gd name="T27" fmla="*/ 1 h 93"/>
                  <a:gd name="T28" fmla="*/ 1 w 52"/>
                  <a:gd name="T29" fmla="*/ 1 h 93"/>
                  <a:gd name="T30" fmla="*/ 1 w 52"/>
                  <a:gd name="T31" fmla="*/ 1 h 93"/>
                  <a:gd name="T32" fmla="*/ 1 w 52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3"/>
                  <a:gd name="T53" fmla="*/ 52 w 52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3">
                    <a:moveTo>
                      <a:pt x="50" y="0"/>
                    </a:moveTo>
                    <a:lnTo>
                      <a:pt x="52" y="5"/>
                    </a:lnTo>
                    <a:lnTo>
                      <a:pt x="49" y="15"/>
                    </a:lnTo>
                    <a:lnTo>
                      <a:pt x="44" y="29"/>
                    </a:lnTo>
                    <a:lnTo>
                      <a:pt x="37" y="44"/>
                    </a:lnTo>
                    <a:lnTo>
                      <a:pt x="29" y="60"/>
                    </a:lnTo>
                    <a:lnTo>
                      <a:pt x="18" y="75"/>
                    </a:lnTo>
                    <a:lnTo>
                      <a:pt x="9" y="85"/>
                    </a:lnTo>
                    <a:lnTo>
                      <a:pt x="0" y="93"/>
                    </a:lnTo>
                    <a:lnTo>
                      <a:pt x="3" y="85"/>
                    </a:lnTo>
                    <a:lnTo>
                      <a:pt x="9" y="73"/>
                    </a:lnTo>
                    <a:lnTo>
                      <a:pt x="17" y="58"/>
                    </a:lnTo>
                    <a:lnTo>
                      <a:pt x="24" y="41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2" name="Freeform 123"/>
              <p:cNvSpPr>
                <a:spLocks/>
              </p:cNvSpPr>
              <p:nvPr/>
            </p:nvSpPr>
            <p:spPr bwMode="auto">
              <a:xfrm>
                <a:off x="1331" y="422"/>
                <a:ext cx="28" cy="39"/>
              </a:xfrm>
              <a:custGeom>
                <a:avLst/>
                <a:gdLst>
                  <a:gd name="T0" fmla="*/ 0 w 57"/>
                  <a:gd name="T1" fmla="*/ 0 h 76"/>
                  <a:gd name="T2" fmla="*/ 0 w 57"/>
                  <a:gd name="T3" fmla="*/ 1 h 76"/>
                  <a:gd name="T4" fmla="*/ 0 w 57"/>
                  <a:gd name="T5" fmla="*/ 1 h 76"/>
                  <a:gd name="T6" fmla="*/ 0 w 57"/>
                  <a:gd name="T7" fmla="*/ 1 h 76"/>
                  <a:gd name="T8" fmla="*/ 0 w 57"/>
                  <a:gd name="T9" fmla="*/ 1 h 76"/>
                  <a:gd name="T10" fmla="*/ 0 w 57"/>
                  <a:gd name="T11" fmla="*/ 1 h 76"/>
                  <a:gd name="T12" fmla="*/ 0 w 57"/>
                  <a:gd name="T13" fmla="*/ 1 h 76"/>
                  <a:gd name="T14" fmla="*/ 0 w 57"/>
                  <a:gd name="T15" fmla="*/ 1 h 76"/>
                  <a:gd name="T16" fmla="*/ 0 w 57"/>
                  <a:gd name="T17" fmla="*/ 1 h 76"/>
                  <a:gd name="T18" fmla="*/ 0 w 57"/>
                  <a:gd name="T19" fmla="*/ 1 h 76"/>
                  <a:gd name="T20" fmla="*/ 0 w 57"/>
                  <a:gd name="T21" fmla="*/ 1 h 76"/>
                  <a:gd name="T22" fmla="*/ 0 w 57"/>
                  <a:gd name="T23" fmla="*/ 1 h 76"/>
                  <a:gd name="T24" fmla="*/ 0 w 57"/>
                  <a:gd name="T25" fmla="*/ 1 h 76"/>
                  <a:gd name="T26" fmla="*/ 0 w 57"/>
                  <a:gd name="T27" fmla="*/ 1 h 76"/>
                  <a:gd name="T28" fmla="*/ 0 w 57"/>
                  <a:gd name="T29" fmla="*/ 1 h 76"/>
                  <a:gd name="T30" fmla="*/ 0 w 57"/>
                  <a:gd name="T31" fmla="*/ 1 h 76"/>
                  <a:gd name="T32" fmla="*/ 0 w 57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6"/>
                  <a:gd name="T53" fmla="*/ 57 w 5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6">
                    <a:moveTo>
                      <a:pt x="57" y="0"/>
                    </a:moveTo>
                    <a:lnTo>
                      <a:pt x="57" y="3"/>
                    </a:lnTo>
                    <a:lnTo>
                      <a:pt x="54" y="12"/>
                    </a:lnTo>
                    <a:lnTo>
                      <a:pt x="46" y="24"/>
                    </a:lnTo>
                    <a:lnTo>
                      <a:pt x="39" y="38"/>
                    </a:lnTo>
                    <a:lnTo>
                      <a:pt x="28" y="52"/>
                    </a:lnTo>
                    <a:lnTo>
                      <a:pt x="17" y="62"/>
                    </a:lnTo>
                    <a:lnTo>
                      <a:pt x="8" y="71"/>
                    </a:lnTo>
                    <a:lnTo>
                      <a:pt x="0" y="76"/>
                    </a:lnTo>
                    <a:lnTo>
                      <a:pt x="5" y="68"/>
                    </a:lnTo>
                    <a:lnTo>
                      <a:pt x="13" y="58"/>
                    </a:lnTo>
                    <a:lnTo>
                      <a:pt x="20" y="45"/>
                    </a:lnTo>
                    <a:lnTo>
                      <a:pt x="29" y="30"/>
                    </a:lnTo>
                    <a:lnTo>
                      <a:pt x="39" y="18"/>
                    </a:lnTo>
                    <a:lnTo>
                      <a:pt x="46" y="7"/>
                    </a:lnTo>
                    <a:lnTo>
                      <a:pt x="52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3" name="Freeform 124"/>
              <p:cNvSpPr>
                <a:spLocks/>
              </p:cNvSpPr>
              <p:nvPr/>
            </p:nvSpPr>
            <p:spPr bwMode="auto">
              <a:xfrm>
                <a:off x="1319" y="425"/>
                <a:ext cx="24" cy="32"/>
              </a:xfrm>
              <a:custGeom>
                <a:avLst/>
                <a:gdLst>
                  <a:gd name="T0" fmla="*/ 0 w 49"/>
                  <a:gd name="T1" fmla="*/ 0 h 64"/>
                  <a:gd name="T2" fmla="*/ 0 w 49"/>
                  <a:gd name="T3" fmla="*/ 1 h 64"/>
                  <a:gd name="T4" fmla="*/ 0 w 49"/>
                  <a:gd name="T5" fmla="*/ 1 h 64"/>
                  <a:gd name="T6" fmla="*/ 0 w 49"/>
                  <a:gd name="T7" fmla="*/ 1 h 64"/>
                  <a:gd name="T8" fmla="*/ 0 w 49"/>
                  <a:gd name="T9" fmla="*/ 1 h 64"/>
                  <a:gd name="T10" fmla="*/ 0 w 49"/>
                  <a:gd name="T11" fmla="*/ 1 h 64"/>
                  <a:gd name="T12" fmla="*/ 0 w 49"/>
                  <a:gd name="T13" fmla="*/ 1 h 64"/>
                  <a:gd name="T14" fmla="*/ 0 w 49"/>
                  <a:gd name="T15" fmla="*/ 1 h 64"/>
                  <a:gd name="T16" fmla="*/ 0 w 49"/>
                  <a:gd name="T17" fmla="*/ 1 h 64"/>
                  <a:gd name="T18" fmla="*/ 0 w 49"/>
                  <a:gd name="T19" fmla="*/ 1 h 64"/>
                  <a:gd name="T20" fmla="*/ 0 w 49"/>
                  <a:gd name="T21" fmla="*/ 1 h 64"/>
                  <a:gd name="T22" fmla="*/ 0 w 49"/>
                  <a:gd name="T23" fmla="*/ 1 h 64"/>
                  <a:gd name="T24" fmla="*/ 0 w 49"/>
                  <a:gd name="T25" fmla="*/ 1 h 64"/>
                  <a:gd name="T26" fmla="*/ 0 w 49"/>
                  <a:gd name="T27" fmla="*/ 1 h 64"/>
                  <a:gd name="T28" fmla="*/ 0 w 49"/>
                  <a:gd name="T29" fmla="*/ 1 h 64"/>
                  <a:gd name="T30" fmla="*/ 0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4"/>
                  <a:gd name="T53" fmla="*/ 49 w 4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4">
                    <a:moveTo>
                      <a:pt x="47" y="0"/>
                    </a:moveTo>
                    <a:lnTo>
                      <a:pt x="49" y="3"/>
                    </a:lnTo>
                    <a:lnTo>
                      <a:pt x="46" y="11"/>
                    </a:lnTo>
                    <a:lnTo>
                      <a:pt x="43" y="20"/>
                    </a:lnTo>
                    <a:lnTo>
                      <a:pt x="37" y="31"/>
                    </a:lnTo>
                    <a:lnTo>
                      <a:pt x="29" y="41"/>
                    </a:lnTo>
                    <a:lnTo>
                      <a:pt x="20" y="52"/>
                    </a:lnTo>
                    <a:lnTo>
                      <a:pt x="11" y="60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8"/>
                    </a:lnTo>
                    <a:lnTo>
                      <a:pt x="18" y="37"/>
                    </a:lnTo>
                    <a:lnTo>
                      <a:pt x="26" y="25"/>
                    </a:lnTo>
                    <a:lnTo>
                      <a:pt x="32" y="16"/>
                    </a:lnTo>
                    <a:lnTo>
                      <a:pt x="38" y="6"/>
                    </a:lnTo>
                    <a:lnTo>
                      <a:pt x="44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4" name="Freeform 125"/>
              <p:cNvSpPr>
                <a:spLocks/>
              </p:cNvSpPr>
              <p:nvPr/>
            </p:nvSpPr>
            <p:spPr bwMode="auto">
              <a:xfrm>
                <a:off x="1306" y="425"/>
                <a:ext cx="21" cy="23"/>
              </a:xfrm>
              <a:custGeom>
                <a:avLst/>
                <a:gdLst>
                  <a:gd name="T0" fmla="*/ 0 w 43"/>
                  <a:gd name="T1" fmla="*/ 0 h 46"/>
                  <a:gd name="T2" fmla="*/ 0 w 43"/>
                  <a:gd name="T3" fmla="*/ 1 h 46"/>
                  <a:gd name="T4" fmla="*/ 0 w 43"/>
                  <a:gd name="T5" fmla="*/ 1 h 46"/>
                  <a:gd name="T6" fmla="*/ 0 w 43"/>
                  <a:gd name="T7" fmla="*/ 1 h 46"/>
                  <a:gd name="T8" fmla="*/ 0 w 43"/>
                  <a:gd name="T9" fmla="*/ 1 h 46"/>
                  <a:gd name="T10" fmla="*/ 0 w 43"/>
                  <a:gd name="T11" fmla="*/ 1 h 46"/>
                  <a:gd name="T12" fmla="*/ 0 w 43"/>
                  <a:gd name="T13" fmla="*/ 1 h 46"/>
                  <a:gd name="T14" fmla="*/ 0 w 43"/>
                  <a:gd name="T15" fmla="*/ 1 h 46"/>
                  <a:gd name="T16" fmla="*/ 0 w 43"/>
                  <a:gd name="T17" fmla="*/ 1 h 46"/>
                  <a:gd name="T18" fmla="*/ 0 w 43"/>
                  <a:gd name="T19" fmla="*/ 1 h 46"/>
                  <a:gd name="T20" fmla="*/ 0 w 43"/>
                  <a:gd name="T21" fmla="*/ 1 h 46"/>
                  <a:gd name="T22" fmla="*/ 0 w 43"/>
                  <a:gd name="T23" fmla="*/ 1 h 46"/>
                  <a:gd name="T24" fmla="*/ 0 w 43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6"/>
                  <a:gd name="T41" fmla="*/ 43 w 43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6">
                    <a:moveTo>
                      <a:pt x="41" y="0"/>
                    </a:moveTo>
                    <a:lnTo>
                      <a:pt x="43" y="3"/>
                    </a:lnTo>
                    <a:lnTo>
                      <a:pt x="40" y="9"/>
                    </a:lnTo>
                    <a:lnTo>
                      <a:pt x="35" y="17"/>
                    </a:lnTo>
                    <a:lnTo>
                      <a:pt x="28" y="26"/>
                    </a:lnTo>
                    <a:lnTo>
                      <a:pt x="20" y="33"/>
                    </a:lnTo>
                    <a:lnTo>
                      <a:pt x="12" y="41"/>
                    </a:lnTo>
                    <a:lnTo>
                      <a:pt x="5" y="44"/>
                    </a:lnTo>
                    <a:lnTo>
                      <a:pt x="0" y="46"/>
                    </a:lnTo>
                    <a:lnTo>
                      <a:pt x="9" y="35"/>
                    </a:lnTo>
                    <a:lnTo>
                      <a:pt x="21" y="20"/>
                    </a:lnTo>
                    <a:lnTo>
                      <a:pt x="34" y="6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5" name="Freeform 126"/>
              <p:cNvSpPr>
                <a:spLocks/>
              </p:cNvSpPr>
              <p:nvPr/>
            </p:nvSpPr>
            <p:spPr bwMode="auto">
              <a:xfrm>
                <a:off x="1298" y="429"/>
                <a:ext cx="14" cy="15"/>
              </a:xfrm>
              <a:custGeom>
                <a:avLst/>
                <a:gdLst>
                  <a:gd name="T0" fmla="*/ 1 w 27"/>
                  <a:gd name="T1" fmla="*/ 0 h 29"/>
                  <a:gd name="T2" fmla="*/ 1 w 27"/>
                  <a:gd name="T3" fmla="*/ 1 h 29"/>
                  <a:gd name="T4" fmla="*/ 1 w 27"/>
                  <a:gd name="T5" fmla="*/ 1 h 29"/>
                  <a:gd name="T6" fmla="*/ 1 w 27"/>
                  <a:gd name="T7" fmla="*/ 1 h 29"/>
                  <a:gd name="T8" fmla="*/ 0 w 27"/>
                  <a:gd name="T9" fmla="*/ 1 h 29"/>
                  <a:gd name="T10" fmla="*/ 1 w 27"/>
                  <a:gd name="T11" fmla="*/ 1 h 29"/>
                  <a:gd name="T12" fmla="*/ 1 w 27"/>
                  <a:gd name="T13" fmla="*/ 1 h 29"/>
                  <a:gd name="T14" fmla="*/ 1 w 27"/>
                  <a:gd name="T15" fmla="*/ 0 h 29"/>
                  <a:gd name="T16" fmla="*/ 1 w 27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29"/>
                  <a:gd name="T29" fmla="*/ 27 w 27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29">
                    <a:moveTo>
                      <a:pt x="27" y="0"/>
                    </a:moveTo>
                    <a:lnTo>
                      <a:pt x="27" y="8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29"/>
                    </a:lnTo>
                    <a:lnTo>
                      <a:pt x="9" y="23"/>
                    </a:lnTo>
                    <a:lnTo>
                      <a:pt x="17" y="11"/>
                    </a:lnTo>
                    <a:lnTo>
                      <a:pt x="23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6" name="Freeform 127"/>
              <p:cNvSpPr>
                <a:spLocks/>
              </p:cNvSpPr>
              <p:nvPr/>
            </p:nvSpPr>
            <p:spPr bwMode="auto">
              <a:xfrm>
                <a:off x="1421" y="431"/>
                <a:ext cx="15" cy="20"/>
              </a:xfrm>
              <a:custGeom>
                <a:avLst/>
                <a:gdLst>
                  <a:gd name="T0" fmla="*/ 0 w 31"/>
                  <a:gd name="T1" fmla="*/ 1 h 40"/>
                  <a:gd name="T2" fmla="*/ 0 w 31"/>
                  <a:gd name="T3" fmla="*/ 1 h 40"/>
                  <a:gd name="T4" fmla="*/ 0 w 31"/>
                  <a:gd name="T5" fmla="*/ 1 h 40"/>
                  <a:gd name="T6" fmla="*/ 0 w 31"/>
                  <a:gd name="T7" fmla="*/ 1 h 40"/>
                  <a:gd name="T8" fmla="*/ 0 w 31"/>
                  <a:gd name="T9" fmla="*/ 0 h 40"/>
                  <a:gd name="T10" fmla="*/ 0 w 31"/>
                  <a:gd name="T11" fmla="*/ 1 h 40"/>
                  <a:gd name="T12" fmla="*/ 0 w 31"/>
                  <a:gd name="T13" fmla="*/ 1 h 40"/>
                  <a:gd name="T14" fmla="*/ 0 w 31"/>
                  <a:gd name="T15" fmla="*/ 1 h 40"/>
                  <a:gd name="T16" fmla="*/ 0 w 31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0"/>
                  <a:gd name="T29" fmla="*/ 31 w 31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0">
                    <a:moveTo>
                      <a:pt x="0" y="40"/>
                    </a:moveTo>
                    <a:lnTo>
                      <a:pt x="5" y="31"/>
                    </a:lnTo>
                    <a:lnTo>
                      <a:pt x="14" y="16"/>
                    </a:lnTo>
                    <a:lnTo>
                      <a:pt x="23" y="4"/>
                    </a:lnTo>
                    <a:lnTo>
                      <a:pt x="31" y="0"/>
                    </a:lnTo>
                    <a:lnTo>
                      <a:pt x="31" y="10"/>
                    </a:lnTo>
                    <a:lnTo>
                      <a:pt x="21" y="20"/>
                    </a:lnTo>
                    <a:lnTo>
                      <a:pt x="9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7" name="Freeform 128"/>
              <p:cNvSpPr>
                <a:spLocks/>
              </p:cNvSpPr>
              <p:nvPr/>
            </p:nvSpPr>
            <p:spPr bwMode="auto">
              <a:xfrm>
                <a:off x="1420" y="451"/>
                <a:ext cx="20" cy="8"/>
              </a:xfrm>
              <a:custGeom>
                <a:avLst/>
                <a:gdLst>
                  <a:gd name="T0" fmla="*/ 0 w 41"/>
                  <a:gd name="T1" fmla="*/ 0 h 15"/>
                  <a:gd name="T2" fmla="*/ 0 w 41"/>
                  <a:gd name="T3" fmla="*/ 1 h 15"/>
                  <a:gd name="T4" fmla="*/ 0 w 41"/>
                  <a:gd name="T5" fmla="*/ 1 h 15"/>
                  <a:gd name="T6" fmla="*/ 0 w 41"/>
                  <a:gd name="T7" fmla="*/ 1 h 15"/>
                  <a:gd name="T8" fmla="*/ 0 w 41"/>
                  <a:gd name="T9" fmla="*/ 1 h 15"/>
                  <a:gd name="T10" fmla="*/ 0 w 41"/>
                  <a:gd name="T11" fmla="*/ 1 h 15"/>
                  <a:gd name="T12" fmla="*/ 0 w 41"/>
                  <a:gd name="T13" fmla="*/ 1 h 15"/>
                  <a:gd name="T14" fmla="*/ 0 w 41"/>
                  <a:gd name="T15" fmla="*/ 1 h 15"/>
                  <a:gd name="T16" fmla="*/ 0 w 41"/>
                  <a:gd name="T17" fmla="*/ 1 h 15"/>
                  <a:gd name="T18" fmla="*/ 0 w 41"/>
                  <a:gd name="T19" fmla="*/ 1 h 15"/>
                  <a:gd name="T20" fmla="*/ 0 w 41"/>
                  <a:gd name="T21" fmla="*/ 1 h 15"/>
                  <a:gd name="T22" fmla="*/ 0 w 41"/>
                  <a:gd name="T23" fmla="*/ 0 h 15"/>
                  <a:gd name="T24" fmla="*/ 0 w 41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15"/>
                  <a:gd name="T41" fmla="*/ 41 w 41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15">
                    <a:moveTo>
                      <a:pt x="0" y="0"/>
                    </a:moveTo>
                    <a:lnTo>
                      <a:pt x="7" y="3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41" y="13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2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0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8" name="Freeform 129"/>
              <p:cNvSpPr>
                <a:spLocks/>
              </p:cNvSpPr>
              <p:nvPr/>
            </p:nvSpPr>
            <p:spPr bwMode="auto">
              <a:xfrm>
                <a:off x="1424" y="442"/>
                <a:ext cx="22" cy="7"/>
              </a:xfrm>
              <a:custGeom>
                <a:avLst/>
                <a:gdLst>
                  <a:gd name="T0" fmla="*/ 0 w 44"/>
                  <a:gd name="T1" fmla="*/ 1 h 14"/>
                  <a:gd name="T2" fmla="*/ 1 w 44"/>
                  <a:gd name="T3" fmla="*/ 1 h 14"/>
                  <a:gd name="T4" fmla="*/ 1 w 44"/>
                  <a:gd name="T5" fmla="*/ 1 h 14"/>
                  <a:gd name="T6" fmla="*/ 1 w 44"/>
                  <a:gd name="T7" fmla="*/ 1 h 14"/>
                  <a:gd name="T8" fmla="*/ 1 w 44"/>
                  <a:gd name="T9" fmla="*/ 1 h 14"/>
                  <a:gd name="T10" fmla="*/ 1 w 44"/>
                  <a:gd name="T11" fmla="*/ 1 h 14"/>
                  <a:gd name="T12" fmla="*/ 1 w 44"/>
                  <a:gd name="T13" fmla="*/ 1 h 14"/>
                  <a:gd name="T14" fmla="*/ 1 w 44"/>
                  <a:gd name="T15" fmla="*/ 1 h 14"/>
                  <a:gd name="T16" fmla="*/ 1 w 44"/>
                  <a:gd name="T17" fmla="*/ 1 h 14"/>
                  <a:gd name="T18" fmla="*/ 1 w 44"/>
                  <a:gd name="T19" fmla="*/ 0 h 14"/>
                  <a:gd name="T20" fmla="*/ 1 w 44"/>
                  <a:gd name="T21" fmla="*/ 1 h 14"/>
                  <a:gd name="T22" fmla="*/ 1 w 44"/>
                  <a:gd name="T23" fmla="*/ 1 h 14"/>
                  <a:gd name="T24" fmla="*/ 0 w 44"/>
                  <a:gd name="T25" fmla="*/ 1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14"/>
                  <a:gd name="T41" fmla="*/ 44 w 44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14">
                    <a:moveTo>
                      <a:pt x="0" y="14"/>
                    </a:moveTo>
                    <a:lnTo>
                      <a:pt x="3" y="14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5" y="13"/>
                    </a:lnTo>
                    <a:lnTo>
                      <a:pt x="32" y="11"/>
                    </a:lnTo>
                    <a:lnTo>
                      <a:pt x="38" y="10"/>
                    </a:lnTo>
                    <a:lnTo>
                      <a:pt x="43" y="6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26" y="3"/>
                    </a:lnTo>
                    <a:lnTo>
                      <a:pt x="11" y="1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9" name="Freeform 130"/>
              <p:cNvSpPr>
                <a:spLocks/>
              </p:cNvSpPr>
              <p:nvPr/>
            </p:nvSpPr>
            <p:spPr bwMode="auto">
              <a:xfrm>
                <a:off x="1413" y="454"/>
                <a:ext cx="21" cy="16"/>
              </a:xfrm>
              <a:custGeom>
                <a:avLst/>
                <a:gdLst>
                  <a:gd name="T0" fmla="*/ 0 w 43"/>
                  <a:gd name="T1" fmla="*/ 0 h 32"/>
                  <a:gd name="T2" fmla="*/ 0 w 43"/>
                  <a:gd name="T3" fmla="*/ 1 h 32"/>
                  <a:gd name="T4" fmla="*/ 0 w 43"/>
                  <a:gd name="T5" fmla="*/ 1 h 32"/>
                  <a:gd name="T6" fmla="*/ 0 w 43"/>
                  <a:gd name="T7" fmla="*/ 1 h 32"/>
                  <a:gd name="T8" fmla="*/ 0 w 43"/>
                  <a:gd name="T9" fmla="*/ 1 h 32"/>
                  <a:gd name="T10" fmla="*/ 0 w 43"/>
                  <a:gd name="T11" fmla="*/ 1 h 32"/>
                  <a:gd name="T12" fmla="*/ 0 w 43"/>
                  <a:gd name="T13" fmla="*/ 1 h 32"/>
                  <a:gd name="T14" fmla="*/ 0 w 43"/>
                  <a:gd name="T15" fmla="*/ 1 h 32"/>
                  <a:gd name="T16" fmla="*/ 0 w 43"/>
                  <a:gd name="T17" fmla="*/ 1 h 32"/>
                  <a:gd name="T18" fmla="*/ 0 w 43"/>
                  <a:gd name="T19" fmla="*/ 1 h 32"/>
                  <a:gd name="T20" fmla="*/ 0 w 43"/>
                  <a:gd name="T21" fmla="*/ 1 h 32"/>
                  <a:gd name="T22" fmla="*/ 0 w 43"/>
                  <a:gd name="T23" fmla="*/ 1 h 32"/>
                  <a:gd name="T24" fmla="*/ 0 w 4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32"/>
                  <a:gd name="T41" fmla="*/ 43 w 43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32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20" y="10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9" y="26"/>
                    </a:lnTo>
                    <a:lnTo>
                      <a:pt x="43" y="29"/>
                    </a:lnTo>
                    <a:lnTo>
                      <a:pt x="43" y="32"/>
                    </a:lnTo>
                    <a:lnTo>
                      <a:pt x="35" y="30"/>
                    </a:lnTo>
                    <a:lnTo>
                      <a:pt x="21" y="20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0" name="Freeform 131"/>
              <p:cNvSpPr>
                <a:spLocks/>
              </p:cNvSpPr>
              <p:nvPr/>
            </p:nvSpPr>
            <p:spPr bwMode="auto">
              <a:xfrm>
                <a:off x="1304" y="448"/>
                <a:ext cx="6" cy="29"/>
              </a:xfrm>
              <a:custGeom>
                <a:avLst/>
                <a:gdLst>
                  <a:gd name="T0" fmla="*/ 0 w 13"/>
                  <a:gd name="T1" fmla="*/ 0 h 58"/>
                  <a:gd name="T2" fmla="*/ 0 w 13"/>
                  <a:gd name="T3" fmla="*/ 1 h 58"/>
                  <a:gd name="T4" fmla="*/ 0 w 13"/>
                  <a:gd name="T5" fmla="*/ 1 h 58"/>
                  <a:gd name="T6" fmla="*/ 0 w 13"/>
                  <a:gd name="T7" fmla="*/ 1 h 58"/>
                  <a:gd name="T8" fmla="*/ 0 w 13"/>
                  <a:gd name="T9" fmla="*/ 1 h 58"/>
                  <a:gd name="T10" fmla="*/ 0 w 13"/>
                  <a:gd name="T11" fmla="*/ 1 h 58"/>
                  <a:gd name="T12" fmla="*/ 0 w 13"/>
                  <a:gd name="T13" fmla="*/ 1 h 58"/>
                  <a:gd name="T14" fmla="*/ 0 w 13"/>
                  <a:gd name="T15" fmla="*/ 1 h 58"/>
                  <a:gd name="T16" fmla="*/ 0 w 13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58"/>
                  <a:gd name="T29" fmla="*/ 13 w 13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58">
                    <a:moveTo>
                      <a:pt x="8" y="0"/>
                    </a:moveTo>
                    <a:lnTo>
                      <a:pt x="11" y="14"/>
                    </a:lnTo>
                    <a:lnTo>
                      <a:pt x="13" y="34"/>
                    </a:lnTo>
                    <a:lnTo>
                      <a:pt x="11" y="49"/>
                    </a:lnTo>
                    <a:lnTo>
                      <a:pt x="5" y="58"/>
                    </a:lnTo>
                    <a:lnTo>
                      <a:pt x="0" y="52"/>
                    </a:lnTo>
                    <a:lnTo>
                      <a:pt x="2" y="35"/>
                    </a:lnTo>
                    <a:lnTo>
                      <a:pt x="7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1" name="Freeform 132"/>
              <p:cNvSpPr>
                <a:spLocks/>
              </p:cNvSpPr>
              <p:nvPr/>
            </p:nvSpPr>
            <p:spPr bwMode="auto">
              <a:xfrm>
                <a:off x="1292" y="444"/>
                <a:ext cx="9" cy="28"/>
              </a:xfrm>
              <a:custGeom>
                <a:avLst/>
                <a:gdLst>
                  <a:gd name="T0" fmla="*/ 1 w 16"/>
                  <a:gd name="T1" fmla="*/ 0 h 57"/>
                  <a:gd name="T2" fmla="*/ 1 w 16"/>
                  <a:gd name="T3" fmla="*/ 0 h 57"/>
                  <a:gd name="T4" fmla="*/ 1 w 16"/>
                  <a:gd name="T5" fmla="*/ 0 h 57"/>
                  <a:gd name="T6" fmla="*/ 1 w 16"/>
                  <a:gd name="T7" fmla="*/ 0 h 57"/>
                  <a:gd name="T8" fmla="*/ 1 w 16"/>
                  <a:gd name="T9" fmla="*/ 0 h 57"/>
                  <a:gd name="T10" fmla="*/ 0 w 16"/>
                  <a:gd name="T11" fmla="*/ 0 h 57"/>
                  <a:gd name="T12" fmla="*/ 1 w 16"/>
                  <a:gd name="T13" fmla="*/ 0 h 57"/>
                  <a:gd name="T14" fmla="*/ 1 w 16"/>
                  <a:gd name="T15" fmla="*/ 0 h 57"/>
                  <a:gd name="T16" fmla="*/ 1 w 1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7"/>
                  <a:gd name="T29" fmla="*/ 16 w 1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7">
                    <a:moveTo>
                      <a:pt x="16" y="0"/>
                    </a:moveTo>
                    <a:lnTo>
                      <a:pt x="16" y="14"/>
                    </a:lnTo>
                    <a:lnTo>
                      <a:pt x="15" y="32"/>
                    </a:lnTo>
                    <a:lnTo>
                      <a:pt x="10" y="49"/>
                    </a:lnTo>
                    <a:lnTo>
                      <a:pt x="3" y="57"/>
                    </a:lnTo>
                    <a:lnTo>
                      <a:pt x="0" y="49"/>
                    </a:lnTo>
                    <a:lnTo>
                      <a:pt x="4" y="32"/>
                    </a:lnTo>
                    <a:lnTo>
                      <a:pt x="12" y="1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2" name="Freeform 133"/>
              <p:cNvSpPr>
                <a:spLocks/>
              </p:cNvSpPr>
              <p:nvPr/>
            </p:nvSpPr>
            <p:spPr bwMode="auto">
              <a:xfrm>
                <a:off x="1319" y="456"/>
                <a:ext cx="5" cy="27"/>
              </a:xfrm>
              <a:custGeom>
                <a:avLst/>
                <a:gdLst>
                  <a:gd name="T0" fmla="*/ 0 w 11"/>
                  <a:gd name="T1" fmla="*/ 0 h 53"/>
                  <a:gd name="T2" fmla="*/ 0 w 11"/>
                  <a:gd name="T3" fmla="*/ 1 h 53"/>
                  <a:gd name="T4" fmla="*/ 0 w 11"/>
                  <a:gd name="T5" fmla="*/ 1 h 53"/>
                  <a:gd name="T6" fmla="*/ 0 w 11"/>
                  <a:gd name="T7" fmla="*/ 1 h 53"/>
                  <a:gd name="T8" fmla="*/ 0 w 11"/>
                  <a:gd name="T9" fmla="*/ 1 h 53"/>
                  <a:gd name="T10" fmla="*/ 0 w 11"/>
                  <a:gd name="T11" fmla="*/ 1 h 53"/>
                  <a:gd name="T12" fmla="*/ 0 w 11"/>
                  <a:gd name="T13" fmla="*/ 1 h 53"/>
                  <a:gd name="T14" fmla="*/ 0 w 11"/>
                  <a:gd name="T15" fmla="*/ 1 h 53"/>
                  <a:gd name="T16" fmla="*/ 0 w 11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3"/>
                  <a:gd name="T29" fmla="*/ 11 w 11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3">
                    <a:moveTo>
                      <a:pt x="3" y="0"/>
                    </a:moveTo>
                    <a:lnTo>
                      <a:pt x="8" y="7"/>
                    </a:lnTo>
                    <a:lnTo>
                      <a:pt x="11" y="24"/>
                    </a:lnTo>
                    <a:lnTo>
                      <a:pt x="11" y="43"/>
                    </a:lnTo>
                    <a:lnTo>
                      <a:pt x="6" y="53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3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3" name="Freeform 134"/>
              <p:cNvSpPr>
                <a:spLocks/>
              </p:cNvSpPr>
              <p:nvPr/>
            </p:nvSpPr>
            <p:spPr bwMode="auto">
              <a:xfrm>
                <a:off x="1331" y="458"/>
                <a:ext cx="11" cy="32"/>
              </a:xfrm>
              <a:custGeom>
                <a:avLst/>
                <a:gdLst>
                  <a:gd name="T0" fmla="*/ 0 w 22"/>
                  <a:gd name="T1" fmla="*/ 0 h 63"/>
                  <a:gd name="T2" fmla="*/ 1 w 22"/>
                  <a:gd name="T3" fmla="*/ 1 h 63"/>
                  <a:gd name="T4" fmla="*/ 1 w 22"/>
                  <a:gd name="T5" fmla="*/ 1 h 63"/>
                  <a:gd name="T6" fmla="*/ 1 w 22"/>
                  <a:gd name="T7" fmla="*/ 1 h 63"/>
                  <a:gd name="T8" fmla="*/ 1 w 22"/>
                  <a:gd name="T9" fmla="*/ 1 h 63"/>
                  <a:gd name="T10" fmla="*/ 1 w 22"/>
                  <a:gd name="T11" fmla="*/ 1 h 63"/>
                  <a:gd name="T12" fmla="*/ 1 w 22"/>
                  <a:gd name="T13" fmla="*/ 1 h 63"/>
                  <a:gd name="T14" fmla="*/ 1 w 22"/>
                  <a:gd name="T15" fmla="*/ 1 h 63"/>
                  <a:gd name="T16" fmla="*/ 0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0" y="0"/>
                    </a:moveTo>
                    <a:lnTo>
                      <a:pt x="10" y="16"/>
                    </a:lnTo>
                    <a:lnTo>
                      <a:pt x="19" y="36"/>
                    </a:lnTo>
                    <a:lnTo>
                      <a:pt x="22" y="54"/>
                    </a:lnTo>
                    <a:lnTo>
                      <a:pt x="19" y="63"/>
                    </a:lnTo>
                    <a:lnTo>
                      <a:pt x="11" y="57"/>
                    </a:lnTo>
                    <a:lnTo>
                      <a:pt x="7" y="37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4" name="Freeform 135"/>
              <p:cNvSpPr>
                <a:spLocks/>
              </p:cNvSpPr>
              <p:nvPr/>
            </p:nvSpPr>
            <p:spPr bwMode="auto">
              <a:xfrm>
                <a:off x="1346" y="463"/>
                <a:ext cx="12" cy="33"/>
              </a:xfrm>
              <a:custGeom>
                <a:avLst/>
                <a:gdLst>
                  <a:gd name="T0" fmla="*/ 0 w 25"/>
                  <a:gd name="T1" fmla="*/ 0 h 67"/>
                  <a:gd name="T2" fmla="*/ 0 w 25"/>
                  <a:gd name="T3" fmla="*/ 0 h 67"/>
                  <a:gd name="T4" fmla="*/ 0 w 25"/>
                  <a:gd name="T5" fmla="*/ 0 h 67"/>
                  <a:gd name="T6" fmla="*/ 0 w 25"/>
                  <a:gd name="T7" fmla="*/ 0 h 67"/>
                  <a:gd name="T8" fmla="*/ 0 w 25"/>
                  <a:gd name="T9" fmla="*/ 0 h 67"/>
                  <a:gd name="T10" fmla="*/ 0 w 25"/>
                  <a:gd name="T11" fmla="*/ 0 h 67"/>
                  <a:gd name="T12" fmla="*/ 0 w 25"/>
                  <a:gd name="T13" fmla="*/ 0 h 67"/>
                  <a:gd name="T14" fmla="*/ 0 w 25"/>
                  <a:gd name="T15" fmla="*/ 0 h 67"/>
                  <a:gd name="T16" fmla="*/ 0 w 25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7"/>
                  <a:gd name="T29" fmla="*/ 25 w 25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7">
                    <a:moveTo>
                      <a:pt x="0" y="0"/>
                    </a:moveTo>
                    <a:lnTo>
                      <a:pt x="10" y="15"/>
                    </a:lnTo>
                    <a:lnTo>
                      <a:pt x="19" y="38"/>
                    </a:lnTo>
                    <a:lnTo>
                      <a:pt x="25" y="59"/>
                    </a:lnTo>
                    <a:lnTo>
                      <a:pt x="22" y="67"/>
                    </a:lnTo>
                    <a:lnTo>
                      <a:pt x="14" y="58"/>
                    </a:lnTo>
                    <a:lnTo>
                      <a:pt x="8" y="36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5" name="Freeform 136"/>
              <p:cNvSpPr>
                <a:spLocks/>
              </p:cNvSpPr>
              <p:nvPr/>
            </p:nvSpPr>
            <p:spPr bwMode="auto">
              <a:xfrm>
                <a:off x="1372" y="461"/>
                <a:ext cx="21" cy="36"/>
              </a:xfrm>
              <a:custGeom>
                <a:avLst/>
                <a:gdLst>
                  <a:gd name="T0" fmla="*/ 0 w 43"/>
                  <a:gd name="T1" fmla="*/ 0 h 71"/>
                  <a:gd name="T2" fmla="*/ 0 w 43"/>
                  <a:gd name="T3" fmla="*/ 1 h 71"/>
                  <a:gd name="T4" fmla="*/ 0 w 43"/>
                  <a:gd name="T5" fmla="*/ 1 h 71"/>
                  <a:gd name="T6" fmla="*/ 0 w 43"/>
                  <a:gd name="T7" fmla="*/ 1 h 71"/>
                  <a:gd name="T8" fmla="*/ 0 w 43"/>
                  <a:gd name="T9" fmla="*/ 1 h 71"/>
                  <a:gd name="T10" fmla="*/ 0 w 43"/>
                  <a:gd name="T11" fmla="*/ 1 h 71"/>
                  <a:gd name="T12" fmla="*/ 0 w 43"/>
                  <a:gd name="T13" fmla="*/ 1 h 71"/>
                  <a:gd name="T14" fmla="*/ 0 w 43"/>
                  <a:gd name="T15" fmla="*/ 1 h 71"/>
                  <a:gd name="T16" fmla="*/ 0 w 43"/>
                  <a:gd name="T17" fmla="*/ 1 h 71"/>
                  <a:gd name="T18" fmla="*/ 0 w 43"/>
                  <a:gd name="T19" fmla="*/ 1 h 71"/>
                  <a:gd name="T20" fmla="*/ 0 w 43"/>
                  <a:gd name="T21" fmla="*/ 1 h 71"/>
                  <a:gd name="T22" fmla="*/ 0 w 43"/>
                  <a:gd name="T23" fmla="*/ 1 h 71"/>
                  <a:gd name="T24" fmla="*/ 0 w 43"/>
                  <a:gd name="T25" fmla="*/ 0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1"/>
                  <a:gd name="T41" fmla="*/ 43 w 43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1">
                    <a:moveTo>
                      <a:pt x="0" y="0"/>
                    </a:moveTo>
                    <a:lnTo>
                      <a:pt x="8" y="6"/>
                    </a:lnTo>
                    <a:lnTo>
                      <a:pt x="16" y="15"/>
                    </a:lnTo>
                    <a:lnTo>
                      <a:pt x="23" y="26"/>
                    </a:lnTo>
                    <a:lnTo>
                      <a:pt x="31" y="38"/>
                    </a:lnTo>
                    <a:lnTo>
                      <a:pt x="37" y="48"/>
                    </a:lnTo>
                    <a:lnTo>
                      <a:pt x="42" y="59"/>
                    </a:lnTo>
                    <a:lnTo>
                      <a:pt x="43" y="67"/>
                    </a:lnTo>
                    <a:lnTo>
                      <a:pt x="42" y="71"/>
                    </a:lnTo>
                    <a:lnTo>
                      <a:pt x="32" y="62"/>
                    </a:lnTo>
                    <a:lnTo>
                      <a:pt x="22" y="39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6" name="Freeform 137"/>
              <p:cNvSpPr>
                <a:spLocks/>
              </p:cNvSpPr>
              <p:nvPr/>
            </p:nvSpPr>
            <p:spPr bwMode="auto">
              <a:xfrm>
                <a:off x="1401" y="456"/>
                <a:ext cx="24" cy="33"/>
              </a:xfrm>
              <a:custGeom>
                <a:avLst/>
                <a:gdLst>
                  <a:gd name="T0" fmla="*/ 0 w 49"/>
                  <a:gd name="T1" fmla="*/ 0 h 66"/>
                  <a:gd name="T2" fmla="*/ 0 w 49"/>
                  <a:gd name="T3" fmla="*/ 1 h 66"/>
                  <a:gd name="T4" fmla="*/ 0 w 49"/>
                  <a:gd name="T5" fmla="*/ 1 h 66"/>
                  <a:gd name="T6" fmla="*/ 0 w 49"/>
                  <a:gd name="T7" fmla="*/ 1 h 66"/>
                  <a:gd name="T8" fmla="*/ 0 w 49"/>
                  <a:gd name="T9" fmla="*/ 1 h 66"/>
                  <a:gd name="T10" fmla="*/ 0 w 49"/>
                  <a:gd name="T11" fmla="*/ 1 h 66"/>
                  <a:gd name="T12" fmla="*/ 0 w 49"/>
                  <a:gd name="T13" fmla="*/ 1 h 66"/>
                  <a:gd name="T14" fmla="*/ 0 w 49"/>
                  <a:gd name="T15" fmla="*/ 1 h 66"/>
                  <a:gd name="T16" fmla="*/ 0 w 49"/>
                  <a:gd name="T17" fmla="*/ 1 h 66"/>
                  <a:gd name="T18" fmla="*/ 0 w 49"/>
                  <a:gd name="T19" fmla="*/ 1 h 66"/>
                  <a:gd name="T20" fmla="*/ 0 w 49"/>
                  <a:gd name="T21" fmla="*/ 1 h 66"/>
                  <a:gd name="T22" fmla="*/ 0 w 49"/>
                  <a:gd name="T23" fmla="*/ 1 h 66"/>
                  <a:gd name="T24" fmla="*/ 0 w 49"/>
                  <a:gd name="T25" fmla="*/ 1 h 66"/>
                  <a:gd name="T26" fmla="*/ 0 w 49"/>
                  <a:gd name="T27" fmla="*/ 1 h 66"/>
                  <a:gd name="T28" fmla="*/ 0 w 49"/>
                  <a:gd name="T29" fmla="*/ 1 h 66"/>
                  <a:gd name="T30" fmla="*/ 0 w 49"/>
                  <a:gd name="T31" fmla="*/ 1 h 66"/>
                  <a:gd name="T32" fmla="*/ 0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0" y="0"/>
                    </a:moveTo>
                    <a:lnTo>
                      <a:pt x="6" y="4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3"/>
                    </a:lnTo>
                    <a:lnTo>
                      <a:pt x="40" y="44"/>
                    </a:lnTo>
                    <a:lnTo>
                      <a:pt x="46" y="53"/>
                    </a:lnTo>
                    <a:lnTo>
                      <a:pt x="49" y="61"/>
                    </a:lnTo>
                    <a:lnTo>
                      <a:pt x="48" y="66"/>
                    </a:lnTo>
                    <a:lnTo>
                      <a:pt x="43" y="64"/>
                    </a:lnTo>
                    <a:lnTo>
                      <a:pt x="37" y="58"/>
                    </a:lnTo>
                    <a:lnTo>
                      <a:pt x="29" y="49"/>
                    </a:lnTo>
                    <a:lnTo>
                      <a:pt x="23" y="37"/>
                    </a:lnTo>
                    <a:lnTo>
                      <a:pt x="16" y="24"/>
                    </a:lnTo>
                    <a:lnTo>
                      <a:pt x="10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7" name="Freeform 138"/>
              <p:cNvSpPr>
                <a:spLocks/>
              </p:cNvSpPr>
              <p:nvPr/>
            </p:nvSpPr>
            <p:spPr bwMode="auto">
              <a:xfrm>
                <a:off x="1359" y="464"/>
                <a:ext cx="20" cy="29"/>
              </a:xfrm>
              <a:custGeom>
                <a:avLst/>
                <a:gdLst>
                  <a:gd name="T0" fmla="*/ 0 w 42"/>
                  <a:gd name="T1" fmla="*/ 0 h 60"/>
                  <a:gd name="T2" fmla="*/ 0 w 42"/>
                  <a:gd name="T3" fmla="*/ 0 h 60"/>
                  <a:gd name="T4" fmla="*/ 0 w 42"/>
                  <a:gd name="T5" fmla="*/ 0 h 60"/>
                  <a:gd name="T6" fmla="*/ 0 w 42"/>
                  <a:gd name="T7" fmla="*/ 0 h 60"/>
                  <a:gd name="T8" fmla="*/ 0 w 42"/>
                  <a:gd name="T9" fmla="*/ 0 h 60"/>
                  <a:gd name="T10" fmla="*/ 0 w 42"/>
                  <a:gd name="T11" fmla="*/ 0 h 60"/>
                  <a:gd name="T12" fmla="*/ 0 w 42"/>
                  <a:gd name="T13" fmla="*/ 0 h 60"/>
                  <a:gd name="T14" fmla="*/ 0 w 42"/>
                  <a:gd name="T15" fmla="*/ 0 h 60"/>
                  <a:gd name="T16" fmla="*/ 0 w 42"/>
                  <a:gd name="T17" fmla="*/ 0 h 60"/>
                  <a:gd name="T18" fmla="*/ 0 w 42"/>
                  <a:gd name="T19" fmla="*/ 0 h 60"/>
                  <a:gd name="T20" fmla="*/ 0 w 42"/>
                  <a:gd name="T21" fmla="*/ 0 h 60"/>
                  <a:gd name="T22" fmla="*/ 0 w 42"/>
                  <a:gd name="T23" fmla="*/ 0 h 60"/>
                  <a:gd name="T24" fmla="*/ 0 w 42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0"/>
                  <a:gd name="T41" fmla="*/ 42 w 42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0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2"/>
                    </a:lnTo>
                    <a:lnTo>
                      <a:pt x="29" y="32"/>
                    </a:lnTo>
                    <a:lnTo>
                      <a:pt x="35" y="41"/>
                    </a:lnTo>
                    <a:lnTo>
                      <a:pt x="40" y="51"/>
                    </a:lnTo>
                    <a:lnTo>
                      <a:pt x="42" y="57"/>
                    </a:lnTo>
                    <a:lnTo>
                      <a:pt x="39" y="60"/>
                    </a:lnTo>
                    <a:lnTo>
                      <a:pt x="28" y="52"/>
                    </a:lnTo>
                    <a:lnTo>
                      <a:pt x="17" y="34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8" name="Freeform 139"/>
              <p:cNvSpPr>
                <a:spLocks/>
              </p:cNvSpPr>
              <p:nvPr/>
            </p:nvSpPr>
            <p:spPr bwMode="auto">
              <a:xfrm>
                <a:off x="1360" y="419"/>
                <a:ext cx="26" cy="47"/>
              </a:xfrm>
              <a:custGeom>
                <a:avLst/>
                <a:gdLst>
                  <a:gd name="T0" fmla="*/ 1 w 52"/>
                  <a:gd name="T1" fmla="*/ 0 h 95"/>
                  <a:gd name="T2" fmla="*/ 1 w 52"/>
                  <a:gd name="T3" fmla="*/ 0 h 95"/>
                  <a:gd name="T4" fmla="*/ 1 w 52"/>
                  <a:gd name="T5" fmla="*/ 0 h 95"/>
                  <a:gd name="T6" fmla="*/ 1 w 52"/>
                  <a:gd name="T7" fmla="*/ 0 h 95"/>
                  <a:gd name="T8" fmla="*/ 1 w 52"/>
                  <a:gd name="T9" fmla="*/ 0 h 95"/>
                  <a:gd name="T10" fmla="*/ 1 w 52"/>
                  <a:gd name="T11" fmla="*/ 0 h 95"/>
                  <a:gd name="T12" fmla="*/ 1 w 52"/>
                  <a:gd name="T13" fmla="*/ 0 h 95"/>
                  <a:gd name="T14" fmla="*/ 1 w 52"/>
                  <a:gd name="T15" fmla="*/ 0 h 95"/>
                  <a:gd name="T16" fmla="*/ 0 w 52"/>
                  <a:gd name="T17" fmla="*/ 0 h 95"/>
                  <a:gd name="T18" fmla="*/ 1 w 52"/>
                  <a:gd name="T19" fmla="*/ 0 h 95"/>
                  <a:gd name="T20" fmla="*/ 1 w 52"/>
                  <a:gd name="T21" fmla="*/ 0 h 95"/>
                  <a:gd name="T22" fmla="*/ 1 w 52"/>
                  <a:gd name="T23" fmla="*/ 0 h 95"/>
                  <a:gd name="T24" fmla="*/ 1 w 52"/>
                  <a:gd name="T25" fmla="*/ 0 h 95"/>
                  <a:gd name="T26" fmla="*/ 1 w 52"/>
                  <a:gd name="T27" fmla="*/ 0 h 95"/>
                  <a:gd name="T28" fmla="*/ 1 w 52"/>
                  <a:gd name="T29" fmla="*/ 0 h 95"/>
                  <a:gd name="T30" fmla="*/ 1 w 52"/>
                  <a:gd name="T31" fmla="*/ 0 h 95"/>
                  <a:gd name="T32" fmla="*/ 1 w 52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5"/>
                  <a:gd name="T53" fmla="*/ 52 w 52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5">
                    <a:moveTo>
                      <a:pt x="51" y="0"/>
                    </a:moveTo>
                    <a:lnTo>
                      <a:pt x="52" y="6"/>
                    </a:lnTo>
                    <a:lnTo>
                      <a:pt x="51" y="15"/>
                    </a:lnTo>
                    <a:lnTo>
                      <a:pt x="45" y="31"/>
                    </a:lnTo>
                    <a:lnTo>
                      <a:pt x="39" y="46"/>
                    </a:lnTo>
                    <a:lnTo>
                      <a:pt x="29" y="61"/>
                    </a:lnTo>
                    <a:lnTo>
                      <a:pt x="20" y="76"/>
                    </a:lnTo>
                    <a:lnTo>
                      <a:pt x="10" y="87"/>
                    </a:lnTo>
                    <a:lnTo>
                      <a:pt x="0" y="95"/>
                    </a:lnTo>
                    <a:lnTo>
                      <a:pt x="3" y="87"/>
                    </a:lnTo>
                    <a:lnTo>
                      <a:pt x="10" y="75"/>
                    </a:lnTo>
                    <a:lnTo>
                      <a:pt x="17" y="60"/>
                    </a:lnTo>
                    <a:lnTo>
                      <a:pt x="25" y="43"/>
                    </a:lnTo>
                    <a:lnTo>
                      <a:pt x="34" y="26"/>
                    </a:lnTo>
                    <a:lnTo>
                      <a:pt x="42" y="12"/>
                    </a:lnTo>
                    <a:lnTo>
                      <a:pt x="48" y="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9" name="Freeform 140"/>
              <p:cNvSpPr>
                <a:spLocks/>
              </p:cNvSpPr>
              <p:nvPr/>
            </p:nvSpPr>
            <p:spPr bwMode="auto">
              <a:xfrm>
                <a:off x="1384" y="425"/>
                <a:ext cx="22" cy="37"/>
              </a:xfrm>
              <a:custGeom>
                <a:avLst/>
                <a:gdLst>
                  <a:gd name="T0" fmla="*/ 1 w 44"/>
                  <a:gd name="T1" fmla="*/ 0 h 73"/>
                  <a:gd name="T2" fmla="*/ 1 w 44"/>
                  <a:gd name="T3" fmla="*/ 1 h 73"/>
                  <a:gd name="T4" fmla="*/ 1 w 44"/>
                  <a:gd name="T5" fmla="*/ 1 h 73"/>
                  <a:gd name="T6" fmla="*/ 1 w 44"/>
                  <a:gd name="T7" fmla="*/ 1 h 73"/>
                  <a:gd name="T8" fmla="*/ 1 w 44"/>
                  <a:gd name="T9" fmla="*/ 1 h 73"/>
                  <a:gd name="T10" fmla="*/ 1 w 44"/>
                  <a:gd name="T11" fmla="*/ 1 h 73"/>
                  <a:gd name="T12" fmla="*/ 1 w 44"/>
                  <a:gd name="T13" fmla="*/ 1 h 73"/>
                  <a:gd name="T14" fmla="*/ 1 w 44"/>
                  <a:gd name="T15" fmla="*/ 1 h 73"/>
                  <a:gd name="T16" fmla="*/ 0 w 44"/>
                  <a:gd name="T17" fmla="*/ 1 h 73"/>
                  <a:gd name="T18" fmla="*/ 1 w 44"/>
                  <a:gd name="T19" fmla="*/ 1 h 73"/>
                  <a:gd name="T20" fmla="*/ 1 w 44"/>
                  <a:gd name="T21" fmla="*/ 1 h 73"/>
                  <a:gd name="T22" fmla="*/ 1 w 44"/>
                  <a:gd name="T23" fmla="*/ 1 h 73"/>
                  <a:gd name="T24" fmla="*/ 1 w 44"/>
                  <a:gd name="T25" fmla="*/ 0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73"/>
                  <a:gd name="T41" fmla="*/ 44 w 44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73">
                    <a:moveTo>
                      <a:pt x="44" y="0"/>
                    </a:moveTo>
                    <a:lnTo>
                      <a:pt x="44" y="3"/>
                    </a:lnTo>
                    <a:lnTo>
                      <a:pt x="43" y="10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6" y="46"/>
                    </a:lnTo>
                    <a:lnTo>
                      <a:pt x="18" y="56"/>
                    </a:lnTo>
                    <a:lnTo>
                      <a:pt x="9" y="67"/>
                    </a:lnTo>
                    <a:lnTo>
                      <a:pt x="0" y="73"/>
                    </a:lnTo>
                    <a:lnTo>
                      <a:pt x="10" y="55"/>
                    </a:lnTo>
                    <a:lnTo>
                      <a:pt x="24" y="29"/>
                    </a:lnTo>
                    <a:lnTo>
                      <a:pt x="36" y="7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0" name="Freeform 141"/>
              <p:cNvSpPr>
                <a:spLocks/>
              </p:cNvSpPr>
              <p:nvPr/>
            </p:nvSpPr>
            <p:spPr bwMode="auto">
              <a:xfrm>
                <a:off x="1387" y="460"/>
                <a:ext cx="24" cy="32"/>
              </a:xfrm>
              <a:custGeom>
                <a:avLst/>
                <a:gdLst>
                  <a:gd name="T0" fmla="*/ 0 w 47"/>
                  <a:gd name="T1" fmla="*/ 0 h 65"/>
                  <a:gd name="T2" fmla="*/ 1 w 47"/>
                  <a:gd name="T3" fmla="*/ 0 h 65"/>
                  <a:gd name="T4" fmla="*/ 1 w 47"/>
                  <a:gd name="T5" fmla="*/ 0 h 65"/>
                  <a:gd name="T6" fmla="*/ 1 w 47"/>
                  <a:gd name="T7" fmla="*/ 0 h 65"/>
                  <a:gd name="T8" fmla="*/ 1 w 47"/>
                  <a:gd name="T9" fmla="*/ 0 h 65"/>
                  <a:gd name="T10" fmla="*/ 1 w 47"/>
                  <a:gd name="T11" fmla="*/ 0 h 65"/>
                  <a:gd name="T12" fmla="*/ 1 w 47"/>
                  <a:gd name="T13" fmla="*/ 0 h 65"/>
                  <a:gd name="T14" fmla="*/ 1 w 47"/>
                  <a:gd name="T15" fmla="*/ 0 h 65"/>
                  <a:gd name="T16" fmla="*/ 1 w 47"/>
                  <a:gd name="T17" fmla="*/ 0 h 65"/>
                  <a:gd name="T18" fmla="*/ 1 w 47"/>
                  <a:gd name="T19" fmla="*/ 0 h 65"/>
                  <a:gd name="T20" fmla="*/ 1 w 47"/>
                  <a:gd name="T21" fmla="*/ 0 h 65"/>
                  <a:gd name="T22" fmla="*/ 1 w 47"/>
                  <a:gd name="T23" fmla="*/ 0 h 65"/>
                  <a:gd name="T24" fmla="*/ 1 w 47"/>
                  <a:gd name="T25" fmla="*/ 0 h 65"/>
                  <a:gd name="T26" fmla="*/ 1 w 47"/>
                  <a:gd name="T27" fmla="*/ 0 h 65"/>
                  <a:gd name="T28" fmla="*/ 1 w 47"/>
                  <a:gd name="T29" fmla="*/ 0 h 65"/>
                  <a:gd name="T30" fmla="*/ 1 w 47"/>
                  <a:gd name="T31" fmla="*/ 0 h 65"/>
                  <a:gd name="T32" fmla="*/ 0 w 47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5"/>
                  <a:gd name="T53" fmla="*/ 47 w 4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5">
                    <a:moveTo>
                      <a:pt x="0" y="0"/>
                    </a:moveTo>
                    <a:lnTo>
                      <a:pt x="6" y="5"/>
                    </a:lnTo>
                    <a:lnTo>
                      <a:pt x="14" y="14"/>
                    </a:lnTo>
                    <a:lnTo>
                      <a:pt x="21" y="23"/>
                    </a:lnTo>
                    <a:lnTo>
                      <a:pt x="30" y="34"/>
                    </a:lnTo>
                    <a:lnTo>
                      <a:pt x="38" y="45"/>
                    </a:lnTo>
                    <a:lnTo>
                      <a:pt x="44" y="54"/>
                    </a:lnTo>
                    <a:lnTo>
                      <a:pt x="47" y="60"/>
                    </a:lnTo>
                    <a:lnTo>
                      <a:pt x="46" y="65"/>
                    </a:lnTo>
                    <a:lnTo>
                      <a:pt x="41" y="65"/>
                    </a:lnTo>
                    <a:lnTo>
                      <a:pt x="35" y="59"/>
                    </a:lnTo>
                    <a:lnTo>
                      <a:pt x="27" y="49"/>
                    </a:lnTo>
                    <a:lnTo>
                      <a:pt x="21" y="37"/>
                    </a:lnTo>
                    <a:lnTo>
                      <a:pt x="15" y="25"/>
                    </a:lnTo>
                    <a:lnTo>
                      <a:pt x="9" y="14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1" name="Freeform 142"/>
              <p:cNvSpPr>
                <a:spLocks/>
              </p:cNvSpPr>
              <p:nvPr/>
            </p:nvSpPr>
            <p:spPr bwMode="auto">
              <a:xfrm>
                <a:off x="552" y="949"/>
                <a:ext cx="58" cy="152"/>
              </a:xfrm>
              <a:custGeom>
                <a:avLst/>
                <a:gdLst>
                  <a:gd name="T0" fmla="*/ 1 w 116"/>
                  <a:gd name="T1" fmla="*/ 0 h 302"/>
                  <a:gd name="T2" fmla="*/ 1 w 116"/>
                  <a:gd name="T3" fmla="*/ 0 h 302"/>
                  <a:gd name="T4" fmla="*/ 1 w 116"/>
                  <a:gd name="T5" fmla="*/ 1 h 302"/>
                  <a:gd name="T6" fmla="*/ 1 w 116"/>
                  <a:gd name="T7" fmla="*/ 1 h 302"/>
                  <a:gd name="T8" fmla="*/ 1 w 116"/>
                  <a:gd name="T9" fmla="*/ 1 h 302"/>
                  <a:gd name="T10" fmla="*/ 1 w 116"/>
                  <a:gd name="T11" fmla="*/ 1 h 302"/>
                  <a:gd name="T12" fmla="*/ 1 w 116"/>
                  <a:gd name="T13" fmla="*/ 1 h 302"/>
                  <a:gd name="T14" fmla="*/ 1 w 116"/>
                  <a:gd name="T15" fmla="*/ 1 h 302"/>
                  <a:gd name="T16" fmla="*/ 1 w 116"/>
                  <a:gd name="T17" fmla="*/ 1 h 302"/>
                  <a:gd name="T18" fmla="*/ 1 w 116"/>
                  <a:gd name="T19" fmla="*/ 1 h 302"/>
                  <a:gd name="T20" fmla="*/ 1 w 116"/>
                  <a:gd name="T21" fmla="*/ 1 h 302"/>
                  <a:gd name="T22" fmla="*/ 1 w 116"/>
                  <a:gd name="T23" fmla="*/ 1 h 302"/>
                  <a:gd name="T24" fmla="*/ 1 w 116"/>
                  <a:gd name="T25" fmla="*/ 1 h 302"/>
                  <a:gd name="T26" fmla="*/ 1 w 116"/>
                  <a:gd name="T27" fmla="*/ 1 h 302"/>
                  <a:gd name="T28" fmla="*/ 1 w 116"/>
                  <a:gd name="T29" fmla="*/ 1 h 302"/>
                  <a:gd name="T30" fmla="*/ 1 w 116"/>
                  <a:gd name="T31" fmla="*/ 1 h 302"/>
                  <a:gd name="T32" fmla="*/ 1 w 116"/>
                  <a:gd name="T33" fmla="*/ 1 h 302"/>
                  <a:gd name="T34" fmla="*/ 1 w 116"/>
                  <a:gd name="T35" fmla="*/ 1 h 302"/>
                  <a:gd name="T36" fmla="*/ 0 w 116"/>
                  <a:gd name="T37" fmla="*/ 1 h 302"/>
                  <a:gd name="T38" fmla="*/ 1 w 116"/>
                  <a:gd name="T39" fmla="*/ 1 h 302"/>
                  <a:gd name="T40" fmla="*/ 1 w 116"/>
                  <a:gd name="T41" fmla="*/ 0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6"/>
                  <a:gd name="T64" fmla="*/ 0 h 302"/>
                  <a:gd name="T65" fmla="*/ 116 w 116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6" h="302">
                    <a:moveTo>
                      <a:pt x="21" y="0"/>
                    </a:moveTo>
                    <a:lnTo>
                      <a:pt x="23" y="0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7" y="7"/>
                    </a:lnTo>
                    <a:lnTo>
                      <a:pt x="15" y="55"/>
                    </a:lnTo>
                    <a:lnTo>
                      <a:pt x="14" y="101"/>
                    </a:lnTo>
                    <a:lnTo>
                      <a:pt x="21" y="143"/>
                    </a:lnTo>
                    <a:lnTo>
                      <a:pt x="37" y="182"/>
                    </a:lnTo>
                    <a:lnTo>
                      <a:pt x="55" y="218"/>
                    </a:lnTo>
                    <a:lnTo>
                      <a:pt x="76" y="250"/>
                    </a:lnTo>
                    <a:lnTo>
                      <a:pt x="98" y="279"/>
                    </a:lnTo>
                    <a:lnTo>
                      <a:pt x="116" y="302"/>
                    </a:lnTo>
                    <a:lnTo>
                      <a:pt x="93" y="290"/>
                    </a:lnTo>
                    <a:lnTo>
                      <a:pt x="69" y="262"/>
                    </a:lnTo>
                    <a:lnTo>
                      <a:pt x="44" y="226"/>
                    </a:lnTo>
                    <a:lnTo>
                      <a:pt x="23" y="180"/>
                    </a:lnTo>
                    <a:lnTo>
                      <a:pt x="8" y="133"/>
                    </a:lnTo>
                    <a:lnTo>
                      <a:pt x="0" y="84"/>
                    </a:lnTo>
                    <a:lnTo>
                      <a:pt x="4" y="38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2" name="Freeform 143"/>
              <p:cNvSpPr>
                <a:spLocks/>
              </p:cNvSpPr>
              <p:nvPr/>
            </p:nvSpPr>
            <p:spPr bwMode="auto">
              <a:xfrm>
                <a:off x="580" y="1067"/>
                <a:ext cx="51" cy="11"/>
              </a:xfrm>
              <a:custGeom>
                <a:avLst/>
                <a:gdLst>
                  <a:gd name="T0" fmla="*/ 1 w 101"/>
                  <a:gd name="T1" fmla="*/ 1 h 21"/>
                  <a:gd name="T2" fmla="*/ 1 w 101"/>
                  <a:gd name="T3" fmla="*/ 1 h 21"/>
                  <a:gd name="T4" fmla="*/ 1 w 101"/>
                  <a:gd name="T5" fmla="*/ 1 h 21"/>
                  <a:gd name="T6" fmla="*/ 1 w 101"/>
                  <a:gd name="T7" fmla="*/ 1 h 21"/>
                  <a:gd name="T8" fmla="*/ 1 w 101"/>
                  <a:gd name="T9" fmla="*/ 1 h 21"/>
                  <a:gd name="T10" fmla="*/ 1 w 101"/>
                  <a:gd name="T11" fmla="*/ 1 h 21"/>
                  <a:gd name="T12" fmla="*/ 1 w 101"/>
                  <a:gd name="T13" fmla="*/ 1 h 21"/>
                  <a:gd name="T14" fmla="*/ 1 w 101"/>
                  <a:gd name="T15" fmla="*/ 1 h 21"/>
                  <a:gd name="T16" fmla="*/ 0 w 101"/>
                  <a:gd name="T17" fmla="*/ 0 h 21"/>
                  <a:gd name="T18" fmla="*/ 1 w 101"/>
                  <a:gd name="T19" fmla="*/ 1 h 21"/>
                  <a:gd name="T20" fmla="*/ 1 w 101"/>
                  <a:gd name="T21" fmla="*/ 1 h 21"/>
                  <a:gd name="T22" fmla="*/ 1 w 101"/>
                  <a:gd name="T23" fmla="*/ 1 h 21"/>
                  <a:gd name="T24" fmla="*/ 1 w 101"/>
                  <a:gd name="T25" fmla="*/ 1 h 21"/>
                  <a:gd name="T26" fmla="*/ 1 w 101"/>
                  <a:gd name="T27" fmla="*/ 1 h 21"/>
                  <a:gd name="T28" fmla="*/ 1 w 101"/>
                  <a:gd name="T29" fmla="*/ 1 h 21"/>
                  <a:gd name="T30" fmla="*/ 1 w 101"/>
                  <a:gd name="T31" fmla="*/ 1 h 21"/>
                  <a:gd name="T32" fmla="*/ 1 w 101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1"/>
                  <a:gd name="T53" fmla="*/ 101 w 101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1">
                    <a:moveTo>
                      <a:pt x="101" y="18"/>
                    </a:moveTo>
                    <a:lnTo>
                      <a:pt x="98" y="20"/>
                    </a:lnTo>
                    <a:lnTo>
                      <a:pt x="89" y="21"/>
                    </a:lnTo>
                    <a:lnTo>
                      <a:pt x="77" y="21"/>
                    </a:lnTo>
                    <a:lnTo>
                      <a:pt x="60" y="20"/>
                    </a:lnTo>
                    <a:lnTo>
                      <a:pt x="43" y="18"/>
                    </a:lnTo>
                    <a:lnTo>
                      <a:pt x="26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5"/>
                    </a:lnTo>
                    <a:lnTo>
                      <a:pt x="43" y="6"/>
                    </a:lnTo>
                    <a:lnTo>
                      <a:pt x="60" y="9"/>
                    </a:lnTo>
                    <a:lnTo>
                      <a:pt x="75" y="11"/>
                    </a:lnTo>
                    <a:lnTo>
                      <a:pt x="89" y="14"/>
                    </a:lnTo>
                    <a:lnTo>
                      <a:pt x="98" y="15"/>
                    </a:lnTo>
                    <a:lnTo>
                      <a:pt x="101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3" name="Freeform 144"/>
              <p:cNvSpPr>
                <a:spLocks/>
              </p:cNvSpPr>
              <p:nvPr/>
            </p:nvSpPr>
            <p:spPr bwMode="auto">
              <a:xfrm>
                <a:off x="572" y="1053"/>
                <a:ext cx="60" cy="16"/>
              </a:xfrm>
              <a:custGeom>
                <a:avLst/>
                <a:gdLst>
                  <a:gd name="T0" fmla="*/ 1 w 120"/>
                  <a:gd name="T1" fmla="*/ 1 h 31"/>
                  <a:gd name="T2" fmla="*/ 1 w 120"/>
                  <a:gd name="T3" fmla="*/ 1 h 31"/>
                  <a:gd name="T4" fmla="*/ 1 w 120"/>
                  <a:gd name="T5" fmla="*/ 1 h 31"/>
                  <a:gd name="T6" fmla="*/ 1 w 120"/>
                  <a:gd name="T7" fmla="*/ 1 h 31"/>
                  <a:gd name="T8" fmla="*/ 1 w 120"/>
                  <a:gd name="T9" fmla="*/ 1 h 31"/>
                  <a:gd name="T10" fmla="*/ 1 w 120"/>
                  <a:gd name="T11" fmla="*/ 1 h 31"/>
                  <a:gd name="T12" fmla="*/ 1 w 120"/>
                  <a:gd name="T13" fmla="*/ 1 h 31"/>
                  <a:gd name="T14" fmla="*/ 1 w 120"/>
                  <a:gd name="T15" fmla="*/ 1 h 31"/>
                  <a:gd name="T16" fmla="*/ 0 w 120"/>
                  <a:gd name="T17" fmla="*/ 0 h 31"/>
                  <a:gd name="T18" fmla="*/ 1 w 120"/>
                  <a:gd name="T19" fmla="*/ 1 h 31"/>
                  <a:gd name="T20" fmla="*/ 1 w 120"/>
                  <a:gd name="T21" fmla="*/ 1 h 31"/>
                  <a:gd name="T22" fmla="*/ 1 w 120"/>
                  <a:gd name="T23" fmla="*/ 1 h 31"/>
                  <a:gd name="T24" fmla="*/ 1 w 120"/>
                  <a:gd name="T25" fmla="*/ 1 h 31"/>
                  <a:gd name="T26" fmla="*/ 1 w 120"/>
                  <a:gd name="T27" fmla="*/ 1 h 31"/>
                  <a:gd name="T28" fmla="*/ 1 w 120"/>
                  <a:gd name="T29" fmla="*/ 1 h 31"/>
                  <a:gd name="T30" fmla="*/ 1 w 120"/>
                  <a:gd name="T31" fmla="*/ 1 h 31"/>
                  <a:gd name="T32" fmla="*/ 1 w 120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120" y="26"/>
                    </a:moveTo>
                    <a:lnTo>
                      <a:pt x="116" y="29"/>
                    </a:lnTo>
                    <a:lnTo>
                      <a:pt x="105" y="31"/>
                    </a:lnTo>
                    <a:lnTo>
                      <a:pt x="88" y="29"/>
                    </a:lnTo>
                    <a:lnTo>
                      <a:pt x="70" y="26"/>
                    </a:lnTo>
                    <a:lnTo>
                      <a:pt x="50" y="22"/>
                    </a:lnTo>
                    <a:lnTo>
                      <a:pt x="30" y="16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6" y="5"/>
                    </a:lnTo>
                    <a:lnTo>
                      <a:pt x="44" y="8"/>
                    </a:lnTo>
                    <a:lnTo>
                      <a:pt x="65" y="11"/>
                    </a:lnTo>
                    <a:lnTo>
                      <a:pt x="87" y="16"/>
                    </a:lnTo>
                    <a:lnTo>
                      <a:pt x="103" y="19"/>
                    </a:lnTo>
                    <a:lnTo>
                      <a:pt x="116" y="22"/>
                    </a:lnTo>
                    <a:lnTo>
                      <a:pt x="12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4" name="Freeform 145"/>
              <p:cNvSpPr>
                <a:spLocks/>
              </p:cNvSpPr>
              <p:nvPr/>
            </p:nvSpPr>
            <p:spPr bwMode="auto">
              <a:xfrm>
                <a:off x="561" y="1032"/>
                <a:ext cx="63" cy="11"/>
              </a:xfrm>
              <a:custGeom>
                <a:avLst/>
                <a:gdLst>
                  <a:gd name="T0" fmla="*/ 0 w 127"/>
                  <a:gd name="T1" fmla="*/ 0 h 23"/>
                  <a:gd name="T2" fmla="*/ 0 w 127"/>
                  <a:gd name="T3" fmla="*/ 0 h 23"/>
                  <a:gd name="T4" fmla="*/ 0 w 127"/>
                  <a:gd name="T5" fmla="*/ 0 h 23"/>
                  <a:gd name="T6" fmla="*/ 0 w 127"/>
                  <a:gd name="T7" fmla="*/ 0 h 23"/>
                  <a:gd name="T8" fmla="*/ 0 w 127"/>
                  <a:gd name="T9" fmla="*/ 0 h 23"/>
                  <a:gd name="T10" fmla="*/ 0 w 127"/>
                  <a:gd name="T11" fmla="*/ 0 h 23"/>
                  <a:gd name="T12" fmla="*/ 0 w 127"/>
                  <a:gd name="T13" fmla="*/ 0 h 23"/>
                  <a:gd name="T14" fmla="*/ 0 w 127"/>
                  <a:gd name="T15" fmla="*/ 0 h 23"/>
                  <a:gd name="T16" fmla="*/ 0 w 127"/>
                  <a:gd name="T17" fmla="*/ 0 h 23"/>
                  <a:gd name="T18" fmla="*/ 0 w 127"/>
                  <a:gd name="T19" fmla="*/ 0 h 23"/>
                  <a:gd name="T20" fmla="*/ 0 w 127"/>
                  <a:gd name="T21" fmla="*/ 0 h 23"/>
                  <a:gd name="T22" fmla="*/ 0 w 127"/>
                  <a:gd name="T23" fmla="*/ 0 h 23"/>
                  <a:gd name="T24" fmla="*/ 0 w 127"/>
                  <a:gd name="T25" fmla="*/ 0 h 23"/>
                  <a:gd name="T26" fmla="*/ 0 w 127"/>
                  <a:gd name="T27" fmla="*/ 0 h 23"/>
                  <a:gd name="T28" fmla="*/ 0 w 127"/>
                  <a:gd name="T29" fmla="*/ 0 h 23"/>
                  <a:gd name="T30" fmla="*/ 0 w 127"/>
                  <a:gd name="T31" fmla="*/ 0 h 23"/>
                  <a:gd name="T32" fmla="*/ 0 w 127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7"/>
                  <a:gd name="T52" fmla="*/ 0 h 23"/>
                  <a:gd name="T53" fmla="*/ 127 w 127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7" h="23">
                    <a:moveTo>
                      <a:pt x="127" y="17"/>
                    </a:moveTo>
                    <a:lnTo>
                      <a:pt x="121" y="20"/>
                    </a:lnTo>
                    <a:lnTo>
                      <a:pt x="109" y="23"/>
                    </a:lnTo>
                    <a:lnTo>
                      <a:pt x="92" y="23"/>
                    </a:lnTo>
                    <a:lnTo>
                      <a:pt x="70" y="21"/>
                    </a:lnTo>
                    <a:lnTo>
                      <a:pt x="49" y="18"/>
                    </a:lnTo>
                    <a:lnTo>
                      <a:pt x="29" y="13"/>
                    </a:lnTo>
                    <a:lnTo>
                      <a:pt x="12" y="7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6" y="1"/>
                    </a:lnTo>
                    <a:lnTo>
                      <a:pt x="46" y="4"/>
                    </a:lnTo>
                    <a:lnTo>
                      <a:pt x="69" y="6"/>
                    </a:lnTo>
                    <a:lnTo>
                      <a:pt x="90" y="9"/>
                    </a:lnTo>
                    <a:lnTo>
                      <a:pt x="109" y="10"/>
                    </a:lnTo>
                    <a:lnTo>
                      <a:pt x="122" y="13"/>
                    </a:lnTo>
                    <a:lnTo>
                      <a:pt x="12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5" name="Freeform 146"/>
              <p:cNvSpPr>
                <a:spLocks/>
              </p:cNvSpPr>
              <p:nvPr/>
            </p:nvSpPr>
            <p:spPr bwMode="auto">
              <a:xfrm>
                <a:off x="558" y="1018"/>
                <a:ext cx="56" cy="9"/>
              </a:xfrm>
              <a:custGeom>
                <a:avLst/>
                <a:gdLst>
                  <a:gd name="T0" fmla="*/ 1 w 112"/>
                  <a:gd name="T1" fmla="*/ 1 h 17"/>
                  <a:gd name="T2" fmla="*/ 1 w 112"/>
                  <a:gd name="T3" fmla="*/ 1 h 17"/>
                  <a:gd name="T4" fmla="*/ 1 w 112"/>
                  <a:gd name="T5" fmla="*/ 1 h 17"/>
                  <a:gd name="T6" fmla="*/ 1 w 112"/>
                  <a:gd name="T7" fmla="*/ 1 h 17"/>
                  <a:gd name="T8" fmla="*/ 1 w 112"/>
                  <a:gd name="T9" fmla="*/ 1 h 17"/>
                  <a:gd name="T10" fmla="*/ 1 w 112"/>
                  <a:gd name="T11" fmla="*/ 1 h 17"/>
                  <a:gd name="T12" fmla="*/ 1 w 112"/>
                  <a:gd name="T13" fmla="*/ 1 h 17"/>
                  <a:gd name="T14" fmla="*/ 1 w 112"/>
                  <a:gd name="T15" fmla="*/ 1 h 17"/>
                  <a:gd name="T16" fmla="*/ 0 w 112"/>
                  <a:gd name="T17" fmla="*/ 0 h 17"/>
                  <a:gd name="T18" fmla="*/ 1 w 112"/>
                  <a:gd name="T19" fmla="*/ 1 h 17"/>
                  <a:gd name="T20" fmla="*/ 1 w 112"/>
                  <a:gd name="T21" fmla="*/ 1 h 17"/>
                  <a:gd name="T22" fmla="*/ 1 w 112"/>
                  <a:gd name="T23" fmla="*/ 1 h 17"/>
                  <a:gd name="T24" fmla="*/ 1 w 112"/>
                  <a:gd name="T25" fmla="*/ 1 h 17"/>
                  <a:gd name="T26" fmla="*/ 1 w 112"/>
                  <a:gd name="T27" fmla="*/ 1 h 17"/>
                  <a:gd name="T28" fmla="*/ 1 w 112"/>
                  <a:gd name="T29" fmla="*/ 1 h 17"/>
                  <a:gd name="T30" fmla="*/ 1 w 112"/>
                  <a:gd name="T31" fmla="*/ 1 h 17"/>
                  <a:gd name="T32" fmla="*/ 1 w 112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7"/>
                  <a:gd name="T53" fmla="*/ 112 w 112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7">
                    <a:moveTo>
                      <a:pt x="112" y="14"/>
                    </a:moveTo>
                    <a:lnTo>
                      <a:pt x="109" y="15"/>
                    </a:lnTo>
                    <a:lnTo>
                      <a:pt x="96" y="17"/>
                    </a:lnTo>
                    <a:lnTo>
                      <a:pt x="81" y="17"/>
                    </a:lnTo>
                    <a:lnTo>
                      <a:pt x="61" y="15"/>
                    </a:lnTo>
                    <a:lnTo>
                      <a:pt x="41" y="14"/>
                    </a:lnTo>
                    <a:lnTo>
                      <a:pt x="23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6" y="2"/>
                    </a:lnTo>
                    <a:lnTo>
                      <a:pt x="44" y="2"/>
                    </a:lnTo>
                    <a:lnTo>
                      <a:pt x="63" y="3"/>
                    </a:lnTo>
                    <a:lnTo>
                      <a:pt x="83" y="5"/>
                    </a:lnTo>
                    <a:lnTo>
                      <a:pt x="98" y="6"/>
                    </a:lnTo>
                    <a:lnTo>
                      <a:pt x="109" y="9"/>
                    </a:lnTo>
                    <a:lnTo>
                      <a:pt x="11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6" name="Freeform 147"/>
              <p:cNvSpPr>
                <a:spLocks/>
              </p:cNvSpPr>
              <p:nvPr/>
            </p:nvSpPr>
            <p:spPr bwMode="auto">
              <a:xfrm>
                <a:off x="553" y="993"/>
                <a:ext cx="49" cy="8"/>
              </a:xfrm>
              <a:custGeom>
                <a:avLst/>
                <a:gdLst>
                  <a:gd name="T0" fmla="*/ 1 w 96"/>
                  <a:gd name="T1" fmla="*/ 1 h 15"/>
                  <a:gd name="T2" fmla="*/ 1 w 96"/>
                  <a:gd name="T3" fmla="*/ 1 h 15"/>
                  <a:gd name="T4" fmla="*/ 1 w 96"/>
                  <a:gd name="T5" fmla="*/ 1 h 15"/>
                  <a:gd name="T6" fmla="*/ 1 w 96"/>
                  <a:gd name="T7" fmla="*/ 1 h 15"/>
                  <a:gd name="T8" fmla="*/ 1 w 96"/>
                  <a:gd name="T9" fmla="*/ 1 h 15"/>
                  <a:gd name="T10" fmla="*/ 1 w 96"/>
                  <a:gd name="T11" fmla="*/ 1 h 15"/>
                  <a:gd name="T12" fmla="*/ 1 w 96"/>
                  <a:gd name="T13" fmla="*/ 1 h 15"/>
                  <a:gd name="T14" fmla="*/ 1 w 96"/>
                  <a:gd name="T15" fmla="*/ 1 h 15"/>
                  <a:gd name="T16" fmla="*/ 0 w 96"/>
                  <a:gd name="T17" fmla="*/ 1 h 15"/>
                  <a:gd name="T18" fmla="*/ 1 w 96"/>
                  <a:gd name="T19" fmla="*/ 1 h 15"/>
                  <a:gd name="T20" fmla="*/ 1 w 96"/>
                  <a:gd name="T21" fmla="*/ 1 h 15"/>
                  <a:gd name="T22" fmla="*/ 1 w 96"/>
                  <a:gd name="T23" fmla="*/ 1 h 15"/>
                  <a:gd name="T24" fmla="*/ 1 w 96"/>
                  <a:gd name="T25" fmla="*/ 0 h 15"/>
                  <a:gd name="T26" fmla="*/ 1 w 96"/>
                  <a:gd name="T27" fmla="*/ 0 h 15"/>
                  <a:gd name="T28" fmla="*/ 1 w 96"/>
                  <a:gd name="T29" fmla="*/ 0 h 15"/>
                  <a:gd name="T30" fmla="*/ 1 w 96"/>
                  <a:gd name="T31" fmla="*/ 1 h 15"/>
                  <a:gd name="T32" fmla="*/ 1 w 9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5"/>
                  <a:gd name="T53" fmla="*/ 96 w 9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5">
                    <a:moveTo>
                      <a:pt x="96" y="4"/>
                    </a:moveTo>
                    <a:lnTo>
                      <a:pt x="93" y="7"/>
                    </a:lnTo>
                    <a:lnTo>
                      <a:pt x="84" y="12"/>
                    </a:lnTo>
                    <a:lnTo>
                      <a:pt x="72" y="14"/>
                    </a:lnTo>
                    <a:lnTo>
                      <a:pt x="58" y="15"/>
                    </a:lnTo>
                    <a:lnTo>
                      <a:pt x="41" y="15"/>
                    </a:lnTo>
                    <a:lnTo>
                      <a:pt x="26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9" y="1"/>
                    </a:lnTo>
                    <a:lnTo>
                      <a:pt x="23" y="1"/>
                    </a:lnTo>
                    <a:lnTo>
                      <a:pt x="40" y="1"/>
                    </a:lnTo>
                    <a:lnTo>
                      <a:pt x="55" y="0"/>
                    </a:lnTo>
                    <a:lnTo>
                      <a:pt x="70" y="0"/>
                    </a:lnTo>
                    <a:lnTo>
                      <a:pt x="84" y="0"/>
                    </a:lnTo>
                    <a:lnTo>
                      <a:pt x="93" y="1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7" name="Freeform 148"/>
              <p:cNvSpPr>
                <a:spLocks/>
              </p:cNvSpPr>
              <p:nvPr/>
            </p:nvSpPr>
            <p:spPr bwMode="auto">
              <a:xfrm>
                <a:off x="560" y="953"/>
                <a:ext cx="22" cy="9"/>
              </a:xfrm>
              <a:custGeom>
                <a:avLst/>
                <a:gdLst>
                  <a:gd name="T0" fmla="*/ 0 w 46"/>
                  <a:gd name="T1" fmla="*/ 0 h 19"/>
                  <a:gd name="T2" fmla="*/ 0 w 46"/>
                  <a:gd name="T3" fmla="*/ 0 h 19"/>
                  <a:gd name="T4" fmla="*/ 0 w 46"/>
                  <a:gd name="T5" fmla="*/ 0 h 19"/>
                  <a:gd name="T6" fmla="*/ 0 w 46"/>
                  <a:gd name="T7" fmla="*/ 0 h 19"/>
                  <a:gd name="T8" fmla="*/ 0 w 46"/>
                  <a:gd name="T9" fmla="*/ 0 h 19"/>
                  <a:gd name="T10" fmla="*/ 0 w 46"/>
                  <a:gd name="T11" fmla="*/ 0 h 19"/>
                  <a:gd name="T12" fmla="*/ 0 w 46"/>
                  <a:gd name="T13" fmla="*/ 0 h 19"/>
                  <a:gd name="T14" fmla="*/ 0 w 46"/>
                  <a:gd name="T15" fmla="*/ 0 h 19"/>
                  <a:gd name="T16" fmla="*/ 0 w 46"/>
                  <a:gd name="T17" fmla="*/ 0 h 19"/>
                  <a:gd name="T18" fmla="*/ 0 w 46"/>
                  <a:gd name="T19" fmla="*/ 0 h 19"/>
                  <a:gd name="T20" fmla="*/ 0 w 46"/>
                  <a:gd name="T21" fmla="*/ 0 h 19"/>
                  <a:gd name="T22" fmla="*/ 0 w 46"/>
                  <a:gd name="T23" fmla="*/ 0 h 19"/>
                  <a:gd name="T24" fmla="*/ 0 w 46"/>
                  <a:gd name="T25" fmla="*/ 0 h 19"/>
                  <a:gd name="T26" fmla="*/ 0 w 46"/>
                  <a:gd name="T27" fmla="*/ 0 h 19"/>
                  <a:gd name="T28" fmla="*/ 0 w 46"/>
                  <a:gd name="T29" fmla="*/ 0 h 19"/>
                  <a:gd name="T30" fmla="*/ 0 w 46"/>
                  <a:gd name="T31" fmla="*/ 0 h 19"/>
                  <a:gd name="T32" fmla="*/ 0 w 46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9"/>
                  <a:gd name="T53" fmla="*/ 46 w 46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9">
                    <a:moveTo>
                      <a:pt x="46" y="3"/>
                    </a:moveTo>
                    <a:lnTo>
                      <a:pt x="44" y="6"/>
                    </a:lnTo>
                    <a:lnTo>
                      <a:pt x="40" y="10"/>
                    </a:lnTo>
                    <a:lnTo>
                      <a:pt x="34" y="13"/>
                    </a:lnTo>
                    <a:lnTo>
                      <a:pt x="26" y="16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7"/>
                    </a:lnTo>
                    <a:lnTo>
                      <a:pt x="0" y="14"/>
                    </a:lnTo>
                    <a:lnTo>
                      <a:pt x="6" y="16"/>
                    </a:lnTo>
                    <a:lnTo>
                      <a:pt x="14" y="14"/>
                    </a:lnTo>
                    <a:lnTo>
                      <a:pt x="22" y="11"/>
                    </a:lnTo>
                    <a:lnTo>
                      <a:pt x="29" y="6"/>
                    </a:lnTo>
                    <a:lnTo>
                      <a:pt x="35" y="3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8" name="Freeform 149"/>
              <p:cNvSpPr>
                <a:spLocks/>
              </p:cNvSpPr>
              <p:nvPr/>
            </p:nvSpPr>
            <p:spPr bwMode="auto">
              <a:xfrm>
                <a:off x="592" y="1081"/>
                <a:ext cx="42" cy="11"/>
              </a:xfrm>
              <a:custGeom>
                <a:avLst/>
                <a:gdLst>
                  <a:gd name="T0" fmla="*/ 0 w 86"/>
                  <a:gd name="T1" fmla="*/ 1 h 21"/>
                  <a:gd name="T2" fmla="*/ 0 w 86"/>
                  <a:gd name="T3" fmla="*/ 1 h 21"/>
                  <a:gd name="T4" fmla="*/ 0 w 86"/>
                  <a:gd name="T5" fmla="*/ 1 h 21"/>
                  <a:gd name="T6" fmla="*/ 0 w 86"/>
                  <a:gd name="T7" fmla="*/ 1 h 21"/>
                  <a:gd name="T8" fmla="*/ 0 w 86"/>
                  <a:gd name="T9" fmla="*/ 1 h 21"/>
                  <a:gd name="T10" fmla="*/ 0 w 86"/>
                  <a:gd name="T11" fmla="*/ 1 h 21"/>
                  <a:gd name="T12" fmla="*/ 0 w 86"/>
                  <a:gd name="T13" fmla="*/ 1 h 21"/>
                  <a:gd name="T14" fmla="*/ 0 w 86"/>
                  <a:gd name="T15" fmla="*/ 1 h 21"/>
                  <a:gd name="T16" fmla="*/ 0 w 86"/>
                  <a:gd name="T17" fmla="*/ 0 h 21"/>
                  <a:gd name="T18" fmla="*/ 0 w 86"/>
                  <a:gd name="T19" fmla="*/ 1 h 21"/>
                  <a:gd name="T20" fmla="*/ 0 w 86"/>
                  <a:gd name="T21" fmla="*/ 1 h 21"/>
                  <a:gd name="T22" fmla="*/ 0 w 86"/>
                  <a:gd name="T23" fmla="*/ 1 h 21"/>
                  <a:gd name="T24" fmla="*/ 0 w 86"/>
                  <a:gd name="T25" fmla="*/ 1 h 21"/>
                  <a:gd name="T26" fmla="*/ 0 w 86"/>
                  <a:gd name="T27" fmla="*/ 1 h 21"/>
                  <a:gd name="T28" fmla="*/ 0 w 86"/>
                  <a:gd name="T29" fmla="*/ 1 h 21"/>
                  <a:gd name="T30" fmla="*/ 0 w 86"/>
                  <a:gd name="T31" fmla="*/ 1 h 21"/>
                  <a:gd name="T32" fmla="*/ 0 w 86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1"/>
                  <a:gd name="T53" fmla="*/ 86 w 86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1">
                    <a:moveTo>
                      <a:pt x="86" y="18"/>
                    </a:moveTo>
                    <a:lnTo>
                      <a:pt x="83" y="20"/>
                    </a:lnTo>
                    <a:lnTo>
                      <a:pt x="77" y="21"/>
                    </a:lnTo>
                    <a:lnTo>
                      <a:pt x="66" y="21"/>
                    </a:lnTo>
                    <a:lnTo>
                      <a:pt x="52" y="20"/>
                    </a:lnTo>
                    <a:lnTo>
                      <a:pt x="38" y="18"/>
                    </a:lnTo>
                    <a:lnTo>
                      <a:pt x="25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7" y="8"/>
                    </a:lnTo>
                    <a:lnTo>
                      <a:pt x="52" y="9"/>
                    </a:lnTo>
                    <a:lnTo>
                      <a:pt x="64" y="11"/>
                    </a:lnTo>
                    <a:lnTo>
                      <a:pt x="75" y="14"/>
                    </a:lnTo>
                    <a:lnTo>
                      <a:pt x="83" y="15"/>
                    </a:lnTo>
                    <a:lnTo>
                      <a:pt x="86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9" name="Freeform 150"/>
              <p:cNvSpPr>
                <a:spLocks/>
              </p:cNvSpPr>
              <p:nvPr/>
            </p:nvSpPr>
            <p:spPr bwMode="auto">
              <a:xfrm>
                <a:off x="567" y="1044"/>
                <a:ext cx="61" cy="12"/>
              </a:xfrm>
              <a:custGeom>
                <a:avLst/>
                <a:gdLst>
                  <a:gd name="T0" fmla="*/ 0 w 123"/>
                  <a:gd name="T1" fmla="*/ 1 h 23"/>
                  <a:gd name="T2" fmla="*/ 0 w 123"/>
                  <a:gd name="T3" fmla="*/ 1 h 23"/>
                  <a:gd name="T4" fmla="*/ 0 w 123"/>
                  <a:gd name="T5" fmla="*/ 1 h 23"/>
                  <a:gd name="T6" fmla="*/ 0 w 123"/>
                  <a:gd name="T7" fmla="*/ 1 h 23"/>
                  <a:gd name="T8" fmla="*/ 0 w 123"/>
                  <a:gd name="T9" fmla="*/ 1 h 23"/>
                  <a:gd name="T10" fmla="*/ 0 w 123"/>
                  <a:gd name="T11" fmla="*/ 1 h 23"/>
                  <a:gd name="T12" fmla="*/ 0 w 123"/>
                  <a:gd name="T13" fmla="*/ 1 h 23"/>
                  <a:gd name="T14" fmla="*/ 0 w 123"/>
                  <a:gd name="T15" fmla="*/ 1 h 23"/>
                  <a:gd name="T16" fmla="*/ 0 w 123"/>
                  <a:gd name="T17" fmla="*/ 0 h 23"/>
                  <a:gd name="T18" fmla="*/ 0 w 123"/>
                  <a:gd name="T19" fmla="*/ 0 h 23"/>
                  <a:gd name="T20" fmla="*/ 0 w 123"/>
                  <a:gd name="T21" fmla="*/ 1 h 23"/>
                  <a:gd name="T22" fmla="*/ 0 w 123"/>
                  <a:gd name="T23" fmla="*/ 1 h 23"/>
                  <a:gd name="T24" fmla="*/ 0 w 123"/>
                  <a:gd name="T25" fmla="*/ 1 h 23"/>
                  <a:gd name="T26" fmla="*/ 0 w 123"/>
                  <a:gd name="T27" fmla="*/ 1 h 23"/>
                  <a:gd name="T28" fmla="*/ 0 w 123"/>
                  <a:gd name="T29" fmla="*/ 1 h 23"/>
                  <a:gd name="T30" fmla="*/ 0 w 123"/>
                  <a:gd name="T31" fmla="*/ 1 h 23"/>
                  <a:gd name="T32" fmla="*/ 0 w 123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3"/>
                  <a:gd name="T53" fmla="*/ 123 w 123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3">
                    <a:moveTo>
                      <a:pt x="123" y="17"/>
                    </a:moveTo>
                    <a:lnTo>
                      <a:pt x="118" y="20"/>
                    </a:lnTo>
                    <a:lnTo>
                      <a:pt x="106" y="23"/>
                    </a:lnTo>
                    <a:lnTo>
                      <a:pt x="89" y="23"/>
                    </a:lnTo>
                    <a:lnTo>
                      <a:pt x="69" y="22"/>
                    </a:lnTo>
                    <a:lnTo>
                      <a:pt x="48" y="18"/>
                    </a:lnTo>
                    <a:lnTo>
                      <a:pt x="28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5" y="2"/>
                    </a:lnTo>
                    <a:lnTo>
                      <a:pt x="45" y="3"/>
                    </a:lnTo>
                    <a:lnTo>
                      <a:pt x="66" y="6"/>
                    </a:lnTo>
                    <a:lnTo>
                      <a:pt x="87" y="8"/>
                    </a:lnTo>
                    <a:lnTo>
                      <a:pt x="106" y="11"/>
                    </a:lnTo>
                    <a:lnTo>
                      <a:pt x="118" y="14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0" name="Freeform 151"/>
              <p:cNvSpPr>
                <a:spLocks/>
              </p:cNvSpPr>
              <p:nvPr/>
            </p:nvSpPr>
            <p:spPr bwMode="auto">
              <a:xfrm>
                <a:off x="555" y="1004"/>
                <a:ext cx="55" cy="7"/>
              </a:xfrm>
              <a:custGeom>
                <a:avLst/>
                <a:gdLst>
                  <a:gd name="T0" fmla="*/ 1 w 110"/>
                  <a:gd name="T1" fmla="*/ 1 h 13"/>
                  <a:gd name="T2" fmla="*/ 1 w 110"/>
                  <a:gd name="T3" fmla="*/ 1 h 13"/>
                  <a:gd name="T4" fmla="*/ 1 w 110"/>
                  <a:gd name="T5" fmla="*/ 1 h 13"/>
                  <a:gd name="T6" fmla="*/ 1 w 110"/>
                  <a:gd name="T7" fmla="*/ 1 h 13"/>
                  <a:gd name="T8" fmla="*/ 1 w 110"/>
                  <a:gd name="T9" fmla="*/ 1 h 13"/>
                  <a:gd name="T10" fmla="*/ 1 w 110"/>
                  <a:gd name="T11" fmla="*/ 1 h 13"/>
                  <a:gd name="T12" fmla="*/ 1 w 110"/>
                  <a:gd name="T13" fmla="*/ 1 h 13"/>
                  <a:gd name="T14" fmla="*/ 1 w 110"/>
                  <a:gd name="T15" fmla="*/ 1 h 13"/>
                  <a:gd name="T16" fmla="*/ 0 w 110"/>
                  <a:gd name="T17" fmla="*/ 1 h 13"/>
                  <a:gd name="T18" fmla="*/ 1 w 110"/>
                  <a:gd name="T19" fmla="*/ 1 h 13"/>
                  <a:gd name="T20" fmla="*/ 1 w 110"/>
                  <a:gd name="T21" fmla="*/ 1 h 13"/>
                  <a:gd name="T22" fmla="*/ 1 w 110"/>
                  <a:gd name="T23" fmla="*/ 1 h 13"/>
                  <a:gd name="T24" fmla="*/ 1 w 110"/>
                  <a:gd name="T25" fmla="*/ 0 h 13"/>
                  <a:gd name="T26" fmla="*/ 1 w 110"/>
                  <a:gd name="T27" fmla="*/ 0 h 13"/>
                  <a:gd name="T28" fmla="*/ 1 w 110"/>
                  <a:gd name="T29" fmla="*/ 0 h 13"/>
                  <a:gd name="T30" fmla="*/ 1 w 110"/>
                  <a:gd name="T31" fmla="*/ 1 h 13"/>
                  <a:gd name="T32" fmla="*/ 1 w 110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3"/>
                  <a:gd name="T53" fmla="*/ 110 w 110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3">
                    <a:moveTo>
                      <a:pt x="110" y="4"/>
                    </a:moveTo>
                    <a:lnTo>
                      <a:pt x="105" y="7"/>
                    </a:lnTo>
                    <a:lnTo>
                      <a:pt x="96" y="10"/>
                    </a:lnTo>
                    <a:lnTo>
                      <a:pt x="81" y="13"/>
                    </a:lnTo>
                    <a:lnTo>
                      <a:pt x="64" y="13"/>
                    </a:lnTo>
                    <a:lnTo>
                      <a:pt x="46" y="13"/>
                    </a:lnTo>
                    <a:lnTo>
                      <a:pt x="27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3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05" y="1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1" name="Freeform 152"/>
              <p:cNvSpPr>
                <a:spLocks/>
              </p:cNvSpPr>
              <p:nvPr/>
            </p:nvSpPr>
            <p:spPr bwMode="auto">
              <a:xfrm>
                <a:off x="554" y="982"/>
                <a:ext cx="45" cy="6"/>
              </a:xfrm>
              <a:custGeom>
                <a:avLst/>
                <a:gdLst>
                  <a:gd name="T0" fmla="*/ 0 w 91"/>
                  <a:gd name="T1" fmla="*/ 0 h 13"/>
                  <a:gd name="T2" fmla="*/ 0 w 91"/>
                  <a:gd name="T3" fmla="*/ 0 h 13"/>
                  <a:gd name="T4" fmla="*/ 0 w 91"/>
                  <a:gd name="T5" fmla="*/ 0 h 13"/>
                  <a:gd name="T6" fmla="*/ 0 w 91"/>
                  <a:gd name="T7" fmla="*/ 0 h 13"/>
                  <a:gd name="T8" fmla="*/ 0 w 91"/>
                  <a:gd name="T9" fmla="*/ 0 h 13"/>
                  <a:gd name="T10" fmla="*/ 0 w 91"/>
                  <a:gd name="T11" fmla="*/ 0 h 13"/>
                  <a:gd name="T12" fmla="*/ 0 w 91"/>
                  <a:gd name="T13" fmla="*/ 0 h 13"/>
                  <a:gd name="T14" fmla="*/ 0 w 91"/>
                  <a:gd name="T15" fmla="*/ 0 h 13"/>
                  <a:gd name="T16" fmla="*/ 0 w 91"/>
                  <a:gd name="T17" fmla="*/ 0 h 13"/>
                  <a:gd name="T18" fmla="*/ 0 w 91"/>
                  <a:gd name="T19" fmla="*/ 0 h 13"/>
                  <a:gd name="T20" fmla="*/ 0 w 91"/>
                  <a:gd name="T21" fmla="*/ 0 h 13"/>
                  <a:gd name="T22" fmla="*/ 0 w 91"/>
                  <a:gd name="T23" fmla="*/ 0 h 13"/>
                  <a:gd name="T24" fmla="*/ 0 w 91"/>
                  <a:gd name="T25" fmla="*/ 0 h 13"/>
                  <a:gd name="T26" fmla="*/ 0 w 91"/>
                  <a:gd name="T27" fmla="*/ 0 h 13"/>
                  <a:gd name="T28" fmla="*/ 0 w 91"/>
                  <a:gd name="T29" fmla="*/ 0 h 13"/>
                  <a:gd name="T30" fmla="*/ 0 w 91"/>
                  <a:gd name="T31" fmla="*/ 0 h 13"/>
                  <a:gd name="T32" fmla="*/ 0 w 9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13"/>
                  <a:gd name="T53" fmla="*/ 91 w 9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13">
                    <a:moveTo>
                      <a:pt x="91" y="8"/>
                    </a:moveTo>
                    <a:lnTo>
                      <a:pt x="88" y="11"/>
                    </a:lnTo>
                    <a:lnTo>
                      <a:pt x="77" y="13"/>
                    </a:lnTo>
                    <a:lnTo>
                      <a:pt x="63" y="13"/>
                    </a:lnTo>
                    <a:lnTo>
                      <a:pt x="48" y="13"/>
                    </a:lnTo>
                    <a:lnTo>
                      <a:pt x="31" y="11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63" y="2"/>
                    </a:lnTo>
                    <a:lnTo>
                      <a:pt x="77" y="3"/>
                    </a:lnTo>
                    <a:lnTo>
                      <a:pt x="86" y="5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2" name="Freeform 153"/>
              <p:cNvSpPr>
                <a:spLocks/>
              </p:cNvSpPr>
              <p:nvPr/>
            </p:nvSpPr>
            <p:spPr bwMode="auto">
              <a:xfrm>
                <a:off x="556" y="968"/>
                <a:ext cx="28" cy="7"/>
              </a:xfrm>
              <a:custGeom>
                <a:avLst/>
                <a:gdLst>
                  <a:gd name="T0" fmla="*/ 1 w 56"/>
                  <a:gd name="T1" fmla="*/ 1 h 14"/>
                  <a:gd name="T2" fmla="*/ 1 w 56"/>
                  <a:gd name="T3" fmla="*/ 1 h 14"/>
                  <a:gd name="T4" fmla="*/ 1 w 56"/>
                  <a:gd name="T5" fmla="*/ 1 h 14"/>
                  <a:gd name="T6" fmla="*/ 1 w 56"/>
                  <a:gd name="T7" fmla="*/ 1 h 14"/>
                  <a:gd name="T8" fmla="*/ 1 w 56"/>
                  <a:gd name="T9" fmla="*/ 1 h 14"/>
                  <a:gd name="T10" fmla="*/ 1 w 56"/>
                  <a:gd name="T11" fmla="*/ 1 h 14"/>
                  <a:gd name="T12" fmla="*/ 1 w 56"/>
                  <a:gd name="T13" fmla="*/ 1 h 14"/>
                  <a:gd name="T14" fmla="*/ 1 w 56"/>
                  <a:gd name="T15" fmla="*/ 1 h 14"/>
                  <a:gd name="T16" fmla="*/ 0 w 56"/>
                  <a:gd name="T17" fmla="*/ 1 h 14"/>
                  <a:gd name="T18" fmla="*/ 1 w 56"/>
                  <a:gd name="T19" fmla="*/ 1 h 14"/>
                  <a:gd name="T20" fmla="*/ 1 w 56"/>
                  <a:gd name="T21" fmla="*/ 1 h 14"/>
                  <a:gd name="T22" fmla="*/ 1 w 56"/>
                  <a:gd name="T23" fmla="*/ 1 h 14"/>
                  <a:gd name="T24" fmla="*/ 1 w 56"/>
                  <a:gd name="T25" fmla="*/ 1 h 14"/>
                  <a:gd name="T26" fmla="*/ 1 w 56"/>
                  <a:gd name="T27" fmla="*/ 1 h 14"/>
                  <a:gd name="T28" fmla="*/ 1 w 56"/>
                  <a:gd name="T29" fmla="*/ 0 h 14"/>
                  <a:gd name="T30" fmla="*/ 1 w 56"/>
                  <a:gd name="T31" fmla="*/ 0 h 14"/>
                  <a:gd name="T32" fmla="*/ 1 w 56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4"/>
                  <a:gd name="T53" fmla="*/ 56 w 5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4">
                    <a:moveTo>
                      <a:pt x="56" y="3"/>
                    </a:moveTo>
                    <a:lnTo>
                      <a:pt x="54" y="6"/>
                    </a:lnTo>
                    <a:lnTo>
                      <a:pt x="48" y="10"/>
                    </a:lnTo>
                    <a:lnTo>
                      <a:pt x="41" y="11"/>
                    </a:lnTo>
                    <a:lnTo>
                      <a:pt x="32" y="14"/>
                    </a:lnTo>
                    <a:lnTo>
                      <a:pt x="21" y="14"/>
                    </a:lnTo>
                    <a:lnTo>
                      <a:pt x="12" y="14"/>
                    </a:lnTo>
                    <a:lnTo>
                      <a:pt x="4" y="13"/>
                    </a:lnTo>
                    <a:lnTo>
                      <a:pt x="0" y="8"/>
                    </a:lnTo>
                    <a:lnTo>
                      <a:pt x="7" y="10"/>
                    </a:lnTo>
                    <a:lnTo>
                      <a:pt x="15" y="10"/>
                    </a:lnTo>
                    <a:lnTo>
                      <a:pt x="25" y="6"/>
                    </a:lnTo>
                    <a:lnTo>
                      <a:pt x="35" y="3"/>
                    </a:lnTo>
                    <a:lnTo>
                      <a:pt x="42" y="2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3" name="Freeform 154"/>
              <p:cNvSpPr>
                <a:spLocks/>
              </p:cNvSpPr>
              <p:nvPr/>
            </p:nvSpPr>
            <p:spPr bwMode="auto">
              <a:xfrm>
                <a:off x="601" y="1094"/>
                <a:ext cx="27" cy="10"/>
              </a:xfrm>
              <a:custGeom>
                <a:avLst/>
                <a:gdLst>
                  <a:gd name="T0" fmla="*/ 0 w 55"/>
                  <a:gd name="T1" fmla="*/ 0 h 22"/>
                  <a:gd name="T2" fmla="*/ 0 w 55"/>
                  <a:gd name="T3" fmla="*/ 0 h 22"/>
                  <a:gd name="T4" fmla="*/ 0 w 55"/>
                  <a:gd name="T5" fmla="*/ 0 h 22"/>
                  <a:gd name="T6" fmla="*/ 0 w 55"/>
                  <a:gd name="T7" fmla="*/ 0 h 22"/>
                  <a:gd name="T8" fmla="*/ 0 w 55"/>
                  <a:gd name="T9" fmla="*/ 0 h 22"/>
                  <a:gd name="T10" fmla="*/ 0 w 55"/>
                  <a:gd name="T11" fmla="*/ 0 h 22"/>
                  <a:gd name="T12" fmla="*/ 0 w 55"/>
                  <a:gd name="T13" fmla="*/ 0 h 22"/>
                  <a:gd name="T14" fmla="*/ 0 w 55"/>
                  <a:gd name="T15" fmla="*/ 0 h 22"/>
                  <a:gd name="T16" fmla="*/ 0 w 55"/>
                  <a:gd name="T17" fmla="*/ 0 h 22"/>
                  <a:gd name="T18" fmla="*/ 0 w 55"/>
                  <a:gd name="T19" fmla="*/ 0 h 22"/>
                  <a:gd name="T20" fmla="*/ 0 w 55"/>
                  <a:gd name="T21" fmla="*/ 0 h 22"/>
                  <a:gd name="T22" fmla="*/ 0 w 55"/>
                  <a:gd name="T23" fmla="*/ 0 h 22"/>
                  <a:gd name="T24" fmla="*/ 0 w 55"/>
                  <a:gd name="T25" fmla="*/ 0 h 22"/>
                  <a:gd name="T26" fmla="*/ 0 w 55"/>
                  <a:gd name="T27" fmla="*/ 0 h 22"/>
                  <a:gd name="T28" fmla="*/ 0 w 55"/>
                  <a:gd name="T29" fmla="*/ 0 h 22"/>
                  <a:gd name="T30" fmla="*/ 0 w 55"/>
                  <a:gd name="T31" fmla="*/ 0 h 22"/>
                  <a:gd name="T32" fmla="*/ 0 w 55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2"/>
                  <a:gd name="T53" fmla="*/ 55 w 55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32" y="5"/>
                    </a:lnTo>
                    <a:lnTo>
                      <a:pt x="41" y="8"/>
                    </a:lnTo>
                    <a:lnTo>
                      <a:pt x="48" y="10"/>
                    </a:lnTo>
                    <a:lnTo>
                      <a:pt x="53" y="14"/>
                    </a:lnTo>
                    <a:lnTo>
                      <a:pt x="55" y="19"/>
                    </a:lnTo>
                    <a:lnTo>
                      <a:pt x="52" y="22"/>
                    </a:lnTo>
                    <a:lnTo>
                      <a:pt x="45" y="22"/>
                    </a:lnTo>
                    <a:lnTo>
                      <a:pt x="36" y="20"/>
                    </a:lnTo>
                    <a:lnTo>
                      <a:pt x="29" y="16"/>
                    </a:lnTo>
                    <a:lnTo>
                      <a:pt x="19" y="11"/>
                    </a:lnTo>
                    <a:lnTo>
                      <a:pt x="12" y="7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4" name="Freeform 155"/>
              <p:cNvSpPr>
                <a:spLocks/>
              </p:cNvSpPr>
              <p:nvPr/>
            </p:nvSpPr>
            <p:spPr bwMode="auto">
              <a:xfrm>
                <a:off x="599" y="1092"/>
                <a:ext cx="5" cy="26"/>
              </a:xfrm>
              <a:custGeom>
                <a:avLst/>
                <a:gdLst>
                  <a:gd name="T0" fmla="*/ 0 w 11"/>
                  <a:gd name="T1" fmla="*/ 0 h 52"/>
                  <a:gd name="T2" fmla="*/ 0 w 11"/>
                  <a:gd name="T3" fmla="*/ 1 h 52"/>
                  <a:gd name="T4" fmla="*/ 0 w 11"/>
                  <a:gd name="T5" fmla="*/ 1 h 52"/>
                  <a:gd name="T6" fmla="*/ 0 w 11"/>
                  <a:gd name="T7" fmla="*/ 1 h 52"/>
                  <a:gd name="T8" fmla="*/ 0 w 11"/>
                  <a:gd name="T9" fmla="*/ 1 h 52"/>
                  <a:gd name="T10" fmla="*/ 0 w 11"/>
                  <a:gd name="T11" fmla="*/ 1 h 52"/>
                  <a:gd name="T12" fmla="*/ 0 w 11"/>
                  <a:gd name="T13" fmla="*/ 1 h 52"/>
                  <a:gd name="T14" fmla="*/ 0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2" y="0"/>
                    </a:moveTo>
                    <a:lnTo>
                      <a:pt x="2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2"/>
                    </a:lnTo>
                    <a:lnTo>
                      <a:pt x="11" y="46"/>
                    </a:lnTo>
                    <a:lnTo>
                      <a:pt x="9" y="31"/>
                    </a:lnTo>
                    <a:lnTo>
                      <a:pt x="5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5" name="Freeform 156"/>
              <p:cNvSpPr>
                <a:spLocks/>
              </p:cNvSpPr>
              <p:nvPr/>
            </p:nvSpPr>
            <p:spPr bwMode="auto">
              <a:xfrm>
                <a:off x="608" y="1100"/>
                <a:ext cx="16" cy="22"/>
              </a:xfrm>
              <a:custGeom>
                <a:avLst/>
                <a:gdLst>
                  <a:gd name="T0" fmla="*/ 0 w 32"/>
                  <a:gd name="T1" fmla="*/ 0 h 44"/>
                  <a:gd name="T2" fmla="*/ 1 w 32"/>
                  <a:gd name="T3" fmla="*/ 1 h 44"/>
                  <a:gd name="T4" fmla="*/ 1 w 32"/>
                  <a:gd name="T5" fmla="*/ 1 h 44"/>
                  <a:gd name="T6" fmla="*/ 1 w 32"/>
                  <a:gd name="T7" fmla="*/ 1 h 44"/>
                  <a:gd name="T8" fmla="*/ 1 w 32"/>
                  <a:gd name="T9" fmla="*/ 1 h 44"/>
                  <a:gd name="T10" fmla="*/ 1 w 32"/>
                  <a:gd name="T11" fmla="*/ 1 h 44"/>
                  <a:gd name="T12" fmla="*/ 1 w 32"/>
                  <a:gd name="T13" fmla="*/ 1 h 44"/>
                  <a:gd name="T14" fmla="*/ 1 w 32"/>
                  <a:gd name="T15" fmla="*/ 1 h 44"/>
                  <a:gd name="T16" fmla="*/ 0 w 32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44"/>
                  <a:gd name="T29" fmla="*/ 32 w 32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44">
                    <a:moveTo>
                      <a:pt x="0" y="0"/>
                    </a:moveTo>
                    <a:lnTo>
                      <a:pt x="4" y="9"/>
                    </a:lnTo>
                    <a:lnTo>
                      <a:pt x="14" y="26"/>
                    </a:lnTo>
                    <a:lnTo>
                      <a:pt x="21" y="39"/>
                    </a:lnTo>
                    <a:lnTo>
                      <a:pt x="30" y="44"/>
                    </a:lnTo>
                    <a:lnTo>
                      <a:pt x="32" y="36"/>
                    </a:lnTo>
                    <a:lnTo>
                      <a:pt x="23" y="23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6" name="Freeform 157"/>
              <p:cNvSpPr>
                <a:spLocks/>
              </p:cNvSpPr>
              <p:nvPr/>
            </p:nvSpPr>
            <p:spPr bwMode="auto">
              <a:xfrm>
                <a:off x="524" y="970"/>
                <a:ext cx="35" cy="8"/>
              </a:xfrm>
              <a:custGeom>
                <a:avLst/>
                <a:gdLst>
                  <a:gd name="T0" fmla="*/ 1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1 h 15"/>
                  <a:gd name="T10" fmla="*/ 1 w 69"/>
                  <a:gd name="T11" fmla="*/ 1 h 15"/>
                  <a:gd name="T12" fmla="*/ 1 w 69"/>
                  <a:gd name="T13" fmla="*/ 1 h 15"/>
                  <a:gd name="T14" fmla="*/ 1 w 69"/>
                  <a:gd name="T15" fmla="*/ 1 h 15"/>
                  <a:gd name="T16" fmla="*/ 0 w 69"/>
                  <a:gd name="T17" fmla="*/ 1 h 15"/>
                  <a:gd name="T18" fmla="*/ 1 w 69"/>
                  <a:gd name="T19" fmla="*/ 1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1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3"/>
                    </a:moveTo>
                    <a:lnTo>
                      <a:pt x="61" y="8"/>
                    </a:lnTo>
                    <a:lnTo>
                      <a:pt x="52" y="11"/>
                    </a:lnTo>
                    <a:lnTo>
                      <a:pt x="41" y="14"/>
                    </a:lnTo>
                    <a:lnTo>
                      <a:pt x="30" y="15"/>
                    </a:lnTo>
                    <a:lnTo>
                      <a:pt x="18" y="15"/>
                    </a:lnTo>
                    <a:lnTo>
                      <a:pt x="9" y="14"/>
                    </a:lnTo>
                    <a:lnTo>
                      <a:pt x="3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7" y="0"/>
                    </a:lnTo>
                    <a:lnTo>
                      <a:pt x="38" y="1"/>
                    </a:lnTo>
                    <a:lnTo>
                      <a:pt x="50" y="1"/>
                    </a:lnTo>
                    <a:lnTo>
                      <a:pt x="61" y="3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7" name="Freeform 158"/>
              <p:cNvSpPr>
                <a:spLocks/>
              </p:cNvSpPr>
              <p:nvPr/>
            </p:nvSpPr>
            <p:spPr bwMode="auto">
              <a:xfrm>
                <a:off x="532" y="944"/>
                <a:ext cx="33" cy="14"/>
              </a:xfrm>
              <a:custGeom>
                <a:avLst/>
                <a:gdLst>
                  <a:gd name="T0" fmla="*/ 1 w 66"/>
                  <a:gd name="T1" fmla="*/ 1 h 28"/>
                  <a:gd name="T2" fmla="*/ 1 w 66"/>
                  <a:gd name="T3" fmla="*/ 1 h 28"/>
                  <a:gd name="T4" fmla="*/ 1 w 66"/>
                  <a:gd name="T5" fmla="*/ 1 h 28"/>
                  <a:gd name="T6" fmla="*/ 1 w 66"/>
                  <a:gd name="T7" fmla="*/ 1 h 28"/>
                  <a:gd name="T8" fmla="*/ 1 w 66"/>
                  <a:gd name="T9" fmla="*/ 1 h 28"/>
                  <a:gd name="T10" fmla="*/ 1 w 66"/>
                  <a:gd name="T11" fmla="*/ 1 h 28"/>
                  <a:gd name="T12" fmla="*/ 1 w 66"/>
                  <a:gd name="T13" fmla="*/ 1 h 28"/>
                  <a:gd name="T14" fmla="*/ 1 w 66"/>
                  <a:gd name="T15" fmla="*/ 1 h 28"/>
                  <a:gd name="T16" fmla="*/ 0 w 66"/>
                  <a:gd name="T17" fmla="*/ 1 h 28"/>
                  <a:gd name="T18" fmla="*/ 1 w 66"/>
                  <a:gd name="T19" fmla="*/ 0 h 28"/>
                  <a:gd name="T20" fmla="*/ 1 w 66"/>
                  <a:gd name="T21" fmla="*/ 0 h 28"/>
                  <a:gd name="T22" fmla="*/ 1 w 66"/>
                  <a:gd name="T23" fmla="*/ 1 h 28"/>
                  <a:gd name="T24" fmla="*/ 1 w 66"/>
                  <a:gd name="T25" fmla="*/ 1 h 28"/>
                  <a:gd name="T26" fmla="*/ 1 w 66"/>
                  <a:gd name="T27" fmla="*/ 1 h 28"/>
                  <a:gd name="T28" fmla="*/ 1 w 66"/>
                  <a:gd name="T29" fmla="*/ 1 h 28"/>
                  <a:gd name="T30" fmla="*/ 1 w 66"/>
                  <a:gd name="T31" fmla="*/ 1 h 28"/>
                  <a:gd name="T32" fmla="*/ 1 w 66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8"/>
                  <a:gd name="T53" fmla="*/ 66 w 6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8">
                    <a:moveTo>
                      <a:pt x="66" y="28"/>
                    </a:moveTo>
                    <a:lnTo>
                      <a:pt x="60" y="28"/>
                    </a:lnTo>
                    <a:lnTo>
                      <a:pt x="49" y="26"/>
                    </a:lnTo>
                    <a:lnTo>
                      <a:pt x="38" y="23"/>
                    </a:lnTo>
                    <a:lnTo>
                      <a:pt x="28" y="20"/>
                    </a:lnTo>
                    <a:lnTo>
                      <a:pt x="17" y="17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9" y="3"/>
                    </a:lnTo>
                    <a:lnTo>
                      <a:pt x="31" y="8"/>
                    </a:lnTo>
                    <a:lnTo>
                      <a:pt x="41" y="14"/>
                    </a:lnTo>
                    <a:lnTo>
                      <a:pt x="52" y="20"/>
                    </a:lnTo>
                    <a:lnTo>
                      <a:pt x="61" y="24"/>
                    </a:lnTo>
                    <a:lnTo>
                      <a:pt x="66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8" name="Freeform 159"/>
              <p:cNvSpPr>
                <a:spLocks/>
              </p:cNvSpPr>
              <p:nvPr/>
            </p:nvSpPr>
            <p:spPr bwMode="auto">
              <a:xfrm>
                <a:off x="524" y="982"/>
                <a:ext cx="32" cy="8"/>
              </a:xfrm>
              <a:custGeom>
                <a:avLst/>
                <a:gdLst>
                  <a:gd name="T0" fmla="*/ 1 w 63"/>
                  <a:gd name="T1" fmla="*/ 0 h 16"/>
                  <a:gd name="T2" fmla="*/ 1 w 63"/>
                  <a:gd name="T3" fmla="*/ 1 h 16"/>
                  <a:gd name="T4" fmla="*/ 1 w 63"/>
                  <a:gd name="T5" fmla="*/ 1 h 16"/>
                  <a:gd name="T6" fmla="*/ 1 w 63"/>
                  <a:gd name="T7" fmla="*/ 1 h 16"/>
                  <a:gd name="T8" fmla="*/ 1 w 63"/>
                  <a:gd name="T9" fmla="*/ 1 h 16"/>
                  <a:gd name="T10" fmla="*/ 1 w 63"/>
                  <a:gd name="T11" fmla="*/ 1 h 16"/>
                  <a:gd name="T12" fmla="*/ 1 w 63"/>
                  <a:gd name="T13" fmla="*/ 1 h 16"/>
                  <a:gd name="T14" fmla="*/ 1 w 63"/>
                  <a:gd name="T15" fmla="*/ 1 h 16"/>
                  <a:gd name="T16" fmla="*/ 0 w 63"/>
                  <a:gd name="T17" fmla="*/ 1 h 16"/>
                  <a:gd name="T18" fmla="*/ 0 w 63"/>
                  <a:gd name="T19" fmla="*/ 1 h 16"/>
                  <a:gd name="T20" fmla="*/ 1 w 63"/>
                  <a:gd name="T21" fmla="*/ 1 h 16"/>
                  <a:gd name="T22" fmla="*/ 1 w 63"/>
                  <a:gd name="T23" fmla="*/ 1 h 16"/>
                  <a:gd name="T24" fmla="*/ 1 w 63"/>
                  <a:gd name="T25" fmla="*/ 1 h 16"/>
                  <a:gd name="T26" fmla="*/ 1 w 63"/>
                  <a:gd name="T27" fmla="*/ 1 h 16"/>
                  <a:gd name="T28" fmla="*/ 1 w 63"/>
                  <a:gd name="T29" fmla="*/ 1 h 16"/>
                  <a:gd name="T30" fmla="*/ 1 w 63"/>
                  <a:gd name="T31" fmla="*/ 1 h 16"/>
                  <a:gd name="T32" fmla="*/ 1 w 6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0"/>
                    </a:moveTo>
                    <a:lnTo>
                      <a:pt x="59" y="5"/>
                    </a:lnTo>
                    <a:lnTo>
                      <a:pt x="53" y="10"/>
                    </a:lnTo>
                    <a:lnTo>
                      <a:pt x="44" y="13"/>
                    </a:lnTo>
                    <a:lnTo>
                      <a:pt x="34" y="16"/>
                    </a:lnTo>
                    <a:lnTo>
                      <a:pt x="23" y="16"/>
                    </a:lnTo>
                    <a:lnTo>
                      <a:pt x="14" y="16"/>
                    </a:lnTo>
                    <a:lnTo>
                      <a:pt x="5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1" y="2"/>
                    </a:lnTo>
                    <a:lnTo>
                      <a:pt x="21" y="2"/>
                    </a:lnTo>
                    <a:lnTo>
                      <a:pt x="34" y="2"/>
                    </a:lnTo>
                    <a:lnTo>
                      <a:pt x="44" y="2"/>
                    </a:lnTo>
                    <a:lnTo>
                      <a:pt x="55" y="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9" name="Freeform 160"/>
              <p:cNvSpPr>
                <a:spLocks/>
              </p:cNvSpPr>
              <p:nvPr/>
            </p:nvSpPr>
            <p:spPr bwMode="auto">
              <a:xfrm>
                <a:off x="522" y="994"/>
                <a:ext cx="34" cy="10"/>
              </a:xfrm>
              <a:custGeom>
                <a:avLst/>
                <a:gdLst>
                  <a:gd name="T0" fmla="*/ 1 w 68"/>
                  <a:gd name="T1" fmla="*/ 0 h 22"/>
                  <a:gd name="T2" fmla="*/ 1 w 68"/>
                  <a:gd name="T3" fmla="*/ 0 h 22"/>
                  <a:gd name="T4" fmla="*/ 1 w 68"/>
                  <a:gd name="T5" fmla="*/ 0 h 22"/>
                  <a:gd name="T6" fmla="*/ 1 w 68"/>
                  <a:gd name="T7" fmla="*/ 0 h 22"/>
                  <a:gd name="T8" fmla="*/ 1 w 68"/>
                  <a:gd name="T9" fmla="*/ 0 h 22"/>
                  <a:gd name="T10" fmla="*/ 1 w 68"/>
                  <a:gd name="T11" fmla="*/ 0 h 22"/>
                  <a:gd name="T12" fmla="*/ 1 w 68"/>
                  <a:gd name="T13" fmla="*/ 0 h 22"/>
                  <a:gd name="T14" fmla="*/ 1 w 68"/>
                  <a:gd name="T15" fmla="*/ 0 h 22"/>
                  <a:gd name="T16" fmla="*/ 0 w 68"/>
                  <a:gd name="T17" fmla="*/ 0 h 22"/>
                  <a:gd name="T18" fmla="*/ 0 w 68"/>
                  <a:gd name="T19" fmla="*/ 0 h 22"/>
                  <a:gd name="T20" fmla="*/ 1 w 68"/>
                  <a:gd name="T21" fmla="*/ 0 h 22"/>
                  <a:gd name="T22" fmla="*/ 1 w 68"/>
                  <a:gd name="T23" fmla="*/ 0 h 22"/>
                  <a:gd name="T24" fmla="*/ 1 w 68"/>
                  <a:gd name="T25" fmla="*/ 0 h 22"/>
                  <a:gd name="T26" fmla="*/ 1 w 68"/>
                  <a:gd name="T27" fmla="*/ 0 h 22"/>
                  <a:gd name="T28" fmla="*/ 1 w 68"/>
                  <a:gd name="T29" fmla="*/ 0 h 22"/>
                  <a:gd name="T30" fmla="*/ 1 w 68"/>
                  <a:gd name="T31" fmla="*/ 0 h 22"/>
                  <a:gd name="T32" fmla="*/ 1 w 68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22"/>
                  <a:gd name="T53" fmla="*/ 68 w 6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22">
                    <a:moveTo>
                      <a:pt x="68" y="0"/>
                    </a:moveTo>
                    <a:lnTo>
                      <a:pt x="63" y="6"/>
                    </a:lnTo>
                    <a:lnTo>
                      <a:pt x="55" y="11"/>
                    </a:lnTo>
                    <a:lnTo>
                      <a:pt x="46" y="16"/>
                    </a:lnTo>
                    <a:lnTo>
                      <a:pt x="34" y="19"/>
                    </a:lnTo>
                    <a:lnTo>
                      <a:pt x="23" y="20"/>
                    </a:lnTo>
                    <a:lnTo>
                      <a:pt x="13" y="22"/>
                    </a:lnTo>
                    <a:lnTo>
                      <a:pt x="5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5" y="13"/>
                    </a:lnTo>
                    <a:lnTo>
                      <a:pt x="13" y="9"/>
                    </a:lnTo>
                    <a:lnTo>
                      <a:pt x="22" y="8"/>
                    </a:lnTo>
                    <a:lnTo>
                      <a:pt x="34" y="8"/>
                    </a:lnTo>
                    <a:lnTo>
                      <a:pt x="46" y="5"/>
                    </a:lnTo>
                    <a:lnTo>
                      <a:pt x="57" y="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0" name="Freeform 161"/>
              <p:cNvSpPr>
                <a:spLocks/>
              </p:cNvSpPr>
              <p:nvPr/>
            </p:nvSpPr>
            <p:spPr bwMode="auto">
              <a:xfrm>
                <a:off x="524" y="1004"/>
                <a:ext cx="33" cy="13"/>
              </a:xfrm>
              <a:custGeom>
                <a:avLst/>
                <a:gdLst>
                  <a:gd name="T0" fmla="*/ 1 w 64"/>
                  <a:gd name="T1" fmla="*/ 0 h 28"/>
                  <a:gd name="T2" fmla="*/ 1 w 64"/>
                  <a:gd name="T3" fmla="*/ 0 h 28"/>
                  <a:gd name="T4" fmla="*/ 1 w 64"/>
                  <a:gd name="T5" fmla="*/ 0 h 28"/>
                  <a:gd name="T6" fmla="*/ 1 w 64"/>
                  <a:gd name="T7" fmla="*/ 0 h 28"/>
                  <a:gd name="T8" fmla="*/ 1 w 64"/>
                  <a:gd name="T9" fmla="*/ 0 h 28"/>
                  <a:gd name="T10" fmla="*/ 1 w 64"/>
                  <a:gd name="T11" fmla="*/ 0 h 28"/>
                  <a:gd name="T12" fmla="*/ 1 w 64"/>
                  <a:gd name="T13" fmla="*/ 0 h 28"/>
                  <a:gd name="T14" fmla="*/ 1 w 64"/>
                  <a:gd name="T15" fmla="*/ 0 h 28"/>
                  <a:gd name="T16" fmla="*/ 0 w 64"/>
                  <a:gd name="T17" fmla="*/ 0 h 28"/>
                  <a:gd name="T18" fmla="*/ 1 w 64"/>
                  <a:gd name="T19" fmla="*/ 0 h 28"/>
                  <a:gd name="T20" fmla="*/ 1 w 64"/>
                  <a:gd name="T21" fmla="*/ 0 h 28"/>
                  <a:gd name="T22" fmla="*/ 1 w 64"/>
                  <a:gd name="T23" fmla="*/ 0 h 28"/>
                  <a:gd name="T24" fmla="*/ 1 w 64"/>
                  <a:gd name="T25" fmla="*/ 0 h 28"/>
                  <a:gd name="T26" fmla="*/ 1 w 64"/>
                  <a:gd name="T27" fmla="*/ 0 h 28"/>
                  <a:gd name="T28" fmla="*/ 1 w 64"/>
                  <a:gd name="T29" fmla="*/ 0 h 28"/>
                  <a:gd name="T30" fmla="*/ 1 w 64"/>
                  <a:gd name="T31" fmla="*/ 0 h 28"/>
                  <a:gd name="T32" fmla="*/ 1 w 64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8"/>
                  <a:gd name="T53" fmla="*/ 64 w 64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8">
                    <a:moveTo>
                      <a:pt x="64" y="0"/>
                    </a:moveTo>
                    <a:lnTo>
                      <a:pt x="59" y="6"/>
                    </a:lnTo>
                    <a:lnTo>
                      <a:pt x="50" y="14"/>
                    </a:lnTo>
                    <a:lnTo>
                      <a:pt x="41" y="19"/>
                    </a:lnTo>
                    <a:lnTo>
                      <a:pt x="30" y="23"/>
                    </a:lnTo>
                    <a:lnTo>
                      <a:pt x="20" y="26"/>
                    </a:lnTo>
                    <a:lnTo>
                      <a:pt x="11" y="28"/>
                    </a:lnTo>
                    <a:lnTo>
                      <a:pt x="3" y="28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6" y="17"/>
                    </a:lnTo>
                    <a:lnTo>
                      <a:pt x="14" y="14"/>
                    </a:lnTo>
                    <a:lnTo>
                      <a:pt x="24" y="12"/>
                    </a:lnTo>
                    <a:lnTo>
                      <a:pt x="35" y="9"/>
                    </a:lnTo>
                    <a:lnTo>
                      <a:pt x="46" y="6"/>
                    </a:lnTo>
                    <a:lnTo>
                      <a:pt x="56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1" name="Freeform 162"/>
              <p:cNvSpPr>
                <a:spLocks/>
              </p:cNvSpPr>
              <p:nvPr/>
            </p:nvSpPr>
            <p:spPr bwMode="auto">
              <a:xfrm>
                <a:off x="526" y="1016"/>
                <a:ext cx="34" cy="20"/>
              </a:xfrm>
              <a:custGeom>
                <a:avLst/>
                <a:gdLst>
                  <a:gd name="T0" fmla="*/ 1 w 67"/>
                  <a:gd name="T1" fmla="*/ 0 h 41"/>
                  <a:gd name="T2" fmla="*/ 1 w 67"/>
                  <a:gd name="T3" fmla="*/ 0 h 41"/>
                  <a:gd name="T4" fmla="*/ 1 w 67"/>
                  <a:gd name="T5" fmla="*/ 0 h 41"/>
                  <a:gd name="T6" fmla="*/ 1 w 67"/>
                  <a:gd name="T7" fmla="*/ 0 h 41"/>
                  <a:gd name="T8" fmla="*/ 1 w 67"/>
                  <a:gd name="T9" fmla="*/ 0 h 41"/>
                  <a:gd name="T10" fmla="*/ 1 w 67"/>
                  <a:gd name="T11" fmla="*/ 0 h 41"/>
                  <a:gd name="T12" fmla="*/ 1 w 67"/>
                  <a:gd name="T13" fmla="*/ 0 h 41"/>
                  <a:gd name="T14" fmla="*/ 1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1 w 67"/>
                  <a:gd name="T21" fmla="*/ 0 h 41"/>
                  <a:gd name="T22" fmla="*/ 1 w 67"/>
                  <a:gd name="T23" fmla="*/ 0 h 41"/>
                  <a:gd name="T24" fmla="*/ 1 w 67"/>
                  <a:gd name="T25" fmla="*/ 0 h 41"/>
                  <a:gd name="T26" fmla="*/ 1 w 67"/>
                  <a:gd name="T27" fmla="*/ 0 h 41"/>
                  <a:gd name="T28" fmla="*/ 1 w 67"/>
                  <a:gd name="T29" fmla="*/ 0 h 41"/>
                  <a:gd name="T30" fmla="*/ 1 w 67"/>
                  <a:gd name="T31" fmla="*/ 0 h 41"/>
                  <a:gd name="T32" fmla="*/ 1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0"/>
                    </a:moveTo>
                    <a:lnTo>
                      <a:pt x="60" y="6"/>
                    </a:lnTo>
                    <a:lnTo>
                      <a:pt x="52" y="13"/>
                    </a:lnTo>
                    <a:lnTo>
                      <a:pt x="41" y="23"/>
                    </a:lnTo>
                    <a:lnTo>
                      <a:pt x="31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1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3"/>
                    </a:lnTo>
                    <a:lnTo>
                      <a:pt x="26" y="16"/>
                    </a:lnTo>
                    <a:lnTo>
                      <a:pt x="38" y="12"/>
                    </a:lnTo>
                    <a:lnTo>
                      <a:pt x="50" y="7"/>
                    </a:lnTo>
                    <a:lnTo>
                      <a:pt x="60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2" name="Freeform 163"/>
              <p:cNvSpPr>
                <a:spLocks/>
              </p:cNvSpPr>
              <p:nvPr/>
            </p:nvSpPr>
            <p:spPr bwMode="auto">
              <a:xfrm>
                <a:off x="532" y="1030"/>
                <a:ext cx="33" cy="28"/>
              </a:xfrm>
              <a:custGeom>
                <a:avLst/>
                <a:gdLst>
                  <a:gd name="T0" fmla="*/ 1 w 66"/>
                  <a:gd name="T1" fmla="*/ 0 h 57"/>
                  <a:gd name="T2" fmla="*/ 1 w 66"/>
                  <a:gd name="T3" fmla="*/ 0 h 57"/>
                  <a:gd name="T4" fmla="*/ 1 w 66"/>
                  <a:gd name="T5" fmla="*/ 0 h 57"/>
                  <a:gd name="T6" fmla="*/ 1 w 66"/>
                  <a:gd name="T7" fmla="*/ 0 h 57"/>
                  <a:gd name="T8" fmla="*/ 1 w 66"/>
                  <a:gd name="T9" fmla="*/ 0 h 57"/>
                  <a:gd name="T10" fmla="*/ 1 w 66"/>
                  <a:gd name="T11" fmla="*/ 0 h 57"/>
                  <a:gd name="T12" fmla="*/ 1 w 66"/>
                  <a:gd name="T13" fmla="*/ 0 h 57"/>
                  <a:gd name="T14" fmla="*/ 1 w 66"/>
                  <a:gd name="T15" fmla="*/ 0 h 57"/>
                  <a:gd name="T16" fmla="*/ 0 w 66"/>
                  <a:gd name="T17" fmla="*/ 0 h 57"/>
                  <a:gd name="T18" fmla="*/ 1 w 66"/>
                  <a:gd name="T19" fmla="*/ 0 h 57"/>
                  <a:gd name="T20" fmla="*/ 1 w 66"/>
                  <a:gd name="T21" fmla="*/ 0 h 57"/>
                  <a:gd name="T22" fmla="*/ 1 w 66"/>
                  <a:gd name="T23" fmla="*/ 0 h 57"/>
                  <a:gd name="T24" fmla="*/ 1 w 66"/>
                  <a:gd name="T25" fmla="*/ 0 h 57"/>
                  <a:gd name="T26" fmla="*/ 1 w 66"/>
                  <a:gd name="T27" fmla="*/ 0 h 57"/>
                  <a:gd name="T28" fmla="*/ 1 w 66"/>
                  <a:gd name="T29" fmla="*/ 0 h 57"/>
                  <a:gd name="T30" fmla="*/ 1 w 66"/>
                  <a:gd name="T31" fmla="*/ 0 h 57"/>
                  <a:gd name="T32" fmla="*/ 1 w 66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7"/>
                  <a:gd name="T53" fmla="*/ 66 w 66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7">
                    <a:moveTo>
                      <a:pt x="66" y="0"/>
                    </a:moveTo>
                    <a:lnTo>
                      <a:pt x="60" y="6"/>
                    </a:lnTo>
                    <a:lnTo>
                      <a:pt x="52" y="15"/>
                    </a:lnTo>
                    <a:lnTo>
                      <a:pt x="41" y="26"/>
                    </a:lnTo>
                    <a:lnTo>
                      <a:pt x="31" y="37"/>
                    </a:lnTo>
                    <a:lnTo>
                      <a:pt x="20" y="46"/>
                    </a:lnTo>
                    <a:lnTo>
                      <a:pt x="11" y="54"/>
                    </a:lnTo>
                    <a:lnTo>
                      <a:pt x="3" y="57"/>
                    </a:lnTo>
                    <a:lnTo>
                      <a:pt x="0" y="54"/>
                    </a:lnTo>
                    <a:lnTo>
                      <a:pt x="2" y="47"/>
                    </a:lnTo>
                    <a:lnTo>
                      <a:pt x="8" y="40"/>
                    </a:lnTo>
                    <a:lnTo>
                      <a:pt x="17" y="32"/>
                    </a:lnTo>
                    <a:lnTo>
                      <a:pt x="29" y="25"/>
                    </a:lnTo>
                    <a:lnTo>
                      <a:pt x="40" y="17"/>
                    </a:lnTo>
                    <a:lnTo>
                      <a:pt x="52" y="9"/>
                    </a:lnTo>
                    <a:lnTo>
                      <a:pt x="61" y="5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3" name="Freeform 164"/>
              <p:cNvSpPr>
                <a:spLocks/>
              </p:cNvSpPr>
              <p:nvPr/>
            </p:nvSpPr>
            <p:spPr bwMode="auto">
              <a:xfrm>
                <a:off x="537" y="1046"/>
                <a:ext cx="33" cy="32"/>
              </a:xfrm>
              <a:custGeom>
                <a:avLst/>
                <a:gdLst>
                  <a:gd name="T0" fmla="*/ 0 w 68"/>
                  <a:gd name="T1" fmla="*/ 0 h 64"/>
                  <a:gd name="T2" fmla="*/ 0 w 68"/>
                  <a:gd name="T3" fmla="*/ 1 h 64"/>
                  <a:gd name="T4" fmla="*/ 0 w 68"/>
                  <a:gd name="T5" fmla="*/ 1 h 64"/>
                  <a:gd name="T6" fmla="*/ 0 w 68"/>
                  <a:gd name="T7" fmla="*/ 1 h 64"/>
                  <a:gd name="T8" fmla="*/ 0 w 68"/>
                  <a:gd name="T9" fmla="*/ 1 h 64"/>
                  <a:gd name="T10" fmla="*/ 0 w 68"/>
                  <a:gd name="T11" fmla="*/ 1 h 64"/>
                  <a:gd name="T12" fmla="*/ 0 w 68"/>
                  <a:gd name="T13" fmla="*/ 1 h 64"/>
                  <a:gd name="T14" fmla="*/ 0 w 68"/>
                  <a:gd name="T15" fmla="*/ 1 h 64"/>
                  <a:gd name="T16" fmla="*/ 0 w 68"/>
                  <a:gd name="T17" fmla="*/ 1 h 64"/>
                  <a:gd name="T18" fmla="*/ 0 w 68"/>
                  <a:gd name="T19" fmla="*/ 1 h 64"/>
                  <a:gd name="T20" fmla="*/ 0 w 68"/>
                  <a:gd name="T21" fmla="*/ 1 h 64"/>
                  <a:gd name="T22" fmla="*/ 0 w 68"/>
                  <a:gd name="T23" fmla="*/ 1 h 64"/>
                  <a:gd name="T24" fmla="*/ 0 w 68"/>
                  <a:gd name="T25" fmla="*/ 1 h 64"/>
                  <a:gd name="T26" fmla="*/ 0 w 68"/>
                  <a:gd name="T27" fmla="*/ 1 h 64"/>
                  <a:gd name="T28" fmla="*/ 0 w 68"/>
                  <a:gd name="T29" fmla="*/ 1 h 64"/>
                  <a:gd name="T30" fmla="*/ 0 w 68"/>
                  <a:gd name="T31" fmla="*/ 1 h 64"/>
                  <a:gd name="T32" fmla="*/ 0 w 68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64"/>
                  <a:gd name="T53" fmla="*/ 68 w 6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64">
                    <a:moveTo>
                      <a:pt x="68" y="0"/>
                    </a:moveTo>
                    <a:lnTo>
                      <a:pt x="63" y="8"/>
                    </a:lnTo>
                    <a:lnTo>
                      <a:pt x="55" y="19"/>
                    </a:lnTo>
                    <a:lnTo>
                      <a:pt x="45" y="31"/>
                    </a:lnTo>
                    <a:lnTo>
                      <a:pt x="34" y="43"/>
                    </a:lnTo>
                    <a:lnTo>
                      <a:pt x="23" y="54"/>
                    </a:lnTo>
                    <a:lnTo>
                      <a:pt x="14" y="61"/>
                    </a:lnTo>
                    <a:lnTo>
                      <a:pt x="5" y="64"/>
                    </a:lnTo>
                    <a:lnTo>
                      <a:pt x="0" y="61"/>
                    </a:lnTo>
                    <a:lnTo>
                      <a:pt x="0" y="55"/>
                    </a:lnTo>
                    <a:lnTo>
                      <a:pt x="5" y="48"/>
                    </a:lnTo>
                    <a:lnTo>
                      <a:pt x="16" y="40"/>
                    </a:lnTo>
                    <a:lnTo>
                      <a:pt x="28" y="31"/>
                    </a:lnTo>
                    <a:lnTo>
                      <a:pt x="40" y="23"/>
                    </a:lnTo>
                    <a:lnTo>
                      <a:pt x="52" y="14"/>
                    </a:lnTo>
                    <a:lnTo>
                      <a:pt x="61" y="6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4" name="Freeform 165"/>
              <p:cNvSpPr>
                <a:spLocks/>
              </p:cNvSpPr>
              <p:nvPr/>
            </p:nvSpPr>
            <p:spPr bwMode="auto">
              <a:xfrm>
                <a:off x="546" y="1058"/>
                <a:ext cx="32" cy="36"/>
              </a:xfrm>
              <a:custGeom>
                <a:avLst/>
                <a:gdLst>
                  <a:gd name="T0" fmla="*/ 1 w 64"/>
                  <a:gd name="T1" fmla="*/ 0 h 73"/>
                  <a:gd name="T2" fmla="*/ 1 w 64"/>
                  <a:gd name="T3" fmla="*/ 0 h 73"/>
                  <a:gd name="T4" fmla="*/ 1 w 64"/>
                  <a:gd name="T5" fmla="*/ 0 h 73"/>
                  <a:gd name="T6" fmla="*/ 1 w 64"/>
                  <a:gd name="T7" fmla="*/ 0 h 73"/>
                  <a:gd name="T8" fmla="*/ 1 w 64"/>
                  <a:gd name="T9" fmla="*/ 0 h 73"/>
                  <a:gd name="T10" fmla="*/ 1 w 64"/>
                  <a:gd name="T11" fmla="*/ 0 h 73"/>
                  <a:gd name="T12" fmla="*/ 1 w 64"/>
                  <a:gd name="T13" fmla="*/ 0 h 73"/>
                  <a:gd name="T14" fmla="*/ 1 w 64"/>
                  <a:gd name="T15" fmla="*/ 0 h 73"/>
                  <a:gd name="T16" fmla="*/ 1 w 64"/>
                  <a:gd name="T17" fmla="*/ 0 h 73"/>
                  <a:gd name="T18" fmla="*/ 0 w 64"/>
                  <a:gd name="T19" fmla="*/ 0 h 73"/>
                  <a:gd name="T20" fmla="*/ 1 w 64"/>
                  <a:gd name="T21" fmla="*/ 0 h 73"/>
                  <a:gd name="T22" fmla="*/ 1 w 64"/>
                  <a:gd name="T23" fmla="*/ 0 h 73"/>
                  <a:gd name="T24" fmla="*/ 1 w 64"/>
                  <a:gd name="T25" fmla="*/ 0 h 73"/>
                  <a:gd name="T26" fmla="*/ 1 w 64"/>
                  <a:gd name="T27" fmla="*/ 0 h 73"/>
                  <a:gd name="T28" fmla="*/ 1 w 64"/>
                  <a:gd name="T29" fmla="*/ 0 h 73"/>
                  <a:gd name="T30" fmla="*/ 1 w 64"/>
                  <a:gd name="T31" fmla="*/ 0 h 73"/>
                  <a:gd name="T32" fmla="*/ 1 w 64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73"/>
                  <a:gd name="T53" fmla="*/ 64 w 6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73">
                    <a:moveTo>
                      <a:pt x="64" y="0"/>
                    </a:moveTo>
                    <a:lnTo>
                      <a:pt x="61" y="9"/>
                    </a:lnTo>
                    <a:lnTo>
                      <a:pt x="55" y="21"/>
                    </a:lnTo>
                    <a:lnTo>
                      <a:pt x="47" y="33"/>
                    </a:lnTo>
                    <a:lnTo>
                      <a:pt x="39" y="45"/>
                    </a:lnTo>
                    <a:lnTo>
                      <a:pt x="30" y="56"/>
                    </a:lnTo>
                    <a:lnTo>
                      <a:pt x="21" y="65"/>
                    </a:lnTo>
                    <a:lnTo>
                      <a:pt x="10" y="71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3" y="62"/>
                    </a:lnTo>
                    <a:lnTo>
                      <a:pt x="12" y="52"/>
                    </a:lnTo>
                    <a:lnTo>
                      <a:pt x="23" y="39"/>
                    </a:lnTo>
                    <a:lnTo>
                      <a:pt x="35" y="27"/>
                    </a:lnTo>
                    <a:lnTo>
                      <a:pt x="47" y="15"/>
                    </a:lnTo>
                    <a:lnTo>
                      <a:pt x="58" y="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5" name="Freeform 166"/>
              <p:cNvSpPr>
                <a:spLocks/>
              </p:cNvSpPr>
              <p:nvPr/>
            </p:nvSpPr>
            <p:spPr bwMode="auto">
              <a:xfrm>
                <a:off x="566" y="1067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81"/>
                    </a:moveTo>
                    <a:lnTo>
                      <a:pt x="1" y="69"/>
                    </a:lnTo>
                    <a:lnTo>
                      <a:pt x="9" y="44"/>
                    </a:lnTo>
                    <a:lnTo>
                      <a:pt x="20" y="18"/>
                    </a:lnTo>
                    <a:lnTo>
                      <a:pt x="27" y="0"/>
                    </a:lnTo>
                    <a:lnTo>
                      <a:pt x="29" y="24"/>
                    </a:lnTo>
                    <a:lnTo>
                      <a:pt x="23" y="53"/>
                    </a:lnTo>
                    <a:lnTo>
                      <a:pt x="14" y="75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6" name="Freeform 167"/>
              <p:cNvSpPr>
                <a:spLocks/>
              </p:cNvSpPr>
              <p:nvPr/>
            </p:nvSpPr>
            <p:spPr bwMode="auto">
              <a:xfrm>
                <a:off x="578" y="1081"/>
                <a:ext cx="14" cy="39"/>
              </a:xfrm>
              <a:custGeom>
                <a:avLst/>
                <a:gdLst>
                  <a:gd name="T0" fmla="*/ 0 w 29"/>
                  <a:gd name="T1" fmla="*/ 1 h 78"/>
                  <a:gd name="T2" fmla="*/ 0 w 29"/>
                  <a:gd name="T3" fmla="*/ 1 h 78"/>
                  <a:gd name="T4" fmla="*/ 0 w 29"/>
                  <a:gd name="T5" fmla="*/ 1 h 78"/>
                  <a:gd name="T6" fmla="*/ 0 w 29"/>
                  <a:gd name="T7" fmla="*/ 1 h 78"/>
                  <a:gd name="T8" fmla="*/ 0 w 29"/>
                  <a:gd name="T9" fmla="*/ 0 h 78"/>
                  <a:gd name="T10" fmla="*/ 0 w 29"/>
                  <a:gd name="T11" fmla="*/ 1 h 78"/>
                  <a:gd name="T12" fmla="*/ 0 w 29"/>
                  <a:gd name="T13" fmla="*/ 1 h 78"/>
                  <a:gd name="T14" fmla="*/ 0 w 29"/>
                  <a:gd name="T15" fmla="*/ 1 h 78"/>
                  <a:gd name="T16" fmla="*/ 0 w 29"/>
                  <a:gd name="T17" fmla="*/ 1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78"/>
                    </a:moveTo>
                    <a:lnTo>
                      <a:pt x="1" y="66"/>
                    </a:lnTo>
                    <a:lnTo>
                      <a:pt x="10" y="42"/>
                    </a:lnTo>
                    <a:lnTo>
                      <a:pt x="21" y="17"/>
                    </a:lnTo>
                    <a:lnTo>
                      <a:pt x="27" y="0"/>
                    </a:lnTo>
                    <a:lnTo>
                      <a:pt x="29" y="25"/>
                    </a:lnTo>
                    <a:lnTo>
                      <a:pt x="23" y="52"/>
                    </a:lnTo>
                    <a:lnTo>
                      <a:pt x="14" y="7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7" name="Freeform 168"/>
              <p:cNvSpPr>
                <a:spLocks/>
              </p:cNvSpPr>
              <p:nvPr/>
            </p:nvSpPr>
            <p:spPr bwMode="auto">
              <a:xfrm>
                <a:off x="518" y="1041"/>
                <a:ext cx="42" cy="198"/>
              </a:xfrm>
              <a:custGeom>
                <a:avLst/>
                <a:gdLst>
                  <a:gd name="T0" fmla="*/ 0 w 86"/>
                  <a:gd name="T1" fmla="*/ 1 h 396"/>
                  <a:gd name="T2" fmla="*/ 0 w 86"/>
                  <a:gd name="T3" fmla="*/ 1 h 396"/>
                  <a:gd name="T4" fmla="*/ 0 w 86"/>
                  <a:gd name="T5" fmla="*/ 1 h 396"/>
                  <a:gd name="T6" fmla="*/ 0 w 86"/>
                  <a:gd name="T7" fmla="*/ 1 h 396"/>
                  <a:gd name="T8" fmla="*/ 0 w 86"/>
                  <a:gd name="T9" fmla="*/ 0 h 396"/>
                  <a:gd name="T10" fmla="*/ 0 w 86"/>
                  <a:gd name="T11" fmla="*/ 1 h 396"/>
                  <a:gd name="T12" fmla="*/ 0 w 86"/>
                  <a:gd name="T13" fmla="*/ 1 h 396"/>
                  <a:gd name="T14" fmla="*/ 0 w 86"/>
                  <a:gd name="T15" fmla="*/ 1 h 396"/>
                  <a:gd name="T16" fmla="*/ 0 w 86"/>
                  <a:gd name="T17" fmla="*/ 1 h 396"/>
                  <a:gd name="T18" fmla="*/ 0 w 86"/>
                  <a:gd name="T19" fmla="*/ 1 h 396"/>
                  <a:gd name="T20" fmla="*/ 0 w 86"/>
                  <a:gd name="T21" fmla="*/ 1 h 396"/>
                  <a:gd name="T22" fmla="*/ 0 w 86"/>
                  <a:gd name="T23" fmla="*/ 1 h 396"/>
                  <a:gd name="T24" fmla="*/ 0 w 86"/>
                  <a:gd name="T25" fmla="*/ 1 h 396"/>
                  <a:gd name="T26" fmla="*/ 0 w 86"/>
                  <a:gd name="T27" fmla="*/ 1 h 396"/>
                  <a:gd name="T28" fmla="*/ 0 w 86"/>
                  <a:gd name="T29" fmla="*/ 1 h 396"/>
                  <a:gd name="T30" fmla="*/ 0 w 86"/>
                  <a:gd name="T31" fmla="*/ 1 h 396"/>
                  <a:gd name="T32" fmla="*/ 0 w 86"/>
                  <a:gd name="T33" fmla="*/ 1 h 396"/>
                  <a:gd name="T34" fmla="*/ 0 w 86"/>
                  <a:gd name="T35" fmla="*/ 1 h 396"/>
                  <a:gd name="T36" fmla="*/ 0 w 86"/>
                  <a:gd name="T37" fmla="*/ 1 h 396"/>
                  <a:gd name="T38" fmla="*/ 0 w 86"/>
                  <a:gd name="T39" fmla="*/ 1 h 396"/>
                  <a:gd name="T40" fmla="*/ 0 w 86"/>
                  <a:gd name="T41" fmla="*/ 1 h 3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396"/>
                  <a:gd name="T65" fmla="*/ 86 w 86"/>
                  <a:gd name="T66" fmla="*/ 396 h 3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396">
                    <a:moveTo>
                      <a:pt x="12" y="5"/>
                    </a:moveTo>
                    <a:lnTo>
                      <a:pt x="9" y="3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9" y="58"/>
                    </a:lnTo>
                    <a:lnTo>
                      <a:pt x="51" y="115"/>
                    </a:lnTo>
                    <a:lnTo>
                      <a:pt x="64" y="170"/>
                    </a:lnTo>
                    <a:lnTo>
                      <a:pt x="72" y="222"/>
                    </a:lnTo>
                    <a:lnTo>
                      <a:pt x="75" y="270"/>
                    </a:lnTo>
                    <a:lnTo>
                      <a:pt x="77" y="316"/>
                    </a:lnTo>
                    <a:lnTo>
                      <a:pt x="77" y="357"/>
                    </a:lnTo>
                    <a:lnTo>
                      <a:pt x="75" y="396"/>
                    </a:lnTo>
                    <a:lnTo>
                      <a:pt x="81" y="367"/>
                    </a:lnTo>
                    <a:lnTo>
                      <a:pt x="86" y="325"/>
                    </a:lnTo>
                    <a:lnTo>
                      <a:pt x="86" y="272"/>
                    </a:lnTo>
                    <a:lnTo>
                      <a:pt x="83" y="214"/>
                    </a:lnTo>
                    <a:lnTo>
                      <a:pt x="73" y="154"/>
                    </a:lnTo>
                    <a:lnTo>
                      <a:pt x="60" y="96"/>
                    </a:lnTo>
                    <a:lnTo>
                      <a:pt x="40" y="46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8" name="Freeform 169"/>
              <p:cNvSpPr>
                <a:spLocks/>
              </p:cNvSpPr>
              <p:nvPr/>
            </p:nvSpPr>
            <p:spPr bwMode="auto">
              <a:xfrm>
                <a:off x="528" y="1198"/>
                <a:ext cx="30" cy="29"/>
              </a:xfrm>
              <a:custGeom>
                <a:avLst/>
                <a:gdLst>
                  <a:gd name="T0" fmla="*/ 0 w 59"/>
                  <a:gd name="T1" fmla="*/ 1 h 58"/>
                  <a:gd name="T2" fmla="*/ 1 w 59"/>
                  <a:gd name="T3" fmla="*/ 1 h 58"/>
                  <a:gd name="T4" fmla="*/ 1 w 59"/>
                  <a:gd name="T5" fmla="*/ 1 h 58"/>
                  <a:gd name="T6" fmla="*/ 1 w 59"/>
                  <a:gd name="T7" fmla="*/ 1 h 58"/>
                  <a:gd name="T8" fmla="*/ 1 w 59"/>
                  <a:gd name="T9" fmla="*/ 1 h 58"/>
                  <a:gd name="T10" fmla="*/ 1 w 59"/>
                  <a:gd name="T11" fmla="*/ 1 h 58"/>
                  <a:gd name="T12" fmla="*/ 1 w 59"/>
                  <a:gd name="T13" fmla="*/ 1 h 58"/>
                  <a:gd name="T14" fmla="*/ 1 w 59"/>
                  <a:gd name="T15" fmla="*/ 1 h 58"/>
                  <a:gd name="T16" fmla="*/ 1 w 59"/>
                  <a:gd name="T17" fmla="*/ 0 h 58"/>
                  <a:gd name="T18" fmla="*/ 1 w 59"/>
                  <a:gd name="T19" fmla="*/ 1 h 58"/>
                  <a:gd name="T20" fmla="*/ 1 w 59"/>
                  <a:gd name="T21" fmla="*/ 1 h 58"/>
                  <a:gd name="T22" fmla="*/ 1 w 59"/>
                  <a:gd name="T23" fmla="*/ 1 h 58"/>
                  <a:gd name="T24" fmla="*/ 1 w 59"/>
                  <a:gd name="T25" fmla="*/ 1 h 58"/>
                  <a:gd name="T26" fmla="*/ 1 w 59"/>
                  <a:gd name="T27" fmla="*/ 1 h 58"/>
                  <a:gd name="T28" fmla="*/ 1 w 59"/>
                  <a:gd name="T29" fmla="*/ 1 h 58"/>
                  <a:gd name="T30" fmla="*/ 1 w 59"/>
                  <a:gd name="T31" fmla="*/ 1 h 58"/>
                  <a:gd name="T32" fmla="*/ 0 w 59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8"/>
                  <a:gd name="T53" fmla="*/ 59 w 5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8">
                    <a:moveTo>
                      <a:pt x="0" y="57"/>
                    </a:moveTo>
                    <a:lnTo>
                      <a:pt x="3" y="58"/>
                    </a:lnTo>
                    <a:lnTo>
                      <a:pt x="9" y="57"/>
                    </a:lnTo>
                    <a:lnTo>
                      <a:pt x="18" y="52"/>
                    </a:lnTo>
                    <a:lnTo>
                      <a:pt x="29" y="46"/>
                    </a:lnTo>
                    <a:lnTo>
                      <a:pt x="38" y="37"/>
                    </a:lnTo>
                    <a:lnTo>
                      <a:pt x="48" y="26"/>
                    </a:lnTo>
                    <a:lnTo>
                      <a:pt x="55" y="14"/>
                    </a:lnTo>
                    <a:lnTo>
                      <a:pt x="59" y="0"/>
                    </a:lnTo>
                    <a:lnTo>
                      <a:pt x="53" y="8"/>
                    </a:lnTo>
                    <a:lnTo>
                      <a:pt x="44" y="15"/>
                    </a:lnTo>
                    <a:lnTo>
                      <a:pt x="35" y="23"/>
                    </a:lnTo>
                    <a:lnTo>
                      <a:pt x="24" y="31"/>
                    </a:lnTo>
                    <a:lnTo>
                      <a:pt x="13" y="40"/>
                    </a:lnTo>
                    <a:lnTo>
                      <a:pt x="6" y="46"/>
                    </a:lnTo>
                    <a:lnTo>
                      <a:pt x="1" y="52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9" name="Freeform 170"/>
              <p:cNvSpPr>
                <a:spLocks/>
              </p:cNvSpPr>
              <p:nvPr/>
            </p:nvSpPr>
            <p:spPr bwMode="auto">
              <a:xfrm>
                <a:off x="525" y="1162"/>
                <a:ext cx="35" cy="37"/>
              </a:xfrm>
              <a:custGeom>
                <a:avLst/>
                <a:gdLst>
                  <a:gd name="T0" fmla="*/ 0 w 69"/>
                  <a:gd name="T1" fmla="*/ 1 h 73"/>
                  <a:gd name="T2" fmla="*/ 1 w 69"/>
                  <a:gd name="T3" fmla="*/ 1 h 73"/>
                  <a:gd name="T4" fmla="*/ 1 w 69"/>
                  <a:gd name="T5" fmla="*/ 1 h 73"/>
                  <a:gd name="T6" fmla="*/ 1 w 69"/>
                  <a:gd name="T7" fmla="*/ 1 h 73"/>
                  <a:gd name="T8" fmla="*/ 1 w 69"/>
                  <a:gd name="T9" fmla="*/ 1 h 73"/>
                  <a:gd name="T10" fmla="*/ 1 w 69"/>
                  <a:gd name="T11" fmla="*/ 1 h 73"/>
                  <a:gd name="T12" fmla="*/ 1 w 69"/>
                  <a:gd name="T13" fmla="*/ 1 h 73"/>
                  <a:gd name="T14" fmla="*/ 1 w 69"/>
                  <a:gd name="T15" fmla="*/ 1 h 73"/>
                  <a:gd name="T16" fmla="*/ 1 w 69"/>
                  <a:gd name="T17" fmla="*/ 0 h 73"/>
                  <a:gd name="T18" fmla="*/ 1 w 69"/>
                  <a:gd name="T19" fmla="*/ 1 h 73"/>
                  <a:gd name="T20" fmla="*/ 1 w 69"/>
                  <a:gd name="T21" fmla="*/ 1 h 73"/>
                  <a:gd name="T22" fmla="*/ 1 w 69"/>
                  <a:gd name="T23" fmla="*/ 1 h 73"/>
                  <a:gd name="T24" fmla="*/ 1 w 69"/>
                  <a:gd name="T25" fmla="*/ 1 h 73"/>
                  <a:gd name="T26" fmla="*/ 1 w 69"/>
                  <a:gd name="T27" fmla="*/ 1 h 73"/>
                  <a:gd name="T28" fmla="*/ 1 w 69"/>
                  <a:gd name="T29" fmla="*/ 1 h 73"/>
                  <a:gd name="T30" fmla="*/ 1 w 69"/>
                  <a:gd name="T31" fmla="*/ 1 h 73"/>
                  <a:gd name="T32" fmla="*/ 0 w 69"/>
                  <a:gd name="T33" fmla="*/ 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2"/>
                    </a:moveTo>
                    <a:lnTo>
                      <a:pt x="5" y="73"/>
                    </a:lnTo>
                    <a:lnTo>
                      <a:pt x="13" y="72"/>
                    </a:lnTo>
                    <a:lnTo>
                      <a:pt x="22" y="64"/>
                    </a:lnTo>
                    <a:lnTo>
                      <a:pt x="34" y="55"/>
                    </a:lnTo>
                    <a:lnTo>
                      <a:pt x="45" y="43"/>
                    </a:lnTo>
                    <a:lnTo>
                      <a:pt x="55" y="29"/>
                    </a:lnTo>
                    <a:lnTo>
                      <a:pt x="65" y="15"/>
                    </a:lnTo>
                    <a:lnTo>
                      <a:pt x="69" y="0"/>
                    </a:lnTo>
                    <a:lnTo>
                      <a:pt x="65" y="6"/>
                    </a:lnTo>
                    <a:lnTo>
                      <a:pt x="54" y="14"/>
                    </a:lnTo>
                    <a:lnTo>
                      <a:pt x="43" y="24"/>
                    </a:lnTo>
                    <a:lnTo>
                      <a:pt x="31" y="35"/>
                    </a:lnTo>
                    <a:lnTo>
                      <a:pt x="19" y="46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0" name="Freeform 171"/>
              <p:cNvSpPr>
                <a:spLocks/>
              </p:cNvSpPr>
              <p:nvPr/>
            </p:nvSpPr>
            <p:spPr bwMode="auto">
              <a:xfrm>
                <a:off x="518" y="1145"/>
                <a:ext cx="39" cy="32"/>
              </a:xfrm>
              <a:custGeom>
                <a:avLst/>
                <a:gdLst>
                  <a:gd name="T0" fmla="*/ 0 w 76"/>
                  <a:gd name="T1" fmla="*/ 1 h 64"/>
                  <a:gd name="T2" fmla="*/ 1 w 76"/>
                  <a:gd name="T3" fmla="*/ 1 h 64"/>
                  <a:gd name="T4" fmla="*/ 1 w 76"/>
                  <a:gd name="T5" fmla="*/ 1 h 64"/>
                  <a:gd name="T6" fmla="*/ 1 w 76"/>
                  <a:gd name="T7" fmla="*/ 1 h 64"/>
                  <a:gd name="T8" fmla="*/ 1 w 76"/>
                  <a:gd name="T9" fmla="*/ 1 h 64"/>
                  <a:gd name="T10" fmla="*/ 1 w 76"/>
                  <a:gd name="T11" fmla="*/ 1 h 64"/>
                  <a:gd name="T12" fmla="*/ 1 w 76"/>
                  <a:gd name="T13" fmla="*/ 1 h 64"/>
                  <a:gd name="T14" fmla="*/ 1 w 76"/>
                  <a:gd name="T15" fmla="*/ 1 h 64"/>
                  <a:gd name="T16" fmla="*/ 1 w 76"/>
                  <a:gd name="T17" fmla="*/ 0 h 64"/>
                  <a:gd name="T18" fmla="*/ 1 w 76"/>
                  <a:gd name="T19" fmla="*/ 1 h 64"/>
                  <a:gd name="T20" fmla="*/ 1 w 76"/>
                  <a:gd name="T21" fmla="*/ 1 h 64"/>
                  <a:gd name="T22" fmla="*/ 1 w 76"/>
                  <a:gd name="T23" fmla="*/ 1 h 64"/>
                  <a:gd name="T24" fmla="*/ 1 w 76"/>
                  <a:gd name="T25" fmla="*/ 1 h 64"/>
                  <a:gd name="T26" fmla="*/ 1 w 76"/>
                  <a:gd name="T27" fmla="*/ 1 h 64"/>
                  <a:gd name="T28" fmla="*/ 1 w 76"/>
                  <a:gd name="T29" fmla="*/ 1 h 64"/>
                  <a:gd name="T30" fmla="*/ 1 w 76"/>
                  <a:gd name="T31" fmla="*/ 1 h 64"/>
                  <a:gd name="T32" fmla="*/ 0 w 76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4"/>
                  <a:gd name="T53" fmla="*/ 76 w 7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4">
                    <a:moveTo>
                      <a:pt x="0" y="61"/>
                    </a:moveTo>
                    <a:lnTo>
                      <a:pt x="4" y="64"/>
                    </a:lnTo>
                    <a:lnTo>
                      <a:pt x="15" y="62"/>
                    </a:lnTo>
                    <a:lnTo>
                      <a:pt x="26" y="56"/>
                    </a:lnTo>
                    <a:lnTo>
                      <a:pt x="39" y="49"/>
                    </a:lnTo>
                    <a:lnTo>
                      <a:pt x="52" y="38"/>
                    </a:lnTo>
                    <a:lnTo>
                      <a:pt x="64" y="26"/>
                    </a:lnTo>
                    <a:lnTo>
                      <a:pt x="71" y="12"/>
                    </a:lnTo>
                    <a:lnTo>
                      <a:pt x="76" y="0"/>
                    </a:lnTo>
                    <a:lnTo>
                      <a:pt x="70" y="3"/>
                    </a:lnTo>
                    <a:lnTo>
                      <a:pt x="61" y="10"/>
                    </a:lnTo>
                    <a:lnTo>
                      <a:pt x="47" y="18"/>
                    </a:lnTo>
                    <a:lnTo>
                      <a:pt x="33" y="29"/>
                    </a:lnTo>
                    <a:lnTo>
                      <a:pt x="21" y="38"/>
                    </a:lnTo>
                    <a:lnTo>
                      <a:pt x="9" y="49"/>
                    </a:lnTo>
                    <a:lnTo>
                      <a:pt x="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1" name="Freeform 172"/>
              <p:cNvSpPr>
                <a:spLocks/>
              </p:cNvSpPr>
              <p:nvPr/>
            </p:nvSpPr>
            <p:spPr bwMode="auto">
              <a:xfrm>
                <a:off x="518" y="1111"/>
                <a:ext cx="35" cy="28"/>
              </a:xfrm>
              <a:custGeom>
                <a:avLst/>
                <a:gdLst>
                  <a:gd name="T0" fmla="*/ 0 w 70"/>
                  <a:gd name="T1" fmla="*/ 1 h 55"/>
                  <a:gd name="T2" fmla="*/ 1 w 70"/>
                  <a:gd name="T3" fmla="*/ 1 h 55"/>
                  <a:gd name="T4" fmla="*/ 1 w 70"/>
                  <a:gd name="T5" fmla="*/ 1 h 55"/>
                  <a:gd name="T6" fmla="*/ 1 w 70"/>
                  <a:gd name="T7" fmla="*/ 1 h 55"/>
                  <a:gd name="T8" fmla="*/ 1 w 70"/>
                  <a:gd name="T9" fmla="*/ 1 h 55"/>
                  <a:gd name="T10" fmla="*/ 1 w 70"/>
                  <a:gd name="T11" fmla="*/ 1 h 55"/>
                  <a:gd name="T12" fmla="*/ 1 w 70"/>
                  <a:gd name="T13" fmla="*/ 1 h 55"/>
                  <a:gd name="T14" fmla="*/ 1 w 70"/>
                  <a:gd name="T15" fmla="*/ 1 h 55"/>
                  <a:gd name="T16" fmla="*/ 1 w 70"/>
                  <a:gd name="T17" fmla="*/ 0 h 55"/>
                  <a:gd name="T18" fmla="*/ 1 w 70"/>
                  <a:gd name="T19" fmla="*/ 1 h 55"/>
                  <a:gd name="T20" fmla="*/ 1 w 70"/>
                  <a:gd name="T21" fmla="*/ 1 h 55"/>
                  <a:gd name="T22" fmla="*/ 1 w 70"/>
                  <a:gd name="T23" fmla="*/ 1 h 55"/>
                  <a:gd name="T24" fmla="*/ 1 w 70"/>
                  <a:gd name="T25" fmla="*/ 1 h 55"/>
                  <a:gd name="T26" fmla="*/ 1 w 70"/>
                  <a:gd name="T27" fmla="*/ 1 h 55"/>
                  <a:gd name="T28" fmla="*/ 1 w 70"/>
                  <a:gd name="T29" fmla="*/ 1 h 55"/>
                  <a:gd name="T30" fmla="*/ 1 w 70"/>
                  <a:gd name="T31" fmla="*/ 1 h 55"/>
                  <a:gd name="T32" fmla="*/ 0 w 70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3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8" y="30"/>
                    </a:lnTo>
                    <a:lnTo>
                      <a:pt x="58" y="21"/>
                    </a:lnTo>
                    <a:lnTo>
                      <a:pt x="67" y="1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4" y="10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2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2" name="Freeform 173"/>
              <p:cNvSpPr>
                <a:spLocks/>
              </p:cNvSpPr>
              <p:nvPr/>
            </p:nvSpPr>
            <p:spPr bwMode="auto">
              <a:xfrm>
                <a:off x="516" y="1098"/>
                <a:ext cx="32" cy="19"/>
              </a:xfrm>
              <a:custGeom>
                <a:avLst/>
                <a:gdLst>
                  <a:gd name="T0" fmla="*/ 0 w 64"/>
                  <a:gd name="T1" fmla="*/ 0 h 40"/>
                  <a:gd name="T2" fmla="*/ 1 w 64"/>
                  <a:gd name="T3" fmla="*/ 0 h 40"/>
                  <a:gd name="T4" fmla="*/ 1 w 64"/>
                  <a:gd name="T5" fmla="*/ 0 h 40"/>
                  <a:gd name="T6" fmla="*/ 1 w 64"/>
                  <a:gd name="T7" fmla="*/ 0 h 40"/>
                  <a:gd name="T8" fmla="*/ 1 w 64"/>
                  <a:gd name="T9" fmla="*/ 0 h 40"/>
                  <a:gd name="T10" fmla="*/ 1 w 64"/>
                  <a:gd name="T11" fmla="*/ 0 h 40"/>
                  <a:gd name="T12" fmla="*/ 1 w 64"/>
                  <a:gd name="T13" fmla="*/ 0 h 40"/>
                  <a:gd name="T14" fmla="*/ 1 w 64"/>
                  <a:gd name="T15" fmla="*/ 0 h 40"/>
                  <a:gd name="T16" fmla="*/ 1 w 64"/>
                  <a:gd name="T17" fmla="*/ 0 h 40"/>
                  <a:gd name="T18" fmla="*/ 1 w 64"/>
                  <a:gd name="T19" fmla="*/ 0 h 40"/>
                  <a:gd name="T20" fmla="*/ 1 w 64"/>
                  <a:gd name="T21" fmla="*/ 0 h 40"/>
                  <a:gd name="T22" fmla="*/ 1 w 64"/>
                  <a:gd name="T23" fmla="*/ 0 h 40"/>
                  <a:gd name="T24" fmla="*/ 1 w 64"/>
                  <a:gd name="T25" fmla="*/ 0 h 40"/>
                  <a:gd name="T26" fmla="*/ 1 w 64"/>
                  <a:gd name="T27" fmla="*/ 0 h 40"/>
                  <a:gd name="T28" fmla="*/ 1 w 64"/>
                  <a:gd name="T29" fmla="*/ 0 h 40"/>
                  <a:gd name="T30" fmla="*/ 1 w 64"/>
                  <a:gd name="T31" fmla="*/ 0 h 40"/>
                  <a:gd name="T32" fmla="*/ 0 w 6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0"/>
                  <a:gd name="T53" fmla="*/ 64 w 6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0">
                    <a:moveTo>
                      <a:pt x="0" y="35"/>
                    </a:moveTo>
                    <a:lnTo>
                      <a:pt x="3" y="38"/>
                    </a:lnTo>
                    <a:lnTo>
                      <a:pt x="11" y="40"/>
                    </a:lnTo>
                    <a:lnTo>
                      <a:pt x="20" y="38"/>
                    </a:lnTo>
                    <a:lnTo>
                      <a:pt x="31" y="35"/>
                    </a:lnTo>
                    <a:lnTo>
                      <a:pt x="41" y="29"/>
                    </a:lnTo>
                    <a:lnTo>
                      <a:pt x="52" y="21"/>
                    </a:lnTo>
                    <a:lnTo>
                      <a:pt x="60" y="12"/>
                    </a:lnTo>
                    <a:lnTo>
                      <a:pt x="64" y="0"/>
                    </a:lnTo>
                    <a:lnTo>
                      <a:pt x="58" y="3"/>
                    </a:lnTo>
                    <a:lnTo>
                      <a:pt x="49" y="8"/>
                    </a:lnTo>
                    <a:lnTo>
                      <a:pt x="37" y="12"/>
                    </a:lnTo>
                    <a:lnTo>
                      <a:pt x="26" y="17"/>
                    </a:lnTo>
                    <a:lnTo>
                      <a:pt x="15" y="21"/>
                    </a:lnTo>
                    <a:lnTo>
                      <a:pt x="6" y="26"/>
                    </a:lnTo>
                    <a:lnTo>
                      <a:pt x="2" y="31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3" name="Freeform 174"/>
              <p:cNvSpPr>
                <a:spLocks/>
              </p:cNvSpPr>
              <p:nvPr/>
            </p:nvSpPr>
            <p:spPr bwMode="auto">
              <a:xfrm>
                <a:off x="512" y="1067"/>
                <a:ext cx="24" cy="15"/>
              </a:xfrm>
              <a:custGeom>
                <a:avLst/>
                <a:gdLst>
                  <a:gd name="T0" fmla="*/ 0 w 49"/>
                  <a:gd name="T1" fmla="*/ 0 h 31"/>
                  <a:gd name="T2" fmla="*/ 0 w 49"/>
                  <a:gd name="T3" fmla="*/ 0 h 31"/>
                  <a:gd name="T4" fmla="*/ 0 w 49"/>
                  <a:gd name="T5" fmla="*/ 0 h 31"/>
                  <a:gd name="T6" fmla="*/ 0 w 49"/>
                  <a:gd name="T7" fmla="*/ 0 h 31"/>
                  <a:gd name="T8" fmla="*/ 0 w 49"/>
                  <a:gd name="T9" fmla="*/ 0 h 31"/>
                  <a:gd name="T10" fmla="*/ 0 w 49"/>
                  <a:gd name="T11" fmla="*/ 0 h 31"/>
                  <a:gd name="T12" fmla="*/ 0 w 49"/>
                  <a:gd name="T13" fmla="*/ 0 h 31"/>
                  <a:gd name="T14" fmla="*/ 0 w 49"/>
                  <a:gd name="T15" fmla="*/ 0 h 31"/>
                  <a:gd name="T16" fmla="*/ 0 w 49"/>
                  <a:gd name="T17" fmla="*/ 0 h 31"/>
                  <a:gd name="T18" fmla="*/ 0 w 49"/>
                  <a:gd name="T19" fmla="*/ 0 h 31"/>
                  <a:gd name="T20" fmla="*/ 0 w 49"/>
                  <a:gd name="T21" fmla="*/ 0 h 31"/>
                  <a:gd name="T22" fmla="*/ 0 w 49"/>
                  <a:gd name="T23" fmla="*/ 0 h 31"/>
                  <a:gd name="T24" fmla="*/ 0 w 49"/>
                  <a:gd name="T25" fmla="*/ 0 h 31"/>
                  <a:gd name="T26" fmla="*/ 0 w 49"/>
                  <a:gd name="T27" fmla="*/ 0 h 31"/>
                  <a:gd name="T28" fmla="*/ 0 w 49"/>
                  <a:gd name="T29" fmla="*/ 0 h 31"/>
                  <a:gd name="T30" fmla="*/ 0 w 49"/>
                  <a:gd name="T31" fmla="*/ 0 h 31"/>
                  <a:gd name="T32" fmla="*/ 0 w 49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1"/>
                  <a:gd name="T53" fmla="*/ 49 w 49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1">
                    <a:moveTo>
                      <a:pt x="0" y="27"/>
                    </a:moveTo>
                    <a:lnTo>
                      <a:pt x="3" y="31"/>
                    </a:lnTo>
                    <a:lnTo>
                      <a:pt x="9" y="31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5" y="18"/>
                    </a:lnTo>
                    <a:lnTo>
                      <a:pt x="41" y="12"/>
                    </a:lnTo>
                    <a:lnTo>
                      <a:pt x="47" y="6"/>
                    </a:lnTo>
                    <a:lnTo>
                      <a:pt x="49" y="0"/>
                    </a:lnTo>
                    <a:lnTo>
                      <a:pt x="44" y="3"/>
                    </a:lnTo>
                    <a:lnTo>
                      <a:pt x="37" y="6"/>
                    </a:lnTo>
                    <a:lnTo>
                      <a:pt x="29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20"/>
                    </a:lnTo>
                    <a:lnTo>
                      <a:pt x="2" y="2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4" name="Freeform 175"/>
              <p:cNvSpPr>
                <a:spLocks/>
              </p:cNvSpPr>
              <p:nvPr/>
            </p:nvSpPr>
            <p:spPr bwMode="auto">
              <a:xfrm>
                <a:off x="514" y="1053"/>
                <a:ext cx="16" cy="12"/>
              </a:xfrm>
              <a:custGeom>
                <a:avLst/>
                <a:gdLst>
                  <a:gd name="T0" fmla="*/ 1 w 32"/>
                  <a:gd name="T1" fmla="*/ 1 h 23"/>
                  <a:gd name="T2" fmla="*/ 1 w 32"/>
                  <a:gd name="T3" fmla="*/ 1 h 23"/>
                  <a:gd name="T4" fmla="*/ 1 w 32"/>
                  <a:gd name="T5" fmla="*/ 1 h 23"/>
                  <a:gd name="T6" fmla="*/ 1 w 32"/>
                  <a:gd name="T7" fmla="*/ 1 h 23"/>
                  <a:gd name="T8" fmla="*/ 1 w 32"/>
                  <a:gd name="T9" fmla="*/ 0 h 23"/>
                  <a:gd name="T10" fmla="*/ 1 w 32"/>
                  <a:gd name="T11" fmla="*/ 1 h 23"/>
                  <a:gd name="T12" fmla="*/ 1 w 32"/>
                  <a:gd name="T13" fmla="*/ 1 h 23"/>
                  <a:gd name="T14" fmla="*/ 0 w 32"/>
                  <a:gd name="T15" fmla="*/ 1 h 23"/>
                  <a:gd name="T16" fmla="*/ 1 w 32"/>
                  <a:gd name="T17" fmla="*/ 1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3"/>
                  <a:gd name="T29" fmla="*/ 32 w 32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3">
                    <a:moveTo>
                      <a:pt x="1" y="22"/>
                    </a:moveTo>
                    <a:lnTo>
                      <a:pt x="10" y="23"/>
                    </a:lnTo>
                    <a:lnTo>
                      <a:pt x="22" y="20"/>
                    </a:lnTo>
                    <a:lnTo>
                      <a:pt x="32" y="11"/>
                    </a:lnTo>
                    <a:lnTo>
                      <a:pt x="30" y="0"/>
                    </a:lnTo>
                    <a:lnTo>
                      <a:pt x="24" y="10"/>
                    </a:lnTo>
                    <a:lnTo>
                      <a:pt x="12" y="13"/>
                    </a:lnTo>
                    <a:lnTo>
                      <a:pt x="0" y="16"/>
                    </a:lnTo>
                    <a:lnTo>
                      <a:pt x="1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5" name="Freeform 176"/>
              <p:cNvSpPr>
                <a:spLocks/>
              </p:cNvSpPr>
              <p:nvPr/>
            </p:nvSpPr>
            <p:spPr bwMode="auto">
              <a:xfrm>
                <a:off x="527" y="1179"/>
                <a:ext cx="32" cy="33"/>
              </a:xfrm>
              <a:custGeom>
                <a:avLst/>
                <a:gdLst>
                  <a:gd name="T0" fmla="*/ 0 w 64"/>
                  <a:gd name="T1" fmla="*/ 1 h 65"/>
                  <a:gd name="T2" fmla="*/ 1 w 64"/>
                  <a:gd name="T3" fmla="*/ 1 h 65"/>
                  <a:gd name="T4" fmla="*/ 1 w 64"/>
                  <a:gd name="T5" fmla="*/ 1 h 65"/>
                  <a:gd name="T6" fmla="*/ 1 w 64"/>
                  <a:gd name="T7" fmla="*/ 1 h 65"/>
                  <a:gd name="T8" fmla="*/ 1 w 64"/>
                  <a:gd name="T9" fmla="*/ 1 h 65"/>
                  <a:gd name="T10" fmla="*/ 1 w 64"/>
                  <a:gd name="T11" fmla="*/ 1 h 65"/>
                  <a:gd name="T12" fmla="*/ 1 w 64"/>
                  <a:gd name="T13" fmla="*/ 1 h 65"/>
                  <a:gd name="T14" fmla="*/ 1 w 64"/>
                  <a:gd name="T15" fmla="*/ 1 h 65"/>
                  <a:gd name="T16" fmla="*/ 1 w 64"/>
                  <a:gd name="T17" fmla="*/ 0 h 65"/>
                  <a:gd name="T18" fmla="*/ 1 w 64"/>
                  <a:gd name="T19" fmla="*/ 1 h 65"/>
                  <a:gd name="T20" fmla="*/ 1 w 64"/>
                  <a:gd name="T21" fmla="*/ 1 h 65"/>
                  <a:gd name="T22" fmla="*/ 1 w 64"/>
                  <a:gd name="T23" fmla="*/ 1 h 65"/>
                  <a:gd name="T24" fmla="*/ 1 w 64"/>
                  <a:gd name="T25" fmla="*/ 1 h 65"/>
                  <a:gd name="T26" fmla="*/ 1 w 64"/>
                  <a:gd name="T27" fmla="*/ 1 h 65"/>
                  <a:gd name="T28" fmla="*/ 1 w 64"/>
                  <a:gd name="T29" fmla="*/ 1 h 65"/>
                  <a:gd name="T30" fmla="*/ 1 w 64"/>
                  <a:gd name="T31" fmla="*/ 1 h 65"/>
                  <a:gd name="T32" fmla="*/ 0 w 64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5"/>
                  <a:gd name="T53" fmla="*/ 64 w 6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5">
                    <a:moveTo>
                      <a:pt x="0" y="62"/>
                    </a:moveTo>
                    <a:lnTo>
                      <a:pt x="4" y="65"/>
                    </a:lnTo>
                    <a:lnTo>
                      <a:pt x="12" y="62"/>
                    </a:lnTo>
                    <a:lnTo>
                      <a:pt x="21" y="58"/>
                    </a:lnTo>
                    <a:lnTo>
                      <a:pt x="32" y="50"/>
                    </a:lnTo>
                    <a:lnTo>
                      <a:pt x="42" y="39"/>
                    </a:lnTo>
                    <a:lnTo>
                      <a:pt x="51" y="27"/>
                    </a:lnTo>
                    <a:lnTo>
                      <a:pt x="59" y="13"/>
                    </a:lnTo>
                    <a:lnTo>
                      <a:pt x="64" y="0"/>
                    </a:lnTo>
                    <a:lnTo>
                      <a:pt x="59" y="4"/>
                    </a:lnTo>
                    <a:lnTo>
                      <a:pt x="50" y="12"/>
                    </a:lnTo>
                    <a:lnTo>
                      <a:pt x="39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6" name="Freeform 177"/>
              <p:cNvSpPr>
                <a:spLocks/>
              </p:cNvSpPr>
              <p:nvPr/>
            </p:nvSpPr>
            <p:spPr bwMode="auto">
              <a:xfrm>
                <a:off x="533" y="1215"/>
                <a:ext cx="25" cy="25"/>
              </a:xfrm>
              <a:custGeom>
                <a:avLst/>
                <a:gdLst>
                  <a:gd name="T0" fmla="*/ 0 w 50"/>
                  <a:gd name="T1" fmla="*/ 0 h 51"/>
                  <a:gd name="T2" fmla="*/ 1 w 50"/>
                  <a:gd name="T3" fmla="*/ 0 h 51"/>
                  <a:gd name="T4" fmla="*/ 1 w 50"/>
                  <a:gd name="T5" fmla="*/ 0 h 51"/>
                  <a:gd name="T6" fmla="*/ 1 w 50"/>
                  <a:gd name="T7" fmla="*/ 0 h 51"/>
                  <a:gd name="T8" fmla="*/ 1 w 50"/>
                  <a:gd name="T9" fmla="*/ 0 h 51"/>
                  <a:gd name="T10" fmla="*/ 1 w 50"/>
                  <a:gd name="T11" fmla="*/ 0 h 51"/>
                  <a:gd name="T12" fmla="*/ 1 w 50"/>
                  <a:gd name="T13" fmla="*/ 0 h 51"/>
                  <a:gd name="T14" fmla="*/ 1 w 50"/>
                  <a:gd name="T15" fmla="*/ 0 h 51"/>
                  <a:gd name="T16" fmla="*/ 1 w 50"/>
                  <a:gd name="T17" fmla="*/ 0 h 51"/>
                  <a:gd name="T18" fmla="*/ 1 w 50"/>
                  <a:gd name="T19" fmla="*/ 0 h 51"/>
                  <a:gd name="T20" fmla="*/ 1 w 50"/>
                  <a:gd name="T21" fmla="*/ 0 h 51"/>
                  <a:gd name="T22" fmla="*/ 1 w 50"/>
                  <a:gd name="T23" fmla="*/ 0 h 51"/>
                  <a:gd name="T24" fmla="*/ 1 w 50"/>
                  <a:gd name="T25" fmla="*/ 0 h 51"/>
                  <a:gd name="T26" fmla="*/ 1 w 50"/>
                  <a:gd name="T27" fmla="*/ 0 h 51"/>
                  <a:gd name="T28" fmla="*/ 1 w 50"/>
                  <a:gd name="T29" fmla="*/ 0 h 51"/>
                  <a:gd name="T30" fmla="*/ 0 w 50"/>
                  <a:gd name="T31" fmla="*/ 0 h 51"/>
                  <a:gd name="T32" fmla="*/ 0 w 50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51"/>
                  <a:gd name="T53" fmla="*/ 50 w 50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51">
                    <a:moveTo>
                      <a:pt x="0" y="49"/>
                    </a:moveTo>
                    <a:lnTo>
                      <a:pt x="3" y="51"/>
                    </a:lnTo>
                    <a:lnTo>
                      <a:pt x="7" y="51"/>
                    </a:lnTo>
                    <a:lnTo>
                      <a:pt x="15" y="48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39" y="25"/>
                    </a:lnTo>
                    <a:lnTo>
                      <a:pt x="47" y="14"/>
                    </a:lnTo>
                    <a:lnTo>
                      <a:pt x="50" y="0"/>
                    </a:lnTo>
                    <a:lnTo>
                      <a:pt x="44" y="6"/>
                    </a:lnTo>
                    <a:lnTo>
                      <a:pt x="36" y="14"/>
                    </a:lnTo>
                    <a:lnTo>
                      <a:pt x="27" y="20"/>
                    </a:lnTo>
                    <a:lnTo>
                      <a:pt x="18" y="28"/>
                    </a:lnTo>
                    <a:lnTo>
                      <a:pt x="10" y="34"/>
                    </a:lnTo>
                    <a:lnTo>
                      <a:pt x="4" y="40"/>
                    </a:lnTo>
                    <a:lnTo>
                      <a:pt x="0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7" name="Freeform 178"/>
              <p:cNvSpPr>
                <a:spLocks/>
              </p:cNvSpPr>
              <p:nvPr/>
            </p:nvSpPr>
            <p:spPr bwMode="auto">
              <a:xfrm>
                <a:off x="521" y="1126"/>
                <a:ext cx="36" cy="27"/>
              </a:xfrm>
              <a:custGeom>
                <a:avLst/>
                <a:gdLst>
                  <a:gd name="T0" fmla="*/ 0 w 70"/>
                  <a:gd name="T1" fmla="*/ 0 h 55"/>
                  <a:gd name="T2" fmla="*/ 1 w 70"/>
                  <a:gd name="T3" fmla="*/ 0 h 55"/>
                  <a:gd name="T4" fmla="*/ 1 w 70"/>
                  <a:gd name="T5" fmla="*/ 0 h 55"/>
                  <a:gd name="T6" fmla="*/ 1 w 70"/>
                  <a:gd name="T7" fmla="*/ 0 h 55"/>
                  <a:gd name="T8" fmla="*/ 1 w 70"/>
                  <a:gd name="T9" fmla="*/ 0 h 55"/>
                  <a:gd name="T10" fmla="*/ 1 w 70"/>
                  <a:gd name="T11" fmla="*/ 0 h 55"/>
                  <a:gd name="T12" fmla="*/ 1 w 70"/>
                  <a:gd name="T13" fmla="*/ 0 h 55"/>
                  <a:gd name="T14" fmla="*/ 1 w 70"/>
                  <a:gd name="T15" fmla="*/ 0 h 55"/>
                  <a:gd name="T16" fmla="*/ 1 w 70"/>
                  <a:gd name="T17" fmla="*/ 0 h 55"/>
                  <a:gd name="T18" fmla="*/ 1 w 70"/>
                  <a:gd name="T19" fmla="*/ 0 h 55"/>
                  <a:gd name="T20" fmla="*/ 1 w 70"/>
                  <a:gd name="T21" fmla="*/ 0 h 55"/>
                  <a:gd name="T22" fmla="*/ 1 w 70"/>
                  <a:gd name="T23" fmla="*/ 0 h 55"/>
                  <a:gd name="T24" fmla="*/ 1 w 70"/>
                  <a:gd name="T25" fmla="*/ 0 h 55"/>
                  <a:gd name="T26" fmla="*/ 1 w 70"/>
                  <a:gd name="T27" fmla="*/ 0 h 55"/>
                  <a:gd name="T28" fmla="*/ 1 w 70"/>
                  <a:gd name="T29" fmla="*/ 0 h 55"/>
                  <a:gd name="T30" fmla="*/ 1 w 70"/>
                  <a:gd name="T31" fmla="*/ 0 h 55"/>
                  <a:gd name="T32" fmla="*/ 0 w 7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2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7" y="30"/>
                    </a:lnTo>
                    <a:lnTo>
                      <a:pt x="58" y="19"/>
                    </a:lnTo>
                    <a:lnTo>
                      <a:pt x="67" y="9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3" y="9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1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8" name="Freeform 179"/>
              <p:cNvSpPr>
                <a:spLocks/>
              </p:cNvSpPr>
              <p:nvPr/>
            </p:nvSpPr>
            <p:spPr bwMode="auto">
              <a:xfrm>
                <a:off x="514" y="1081"/>
                <a:ext cx="29" cy="21"/>
              </a:xfrm>
              <a:custGeom>
                <a:avLst/>
                <a:gdLst>
                  <a:gd name="T0" fmla="*/ 0 w 58"/>
                  <a:gd name="T1" fmla="*/ 1 h 41"/>
                  <a:gd name="T2" fmla="*/ 1 w 58"/>
                  <a:gd name="T3" fmla="*/ 1 h 41"/>
                  <a:gd name="T4" fmla="*/ 1 w 58"/>
                  <a:gd name="T5" fmla="*/ 1 h 41"/>
                  <a:gd name="T6" fmla="*/ 1 w 58"/>
                  <a:gd name="T7" fmla="*/ 1 h 41"/>
                  <a:gd name="T8" fmla="*/ 1 w 58"/>
                  <a:gd name="T9" fmla="*/ 1 h 41"/>
                  <a:gd name="T10" fmla="*/ 1 w 58"/>
                  <a:gd name="T11" fmla="*/ 1 h 41"/>
                  <a:gd name="T12" fmla="*/ 1 w 58"/>
                  <a:gd name="T13" fmla="*/ 1 h 41"/>
                  <a:gd name="T14" fmla="*/ 1 w 58"/>
                  <a:gd name="T15" fmla="*/ 1 h 41"/>
                  <a:gd name="T16" fmla="*/ 1 w 58"/>
                  <a:gd name="T17" fmla="*/ 0 h 41"/>
                  <a:gd name="T18" fmla="*/ 1 w 58"/>
                  <a:gd name="T19" fmla="*/ 1 h 41"/>
                  <a:gd name="T20" fmla="*/ 1 w 58"/>
                  <a:gd name="T21" fmla="*/ 1 h 41"/>
                  <a:gd name="T22" fmla="*/ 1 w 58"/>
                  <a:gd name="T23" fmla="*/ 1 h 41"/>
                  <a:gd name="T24" fmla="*/ 1 w 58"/>
                  <a:gd name="T25" fmla="*/ 1 h 41"/>
                  <a:gd name="T26" fmla="*/ 1 w 58"/>
                  <a:gd name="T27" fmla="*/ 1 h 41"/>
                  <a:gd name="T28" fmla="*/ 1 w 58"/>
                  <a:gd name="T29" fmla="*/ 1 h 41"/>
                  <a:gd name="T30" fmla="*/ 1 w 58"/>
                  <a:gd name="T31" fmla="*/ 1 h 41"/>
                  <a:gd name="T32" fmla="*/ 0 w 58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1"/>
                  <a:gd name="T53" fmla="*/ 58 w 5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1">
                    <a:moveTo>
                      <a:pt x="0" y="38"/>
                    </a:moveTo>
                    <a:lnTo>
                      <a:pt x="4" y="41"/>
                    </a:lnTo>
                    <a:lnTo>
                      <a:pt x="10" y="40"/>
                    </a:lnTo>
                    <a:lnTo>
                      <a:pt x="21" y="35"/>
                    </a:lnTo>
                    <a:lnTo>
                      <a:pt x="32" y="29"/>
                    </a:lnTo>
                    <a:lnTo>
                      <a:pt x="41" y="21"/>
                    </a:lnTo>
                    <a:lnTo>
                      <a:pt x="50" y="14"/>
                    </a:lnTo>
                    <a:lnTo>
                      <a:pt x="56" y="6"/>
                    </a:lnTo>
                    <a:lnTo>
                      <a:pt x="58" y="0"/>
                    </a:lnTo>
                    <a:lnTo>
                      <a:pt x="53" y="3"/>
                    </a:lnTo>
                    <a:lnTo>
                      <a:pt x="45" y="8"/>
                    </a:lnTo>
                    <a:lnTo>
                      <a:pt x="36" y="12"/>
                    </a:lnTo>
                    <a:lnTo>
                      <a:pt x="26" y="17"/>
                    </a:lnTo>
                    <a:lnTo>
                      <a:pt x="16" y="23"/>
                    </a:lnTo>
                    <a:lnTo>
                      <a:pt x="9" y="29"/>
                    </a:lnTo>
                    <a:lnTo>
                      <a:pt x="3" y="3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9" name="Freeform 180"/>
              <p:cNvSpPr>
                <a:spLocks/>
              </p:cNvSpPr>
              <p:nvPr/>
            </p:nvSpPr>
            <p:spPr bwMode="auto">
              <a:xfrm>
                <a:off x="553" y="1228"/>
                <a:ext cx="5" cy="30"/>
              </a:xfrm>
              <a:custGeom>
                <a:avLst/>
                <a:gdLst>
                  <a:gd name="T0" fmla="*/ 1 w 9"/>
                  <a:gd name="T1" fmla="*/ 0 h 60"/>
                  <a:gd name="T2" fmla="*/ 1 w 9"/>
                  <a:gd name="T3" fmla="*/ 1 h 60"/>
                  <a:gd name="T4" fmla="*/ 1 w 9"/>
                  <a:gd name="T5" fmla="*/ 1 h 60"/>
                  <a:gd name="T6" fmla="*/ 1 w 9"/>
                  <a:gd name="T7" fmla="*/ 1 h 60"/>
                  <a:gd name="T8" fmla="*/ 1 w 9"/>
                  <a:gd name="T9" fmla="*/ 1 h 60"/>
                  <a:gd name="T10" fmla="*/ 0 w 9"/>
                  <a:gd name="T11" fmla="*/ 1 h 60"/>
                  <a:gd name="T12" fmla="*/ 0 w 9"/>
                  <a:gd name="T13" fmla="*/ 1 h 60"/>
                  <a:gd name="T14" fmla="*/ 1 w 9"/>
                  <a:gd name="T15" fmla="*/ 1 h 60"/>
                  <a:gd name="T16" fmla="*/ 1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5" y="0"/>
                    </a:moveTo>
                    <a:lnTo>
                      <a:pt x="6" y="13"/>
                    </a:lnTo>
                    <a:lnTo>
                      <a:pt x="8" y="34"/>
                    </a:lnTo>
                    <a:lnTo>
                      <a:pt x="9" y="52"/>
                    </a:lnTo>
                    <a:lnTo>
                      <a:pt x="5" y="60"/>
                    </a:lnTo>
                    <a:lnTo>
                      <a:pt x="0" y="52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0" name="Freeform 181"/>
              <p:cNvSpPr>
                <a:spLocks/>
              </p:cNvSpPr>
              <p:nvPr/>
            </p:nvSpPr>
            <p:spPr bwMode="auto">
              <a:xfrm>
                <a:off x="559" y="1194"/>
                <a:ext cx="33" cy="42"/>
              </a:xfrm>
              <a:custGeom>
                <a:avLst/>
                <a:gdLst>
                  <a:gd name="T0" fmla="*/ 0 w 65"/>
                  <a:gd name="T1" fmla="*/ 0 h 84"/>
                  <a:gd name="T2" fmla="*/ 1 w 65"/>
                  <a:gd name="T3" fmla="*/ 1 h 84"/>
                  <a:gd name="T4" fmla="*/ 1 w 65"/>
                  <a:gd name="T5" fmla="*/ 1 h 84"/>
                  <a:gd name="T6" fmla="*/ 1 w 65"/>
                  <a:gd name="T7" fmla="*/ 1 h 84"/>
                  <a:gd name="T8" fmla="*/ 1 w 65"/>
                  <a:gd name="T9" fmla="*/ 1 h 84"/>
                  <a:gd name="T10" fmla="*/ 1 w 65"/>
                  <a:gd name="T11" fmla="*/ 1 h 84"/>
                  <a:gd name="T12" fmla="*/ 1 w 65"/>
                  <a:gd name="T13" fmla="*/ 1 h 84"/>
                  <a:gd name="T14" fmla="*/ 1 w 65"/>
                  <a:gd name="T15" fmla="*/ 1 h 84"/>
                  <a:gd name="T16" fmla="*/ 1 w 65"/>
                  <a:gd name="T17" fmla="*/ 1 h 84"/>
                  <a:gd name="T18" fmla="*/ 1 w 65"/>
                  <a:gd name="T19" fmla="*/ 1 h 84"/>
                  <a:gd name="T20" fmla="*/ 1 w 65"/>
                  <a:gd name="T21" fmla="*/ 1 h 84"/>
                  <a:gd name="T22" fmla="*/ 1 w 65"/>
                  <a:gd name="T23" fmla="*/ 1 h 84"/>
                  <a:gd name="T24" fmla="*/ 1 w 65"/>
                  <a:gd name="T25" fmla="*/ 1 h 84"/>
                  <a:gd name="T26" fmla="*/ 1 w 65"/>
                  <a:gd name="T27" fmla="*/ 1 h 84"/>
                  <a:gd name="T28" fmla="*/ 1 w 65"/>
                  <a:gd name="T29" fmla="*/ 1 h 84"/>
                  <a:gd name="T30" fmla="*/ 1 w 65"/>
                  <a:gd name="T31" fmla="*/ 1 h 84"/>
                  <a:gd name="T32" fmla="*/ 0 w 65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4"/>
                  <a:gd name="T53" fmla="*/ 65 w 65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4">
                    <a:moveTo>
                      <a:pt x="0" y="0"/>
                    </a:moveTo>
                    <a:lnTo>
                      <a:pt x="4" y="9"/>
                    </a:lnTo>
                    <a:lnTo>
                      <a:pt x="12" y="22"/>
                    </a:lnTo>
                    <a:lnTo>
                      <a:pt x="21" y="38"/>
                    </a:lnTo>
                    <a:lnTo>
                      <a:pt x="32" y="53"/>
                    </a:lnTo>
                    <a:lnTo>
                      <a:pt x="42" y="67"/>
                    </a:lnTo>
                    <a:lnTo>
                      <a:pt x="52" y="77"/>
                    </a:lnTo>
                    <a:lnTo>
                      <a:pt x="61" y="84"/>
                    </a:lnTo>
                    <a:lnTo>
                      <a:pt x="65" y="82"/>
                    </a:lnTo>
                    <a:lnTo>
                      <a:pt x="65" y="76"/>
                    </a:lnTo>
                    <a:lnTo>
                      <a:pt x="61" y="65"/>
                    </a:lnTo>
                    <a:lnTo>
                      <a:pt x="52" y="55"/>
                    </a:lnTo>
                    <a:lnTo>
                      <a:pt x="39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1" name="Freeform 182"/>
              <p:cNvSpPr>
                <a:spLocks/>
              </p:cNvSpPr>
              <p:nvPr/>
            </p:nvSpPr>
            <p:spPr bwMode="auto">
              <a:xfrm>
                <a:off x="558" y="1179"/>
                <a:ext cx="35" cy="38"/>
              </a:xfrm>
              <a:custGeom>
                <a:avLst/>
                <a:gdLst>
                  <a:gd name="T0" fmla="*/ 0 w 70"/>
                  <a:gd name="T1" fmla="*/ 0 h 76"/>
                  <a:gd name="T2" fmla="*/ 1 w 70"/>
                  <a:gd name="T3" fmla="*/ 1 h 76"/>
                  <a:gd name="T4" fmla="*/ 1 w 70"/>
                  <a:gd name="T5" fmla="*/ 1 h 76"/>
                  <a:gd name="T6" fmla="*/ 1 w 70"/>
                  <a:gd name="T7" fmla="*/ 1 h 76"/>
                  <a:gd name="T8" fmla="*/ 1 w 70"/>
                  <a:gd name="T9" fmla="*/ 1 h 76"/>
                  <a:gd name="T10" fmla="*/ 1 w 70"/>
                  <a:gd name="T11" fmla="*/ 1 h 76"/>
                  <a:gd name="T12" fmla="*/ 1 w 70"/>
                  <a:gd name="T13" fmla="*/ 1 h 76"/>
                  <a:gd name="T14" fmla="*/ 1 w 70"/>
                  <a:gd name="T15" fmla="*/ 1 h 76"/>
                  <a:gd name="T16" fmla="*/ 1 w 70"/>
                  <a:gd name="T17" fmla="*/ 1 h 76"/>
                  <a:gd name="T18" fmla="*/ 1 w 70"/>
                  <a:gd name="T19" fmla="*/ 1 h 76"/>
                  <a:gd name="T20" fmla="*/ 1 w 70"/>
                  <a:gd name="T21" fmla="*/ 1 h 76"/>
                  <a:gd name="T22" fmla="*/ 1 w 70"/>
                  <a:gd name="T23" fmla="*/ 1 h 76"/>
                  <a:gd name="T24" fmla="*/ 1 w 70"/>
                  <a:gd name="T25" fmla="*/ 1 h 76"/>
                  <a:gd name="T26" fmla="*/ 1 w 70"/>
                  <a:gd name="T27" fmla="*/ 1 h 76"/>
                  <a:gd name="T28" fmla="*/ 1 w 70"/>
                  <a:gd name="T29" fmla="*/ 1 h 76"/>
                  <a:gd name="T30" fmla="*/ 1 w 70"/>
                  <a:gd name="T31" fmla="*/ 1 h 76"/>
                  <a:gd name="T32" fmla="*/ 0 w 70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6"/>
                  <a:gd name="T53" fmla="*/ 70 w 70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6">
                    <a:moveTo>
                      <a:pt x="0" y="0"/>
                    </a:moveTo>
                    <a:lnTo>
                      <a:pt x="6" y="9"/>
                    </a:lnTo>
                    <a:lnTo>
                      <a:pt x="15" y="22"/>
                    </a:lnTo>
                    <a:lnTo>
                      <a:pt x="26" y="36"/>
                    </a:lnTo>
                    <a:lnTo>
                      <a:pt x="38" y="50"/>
                    </a:lnTo>
                    <a:lnTo>
                      <a:pt x="49" y="62"/>
                    </a:lnTo>
                    <a:lnTo>
                      <a:pt x="60" y="71"/>
                    </a:lnTo>
                    <a:lnTo>
                      <a:pt x="67" y="76"/>
                    </a:lnTo>
                    <a:lnTo>
                      <a:pt x="70" y="74"/>
                    </a:lnTo>
                    <a:lnTo>
                      <a:pt x="69" y="67"/>
                    </a:lnTo>
                    <a:lnTo>
                      <a:pt x="61" y="58"/>
                    </a:lnTo>
                    <a:lnTo>
                      <a:pt x="50" y="47"/>
                    </a:lnTo>
                    <a:lnTo>
                      <a:pt x="38" y="35"/>
                    </a:lnTo>
                    <a:lnTo>
                      <a:pt x="26" y="24"/>
                    </a:lnTo>
                    <a:lnTo>
                      <a:pt x="14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2" name="Freeform 183"/>
              <p:cNvSpPr>
                <a:spLocks/>
              </p:cNvSpPr>
              <p:nvPr/>
            </p:nvSpPr>
            <p:spPr bwMode="auto">
              <a:xfrm>
                <a:off x="558" y="1162"/>
                <a:ext cx="37" cy="34"/>
              </a:xfrm>
              <a:custGeom>
                <a:avLst/>
                <a:gdLst>
                  <a:gd name="T0" fmla="*/ 0 w 73"/>
                  <a:gd name="T1" fmla="*/ 0 h 67"/>
                  <a:gd name="T2" fmla="*/ 1 w 73"/>
                  <a:gd name="T3" fmla="*/ 1 h 67"/>
                  <a:gd name="T4" fmla="*/ 1 w 73"/>
                  <a:gd name="T5" fmla="*/ 1 h 67"/>
                  <a:gd name="T6" fmla="*/ 1 w 73"/>
                  <a:gd name="T7" fmla="*/ 1 h 67"/>
                  <a:gd name="T8" fmla="*/ 1 w 73"/>
                  <a:gd name="T9" fmla="*/ 1 h 67"/>
                  <a:gd name="T10" fmla="*/ 1 w 73"/>
                  <a:gd name="T11" fmla="*/ 1 h 67"/>
                  <a:gd name="T12" fmla="*/ 1 w 73"/>
                  <a:gd name="T13" fmla="*/ 1 h 67"/>
                  <a:gd name="T14" fmla="*/ 1 w 73"/>
                  <a:gd name="T15" fmla="*/ 1 h 67"/>
                  <a:gd name="T16" fmla="*/ 1 w 73"/>
                  <a:gd name="T17" fmla="*/ 1 h 67"/>
                  <a:gd name="T18" fmla="*/ 1 w 73"/>
                  <a:gd name="T19" fmla="*/ 1 h 67"/>
                  <a:gd name="T20" fmla="*/ 1 w 73"/>
                  <a:gd name="T21" fmla="*/ 1 h 67"/>
                  <a:gd name="T22" fmla="*/ 1 w 73"/>
                  <a:gd name="T23" fmla="*/ 1 h 67"/>
                  <a:gd name="T24" fmla="*/ 1 w 73"/>
                  <a:gd name="T25" fmla="*/ 1 h 67"/>
                  <a:gd name="T26" fmla="*/ 1 w 73"/>
                  <a:gd name="T27" fmla="*/ 1 h 67"/>
                  <a:gd name="T28" fmla="*/ 1 w 73"/>
                  <a:gd name="T29" fmla="*/ 1 h 67"/>
                  <a:gd name="T30" fmla="*/ 1 w 73"/>
                  <a:gd name="T31" fmla="*/ 1 h 67"/>
                  <a:gd name="T32" fmla="*/ 0 w 73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7"/>
                  <a:gd name="T53" fmla="*/ 73 w 73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7">
                    <a:moveTo>
                      <a:pt x="0" y="0"/>
                    </a:moveTo>
                    <a:lnTo>
                      <a:pt x="8" y="11"/>
                    </a:lnTo>
                    <a:lnTo>
                      <a:pt x="17" y="23"/>
                    </a:lnTo>
                    <a:lnTo>
                      <a:pt x="29" y="35"/>
                    </a:lnTo>
                    <a:lnTo>
                      <a:pt x="41" y="47"/>
                    </a:lnTo>
                    <a:lnTo>
                      <a:pt x="52" y="58"/>
                    </a:lnTo>
                    <a:lnTo>
                      <a:pt x="63" y="64"/>
                    </a:lnTo>
                    <a:lnTo>
                      <a:pt x="70" y="67"/>
                    </a:lnTo>
                    <a:lnTo>
                      <a:pt x="73" y="66"/>
                    </a:lnTo>
                    <a:lnTo>
                      <a:pt x="72" y="60"/>
                    </a:lnTo>
                    <a:lnTo>
                      <a:pt x="64" y="52"/>
                    </a:lnTo>
                    <a:lnTo>
                      <a:pt x="54" y="43"/>
                    </a:lnTo>
                    <a:lnTo>
                      <a:pt x="41" y="34"/>
                    </a:lnTo>
                    <a:lnTo>
                      <a:pt x="28" y="24"/>
                    </a:lnTo>
                    <a:lnTo>
                      <a:pt x="15" y="15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3" name="Freeform 184"/>
              <p:cNvSpPr>
                <a:spLocks/>
              </p:cNvSpPr>
              <p:nvPr/>
            </p:nvSpPr>
            <p:spPr bwMode="auto">
              <a:xfrm>
                <a:off x="555" y="1146"/>
                <a:ext cx="35" cy="26"/>
              </a:xfrm>
              <a:custGeom>
                <a:avLst/>
                <a:gdLst>
                  <a:gd name="T0" fmla="*/ 0 w 70"/>
                  <a:gd name="T1" fmla="*/ 0 h 52"/>
                  <a:gd name="T2" fmla="*/ 1 w 70"/>
                  <a:gd name="T3" fmla="*/ 1 h 52"/>
                  <a:gd name="T4" fmla="*/ 1 w 70"/>
                  <a:gd name="T5" fmla="*/ 1 h 52"/>
                  <a:gd name="T6" fmla="*/ 1 w 70"/>
                  <a:gd name="T7" fmla="*/ 1 h 52"/>
                  <a:gd name="T8" fmla="*/ 1 w 70"/>
                  <a:gd name="T9" fmla="*/ 1 h 52"/>
                  <a:gd name="T10" fmla="*/ 1 w 70"/>
                  <a:gd name="T11" fmla="*/ 1 h 52"/>
                  <a:gd name="T12" fmla="*/ 1 w 70"/>
                  <a:gd name="T13" fmla="*/ 1 h 52"/>
                  <a:gd name="T14" fmla="*/ 1 w 70"/>
                  <a:gd name="T15" fmla="*/ 1 h 52"/>
                  <a:gd name="T16" fmla="*/ 1 w 70"/>
                  <a:gd name="T17" fmla="*/ 1 h 52"/>
                  <a:gd name="T18" fmla="*/ 1 w 70"/>
                  <a:gd name="T19" fmla="*/ 1 h 52"/>
                  <a:gd name="T20" fmla="*/ 1 w 70"/>
                  <a:gd name="T21" fmla="*/ 1 h 52"/>
                  <a:gd name="T22" fmla="*/ 1 w 70"/>
                  <a:gd name="T23" fmla="*/ 1 h 52"/>
                  <a:gd name="T24" fmla="*/ 1 w 70"/>
                  <a:gd name="T25" fmla="*/ 1 h 52"/>
                  <a:gd name="T26" fmla="*/ 1 w 70"/>
                  <a:gd name="T27" fmla="*/ 1 h 52"/>
                  <a:gd name="T28" fmla="*/ 1 w 70"/>
                  <a:gd name="T29" fmla="*/ 1 h 52"/>
                  <a:gd name="T30" fmla="*/ 1 w 70"/>
                  <a:gd name="T31" fmla="*/ 1 h 52"/>
                  <a:gd name="T32" fmla="*/ 0 w 70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2"/>
                  <a:gd name="T53" fmla="*/ 70 w 70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2">
                    <a:moveTo>
                      <a:pt x="0" y="0"/>
                    </a:moveTo>
                    <a:lnTo>
                      <a:pt x="6" y="8"/>
                    </a:lnTo>
                    <a:lnTo>
                      <a:pt x="15" y="17"/>
                    </a:lnTo>
                    <a:lnTo>
                      <a:pt x="27" y="28"/>
                    </a:lnTo>
                    <a:lnTo>
                      <a:pt x="40" y="37"/>
                    </a:lnTo>
                    <a:lnTo>
                      <a:pt x="50" y="46"/>
                    </a:lnTo>
                    <a:lnTo>
                      <a:pt x="61" y="51"/>
                    </a:lnTo>
                    <a:lnTo>
                      <a:pt x="67" y="52"/>
                    </a:lnTo>
                    <a:lnTo>
                      <a:pt x="70" y="48"/>
                    </a:lnTo>
                    <a:lnTo>
                      <a:pt x="67" y="40"/>
                    </a:lnTo>
                    <a:lnTo>
                      <a:pt x="61" y="34"/>
                    </a:lnTo>
                    <a:lnTo>
                      <a:pt x="52" y="28"/>
                    </a:lnTo>
                    <a:lnTo>
                      <a:pt x="40" y="22"/>
                    </a:lnTo>
                    <a:lnTo>
                      <a:pt x="27" y="16"/>
                    </a:lnTo>
                    <a:lnTo>
                      <a:pt x="17" y="11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4" name="Freeform 185"/>
              <p:cNvSpPr>
                <a:spLocks/>
              </p:cNvSpPr>
              <p:nvPr/>
            </p:nvSpPr>
            <p:spPr bwMode="auto">
              <a:xfrm>
                <a:off x="553" y="1127"/>
                <a:ext cx="34" cy="23"/>
              </a:xfrm>
              <a:custGeom>
                <a:avLst/>
                <a:gdLst>
                  <a:gd name="T0" fmla="*/ 0 w 69"/>
                  <a:gd name="T1" fmla="*/ 0 h 47"/>
                  <a:gd name="T2" fmla="*/ 0 w 69"/>
                  <a:gd name="T3" fmla="*/ 0 h 47"/>
                  <a:gd name="T4" fmla="*/ 0 w 69"/>
                  <a:gd name="T5" fmla="*/ 0 h 47"/>
                  <a:gd name="T6" fmla="*/ 0 w 69"/>
                  <a:gd name="T7" fmla="*/ 0 h 47"/>
                  <a:gd name="T8" fmla="*/ 0 w 69"/>
                  <a:gd name="T9" fmla="*/ 0 h 47"/>
                  <a:gd name="T10" fmla="*/ 0 w 69"/>
                  <a:gd name="T11" fmla="*/ 0 h 47"/>
                  <a:gd name="T12" fmla="*/ 0 w 69"/>
                  <a:gd name="T13" fmla="*/ 0 h 47"/>
                  <a:gd name="T14" fmla="*/ 0 w 69"/>
                  <a:gd name="T15" fmla="*/ 0 h 47"/>
                  <a:gd name="T16" fmla="*/ 0 w 69"/>
                  <a:gd name="T17" fmla="*/ 0 h 47"/>
                  <a:gd name="T18" fmla="*/ 0 w 69"/>
                  <a:gd name="T19" fmla="*/ 0 h 47"/>
                  <a:gd name="T20" fmla="*/ 0 w 69"/>
                  <a:gd name="T21" fmla="*/ 0 h 47"/>
                  <a:gd name="T22" fmla="*/ 0 w 69"/>
                  <a:gd name="T23" fmla="*/ 0 h 47"/>
                  <a:gd name="T24" fmla="*/ 0 w 69"/>
                  <a:gd name="T25" fmla="*/ 0 h 47"/>
                  <a:gd name="T26" fmla="*/ 0 w 69"/>
                  <a:gd name="T27" fmla="*/ 0 h 47"/>
                  <a:gd name="T28" fmla="*/ 0 w 69"/>
                  <a:gd name="T29" fmla="*/ 0 h 47"/>
                  <a:gd name="T30" fmla="*/ 0 w 69"/>
                  <a:gd name="T31" fmla="*/ 0 h 47"/>
                  <a:gd name="T32" fmla="*/ 0 w 69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7"/>
                  <a:gd name="T53" fmla="*/ 69 w 6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7">
                    <a:moveTo>
                      <a:pt x="0" y="0"/>
                    </a:moveTo>
                    <a:lnTo>
                      <a:pt x="7" y="6"/>
                    </a:lnTo>
                    <a:lnTo>
                      <a:pt x="17" y="15"/>
                    </a:lnTo>
                    <a:lnTo>
                      <a:pt x="29" y="25"/>
                    </a:lnTo>
                    <a:lnTo>
                      <a:pt x="42" y="34"/>
                    </a:lnTo>
                    <a:lnTo>
                      <a:pt x="52" y="41"/>
                    </a:lnTo>
                    <a:lnTo>
                      <a:pt x="61" y="46"/>
                    </a:lnTo>
                    <a:lnTo>
                      <a:pt x="68" y="47"/>
                    </a:lnTo>
                    <a:lnTo>
                      <a:pt x="69" y="43"/>
                    </a:lnTo>
                    <a:lnTo>
                      <a:pt x="66" y="35"/>
                    </a:lnTo>
                    <a:lnTo>
                      <a:pt x="58" y="29"/>
                    </a:lnTo>
                    <a:lnTo>
                      <a:pt x="48" y="23"/>
                    </a:lnTo>
                    <a:lnTo>
                      <a:pt x="37" y="17"/>
                    </a:lnTo>
                    <a:lnTo>
                      <a:pt x="25" y="12"/>
                    </a:lnTo>
                    <a:lnTo>
                      <a:pt x="14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5" name="Freeform 186"/>
              <p:cNvSpPr>
                <a:spLocks/>
              </p:cNvSpPr>
              <p:nvPr/>
            </p:nvSpPr>
            <p:spPr bwMode="auto">
              <a:xfrm>
                <a:off x="550" y="1109"/>
                <a:ext cx="29" cy="12"/>
              </a:xfrm>
              <a:custGeom>
                <a:avLst/>
                <a:gdLst>
                  <a:gd name="T0" fmla="*/ 0 w 60"/>
                  <a:gd name="T1" fmla="*/ 0 h 24"/>
                  <a:gd name="T2" fmla="*/ 0 w 60"/>
                  <a:gd name="T3" fmla="*/ 1 h 24"/>
                  <a:gd name="T4" fmla="*/ 0 w 60"/>
                  <a:gd name="T5" fmla="*/ 1 h 24"/>
                  <a:gd name="T6" fmla="*/ 0 w 60"/>
                  <a:gd name="T7" fmla="*/ 1 h 24"/>
                  <a:gd name="T8" fmla="*/ 0 w 60"/>
                  <a:gd name="T9" fmla="*/ 1 h 24"/>
                  <a:gd name="T10" fmla="*/ 0 w 60"/>
                  <a:gd name="T11" fmla="*/ 1 h 24"/>
                  <a:gd name="T12" fmla="*/ 0 w 60"/>
                  <a:gd name="T13" fmla="*/ 1 h 24"/>
                  <a:gd name="T14" fmla="*/ 0 w 60"/>
                  <a:gd name="T15" fmla="*/ 1 h 24"/>
                  <a:gd name="T16" fmla="*/ 0 w 60"/>
                  <a:gd name="T17" fmla="*/ 1 h 24"/>
                  <a:gd name="T18" fmla="*/ 0 w 60"/>
                  <a:gd name="T19" fmla="*/ 1 h 24"/>
                  <a:gd name="T20" fmla="*/ 0 w 60"/>
                  <a:gd name="T21" fmla="*/ 1 h 24"/>
                  <a:gd name="T22" fmla="*/ 0 w 60"/>
                  <a:gd name="T23" fmla="*/ 1 h 24"/>
                  <a:gd name="T24" fmla="*/ 0 w 60"/>
                  <a:gd name="T25" fmla="*/ 1 h 24"/>
                  <a:gd name="T26" fmla="*/ 0 w 60"/>
                  <a:gd name="T27" fmla="*/ 1 h 24"/>
                  <a:gd name="T28" fmla="*/ 0 w 60"/>
                  <a:gd name="T29" fmla="*/ 1 h 24"/>
                  <a:gd name="T30" fmla="*/ 0 w 60"/>
                  <a:gd name="T31" fmla="*/ 1 h 24"/>
                  <a:gd name="T32" fmla="*/ 0 w 6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4"/>
                  <a:gd name="T53" fmla="*/ 60 w 6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4">
                    <a:moveTo>
                      <a:pt x="0" y="0"/>
                    </a:moveTo>
                    <a:lnTo>
                      <a:pt x="8" y="6"/>
                    </a:lnTo>
                    <a:lnTo>
                      <a:pt x="17" y="11"/>
                    </a:lnTo>
                    <a:lnTo>
                      <a:pt x="26" y="17"/>
                    </a:lnTo>
                    <a:lnTo>
                      <a:pt x="37" y="21"/>
                    </a:lnTo>
                    <a:lnTo>
                      <a:pt x="46" y="24"/>
                    </a:lnTo>
                    <a:lnTo>
                      <a:pt x="54" y="24"/>
                    </a:lnTo>
                    <a:lnTo>
                      <a:pt x="58" y="23"/>
                    </a:lnTo>
                    <a:lnTo>
                      <a:pt x="60" y="18"/>
                    </a:lnTo>
                    <a:lnTo>
                      <a:pt x="57" y="12"/>
                    </a:lnTo>
                    <a:lnTo>
                      <a:pt x="52" y="8"/>
                    </a:lnTo>
                    <a:lnTo>
                      <a:pt x="45" y="6"/>
                    </a:lnTo>
                    <a:lnTo>
                      <a:pt x="35" y="5"/>
                    </a:lnTo>
                    <a:lnTo>
                      <a:pt x="25" y="5"/>
                    </a:lnTo>
                    <a:lnTo>
                      <a:pt x="16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6" name="Freeform 187"/>
              <p:cNvSpPr>
                <a:spLocks/>
              </p:cNvSpPr>
              <p:nvPr/>
            </p:nvSpPr>
            <p:spPr bwMode="auto">
              <a:xfrm>
                <a:off x="547" y="1095"/>
                <a:ext cx="26" cy="6"/>
              </a:xfrm>
              <a:custGeom>
                <a:avLst/>
                <a:gdLst>
                  <a:gd name="T0" fmla="*/ 0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1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0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0" y="0"/>
                    </a:moveTo>
                    <a:lnTo>
                      <a:pt x="6" y="2"/>
                    </a:lnTo>
                    <a:lnTo>
                      <a:pt x="12" y="5"/>
                    </a:lnTo>
                    <a:lnTo>
                      <a:pt x="22" y="8"/>
                    </a:lnTo>
                    <a:lnTo>
                      <a:pt x="31" y="11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1" y="11"/>
                    </a:lnTo>
                    <a:lnTo>
                      <a:pt x="52" y="7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7" name="Freeform 188"/>
              <p:cNvSpPr>
                <a:spLocks/>
              </p:cNvSpPr>
              <p:nvPr/>
            </p:nvSpPr>
            <p:spPr bwMode="auto">
              <a:xfrm>
                <a:off x="542" y="1078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0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7" y="14"/>
                    </a:lnTo>
                    <a:lnTo>
                      <a:pt x="44" y="12"/>
                    </a:lnTo>
                    <a:lnTo>
                      <a:pt x="49" y="9"/>
                    </a:lnTo>
                    <a:lnTo>
                      <a:pt x="52" y="4"/>
                    </a:lnTo>
                    <a:lnTo>
                      <a:pt x="50" y="1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8" name="Freeform 189"/>
              <p:cNvSpPr>
                <a:spLocks/>
              </p:cNvSpPr>
              <p:nvPr/>
            </p:nvSpPr>
            <p:spPr bwMode="auto">
              <a:xfrm>
                <a:off x="529" y="1056"/>
                <a:ext cx="28" cy="7"/>
              </a:xfrm>
              <a:custGeom>
                <a:avLst/>
                <a:gdLst>
                  <a:gd name="T0" fmla="*/ 0 w 57"/>
                  <a:gd name="T1" fmla="*/ 0 h 15"/>
                  <a:gd name="T2" fmla="*/ 0 w 57"/>
                  <a:gd name="T3" fmla="*/ 0 h 15"/>
                  <a:gd name="T4" fmla="*/ 0 w 57"/>
                  <a:gd name="T5" fmla="*/ 0 h 15"/>
                  <a:gd name="T6" fmla="*/ 0 w 57"/>
                  <a:gd name="T7" fmla="*/ 0 h 15"/>
                  <a:gd name="T8" fmla="*/ 0 w 57"/>
                  <a:gd name="T9" fmla="*/ 0 h 15"/>
                  <a:gd name="T10" fmla="*/ 0 w 57"/>
                  <a:gd name="T11" fmla="*/ 0 h 15"/>
                  <a:gd name="T12" fmla="*/ 0 w 57"/>
                  <a:gd name="T13" fmla="*/ 0 h 15"/>
                  <a:gd name="T14" fmla="*/ 0 w 57"/>
                  <a:gd name="T15" fmla="*/ 0 h 15"/>
                  <a:gd name="T16" fmla="*/ 0 w 57"/>
                  <a:gd name="T17" fmla="*/ 0 h 15"/>
                  <a:gd name="T18" fmla="*/ 0 w 57"/>
                  <a:gd name="T19" fmla="*/ 0 h 15"/>
                  <a:gd name="T20" fmla="*/ 0 w 57"/>
                  <a:gd name="T21" fmla="*/ 0 h 15"/>
                  <a:gd name="T22" fmla="*/ 0 w 57"/>
                  <a:gd name="T23" fmla="*/ 0 h 15"/>
                  <a:gd name="T24" fmla="*/ 0 w 57"/>
                  <a:gd name="T25" fmla="*/ 0 h 15"/>
                  <a:gd name="T26" fmla="*/ 0 w 57"/>
                  <a:gd name="T27" fmla="*/ 0 h 15"/>
                  <a:gd name="T28" fmla="*/ 0 w 57"/>
                  <a:gd name="T29" fmla="*/ 0 h 15"/>
                  <a:gd name="T30" fmla="*/ 0 w 57"/>
                  <a:gd name="T31" fmla="*/ 0 h 15"/>
                  <a:gd name="T32" fmla="*/ 0 w 57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5"/>
                  <a:gd name="T53" fmla="*/ 57 w 57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5">
                    <a:moveTo>
                      <a:pt x="0" y="3"/>
                    </a:moveTo>
                    <a:lnTo>
                      <a:pt x="5" y="5"/>
                    </a:lnTo>
                    <a:lnTo>
                      <a:pt x="12" y="8"/>
                    </a:lnTo>
                    <a:lnTo>
                      <a:pt x="20" y="11"/>
                    </a:lnTo>
                    <a:lnTo>
                      <a:pt x="29" y="14"/>
                    </a:lnTo>
                    <a:lnTo>
                      <a:pt x="37" y="15"/>
                    </a:lnTo>
                    <a:lnTo>
                      <a:pt x="44" y="15"/>
                    </a:lnTo>
                    <a:lnTo>
                      <a:pt x="52" y="14"/>
                    </a:lnTo>
                    <a:lnTo>
                      <a:pt x="57" y="11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5" y="0"/>
                    </a:lnTo>
                    <a:lnTo>
                      <a:pt x="25" y="2"/>
                    </a:lnTo>
                    <a:lnTo>
                      <a:pt x="14" y="2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9" name="Freeform 190"/>
              <p:cNvSpPr>
                <a:spLocks/>
              </p:cNvSpPr>
              <p:nvPr/>
            </p:nvSpPr>
            <p:spPr bwMode="auto">
              <a:xfrm>
                <a:off x="558" y="1210"/>
                <a:ext cx="27" cy="43"/>
              </a:xfrm>
              <a:custGeom>
                <a:avLst/>
                <a:gdLst>
                  <a:gd name="T0" fmla="*/ 1 w 54"/>
                  <a:gd name="T1" fmla="*/ 0 h 87"/>
                  <a:gd name="T2" fmla="*/ 1 w 54"/>
                  <a:gd name="T3" fmla="*/ 0 h 87"/>
                  <a:gd name="T4" fmla="*/ 1 w 54"/>
                  <a:gd name="T5" fmla="*/ 0 h 87"/>
                  <a:gd name="T6" fmla="*/ 1 w 54"/>
                  <a:gd name="T7" fmla="*/ 0 h 87"/>
                  <a:gd name="T8" fmla="*/ 1 w 54"/>
                  <a:gd name="T9" fmla="*/ 0 h 87"/>
                  <a:gd name="T10" fmla="*/ 1 w 54"/>
                  <a:gd name="T11" fmla="*/ 0 h 87"/>
                  <a:gd name="T12" fmla="*/ 1 w 54"/>
                  <a:gd name="T13" fmla="*/ 0 h 87"/>
                  <a:gd name="T14" fmla="*/ 1 w 54"/>
                  <a:gd name="T15" fmla="*/ 0 h 87"/>
                  <a:gd name="T16" fmla="*/ 0 w 54"/>
                  <a:gd name="T17" fmla="*/ 0 h 87"/>
                  <a:gd name="T18" fmla="*/ 1 w 54"/>
                  <a:gd name="T19" fmla="*/ 0 h 87"/>
                  <a:gd name="T20" fmla="*/ 1 w 54"/>
                  <a:gd name="T21" fmla="*/ 0 h 87"/>
                  <a:gd name="T22" fmla="*/ 1 w 54"/>
                  <a:gd name="T23" fmla="*/ 0 h 87"/>
                  <a:gd name="T24" fmla="*/ 1 w 54"/>
                  <a:gd name="T25" fmla="*/ 0 h 87"/>
                  <a:gd name="T26" fmla="*/ 1 w 54"/>
                  <a:gd name="T27" fmla="*/ 0 h 87"/>
                  <a:gd name="T28" fmla="*/ 1 w 54"/>
                  <a:gd name="T29" fmla="*/ 0 h 87"/>
                  <a:gd name="T30" fmla="*/ 1 w 54"/>
                  <a:gd name="T31" fmla="*/ 0 h 87"/>
                  <a:gd name="T32" fmla="*/ 1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4" y="84"/>
                    </a:moveTo>
                    <a:lnTo>
                      <a:pt x="52" y="79"/>
                    </a:lnTo>
                    <a:lnTo>
                      <a:pt x="46" y="71"/>
                    </a:lnTo>
                    <a:lnTo>
                      <a:pt x="38" y="61"/>
                    </a:lnTo>
                    <a:lnTo>
                      <a:pt x="29" y="49"/>
                    </a:lnTo>
                    <a:lnTo>
                      <a:pt x="18" y="36"/>
                    </a:lnTo>
                    <a:lnTo>
                      <a:pt x="9" y="23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9"/>
                    </a:lnTo>
                    <a:lnTo>
                      <a:pt x="18" y="45"/>
                    </a:lnTo>
                    <a:lnTo>
                      <a:pt x="26" y="61"/>
                    </a:lnTo>
                    <a:lnTo>
                      <a:pt x="35" y="73"/>
                    </a:lnTo>
                    <a:lnTo>
                      <a:pt x="43" y="82"/>
                    </a:lnTo>
                    <a:lnTo>
                      <a:pt x="49" y="87"/>
                    </a:lnTo>
                    <a:lnTo>
                      <a:pt x="54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0" name="Freeform 191"/>
              <p:cNvSpPr>
                <a:spLocks/>
              </p:cNvSpPr>
              <p:nvPr/>
            </p:nvSpPr>
            <p:spPr bwMode="auto">
              <a:xfrm>
                <a:off x="556" y="1228"/>
                <a:ext cx="17" cy="31"/>
              </a:xfrm>
              <a:custGeom>
                <a:avLst/>
                <a:gdLst>
                  <a:gd name="T0" fmla="*/ 0 w 33"/>
                  <a:gd name="T1" fmla="*/ 0 h 63"/>
                  <a:gd name="T2" fmla="*/ 1 w 33"/>
                  <a:gd name="T3" fmla="*/ 0 h 63"/>
                  <a:gd name="T4" fmla="*/ 1 w 33"/>
                  <a:gd name="T5" fmla="*/ 0 h 63"/>
                  <a:gd name="T6" fmla="*/ 1 w 33"/>
                  <a:gd name="T7" fmla="*/ 0 h 63"/>
                  <a:gd name="T8" fmla="*/ 1 w 33"/>
                  <a:gd name="T9" fmla="*/ 0 h 63"/>
                  <a:gd name="T10" fmla="*/ 1 w 33"/>
                  <a:gd name="T11" fmla="*/ 0 h 63"/>
                  <a:gd name="T12" fmla="*/ 1 w 33"/>
                  <a:gd name="T13" fmla="*/ 0 h 63"/>
                  <a:gd name="T14" fmla="*/ 1 w 33"/>
                  <a:gd name="T15" fmla="*/ 0 h 63"/>
                  <a:gd name="T16" fmla="*/ 0 w 33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3"/>
                  <a:gd name="T29" fmla="*/ 33 w 33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3">
                    <a:moveTo>
                      <a:pt x="0" y="0"/>
                    </a:moveTo>
                    <a:lnTo>
                      <a:pt x="7" y="20"/>
                    </a:lnTo>
                    <a:lnTo>
                      <a:pt x="18" y="42"/>
                    </a:lnTo>
                    <a:lnTo>
                      <a:pt x="27" y="60"/>
                    </a:lnTo>
                    <a:lnTo>
                      <a:pt x="33" y="63"/>
                    </a:lnTo>
                    <a:lnTo>
                      <a:pt x="30" y="51"/>
                    </a:lnTo>
                    <a:lnTo>
                      <a:pt x="21" y="32"/>
                    </a:lnTo>
                    <a:lnTo>
                      <a:pt x="9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1" name="Freeform 192"/>
              <p:cNvSpPr>
                <a:spLocks/>
              </p:cNvSpPr>
              <p:nvPr/>
            </p:nvSpPr>
            <p:spPr bwMode="auto">
              <a:xfrm>
                <a:off x="432" y="978"/>
                <a:ext cx="46" cy="166"/>
              </a:xfrm>
              <a:custGeom>
                <a:avLst/>
                <a:gdLst>
                  <a:gd name="T0" fmla="*/ 1 w 92"/>
                  <a:gd name="T1" fmla="*/ 0 h 333"/>
                  <a:gd name="T2" fmla="*/ 1 w 92"/>
                  <a:gd name="T3" fmla="*/ 0 h 333"/>
                  <a:gd name="T4" fmla="*/ 1 w 92"/>
                  <a:gd name="T5" fmla="*/ 0 h 333"/>
                  <a:gd name="T6" fmla="*/ 1 w 92"/>
                  <a:gd name="T7" fmla="*/ 0 h 333"/>
                  <a:gd name="T8" fmla="*/ 1 w 92"/>
                  <a:gd name="T9" fmla="*/ 0 h 333"/>
                  <a:gd name="T10" fmla="*/ 1 w 92"/>
                  <a:gd name="T11" fmla="*/ 0 h 333"/>
                  <a:gd name="T12" fmla="*/ 1 w 92"/>
                  <a:gd name="T13" fmla="*/ 0 h 333"/>
                  <a:gd name="T14" fmla="*/ 1 w 92"/>
                  <a:gd name="T15" fmla="*/ 0 h 333"/>
                  <a:gd name="T16" fmla="*/ 1 w 92"/>
                  <a:gd name="T17" fmla="*/ 0 h 333"/>
                  <a:gd name="T18" fmla="*/ 1 w 92"/>
                  <a:gd name="T19" fmla="*/ 0 h 333"/>
                  <a:gd name="T20" fmla="*/ 1 w 92"/>
                  <a:gd name="T21" fmla="*/ 0 h 333"/>
                  <a:gd name="T22" fmla="*/ 1 w 92"/>
                  <a:gd name="T23" fmla="*/ 0 h 333"/>
                  <a:gd name="T24" fmla="*/ 1 w 92"/>
                  <a:gd name="T25" fmla="*/ 0 h 333"/>
                  <a:gd name="T26" fmla="*/ 1 w 92"/>
                  <a:gd name="T27" fmla="*/ 0 h 333"/>
                  <a:gd name="T28" fmla="*/ 1 w 92"/>
                  <a:gd name="T29" fmla="*/ 0 h 333"/>
                  <a:gd name="T30" fmla="*/ 0 w 92"/>
                  <a:gd name="T31" fmla="*/ 0 h 333"/>
                  <a:gd name="T32" fmla="*/ 1 w 92"/>
                  <a:gd name="T33" fmla="*/ 0 h 333"/>
                  <a:gd name="T34" fmla="*/ 1 w 92"/>
                  <a:gd name="T35" fmla="*/ 0 h 333"/>
                  <a:gd name="T36" fmla="*/ 1 w 92"/>
                  <a:gd name="T37" fmla="*/ 0 h 333"/>
                  <a:gd name="T38" fmla="*/ 1 w 92"/>
                  <a:gd name="T39" fmla="*/ 0 h 333"/>
                  <a:gd name="T40" fmla="*/ 1 w 92"/>
                  <a:gd name="T41" fmla="*/ 0 h 3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2"/>
                  <a:gd name="T64" fmla="*/ 0 h 333"/>
                  <a:gd name="T65" fmla="*/ 92 w 92"/>
                  <a:gd name="T66" fmla="*/ 333 h 33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2" h="333">
                    <a:moveTo>
                      <a:pt x="80" y="0"/>
                    </a:moveTo>
                    <a:lnTo>
                      <a:pt x="83" y="0"/>
                    </a:lnTo>
                    <a:lnTo>
                      <a:pt x="86" y="0"/>
                    </a:lnTo>
                    <a:lnTo>
                      <a:pt x="89" y="2"/>
                    </a:lnTo>
                    <a:lnTo>
                      <a:pt x="92" y="2"/>
                    </a:lnTo>
                    <a:lnTo>
                      <a:pt x="57" y="43"/>
                    </a:lnTo>
                    <a:lnTo>
                      <a:pt x="34" y="87"/>
                    </a:lnTo>
                    <a:lnTo>
                      <a:pt x="19" y="133"/>
                    </a:lnTo>
                    <a:lnTo>
                      <a:pt x="12" y="179"/>
                    </a:lnTo>
                    <a:lnTo>
                      <a:pt x="11" y="223"/>
                    </a:lnTo>
                    <a:lnTo>
                      <a:pt x="14" y="265"/>
                    </a:lnTo>
                    <a:lnTo>
                      <a:pt x="20" y="301"/>
                    </a:lnTo>
                    <a:lnTo>
                      <a:pt x="25" y="333"/>
                    </a:lnTo>
                    <a:lnTo>
                      <a:pt x="12" y="307"/>
                    </a:lnTo>
                    <a:lnTo>
                      <a:pt x="3" y="269"/>
                    </a:lnTo>
                    <a:lnTo>
                      <a:pt x="0" y="222"/>
                    </a:lnTo>
                    <a:lnTo>
                      <a:pt x="3" y="170"/>
                    </a:lnTo>
                    <a:lnTo>
                      <a:pt x="12" y="118"/>
                    </a:lnTo>
                    <a:lnTo>
                      <a:pt x="28" y="69"/>
                    </a:lnTo>
                    <a:lnTo>
                      <a:pt x="49" y="2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2" name="Freeform 193"/>
              <p:cNvSpPr>
                <a:spLocks/>
              </p:cNvSpPr>
              <p:nvPr/>
            </p:nvSpPr>
            <p:spPr bwMode="auto">
              <a:xfrm>
                <a:off x="437" y="1117"/>
                <a:ext cx="33" cy="23"/>
              </a:xfrm>
              <a:custGeom>
                <a:avLst/>
                <a:gdLst>
                  <a:gd name="T0" fmla="*/ 0 w 66"/>
                  <a:gd name="T1" fmla="*/ 0 h 44"/>
                  <a:gd name="T2" fmla="*/ 1 w 66"/>
                  <a:gd name="T3" fmla="*/ 1 h 44"/>
                  <a:gd name="T4" fmla="*/ 1 w 66"/>
                  <a:gd name="T5" fmla="*/ 1 h 44"/>
                  <a:gd name="T6" fmla="*/ 1 w 66"/>
                  <a:gd name="T7" fmla="*/ 1 h 44"/>
                  <a:gd name="T8" fmla="*/ 1 w 66"/>
                  <a:gd name="T9" fmla="*/ 1 h 44"/>
                  <a:gd name="T10" fmla="*/ 1 w 66"/>
                  <a:gd name="T11" fmla="*/ 1 h 44"/>
                  <a:gd name="T12" fmla="*/ 1 w 66"/>
                  <a:gd name="T13" fmla="*/ 1 h 44"/>
                  <a:gd name="T14" fmla="*/ 1 w 66"/>
                  <a:gd name="T15" fmla="*/ 1 h 44"/>
                  <a:gd name="T16" fmla="*/ 1 w 66"/>
                  <a:gd name="T17" fmla="*/ 1 h 44"/>
                  <a:gd name="T18" fmla="*/ 1 w 66"/>
                  <a:gd name="T19" fmla="*/ 1 h 44"/>
                  <a:gd name="T20" fmla="*/ 1 w 66"/>
                  <a:gd name="T21" fmla="*/ 1 h 44"/>
                  <a:gd name="T22" fmla="*/ 1 w 66"/>
                  <a:gd name="T23" fmla="*/ 1 h 44"/>
                  <a:gd name="T24" fmla="*/ 1 w 66"/>
                  <a:gd name="T25" fmla="*/ 1 h 44"/>
                  <a:gd name="T26" fmla="*/ 1 w 66"/>
                  <a:gd name="T27" fmla="*/ 1 h 44"/>
                  <a:gd name="T28" fmla="*/ 1 w 66"/>
                  <a:gd name="T29" fmla="*/ 1 h 44"/>
                  <a:gd name="T30" fmla="*/ 1 w 66"/>
                  <a:gd name="T31" fmla="*/ 1 h 44"/>
                  <a:gd name="T32" fmla="*/ 0 w 66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4"/>
                  <a:gd name="T53" fmla="*/ 66 w 66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4">
                    <a:moveTo>
                      <a:pt x="0" y="0"/>
                    </a:moveTo>
                    <a:lnTo>
                      <a:pt x="6" y="9"/>
                    </a:lnTo>
                    <a:lnTo>
                      <a:pt x="15" y="18"/>
                    </a:lnTo>
                    <a:lnTo>
                      <a:pt x="24" y="26"/>
                    </a:lnTo>
                    <a:lnTo>
                      <a:pt x="35" y="33"/>
                    </a:lnTo>
                    <a:lnTo>
                      <a:pt x="46" y="40"/>
                    </a:lnTo>
                    <a:lnTo>
                      <a:pt x="55" y="43"/>
                    </a:lnTo>
                    <a:lnTo>
                      <a:pt x="63" y="44"/>
                    </a:lnTo>
                    <a:lnTo>
                      <a:pt x="66" y="43"/>
                    </a:lnTo>
                    <a:lnTo>
                      <a:pt x="66" y="40"/>
                    </a:lnTo>
                    <a:lnTo>
                      <a:pt x="59" y="35"/>
                    </a:lnTo>
                    <a:lnTo>
                      <a:pt x="52" y="30"/>
                    </a:lnTo>
                    <a:lnTo>
                      <a:pt x="43" y="26"/>
                    </a:lnTo>
                    <a:lnTo>
                      <a:pt x="30" y="20"/>
                    </a:lnTo>
                    <a:lnTo>
                      <a:pt x="20" y="14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3" name="Freeform 194"/>
              <p:cNvSpPr>
                <a:spLocks/>
              </p:cNvSpPr>
              <p:nvPr/>
            </p:nvSpPr>
            <p:spPr bwMode="auto">
              <a:xfrm>
                <a:off x="436" y="1101"/>
                <a:ext cx="39" cy="33"/>
              </a:xfrm>
              <a:custGeom>
                <a:avLst/>
                <a:gdLst>
                  <a:gd name="T0" fmla="*/ 1 w 78"/>
                  <a:gd name="T1" fmla="*/ 1 h 65"/>
                  <a:gd name="T2" fmla="*/ 1 w 78"/>
                  <a:gd name="T3" fmla="*/ 1 h 65"/>
                  <a:gd name="T4" fmla="*/ 1 w 78"/>
                  <a:gd name="T5" fmla="*/ 1 h 65"/>
                  <a:gd name="T6" fmla="*/ 1 w 78"/>
                  <a:gd name="T7" fmla="*/ 1 h 65"/>
                  <a:gd name="T8" fmla="*/ 1 w 78"/>
                  <a:gd name="T9" fmla="*/ 1 h 65"/>
                  <a:gd name="T10" fmla="*/ 1 w 78"/>
                  <a:gd name="T11" fmla="*/ 1 h 65"/>
                  <a:gd name="T12" fmla="*/ 1 w 78"/>
                  <a:gd name="T13" fmla="*/ 1 h 65"/>
                  <a:gd name="T14" fmla="*/ 1 w 78"/>
                  <a:gd name="T15" fmla="*/ 1 h 65"/>
                  <a:gd name="T16" fmla="*/ 0 w 78"/>
                  <a:gd name="T17" fmla="*/ 0 h 65"/>
                  <a:gd name="T18" fmla="*/ 1 w 78"/>
                  <a:gd name="T19" fmla="*/ 1 h 65"/>
                  <a:gd name="T20" fmla="*/ 1 w 78"/>
                  <a:gd name="T21" fmla="*/ 1 h 65"/>
                  <a:gd name="T22" fmla="*/ 1 w 78"/>
                  <a:gd name="T23" fmla="*/ 1 h 65"/>
                  <a:gd name="T24" fmla="*/ 1 w 78"/>
                  <a:gd name="T25" fmla="*/ 1 h 65"/>
                  <a:gd name="T26" fmla="*/ 1 w 78"/>
                  <a:gd name="T27" fmla="*/ 1 h 65"/>
                  <a:gd name="T28" fmla="*/ 1 w 78"/>
                  <a:gd name="T29" fmla="*/ 1 h 65"/>
                  <a:gd name="T30" fmla="*/ 1 w 78"/>
                  <a:gd name="T31" fmla="*/ 1 h 65"/>
                  <a:gd name="T32" fmla="*/ 1 w 78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5"/>
                  <a:gd name="T53" fmla="*/ 78 w 78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5">
                    <a:moveTo>
                      <a:pt x="78" y="65"/>
                    </a:moveTo>
                    <a:lnTo>
                      <a:pt x="73" y="65"/>
                    </a:lnTo>
                    <a:lnTo>
                      <a:pt x="66" y="62"/>
                    </a:lnTo>
                    <a:lnTo>
                      <a:pt x="55" y="56"/>
                    </a:lnTo>
                    <a:lnTo>
                      <a:pt x="41" y="49"/>
                    </a:lnTo>
                    <a:lnTo>
                      <a:pt x="27" y="38"/>
                    </a:lnTo>
                    <a:lnTo>
                      <a:pt x="15" y="26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20" y="17"/>
                    </a:lnTo>
                    <a:lnTo>
                      <a:pt x="33" y="27"/>
                    </a:lnTo>
                    <a:lnTo>
                      <a:pt x="47" y="36"/>
                    </a:lnTo>
                    <a:lnTo>
                      <a:pt x="59" y="46"/>
                    </a:lnTo>
                    <a:lnTo>
                      <a:pt x="70" y="55"/>
                    </a:lnTo>
                    <a:lnTo>
                      <a:pt x="76" y="61"/>
                    </a:lnTo>
                    <a:lnTo>
                      <a:pt x="78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4" name="Freeform 195"/>
              <p:cNvSpPr>
                <a:spLocks/>
              </p:cNvSpPr>
              <p:nvPr/>
            </p:nvSpPr>
            <p:spPr bwMode="auto">
              <a:xfrm>
                <a:off x="434" y="1070"/>
                <a:ext cx="47" cy="43"/>
              </a:xfrm>
              <a:custGeom>
                <a:avLst/>
                <a:gdLst>
                  <a:gd name="T0" fmla="*/ 1 w 93"/>
                  <a:gd name="T1" fmla="*/ 1 h 86"/>
                  <a:gd name="T2" fmla="*/ 1 w 93"/>
                  <a:gd name="T3" fmla="*/ 1 h 86"/>
                  <a:gd name="T4" fmla="*/ 1 w 93"/>
                  <a:gd name="T5" fmla="*/ 1 h 86"/>
                  <a:gd name="T6" fmla="*/ 1 w 93"/>
                  <a:gd name="T7" fmla="*/ 1 h 86"/>
                  <a:gd name="T8" fmla="*/ 1 w 93"/>
                  <a:gd name="T9" fmla="*/ 1 h 86"/>
                  <a:gd name="T10" fmla="*/ 1 w 93"/>
                  <a:gd name="T11" fmla="*/ 1 h 86"/>
                  <a:gd name="T12" fmla="*/ 1 w 93"/>
                  <a:gd name="T13" fmla="*/ 1 h 86"/>
                  <a:gd name="T14" fmla="*/ 1 w 93"/>
                  <a:gd name="T15" fmla="*/ 1 h 86"/>
                  <a:gd name="T16" fmla="*/ 0 w 93"/>
                  <a:gd name="T17" fmla="*/ 0 h 86"/>
                  <a:gd name="T18" fmla="*/ 1 w 93"/>
                  <a:gd name="T19" fmla="*/ 1 h 86"/>
                  <a:gd name="T20" fmla="*/ 1 w 93"/>
                  <a:gd name="T21" fmla="*/ 1 h 86"/>
                  <a:gd name="T22" fmla="*/ 1 w 93"/>
                  <a:gd name="T23" fmla="*/ 1 h 86"/>
                  <a:gd name="T24" fmla="*/ 1 w 93"/>
                  <a:gd name="T25" fmla="*/ 1 h 86"/>
                  <a:gd name="T26" fmla="*/ 1 w 93"/>
                  <a:gd name="T27" fmla="*/ 1 h 86"/>
                  <a:gd name="T28" fmla="*/ 1 w 93"/>
                  <a:gd name="T29" fmla="*/ 1 h 86"/>
                  <a:gd name="T30" fmla="*/ 1 w 93"/>
                  <a:gd name="T31" fmla="*/ 1 h 86"/>
                  <a:gd name="T32" fmla="*/ 1 w 93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86"/>
                  <a:gd name="T53" fmla="*/ 93 w 93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86">
                    <a:moveTo>
                      <a:pt x="93" y="84"/>
                    </a:moveTo>
                    <a:lnTo>
                      <a:pt x="88" y="86"/>
                    </a:lnTo>
                    <a:lnTo>
                      <a:pt x="78" y="81"/>
                    </a:lnTo>
                    <a:lnTo>
                      <a:pt x="64" y="72"/>
                    </a:lnTo>
                    <a:lnTo>
                      <a:pt x="49" y="60"/>
                    </a:lnTo>
                    <a:lnTo>
                      <a:pt x="33" y="44"/>
                    </a:lnTo>
                    <a:lnTo>
                      <a:pt x="18" y="29"/>
                    </a:lnTo>
                    <a:lnTo>
                      <a:pt x="7" y="14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20" y="17"/>
                    </a:lnTo>
                    <a:lnTo>
                      <a:pt x="35" y="29"/>
                    </a:lnTo>
                    <a:lnTo>
                      <a:pt x="53" y="43"/>
                    </a:lnTo>
                    <a:lnTo>
                      <a:pt x="69" y="57"/>
                    </a:lnTo>
                    <a:lnTo>
                      <a:pt x="82" y="69"/>
                    </a:lnTo>
                    <a:lnTo>
                      <a:pt x="91" y="78"/>
                    </a:lnTo>
                    <a:lnTo>
                      <a:pt x="93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5" name="Freeform 196"/>
              <p:cNvSpPr>
                <a:spLocks/>
              </p:cNvSpPr>
              <p:nvPr/>
            </p:nvSpPr>
            <p:spPr bwMode="auto">
              <a:xfrm>
                <a:off x="438" y="1040"/>
                <a:ext cx="51" cy="39"/>
              </a:xfrm>
              <a:custGeom>
                <a:avLst/>
                <a:gdLst>
                  <a:gd name="T0" fmla="*/ 1 w 101"/>
                  <a:gd name="T1" fmla="*/ 1 h 77"/>
                  <a:gd name="T2" fmla="*/ 1 w 101"/>
                  <a:gd name="T3" fmla="*/ 1 h 77"/>
                  <a:gd name="T4" fmla="*/ 1 w 101"/>
                  <a:gd name="T5" fmla="*/ 1 h 77"/>
                  <a:gd name="T6" fmla="*/ 1 w 101"/>
                  <a:gd name="T7" fmla="*/ 1 h 77"/>
                  <a:gd name="T8" fmla="*/ 1 w 101"/>
                  <a:gd name="T9" fmla="*/ 1 h 77"/>
                  <a:gd name="T10" fmla="*/ 1 w 101"/>
                  <a:gd name="T11" fmla="*/ 1 h 77"/>
                  <a:gd name="T12" fmla="*/ 1 w 101"/>
                  <a:gd name="T13" fmla="*/ 1 h 77"/>
                  <a:gd name="T14" fmla="*/ 1 w 101"/>
                  <a:gd name="T15" fmla="*/ 1 h 77"/>
                  <a:gd name="T16" fmla="*/ 0 w 101"/>
                  <a:gd name="T17" fmla="*/ 0 h 77"/>
                  <a:gd name="T18" fmla="*/ 1 w 101"/>
                  <a:gd name="T19" fmla="*/ 1 h 77"/>
                  <a:gd name="T20" fmla="*/ 1 w 101"/>
                  <a:gd name="T21" fmla="*/ 1 h 77"/>
                  <a:gd name="T22" fmla="*/ 1 w 101"/>
                  <a:gd name="T23" fmla="*/ 1 h 77"/>
                  <a:gd name="T24" fmla="*/ 1 w 101"/>
                  <a:gd name="T25" fmla="*/ 1 h 77"/>
                  <a:gd name="T26" fmla="*/ 1 w 101"/>
                  <a:gd name="T27" fmla="*/ 1 h 77"/>
                  <a:gd name="T28" fmla="*/ 1 w 101"/>
                  <a:gd name="T29" fmla="*/ 1 h 77"/>
                  <a:gd name="T30" fmla="*/ 1 w 101"/>
                  <a:gd name="T31" fmla="*/ 1 h 77"/>
                  <a:gd name="T32" fmla="*/ 1 w 101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7"/>
                  <a:gd name="T53" fmla="*/ 101 w 10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7">
                    <a:moveTo>
                      <a:pt x="101" y="76"/>
                    </a:moveTo>
                    <a:lnTo>
                      <a:pt x="95" y="77"/>
                    </a:lnTo>
                    <a:lnTo>
                      <a:pt x="83" y="73"/>
                    </a:lnTo>
                    <a:lnTo>
                      <a:pt x="68" y="65"/>
                    </a:lnTo>
                    <a:lnTo>
                      <a:pt x="51" y="53"/>
                    </a:lnTo>
                    <a:lnTo>
                      <a:pt x="34" y="39"/>
                    </a:lnTo>
                    <a:lnTo>
                      <a:pt x="19" y="25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3"/>
                    </a:lnTo>
                    <a:lnTo>
                      <a:pt x="39" y="24"/>
                    </a:lnTo>
                    <a:lnTo>
                      <a:pt x="57" y="38"/>
                    </a:lnTo>
                    <a:lnTo>
                      <a:pt x="74" y="50"/>
                    </a:lnTo>
                    <a:lnTo>
                      <a:pt x="89" y="62"/>
                    </a:lnTo>
                    <a:lnTo>
                      <a:pt x="98" y="71"/>
                    </a:lnTo>
                    <a:lnTo>
                      <a:pt x="101" y="7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6" name="Freeform 197"/>
              <p:cNvSpPr>
                <a:spLocks/>
              </p:cNvSpPr>
              <p:nvPr/>
            </p:nvSpPr>
            <p:spPr bwMode="auto">
              <a:xfrm>
                <a:off x="444" y="1028"/>
                <a:ext cx="46" cy="34"/>
              </a:xfrm>
              <a:custGeom>
                <a:avLst/>
                <a:gdLst>
                  <a:gd name="T0" fmla="*/ 1 w 91"/>
                  <a:gd name="T1" fmla="*/ 1 h 67"/>
                  <a:gd name="T2" fmla="*/ 1 w 91"/>
                  <a:gd name="T3" fmla="*/ 1 h 67"/>
                  <a:gd name="T4" fmla="*/ 1 w 91"/>
                  <a:gd name="T5" fmla="*/ 1 h 67"/>
                  <a:gd name="T6" fmla="*/ 1 w 91"/>
                  <a:gd name="T7" fmla="*/ 1 h 67"/>
                  <a:gd name="T8" fmla="*/ 1 w 91"/>
                  <a:gd name="T9" fmla="*/ 1 h 67"/>
                  <a:gd name="T10" fmla="*/ 1 w 91"/>
                  <a:gd name="T11" fmla="*/ 1 h 67"/>
                  <a:gd name="T12" fmla="*/ 1 w 91"/>
                  <a:gd name="T13" fmla="*/ 1 h 67"/>
                  <a:gd name="T14" fmla="*/ 1 w 91"/>
                  <a:gd name="T15" fmla="*/ 1 h 67"/>
                  <a:gd name="T16" fmla="*/ 0 w 91"/>
                  <a:gd name="T17" fmla="*/ 0 h 67"/>
                  <a:gd name="T18" fmla="*/ 1 w 91"/>
                  <a:gd name="T19" fmla="*/ 1 h 67"/>
                  <a:gd name="T20" fmla="*/ 1 w 91"/>
                  <a:gd name="T21" fmla="*/ 1 h 67"/>
                  <a:gd name="T22" fmla="*/ 1 w 91"/>
                  <a:gd name="T23" fmla="*/ 1 h 67"/>
                  <a:gd name="T24" fmla="*/ 1 w 91"/>
                  <a:gd name="T25" fmla="*/ 1 h 67"/>
                  <a:gd name="T26" fmla="*/ 1 w 91"/>
                  <a:gd name="T27" fmla="*/ 1 h 67"/>
                  <a:gd name="T28" fmla="*/ 1 w 91"/>
                  <a:gd name="T29" fmla="*/ 1 h 67"/>
                  <a:gd name="T30" fmla="*/ 1 w 91"/>
                  <a:gd name="T31" fmla="*/ 1 h 67"/>
                  <a:gd name="T32" fmla="*/ 1 w 91"/>
                  <a:gd name="T33" fmla="*/ 1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7"/>
                  <a:gd name="T53" fmla="*/ 91 w 91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7">
                    <a:moveTo>
                      <a:pt x="91" y="67"/>
                    </a:moveTo>
                    <a:lnTo>
                      <a:pt x="87" y="67"/>
                    </a:lnTo>
                    <a:lnTo>
                      <a:pt x="76" y="63"/>
                    </a:lnTo>
                    <a:lnTo>
                      <a:pt x="62" y="55"/>
                    </a:lnTo>
                    <a:lnTo>
                      <a:pt x="45" y="44"/>
                    </a:lnTo>
                    <a:lnTo>
                      <a:pt x="29" y="34"/>
                    </a:lnTo>
                    <a:lnTo>
                      <a:pt x="15" y="21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4"/>
                    </a:lnTo>
                    <a:lnTo>
                      <a:pt x="38" y="23"/>
                    </a:lnTo>
                    <a:lnTo>
                      <a:pt x="55" y="32"/>
                    </a:lnTo>
                    <a:lnTo>
                      <a:pt x="70" y="43"/>
                    </a:lnTo>
                    <a:lnTo>
                      <a:pt x="82" y="52"/>
                    </a:lnTo>
                    <a:lnTo>
                      <a:pt x="90" y="61"/>
                    </a:lnTo>
                    <a:lnTo>
                      <a:pt x="91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7" name="Freeform 198"/>
              <p:cNvSpPr>
                <a:spLocks/>
              </p:cNvSpPr>
              <p:nvPr/>
            </p:nvSpPr>
            <p:spPr bwMode="auto">
              <a:xfrm>
                <a:off x="450" y="1004"/>
                <a:ext cx="39" cy="29"/>
              </a:xfrm>
              <a:custGeom>
                <a:avLst/>
                <a:gdLst>
                  <a:gd name="T0" fmla="*/ 1 w 78"/>
                  <a:gd name="T1" fmla="*/ 1 h 56"/>
                  <a:gd name="T2" fmla="*/ 1 w 78"/>
                  <a:gd name="T3" fmla="*/ 1 h 56"/>
                  <a:gd name="T4" fmla="*/ 1 w 78"/>
                  <a:gd name="T5" fmla="*/ 1 h 56"/>
                  <a:gd name="T6" fmla="*/ 1 w 78"/>
                  <a:gd name="T7" fmla="*/ 1 h 56"/>
                  <a:gd name="T8" fmla="*/ 1 w 78"/>
                  <a:gd name="T9" fmla="*/ 1 h 56"/>
                  <a:gd name="T10" fmla="*/ 1 w 78"/>
                  <a:gd name="T11" fmla="*/ 1 h 56"/>
                  <a:gd name="T12" fmla="*/ 1 w 78"/>
                  <a:gd name="T13" fmla="*/ 1 h 56"/>
                  <a:gd name="T14" fmla="*/ 1 w 78"/>
                  <a:gd name="T15" fmla="*/ 1 h 56"/>
                  <a:gd name="T16" fmla="*/ 0 w 78"/>
                  <a:gd name="T17" fmla="*/ 0 h 56"/>
                  <a:gd name="T18" fmla="*/ 1 w 78"/>
                  <a:gd name="T19" fmla="*/ 1 h 56"/>
                  <a:gd name="T20" fmla="*/ 1 w 78"/>
                  <a:gd name="T21" fmla="*/ 1 h 56"/>
                  <a:gd name="T22" fmla="*/ 1 w 78"/>
                  <a:gd name="T23" fmla="*/ 1 h 56"/>
                  <a:gd name="T24" fmla="*/ 1 w 78"/>
                  <a:gd name="T25" fmla="*/ 1 h 56"/>
                  <a:gd name="T26" fmla="*/ 1 w 78"/>
                  <a:gd name="T27" fmla="*/ 1 h 56"/>
                  <a:gd name="T28" fmla="*/ 1 w 78"/>
                  <a:gd name="T29" fmla="*/ 1 h 56"/>
                  <a:gd name="T30" fmla="*/ 1 w 78"/>
                  <a:gd name="T31" fmla="*/ 1 h 56"/>
                  <a:gd name="T32" fmla="*/ 1 w 78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56"/>
                  <a:gd name="T53" fmla="*/ 78 w 7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56">
                    <a:moveTo>
                      <a:pt x="78" y="55"/>
                    </a:moveTo>
                    <a:lnTo>
                      <a:pt x="73" y="56"/>
                    </a:lnTo>
                    <a:lnTo>
                      <a:pt x="64" y="55"/>
                    </a:lnTo>
                    <a:lnTo>
                      <a:pt x="53" y="50"/>
                    </a:lnTo>
                    <a:lnTo>
                      <a:pt x="40" y="42"/>
                    </a:lnTo>
                    <a:lnTo>
                      <a:pt x="27" y="35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0" y="12"/>
                    </a:lnTo>
                    <a:lnTo>
                      <a:pt x="33" y="21"/>
                    </a:lnTo>
                    <a:lnTo>
                      <a:pt x="47" y="29"/>
                    </a:lnTo>
                    <a:lnTo>
                      <a:pt x="59" y="38"/>
                    </a:lnTo>
                    <a:lnTo>
                      <a:pt x="70" y="44"/>
                    </a:lnTo>
                    <a:lnTo>
                      <a:pt x="76" y="50"/>
                    </a:lnTo>
                    <a:lnTo>
                      <a:pt x="7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8" name="Freeform 199"/>
              <p:cNvSpPr>
                <a:spLocks/>
              </p:cNvSpPr>
              <p:nvPr/>
            </p:nvSpPr>
            <p:spPr bwMode="auto">
              <a:xfrm>
                <a:off x="474" y="984"/>
                <a:ext cx="23" cy="7"/>
              </a:xfrm>
              <a:custGeom>
                <a:avLst/>
                <a:gdLst>
                  <a:gd name="T0" fmla="*/ 1 w 46"/>
                  <a:gd name="T1" fmla="*/ 0 h 16"/>
                  <a:gd name="T2" fmla="*/ 1 w 46"/>
                  <a:gd name="T3" fmla="*/ 0 h 16"/>
                  <a:gd name="T4" fmla="*/ 1 w 46"/>
                  <a:gd name="T5" fmla="*/ 0 h 16"/>
                  <a:gd name="T6" fmla="*/ 1 w 46"/>
                  <a:gd name="T7" fmla="*/ 0 h 16"/>
                  <a:gd name="T8" fmla="*/ 1 w 46"/>
                  <a:gd name="T9" fmla="*/ 0 h 16"/>
                  <a:gd name="T10" fmla="*/ 1 w 46"/>
                  <a:gd name="T11" fmla="*/ 0 h 16"/>
                  <a:gd name="T12" fmla="*/ 1 w 46"/>
                  <a:gd name="T13" fmla="*/ 0 h 16"/>
                  <a:gd name="T14" fmla="*/ 1 w 46"/>
                  <a:gd name="T15" fmla="*/ 0 h 16"/>
                  <a:gd name="T16" fmla="*/ 0 w 46"/>
                  <a:gd name="T17" fmla="*/ 0 h 16"/>
                  <a:gd name="T18" fmla="*/ 1 w 46"/>
                  <a:gd name="T19" fmla="*/ 0 h 16"/>
                  <a:gd name="T20" fmla="*/ 1 w 46"/>
                  <a:gd name="T21" fmla="*/ 0 h 16"/>
                  <a:gd name="T22" fmla="*/ 1 w 46"/>
                  <a:gd name="T23" fmla="*/ 0 h 16"/>
                  <a:gd name="T24" fmla="*/ 1 w 46"/>
                  <a:gd name="T25" fmla="*/ 0 h 16"/>
                  <a:gd name="T26" fmla="*/ 1 w 46"/>
                  <a:gd name="T27" fmla="*/ 0 h 16"/>
                  <a:gd name="T28" fmla="*/ 1 w 46"/>
                  <a:gd name="T29" fmla="*/ 0 h 16"/>
                  <a:gd name="T30" fmla="*/ 1 w 46"/>
                  <a:gd name="T31" fmla="*/ 0 h 16"/>
                  <a:gd name="T32" fmla="*/ 1 w 46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6"/>
                  <a:gd name="T53" fmla="*/ 46 w 46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6">
                    <a:moveTo>
                      <a:pt x="46" y="11"/>
                    </a:moveTo>
                    <a:lnTo>
                      <a:pt x="43" y="14"/>
                    </a:lnTo>
                    <a:lnTo>
                      <a:pt x="37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4" y="14"/>
                    </a:lnTo>
                    <a:lnTo>
                      <a:pt x="6" y="11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2" y="7"/>
                    </a:lnTo>
                    <a:lnTo>
                      <a:pt x="22" y="7"/>
                    </a:lnTo>
                    <a:lnTo>
                      <a:pt x="31" y="7"/>
                    </a:lnTo>
                    <a:lnTo>
                      <a:pt x="38" y="7"/>
                    </a:lnTo>
                    <a:lnTo>
                      <a:pt x="43" y="7"/>
                    </a:lnTo>
                    <a:lnTo>
                      <a:pt x="46" y="8"/>
                    </a:lnTo>
                    <a:lnTo>
                      <a:pt x="46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9" name="Freeform 200"/>
              <p:cNvSpPr>
                <a:spLocks/>
              </p:cNvSpPr>
              <p:nvPr/>
            </p:nvSpPr>
            <p:spPr bwMode="auto">
              <a:xfrm>
                <a:off x="434" y="1085"/>
                <a:ext cx="43" cy="37"/>
              </a:xfrm>
              <a:custGeom>
                <a:avLst/>
                <a:gdLst>
                  <a:gd name="T0" fmla="*/ 0 w 87"/>
                  <a:gd name="T1" fmla="*/ 0 h 75"/>
                  <a:gd name="T2" fmla="*/ 0 w 87"/>
                  <a:gd name="T3" fmla="*/ 0 h 75"/>
                  <a:gd name="T4" fmla="*/ 0 w 87"/>
                  <a:gd name="T5" fmla="*/ 0 h 75"/>
                  <a:gd name="T6" fmla="*/ 0 w 87"/>
                  <a:gd name="T7" fmla="*/ 0 h 75"/>
                  <a:gd name="T8" fmla="*/ 0 w 87"/>
                  <a:gd name="T9" fmla="*/ 0 h 75"/>
                  <a:gd name="T10" fmla="*/ 0 w 87"/>
                  <a:gd name="T11" fmla="*/ 0 h 75"/>
                  <a:gd name="T12" fmla="*/ 0 w 87"/>
                  <a:gd name="T13" fmla="*/ 0 h 75"/>
                  <a:gd name="T14" fmla="*/ 0 w 87"/>
                  <a:gd name="T15" fmla="*/ 0 h 75"/>
                  <a:gd name="T16" fmla="*/ 0 w 87"/>
                  <a:gd name="T17" fmla="*/ 0 h 75"/>
                  <a:gd name="T18" fmla="*/ 0 w 87"/>
                  <a:gd name="T19" fmla="*/ 0 h 75"/>
                  <a:gd name="T20" fmla="*/ 0 w 87"/>
                  <a:gd name="T21" fmla="*/ 0 h 75"/>
                  <a:gd name="T22" fmla="*/ 0 w 87"/>
                  <a:gd name="T23" fmla="*/ 0 h 75"/>
                  <a:gd name="T24" fmla="*/ 0 w 87"/>
                  <a:gd name="T25" fmla="*/ 0 h 75"/>
                  <a:gd name="T26" fmla="*/ 0 w 87"/>
                  <a:gd name="T27" fmla="*/ 0 h 75"/>
                  <a:gd name="T28" fmla="*/ 0 w 87"/>
                  <a:gd name="T29" fmla="*/ 0 h 75"/>
                  <a:gd name="T30" fmla="*/ 0 w 87"/>
                  <a:gd name="T31" fmla="*/ 0 h 75"/>
                  <a:gd name="T32" fmla="*/ 0 w 87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75"/>
                  <a:gd name="T53" fmla="*/ 87 w 87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75">
                    <a:moveTo>
                      <a:pt x="87" y="73"/>
                    </a:moveTo>
                    <a:lnTo>
                      <a:pt x="83" y="75"/>
                    </a:lnTo>
                    <a:lnTo>
                      <a:pt x="74" y="70"/>
                    </a:lnTo>
                    <a:lnTo>
                      <a:pt x="60" y="64"/>
                    </a:lnTo>
                    <a:lnTo>
                      <a:pt x="46" y="54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8" y="14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4"/>
                    </a:lnTo>
                    <a:lnTo>
                      <a:pt x="34" y="25"/>
                    </a:lnTo>
                    <a:lnTo>
                      <a:pt x="49" y="37"/>
                    </a:lnTo>
                    <a:lnTo>
                      <a:pt x="64" y="49"/>
                    </a:lnTo>
                    <a:lnTo>
                      <a:pt x="77" y="60"/>
                    </a:lnTo>
                    <a:lnTo>
                      <a:pt x="86" y="67"/>
                    </a:lnTo>
                    <a:lnTo>
                      <a:pt x="87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0" name="Freeform 201"/>
              <p:cNvSpPr>
                <a:spLocks/>
              </p:cNvSpPr>
              <p:nvPr/>
            </p:nvSpPr>
            <p:spPr bwMode="auto">
              <a:xfrm>
                <a:off x="435" y="1056"/>
                <a:ext cx="50" cy="38"/>
              </a:xfrm>
              <a:custGeom>
                <a:avLst/>
                <a:gdLst>
                  <a:gd name="T0" fmla="*/ 1 w 100"/>
                  <a:gd name="T1" fmla="*/ 1 h 74"/>
                  <a:gd name="T2" fmla="*/ 1 w 100"/>
                  <a:gd name="T3" fmla="*/ 1 h 74"/>
                  <a:gd name="T4" fmla="*/ 1 w 100"/>
                  <a:gd name="T5" fmla="*/ 1 h 74"/>
                  <a:gd name="T6" fmla="*/ 1 w 100"/>
                  <a:gd name="T7" fmla="*/ 1 h 74"/>
                  <a:gd name="T8" fmla="*/ 1 w 100"/>
                  <a:gd name="T9" fmla="*/ 1 h 74"/>
                  <a:gd name="T10" fmla="*/ 1 w 100"/>
                  <a:gd name="T11" fmla="*/ 1 h 74"/>
                  <a:gd name="T12" fmla="*/ 1 w 100"/>
                  <a:gd name="T13" fmla="*/ 1 h 74"/>
                  <a:gd name="T14" fmla="*/ 1 w 100"/>
                  <a:gd name="T15" fmla="*/ 1 h 74"/>
                  <a:gd name="T16" fmla="*/ 0 w 100"/>
                  <a:gd name="T17" fmla="*/ 0 h 74"/>
                  <a:gd name="T18" fmla="*/ 1 w 100"/>
                  <a:gd name="T19" fmla="*/ 1 h 74"/>
                  <a:gd name="T20" fmla="*/ 1 w 100"/>
                  <a:gd name="T21" fmla="*/ 1 h 74"/>
                  <a:gd name="T22" fmla="*/ 1 w 100"/>
                  <a:gd name="T23" fmla="*/ 1 h 74"/>
                  <a:gd name="T24" fmla="*/ 1 w 100"/>
                  <a:gd name="T25" fmla="*/ 1 h 74"/>
                  <a:gd name="T26" fmla="*/ 1 w 100"/>
                  <a:gd name="T27" fmla="*/ 1 h 74"/>
                  <a:gd name="T28" fmla="*/ 1 w 100"/>
                  <a:gd name="T29" fmla="*/ 1 h 74"/>
                  <a:gd name="T30" fmla="*/ 1 w 100"/>
                  <a:gd name="T31" fmla="*/ 1 h 74"/>
                  <a:gd name="T32" fmla="*/ 1 w 100"/>
                  <a:gd name="T33" fmla="*/ 1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0"/>
                  <a:gd name="T52" fmla="*/ 0 h 74"/>
                  <a:gd name="T53" fmla="*/ 100 w 100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0" h="74">
                    <a:moveTo>
                      <a:pt x="100" y="73"/>
                    </a:moveTo>
                    <a:lnTo>
                      <a:pt x="93" y="74"/>
                    </a:lnTo>
                    <a:lnTo>
                      <a:pt x="81" y="70"/>
                    </a:lnTo>
                    <a:lnTo>
                      <a:pt x="68" y="62"/>
                    </a:lnTo>
                    <a:lnTo>
                      <a:pt x="51" y="52"/>
                    </a:lnTo>
                    <a:lnTo>
                      <a:pt x="32" y="39"/>
                    </a:lnTo>
                    <a:lnTo>
                      <a:pt x="19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7" y="24"/>
                    </a:lnTo>
                    <a:lnTo>
                      <a:pt x="55" y="36"/>
                    </a:lnTo>
                    <a:lnTo>
                      <a:pt x="74" y="48"/>
                    </a:lnTo>
                    <a:lnTo>
                      <a:pt x="87" y="59"/>
                    </a:lnTo>
                    <a:lnTo>
                      <a:pt x="97" y="68"/>
                    </a:lnTo>
                    <a:lnTo>
                      <a:pt x="10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1" name="Freeform 202"/>
              <p:cNvSpPr>
                <a:spLocks/>
              </p:cNvSpPr>
              <p:nvPr/>
            </p:nvSpPr>
            <p:spPr bwMode="auto">
              <a:xfrm>
                <a:off x="444" y="1016"/>
                <a:ext cx="48" cy="28"/>
              </a:xfrm>
              <a:custGeom>
                <a:avLst/>
                <a:gdLst>
                  <a:gd name="T0" fmla="*/ 1 w 94"/>
                  <a:gd name="T1" fmla="*/ 1 h 56"/>
                  <a:gd name="T2" fmla="*/ 1 w 94"/>
                  <a:gd name="T3" fmla="*/ 1 h 56"/>
                  <a:gd name="T4" fmla="*/ 1 w 94"/>
                  <a:gd name="T5" fmla="*/ 1 h 56"/>
                  <a:gd name="T6" fmla="*/ 1 w 94"/>
                  <a:gd name="T7" fmla="*/ 1 h 56"/>
                  <a:gd name="T8" fmla="*/ 1 w 94"/>
                  <a:gd name="T9" fmla="*/ 1 h 56"/>
                  <a:gd name="T10" fmla="*/ 1 w 94"/>
                  <a:gd name="T11" fmla="*/ 1 h 56"/>
                  <a:gd name="T12" fmla="*/ 1 w 94"/>
                  <a:gd name="T13" fmla="*/ 1 h 56"/>
                  <a:gd name="T14" fmla="*/ 1 w 94"/>
                  <a:gd name="T15" fmla="*/ 1 h 56"/>
                  <a:gd name="T16" fmla="*/ 0 w 94"/>
                  <a:gd name="T17" fmla="*/ 0 h 56"/>
                  <a:gd name="T18" fmla="*/ 1 w 94"/>
                  <a:gd name="T19" fmla="*/ 1 h 56"/>
                  <a:gd name="T20" fmla="*/ 1 w 94"/>
                  <a:gd name="T21" fmla="*/ 1 h 56"/>
                  <a:gd name="T22" fmla="*/ 1 w 94"/>
                  <a:gd name="T23" fmla="*/ 1 h 56"/>
                  <a:gd name="T24" fmla="*/ 1 w 94"/>
                  <a:gd name="T25" fmla="*/ 1 h 56"/>
                  <a:gd name="T26" fmla="*/ 1 w 94"/>
                  <a:gd name="T27" fmla="*/ 1 h 56"/>
                  <a:gd name="T28" fmla="*/ 1 w 94"/>
                  <a:gd name="T29" fmla="*/ 1 h 56"/>
                  <a:gd name="T30" fmla="*/ 1 w 94"/>
                  <a:gd name="T31" fmla="*/ 1 h 56"/>
                  <a:gd name="T32" fmla="*/ 1 w 94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56"/>
                  <a:gd name="T53" fmla="*/ 94 w 9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56">
                    <a:moveTo>
                      <a:pt x="94" y="55"/>
                    </a:moveTo>
                    <a:lnTo>
                      <a:pt x="90" y="56"/>
                    </a:lnTo>
                    <a:lnTo>
                      <a:pt x="79" y="55"/>
                    </a:lnTo>
                    <a:lnTo>
                      <a:pt x="65" y="50"/>
                    </a:lnTo>
                    <a:lnTo>
                      <a:pt x="50" y="42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6" y="29"/>
                    </a:lnTo>
                    <a:lnTo>
                      <a:pt x="71" y="36"/>
                    </a:lnTo>
                    <a:lnTo>
                      <a:pt x="85" y="44"/>
                    </a:lnTo>
                    <a:lnTo>
                      <a:pt x="93" y="50"/>
                    </a:lnTo>
                    <a:lnTo>
                      <a:pt x="94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2" name="Freeform 203"/>
              <p:cNvSpPr>
                <a:spLocks/>
              </p:cNvSpPr>
              <p:nvPr/>
            </p:nvSpPr>
            <p:spPr bwMode="auto">
              <a:xfrm>
                <a:off x="457" y="995"/>
                <a:ext cx="35" cy="29"/>
              </a:xfrm>
              <a:custGeom>
                <a:avLst/>
                <a:gdLst>
                  <a:gd name="T0" fmla="*/ 1 w 70"/>
                  <a:gd name="T1" fmla="*/ 1 h 58"/>
                  <a:gd name="T2" fmla="*/ 1 w 70"/>
                  <a:gd name="T3" fmla="*/ 1 h 58"/>
                  <a:gd name="T4" fmla="*/ 1 w 70"/>
                  <a:gd name="T5" fmla="*/ 1 h 58"/>
                  <a:gd name="T6" fmla="*/ 1 w 70"/>
                  <a:gd name="T7" fmla="*/ 1 h 58"/>
                  <a:gd name="T8" fmla="*/ 1 w 70"/>
                  <a:gd name="T9" fmla="*/ 1 h 58"/>
                  <a:gd name="T10" fmla="*/ 1 w 70"/>
                  <a:gd name="T11" fmla="*/ 1 h 58"/>
                  <a:gd name="T12" fmla="*/ 1 w 70"/>
                  <a:gd name="T13" fmla="*/ 1 h 58"/>
                  <a:gd name="T14" fmla="*/ 1 w 70"/>
                  <a:gd name="T15" fmla="*/ 1 h 58"/>
                  <a:gd name="T16" fmla="*/ 0 w 70"/>
                  <a:gd name="T17" fmla="*/ 0 h 58"/>
                  <a:gd name="T18" fmla="*/ 1 w 70"/>
                  <a:gd name="T19" fmla="*/ 1 h 58"/>
                  <a:gd name="T20" fmla="*/ 1 w 70"/>
                  <a:gd name="T21" fmla="*/ 1 h 58"/>
                  <a:gd name="T22" fmla="*/ 1 w 70"/>
                  <a:gd name="T23" fmla="*/ 1 h 58"/>
                  <a:gd name="T24" fmla="*/ 1 w 70"/>
                  <a:gd name="T25" fmla="*/ 1 h 58"/>
                  <a:gd name="T26" fmla="*/ 1 w 70"/>
                  <a:gd name="T27" fmla="*/ 1 h 58"/>
                  <a:gd name="T28" fmla="*/ 1 w 70"/>
                  <a:gd name="T29" fmla="*/ 1 h 58"/>
                  <a:gd name="T30" fmla="*/ 1 w 70"/>
                  <a:gd name="T31" fmla="*/ 1 h 58"/>
                  <a:gd name="T32" fmla="*/ 1 w 70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8"/>
                  <a:gd name="T53" fmla="*/ 70 w 70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8">
                    <a:moveTo>
                      <a:pt x="70" y="57"/>
                    </a:moveTo>
                    <a:lnTo>
                      <a:pt x="66" y="58"/>
                    </a:lnTo>
                    <a:lnTo>
                      <a:pt x="57" y="54"/>
                    </a:lnTo>
                    <a:lnTo>
                      <a:pt x="46" y="46"/>
                    </a:lnTo>
                    <a:lnTo>
                      <a:pt x="34" y="37"/>
                    </a:lnTo>
                    <a:lnTo>
                      <a:pt x="20" y="26"/>
                    </a:lnTo>
                    <a:lnTo>
                      <a:pt x="9" y="1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7" y="11"/>
                    </a:lnTo>
                    <a:lnTo>
                      <a:pt x="29" y="19"/>
                    </a:lnTo>
                    <a:lnTo>
                      <a:pt x="40" y="28"/>
                    </a:lnTo>
                    <a:lnTo>
                      <a:pt x="52" y="37"/>
                    </a:lnTo>
                    <a:lnTo>
                      <a:pt x="61" y="45"/>
                    </a:lnTo>
                    <a:lnTo>
                      <a:pt x="67" y="52"/>
                    </a:lnTo>
                    <a:lnTo>
                      <a:pt x="7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3" name="Freeform 204"/>
              <p:cNvSpPr>
                <a:spLocks/>
              </p:cNvSpPr>
              <p:nvPr/>
            </p:nvSpPr>
            <p:spPr bwMode="auto">
              <a:xfrm>
                <a:off x="461" y="991"/>
                <a:ext cx="26" cy="11"/>
              </a:xfrm>
              <a:custGeom>
                <a:avLst/>
                <a:gdLst>
                  <a:gd name="T0" fmla="*/ 1 w 52"/>
                  <a:gd name="T1" fmla="*/ 0 h 23"/>
                  <a:gd name="T2" fmla="*/ 1 w 52"/>
                  <a:gd name="T3" fmla="*/ 0 h 23"/>
                  <a:gd name="T4" fmla="*/ 1 w 52"/>
                  <a:gd name="T5" fmla="*/ 0 h 23"/>
                  <a:gd name="T6" fmla="*/ 1 w 52"/>
                  <a:gd name="T7" fmla="*/ 0 h 23"/>
                  <a:gd name="T8" fmla="*/ 1 w 52"/>
                  <a:gd name="T9" fmla="*/ 0 h 23"/>
                  <a:gd name="T10" fmla="*/ 1 w 52"/>
                  <a:gd name="T11" fmla="*/ 0 h 23"/>
                  <a:gd name="T12" fmla="*/ 1 w 52"/>
                  <a:gd name="T13" fmla="*/ 0 h 23"/>
                  <a:gd name="T14" fmla="*/ 1 w 52"/>
                  <a:gd name="T15" fmla="*/ 0 h 23"/>
                  <a:gd name="T16" fmla="*/ 0 w 52"/>
                  <a:gd name="T17" fmla="*/ 0 h 23"/>
                  <a:gd name="T18" fmla="*/ 1 w 52"/>
                  <a:gd name="T19" fmla="*/ 0 h 23"/>
                  <a:gd name="T20" fmla="*/ 1 w 52"/>
                  <a:gd name="T21" fmla="*/ 0 h 23"/>
                  <a:gd name="T22" fmla="*/ 1 w 52"/>
                  <a:gd name="T23" fmla="*/ 0 h 23"/>
                  <a:gd name="T24" fmla="*/ 1 w 52"/>
                  <a:gd name="T25" fmla="*/ 0 h 23"/>
                  <a:gd name="T26" fmla="*/ 1 w 52"/>
                  <a:gd name="T27" fmla="*/ 0 h 23"/>
                  <a:gd name="T28" fmla="*/ 1 w 52"/>
                  <a:gd name="T29" fmla="*/ 0 h 23"/>
                  <a:gd name="T30" fmla="*/ 1 w 52"/>
                  <a:gd name="T31" fmla="*/ 0 h 23"/>
                  <a:gd name="T32" fmla="*/ 1 w 52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3"/>
                  <a:gd name="T53" fmla="*/ 52 w 52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3">
                    <a:moveTo>
                      <a:pt x="52" y="20"/>
                    </a:moveTo>
                    <a:lnTo>
                      <a:pt x="49" y="22"/>
                    </a:lnTo>
                    <a:lnTo>
                      <a:pt x="43" y="23"/>
                    </a:lnTo>
                    <a:lnTo>
                      <a:pt x="35" y="22"/>
                    </a:lnTo>
                    <a:lnTo>
                      <a:pt x="26" y="20"/>
                    </a:lnTo>
                    <a:lnTo>
                      <a:pt x="17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8"/>
                    </a:lnTo>
                    <a:lnTo>
                      <a:pt x="25" y="9"/>
                    </a:lnTo>
                    <a:lnTo>
                      <a:pt x="34" y="11"/>
                    </a:lnTo>
                    <a:lnTo>
                      <a:pt x="43" y="12"/>
                    </a:lnTo>
                    <a:lnTo>
                      <a:pt x="49" y="14"/>
                    </a:lnTo>
                    <a:lnTo>
                      <a:pt x="52" y="17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4" name="Freeform 205"/>
              <p:cNvSpPr>
                <a:spLocks/>
              </p:cNvSpPr>
              <p:nvPr/>
            </p:nvSpPr>
            <p:spPr bwMode="auto">
              <a:xfrm>
                <a:off x="441" y="1130"/>
                <a:ext cx="20" cy="23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1 h 44"/>
                  <a:gd name="T4" fmla="*/ 0 w 41"/>
                  <a:gd name="T5" fmla="*/ 1 h 44"/>
                  <a:gd name="T6" fmla="*/ 0 w 41"/>
                  <a:gd name="T7" fmla="*/ 1 h 44"/>
                  <a:gd name="T8" fmla="*/ 0 w 41"/>
                  <a:gd name="T9" fmla="*/ 1 h 44"/>
                  <a:gd name="T10" fmla="*/ 0 w 41"/>
                  <a:gd name="T11" fmla="*/ 1 h 44"/>
                  <a:gd name="T12" fmla="*/ 0 w 41"/>
                  <a:gd name="T13" fmla="*/ 1 h 44"/>
                  <a:gd name="T14" fmla="*/ 0 w 41"/>
                  <a:gd name="T15" fmla="*/ 1 h 44"/>
                  <a:gd name="T16" fmla="*/ 0 w 41"/>
                  <a:gd name="T17" fmla="*/ 1 h 44"/>
                  <a:gd name="T18" fmla="*/ 0 w 41"/>
                  <a:gd name="T19" fmla="*/ 1 h 44"/>
                  <a:gd name="T20" fmla="*/ 0 w 41"/>
                  <a:gd name="T21" fmla="*/ 1 h 44"/>
                  <a:gd name="T22" fmla="*/ 0 w 41"/>
                  <a:gd name="T23" fmla="*/ 1 h 44"/>
                  <a:gd name="T24" fmla="*/ 0 w 41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0" y="0"/>
                    </a:moveTo>
                    <a:lnTo>
                      <a:pt x="5" y="3"/>
                    </a:lnTo>
                    <a:lnTo>
                      <a:pt x="11" y="7"/>
                    </a:lnTo>
                    <a:lnTo>
                      <a:pt x="18" y="14"/>
                    </a:lnTo>
                    <a:lnTo>
                      <a:pt x="26" y="20"/>
                    </a:lnTo>
                    <a:lnTo>
                      <a:pt x="34" y="27"/>
                    </a:lnTo>
                    <a:lnTo>
                      <a:pt x="38" y="33"/>
                    </a:lnTo>
                    <a:lnTo>
                      <a:pt x="41" y="39"/>
                    </a:lnTo>
                    <a:lnTo>
                      <a:pt x="40" y="44"/>
                    </a:lnTo>
                    <a:lnTo>
                      <a:pt x="31" y="43"/>
                    </a:lnTo>
                    <a:lnTo>
                      <a:pt x="18" y="29"/>
                    </a:lnTo>
                    <a:lnTo>
                      <a:pt x="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5" name="Freeform 206"/>
              <p:cNvSpPr>
                <a:spLocks/>
              </p:cNvSpPr>
              <p:nvPr/>
            </p:nvSpPr>
            <p:spPr bwMode="auto">
              <a:xfrm>
                <a:off x="440" y="1135"/>
                <a:ext cx="5" cy="27"/>
              </a:xfrm>
              <a:custGeom>
                <a:avLst/>
                <a:gdLst>
                  <a:gd name="T0" fmla="*/ 1 w 10"/>
                  <a:gd name="T1" fmla="*/ 0 h 55"/>
                  <a:gd name="T2" fmla="*/ 1 w 10"/>
                  <a:gd name="T3" fmla="*/ 0 h 55"/>
                  <a:gd name="T4" fmla="*/ 0 w 10"/>
                  <a:gd name="T5" fmla="*/ 0 h 55"/>
                  <a:gd name="T6" fmla="*/ 0 w 10"/>
                  <a:gd name="T7" fmla="*/ 0 h 55"/>
                  <a:gd name="T8" fmla="*/ 1 w 10"/>
                  <a:gd name="T9" fmla="*/ 0 h 55"/>
                  <a:gd name="T10" fmla="*/ 1 w 10"/>
                  <a:gd name="T11" fmla="*/ 0 h 55"/>
                  <a:gd name="T12" fmla="*/ 1 w 10"/>
                  <a:gd name="T13" fmla="*/ 0 h 55"/>
                  <a:gd name="T14" fmla="*/ 1 w 10"/>
                  <a:gd name="T15" fmla="*/ 0 h 55"/>
                  <a:gd name="T16" fmla="*/ 1 w 10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5"/>
                  <a:gd name="T29" fmla="*/ 10 w 1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5">
                    <a:moveTo>
                      <a:pt x="3" y="0"/>
                    </a:moveTo>
                    <a:lnTo>
                      <a:pt x="3" y="11"/>
                    </a:lnTo>
                    <a:lnTo>
                      <a:pt x="0" y="29"/>
                    </a:lnTo>
                    <a:lnTo>
                      <a:pt x="0" y="47"/>
                    </a:lnTo>
                    <a:lnTo>
                      <a:pt x="6" y="55"/>
                    </a:lnTo>
                    <a:lnTo>
                      <a:pt x="10" y="47"/>
                    </a:lnTo>
                    <a:lnTo>
                      <a:pt x="10" y="32"/>
                    </a:lnTo>
                    <a:lnTo>
                      <a:pt x="6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6" name="Freeform 207"/>
              <p:cNvSpPr>
                <a:spLocks/>
              </p:cNvSpPr>
              <p:nvPr/>
            </p:nvSpPr>
            <p:spPr bwMode="auto">
              <a:xfrm>
                <a:off x="419" y="1130"/>
                <a:ext cx="22" cy="25"/>
              </a:xfrm>
              <a:custGeom>
                <a:avLst/>
                <a:gdLst>
                  <a:gd name="T0" fmla="*/ 0 w 45"/>
                  <a:gd name="T1" fmla="*/ 0 h 51"/>
                  <a:gd name="T2" fmla="*/ 0 w 45"/>
                  <a:gd name="T3" fmla="*/ 0 h 51"/>
                  <a:gd name="T4" fmla="*/ 0 w 45"/>
                  <a:gd name="T5" fmla="*/ 0 h 51"/>
                  <a:gd name="T6" fmla="*/ 0 w 45"/>
                  <a:gd name="T7" fmla="*/ 0 h 51"/>
                  <a:gd name="T8" fmla="*/ 0 w 45"/>
                  <a:gd name="T9" fmla="*/ 0 h 51"/>
                  <a:gd name="T10" fmla="*/ 0 w 45"/>
                  <a:gd name="T11" fmla="*/ 0 h 51"/>
                  <a:gd name="T12" fmla="*/ 0 w 45"/>
                  <a:gd name="T13" fmla="*/ 0 h 51"/>
                  <a:gd name="T14" fmla="*/ 0 w 45"/>
                  <a:gd name="T15" fmla="*/ 0 h 51"/>
                  <a:gd name="T16" fmla="*/ 0 w 45"/>
                  <a:gd name="T17" fmla="*/ 0 h 51"/>
                  <a:gd name="T18" fmla="*/ 0 w 45"/>
                  <a:gd name="T19" fmla="*/ 0 h 51"/>
                  <a:gd name="T20" fmla="*/ 0 w 45"/>
                  <a:gd name="T21" fmla="*/ 0 h 51"/>
                  <a:gd name="T22" fmla="*/ 0 w 45"/>
                  <a:gd name="T23" fmla="*/ 0 h 51"/>
                  <a:gd name="T24" fmla="*/ 0 w 45"/>
                  <a:gd name="T25" fmla="*/ 0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1"/>
                  <a:gd name="T41" fmla="*/ 45 w 45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1">
                    <a:moveTo>
                      <a:pt x="45" y="0"/>
                    </a:moveTo>
                    <a:lnTo>
                      <a:pt x="34" y="16"/>
                    </a:lnTo>
                    <a:lnTo>
                      <a:pt x="20" y="34"/>
                    </a:lnTo>
                    <a:lnTo>
                      <a:pt x="8" y="49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9" y="34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4" y="11"/>
                    </a:lnTo>
                    <a:lnTo>
                      <a:pt x="40" y="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7" name="Freeform 208"/>
              <p:cNvSpPr>
                <a:spLocks/>
              </p:cNvSpPr>
              <p:nvPr/>
            </p:nvSpPr>
            <p:spPr bwMode="auto">
              <a:xfrm>
                <a:off x="424" y="990"/>
                <a:ext cx="34" cy="7"/>
              </a:xfrm>
              <a:custGeom>
                <a:avLst/>
                <a:gdLst>
                  <a:gd name="T0" fmla="*/ 0 w 69"/>
                  <a:gd name="T1" fmla="*/ 0 h 15"/>
                  <a:gd name="T2" fmla="*/ 0 w 69"/>
                  <a:gd name="T3" fmla="*/ 0 h 15"/>
                  <a:gd name="T4" fmla="*/ 0 w 69"/>
                  <a:gd name="T5" fmla="*/ 0 h 15"/>
                  <a:gd name="T6" fmla="*/ 0 w 69"/>
                  <a:gd name="T7" fmla="*/ 0 h 15"/>
                  <a:gd name="T8" fmla="*/ 0 w 69"/>
                  <a:gd name="T9" fmla="*/ 0 h 15"/>
                  <a:gd name="T10" fmla="*/ 0 w 69"/>
                  <a:gd name="T11" fmla="*/ 0 h 15"/>
                  <a:gd name="T12" fmla="*/ 0 w 69"/>
                  <a:gd name="T13" fmla="*/ 0 h 15"/>
                  <a:gd name="T14" fmla="*/ 0 w 69"/>
                  <a:gd name="T15" fmla="*/ 0 h 15"/>
                  <a:gd name="T16" fmla="*/ 0 w 69"/>
                  <a:gd name="T17" fmla="*/ 0 h 15"/>
                  <a:gd name="T18" fmla="*/ 0 w 69"/>
                  <a:gd name="T19" fmla="*/ 0 h 15"/>
                  <a:gd name="T20" fmla="*/ 0 w 69"/>
                  <a:gd name="T21" fmla="*/ 0 h 15"/>
                  <a:gd name="T22" fmla="*/ 0 w 69"/>
                  <a:gd name="T23" fmla="*/ 0 h 15"/>
                  <a:gd name="T24" fmla="*/ 0 w 69"/>
                  <a:gd name="T25" fmla="*/ 0 h 15"/>
                  <a:gd name="T26" fmla="*/ 0 w 69"/>
                  <a:gd name="T27" fmla="*/ 0 h 15"/>
                  <a:gd name="T28" fmla="*/ 0 w 69"/>
                  <a:gd name="T29" fmla="*/ 0 h 15"/>
                  <a:gd name="T30" fmla="*/ 0 w 69"/>
                  <a:gd name="T31" fmla="*/ 0 h 15"/>
                  <a:gd name="T32" fmla="*/ 0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2"/>
                    </a:moveTo>
                    <a:lnTo>
                      <a:pt x="62" y="13"/>
                    </a:lnTo>
                    <a:lnTo>
                      <a:pt x="51" y="15"/>
                    </a:lnTo>
                    <a:lnTo>
                      <a:pt x="40" y="15"/>
                    </a:lnTo>
                    <a:lnTo>
                      <a:pt x="29" y="15"/>
                    </a:lnTo>
                    <a:lnTo>
                      <a:pt x="19" y="15"/>
                    </a:lnTo>
                    <a:lnTo>
                      <a:pt x="10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7" y="1"/>
                    </a:lnTo>
                    <a:lnTo>
                      <a:pt x="28" y="3"/>
                    </a:lnTo>
                    <a:lnTo>
                      <a:pt x="39" y="6"/>
                    </a:lnTo>
                    <a:lnTo>
                      <a:pt x="51" y="9"/>
                    </a:lnTo>
                    <a:lnTo>
                      <a:pt x="62" y="10"/>
                    </a:lnTo>
                    <a:lnTo>
                      <a:pt x="6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8" name="Freeform 209"/>
              <p:cNvSpPr>
                <a:spLocks/>
              </p:cNvSpPr>
              <p:nvPr/>
            </p:nvSpPr>
            <p:spPr bwMode="auto">
              <a:xfrm>
                <a:off x="431" y="975"/>
                <a:ext cx="32" cy="15"/>
              </a:xfrm>
              <a:custGeom>
                <a:avLst/>
                <a:gdLst>
                  <a:gd name="T0" fmla="*/ 1 w 64"/>
                  <a:gd name="T1" fmla="*/ 1 h 29"/>
                  <a:gd name="T2" fmla="*/ 1 w 64"/>
                  <a:gd name="T3" fmla="*/ 1 h 29"/>
                  <a:gd name="T4" fmla="*/ 1 w 64"/>
                  <a:gd name="T5" fmla="*/ 1 h 29"/>
                  <a:gd name="T6" fmla="*/ 1 w 64"/>
                  <a:gd name="T7" fmla="*/ 1 h 29"/>
                  <a:gd name="T8" fmla="*/ 1 w 64"/>
                  <a:gd name="T9" fmla="*/ 1 h 29"/>
                  <a:gd name="T10" fmla="*/ 1 w 64"/>
                  <a:gd name="T11" fmla="*/ 1 h 29"/>
                  <a:gd name="T12" fmla="*/ 1 w 64"/>
                  <a:gd name="T13" fmla="*/ 1 h 29"/>
                  <a:gd name="T14" fmla="*/ 1 w 64"/>
                  <a:gd name="T15" fmla="*/ 1 h 29"/>
                  <a:gd name="T16" fmla="*/ 0 w 64"/>
                  <a:gd name="T17" fmla="*/ 1 h 29"/>
                  <a:gd name="T18" fmla="*/ 1 w 64"/>
                  <a:gd name="T19" fmla="*/ 0 h 29"/>
                  <a:gd name="T20" fmla="*/ 1 w 64"/>
                  <a:gd name="T21" fmla="*/ 0 h 29"/>
                  <a:gd name="T22" fmla="*/ 1 w 64"/>
                  <a:gd name="T23" fmla="*/ 1 h 29"/>
                  <a:gd name="T24" fmla="*/ 1 w 64"/>
                  <a:gd name="T25" fmla="*/ 1 h 29"/>
                  <a:gd name="T26" fmla="*/ 1 w 64"/>
                  <a:gd name="T27" fmla="*/ 1 h 29"/>
                  <a:gd name="T28" fmla="*/ 1 w 64"/>
                  <a:gd name="T29" fmla="*/ 1 h 29"/>
                  <a:gd name="T30" fmla="*/ 1 w 64"/>
                  <a:gd name="T31" fmla="*/ 1 h 29"/>
                  <a:gd name="T32" fmla="*/ 1 w 64"/>
                  <a:gd name="T33" fmla="*/ 1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9"/>
                  <a:gd name="T53" fmla="*/ 64 w 6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9">
                    <a:moveTo>
                      <a:pt x="64" y="29"/>
                    </a:moveTo>
                    <a:lnTo>
                      <a:pt x="58" y="29"/>
                    </a:lnTo>
                    <a:lnTo>
                      <a:pt x="49" y="27"/>
                    </a:lnTo>
                    <a:lnTo>
                      <a:pt x="38" y="24"/>
                    </a:lnTo>
                    <a:lnTo>
                      <a:pt x="27" y="21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" y="0"/>
                    </a:lnTo>
                    <a:lnTo>
                      <a:pt x="18" y="3"/>
                    </a:lnTo>
                    <a:lnTo>
                      <a:pt x="29" y="9"/>
                    </a:lnTo>
                    <a:lnTo>
                      <a:pt x="39" y="15"/>
                    </a:lnTo>
                    <a:lnTo>
                      <a:pt x="50" y="21"/>
                    </a:lnTo>
                    <a:lnTo>
                      <a:pt x="59" y="26"/>
                    </a:lnTo>
                    <a:lnTo>
                      <a:pt x="64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9" name="Freeform 210"/>
              <p:cNvSpPr>
                <a:spLocks/>
              </p:cNvSpPr>
              <p:nvPr/>
            </p:nvSpPr>
            <p:spPr bwMode="auto">
              <a:xfrm>
                <a:off x="424" y="1004"/>
                <a:ext cx="32" cy="8"/>
              </a:xfrm>
              <a:custGeom>
                <a:avLst/>
                <a:gdLst>
                  <a:gd name="T0" fmla="*/ 0 w 65"/>
                  <a:gd name="T1" fmla="*/ 1 h 15"/>
                  <a:gd name="T2" fmla="*/ 0 w 65"/>
                  <a:gd name="T3" fmla="*/ 1 h 15"/>
                  <a:gd name="T4" fmla="*/ 0 w 65"/>
                  <a:gd name="T5" fmla="*/ 1 h 15"/>
                  <a:gd name="T6" fmla="*/ 0 w 65"/>
                  <a:gd name="T7" fmla="*/ 1 h 15"/>
                  <a:gd name="T8" fmla="*/ 0 w 65"/>
                  <a:gd name="T9" fmla="*/ 1 h 15"/>
                  <a:gd name="T10" fmla="*/ 0 w 65"/>
                  <a:gd name="T11" fmla="*/ 1 h 15"/>
                  <a:gd name="T12" fmla="*/ 0 w 65"/>
                  <a:gd name="T13" fmla="*/ 1 h 15"/>
                  <a:gd name="T14" fmla="*/ 0 w 65"/>
                  <a:gd name="T15" fmla="*/ 1 h 15"/>
                  <a:gd name="T16" fmla="*/ 0 w 65"/>
                  <a:gd name="T17" fmla="*/ 1 h 15"/>
                  <a:gd name="T18" fmla="*/ 0 w 65"/>
                  <a:gd name="T19" fmla="*/ 1 h 15"/>
                  <a:gd name="T20" fmla="*/ 0 w 65"/>
                  <a:gd name="T21" fmla="*/ 0 h 15"/>
                  <a:gd name="T22" fmla="*/ 0 w 65"/>
                  <a:gd name="T23" fmla="*/ 0 h 15"/>
                  <a:gd name="T24" fmla="*/ 0 w 65"/>
                  <a:gd name="T25" fmla="*/ 1 h 15"/>
                  <a:gd name="T26" fmla="*/ 0 w 65"/>
                  <a:gd name="T27" fmla="*/ 1 h 15"/>
                  <a:gd name="T28" fmla="*/ 0 w 65"/>
                  <a:gd name="T29" fmla="*/ 1 h 15"/>
                  <a:gd name="T30" fmla="*/ 0 w 65"/>
                  <a:gd name="T31" fmla="*/ 1 h 15"/>
                  <a:gd name="T32" fmla="*/ 0 w 65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5"/>
                  <a:gd name="T53" fmla="*/ 65 w 6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5">
                    <a:moveTo>
                      <a:pt x="65" y="6"/>
                    </a:move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4" y="15"/>
                    </a:lnTo>
                    <a:lnTo>
                      <a:pt x="23" y="15"/>
                    </a:lnTo>
                    <a:lnTo>
                      <a:pt x="13" y="13"/>
                    </a:lnTo>
                    <a:lnTo>
                      <a:pt x="5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6" y="3"/>
                    </a:lnTo>
                    <a:lnTo>
                      <a:pt x="46" y="4"/>
                    </a:lnTo>
                    <a:lnTo>
                      <a:pt x="57" y="6"/>
                    </a:lnTo>
                    <a:lnTo>
                      <a:pt x="65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0" name="Freeform 211"/>
              <p:cNvSpPr>
                <a:spLocks/>
              </p:cNvSpPr>
              <p:nvPr/>
            </p:nvSpPr>
            <p:spPr bwMode="auto">
              <a:xfrm>
                <a:off x="415" y="1018"/>
                <a:ext cx="35" cy="5"/>
              </a:xfrm>
              <a:custGeom>
                <a:avLst/>
                <a:gdLst>
                  <a:gd name="T0" fmla="*/ 1 w 68"/>
                  <a:gd name="T1" fmla="*/ 0 h 11"/>
                  <a:gd name="T2" fmla="*/ 1 w 68"/>
                  <a:gd name="T3" fmla="*/ 0 h 11"/>
                  <a:gd name="T4" fmla="*/ 1 w 68"/>
                  <a:gd name="T5" fmla="*/ 0 h 11"/>
                  <a:gd name="T6" fmla="*/ 1 w 68"/>
                  <a:gd name="T7" fmla="*/ 0 h 11"/>
                  <a:gd name="T8" fmla="*/ 1 w 68"/>
                  <a:gd name="T9" fmla="*/ 0 h 11"/>
                  <a:gd name="T10" fmla="*/ 1 w 68"/>
                  <a:gd name="T11" fmla="*/ 0 h 11"/>
                  <a:gd name="T12" fmla="*/ 1 w 68"/>
                  <a:gd name="T13" fmla="*/ 0 h 11"/>
                  <a:gd name="T14" fmla="*/ 1 w 68"/>
                  <a:gd name="T15" fmla="*/ 0 h 11"/>
                  <a:gd name="T16" fmla="*/ 0 w 68"/>
                  <a:gd name="T17" fmla="*/ 0 h 11"/>
                  <a:gd name="T18" fmla="*/ 0 w 68"/>
                  <a:gd name="T19" fmla="*/ 0 h 11"/>
                  <a:gd name="T20" fmla="*/ 1 w 68"/>
                  <a:gd name="T21" fmla="*/ 0 h 11"/>
                  <a:gd name="T22" fmla="*/ 1 w 68"/>
                  <a:gd name="T23" fmla="*/ 0 h 11"/>
                  <a:gd name="T24" fmla="*/ 1 w 68"/>
                  <a:gd name="T25" fmla="*/ 0 h 11"/>
                  <a:gd name="T26" fmla="*/ 1 w 68"/>
                  <a:gd name="T27" fmla="*/ 0 h 11"/>
                  <a:gd name="T28" fmla="*/ 1 w 68"/>
                  <a:gd name="T29" fmla="*/ 0 h 11"/>
                  <a:gd name="T30" fmla="*/ 1 w 68"/>
                  <a:gd name="T31" fmla="*/ 0 h 11"/>
                  <a:gd name="T32" fmla="*/ 1 w 68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1"/>
                  <a:gd name="T53" fmla="*/ 68 w 6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1">
                    <a:moveTo>
                      <a:pt x="68" y="0"/>
                    </a:moveTo>
                    <a:lnTo>
                      <a:pt x="62" y="3"/>
                    </a:lnTo>
                    <a:lnTo>
                      <a:pt x="55" y="5"/>
                    </a:lnTo>
                    <a:lnTo>
                      <a:pt x="44" y="8"/>
                    </a:lnTo>
                    <a:lnTo>
                      <a:pt x="32" y="9"/>
                    </a:lnTo>
                    <a:lnTo>
                      <a:pt x="21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7" y="2"/>
                    </a:lnTo>
                    <a:lnTo>
                      <a:pt x="58" y="2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1" name="Freeform 212"/>
              <p:cNvSpPr>
                <a:spLocks/>
              </p:cNvSpPr>
              <p:nvPr/>
            </p:nvSpPr>
            <p:spPr bwMode="auto">
              <a:xfrm>
                <a:off x="409" y="1030"/>
                <a:ext cx="35" cy="7"/>
              </a:xfrm>
              <a:custGeom>
                <a:avLst/>
                <a:gdLst>
                  <a:gd name="T0" fmla="*/ 1 w 69"/>
                  <a:gd name="T1" fmla="*/ 0 h 15"/>
                  <a:gd name="T2" fmla="*/ 1 w 69"/>
                  <a:gd name="T3" fmla="*/ 0 h 15"/>
                  <a:gd name="T4" fmla="*/ 1 w 69"/>
                  <a:gd name="T5" fmla="*/ 0 h 15"/>
                  <a:gd name="T6" fmla="*/ 1 w 69"/>
                  <a:gd name="T7" fmla="*/ 0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0 h 15"/>
                  <a:gd name="T14" fmla="*/ 1 w 69"/>
                  <a:gd name="T15" fmla="*/ 0 h 15"/>
                  <a:gd name="T16" fmla="*/ 0 w 69"/>
                  <a:gd name="T17" fmla="*/ 0 h 15"/>
                  <a:gd name="T18" fmla="*/ 1 w 69"/>
                  <a:gd name="T19" fmla="*/ 0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0 h 15"/>
                  <a:gd name="T28" fmla="*/ 1 w 69"/>
                  <a:gd name="T29" fmla="*/ 0 h 15"/>
                  <a:gd name="T30" fmla="*/ 1 w 69"/>
                  <a:gd name="T31" fmla="*/ 0 h 15"/>
                  <a:gd name="T32" fmla="*/ 1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0"/>
                    </a:moveTo>
                    <a:lnTo>
                      <a:pt x="63" y="2"/>
                    </a:lnTo>
                    <a:lnTo>
                      <a:pt x="54" y="5"/>
                    </a:lnTo>
                    <a:lnTo>
                      <a:pt x="42" y="9"/>
                    </a:lnTo>
                    <a:lnTo>
                      <a:pt x="31" y="12"/>
                    </a:lnTo>
                    <a:lnTo>
                      <a:pt x="19" y="14"/>
                    </a:lnTo>
                    <a:lnTo>
                      <a:pt x="10" y="15"/>
                    </a:lnTo>
                    <a:lnTo>
                      <a:pt x="4" y="14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5"/>
                    </a:lnTo>
                    <a:lnTo>
                      <a:pt x="17" y="3"/>
                    </a:lnTo>
                    <a:lnTo>
                      <a:pt x="28" y="2"/>
                    </a:lnTo>
                    <a:lnTo>
                      <a:pt x="39" y="2"/>
                    </a:lnTo>
                    <a:lnTo>
                      <a:pt x="49" y="2"/>
                    </a:lnTo>
                    <a:lnTo>
                      <a:pt x="60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2" name="Freeform 213"/>
              <p:cNvSpPr>
                <a:spLocks/>
              </p:cNvSpPr>
              <p:nvPr/>
            </p:nvSpPr>
            <p:spPr bwMode="auto">
              <a:xfrm>
                <a:off x="402" y="1042"/>
                <a:ext cx="39" cy="9"/>
              </a:xfrm>
              <a:custGeom>
                <a:avLst/>
                <a:gdLst>
                  <a:gd name="T0" fmla="*/ 1 w 76"/>
                  <a:gd name="T1" fmla="*/ 0 h 18"/>
                  <a:gd name="T2" fmla="*/ 1 w 76"/>
                  <a:gd name="T3" fmla="*/ 1 h 18"/>
                  <a:gd name="T4" fmla="*/ 1 w 76"/>
                  <a:gd name="T5" fmla="*/ 1 h 18"/>
                  <a:gd name="T6" fmla="*/ 1 w 76"/>
                  <a:gd name="T7" fmla="*/ 1 h 18"/>
                  <a:gd name="T8" fmla="*/ 1 w 76"/>
                  <a:gd name="T9" fmla="*/ 1 h 18"/>
                  <a:gd name="T10" fmla="*/ 1 w 76"/>
                  <a:gd name="T11" fmla="*/ 1 h 18"/>
                  <a:gd name="T12" fmla="*/ 1 w 76"/>
                  <a:gd name="T13" fmla="*/ 1 h 18"/>
                  <a:gd name="T14" fmla="*/ 1 w 76"/>
                  <a:gd name="T15" fmla="*/ 1 h 18"/>
                  <a:gd name="T16" fmla="*/ 0 w 76"/>
                  <a:gd name="T17" fmla="*/ 1 h 18"/>
                  <a:gd name="T18" fmla="*/ 1 w 76"/>
                  <a:gd name="T19" fmla="*/ 1 h 18"/>
                  <a:gd name="T20" fmla="*/ 1 w 76"/>
                  <a:gd name="T21" fmla="*/ 1 h 18"/>
                  <a:gd name="T22" fmla="*/ 1 w 76"/>
                  <a:gd name="T23" fmla="*/ 1 h 18"/>
                  <a:gd name="T24" fmla="*/ 1 w 76"/>
                  <a:gd name="T25" fmla="*/ 0 h 18"/>
                  <a:gd name="T26" fmla="*/ 1 w 76"/>
                  <a:gd name="T27" fmla="*/ 1 h 18"/>
                  <a:gd name="T28" fmla="*/ 1 w 76"/>
                  <a:gd name="T29" fmla="*/ 1 h 18"/>
                  <a:gd name="T30" fmla="*/ 1 w 76"/>
                  <a:gd name="T31" fmla="*/ 1 h 18"/>
                  <a:gd name="T32" fmla="*/ 1 w 7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18"/>
                  <a:gd name="T53" fmla="*/ 76 w 7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18">
                    <a:moveTo>
                      <a:pt x="76" y="0"/>
                    </a:moveTo>
                    <a:lnTo>
                      <a:pt x="67" y="4"/>
                    </a:lnTo>
                    <a:lnTo>
                      <a:pt x="56" y="9"/>
                    </a:lnTo>
                    <a:lnTo>
                      <a:pt x="44" y="12"/>
                    </a:lnTo>
                    <a:lnTo>
                      <a:pt x="32" y="16"/>
                    </a:lnTo>
                    <a:lnTo>
                      <a:pt x="20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9" y="3"/>
                    </a:lnTo>
                    <a:lnTo>
                      <a:pt x="20" y="1"/>
                    </a:lnTo>
                    <a:lnTo>
                      <a:pt x="32" y="0"/>
                    </a:lnTo>
                    <a:lnTo>
                      <a:pt x="46" y="1"/>
                    </a:lnTo>
                    <a:lnTo>
                      <a:pt x="58" y="1"/>
                    </a:lnTo>
                    <a:lnTo>
                      <a:pt x="68" y="1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3" name="Freeform 214"/>
              <p:cNvSpPr>
                <a:spLocks/>
              </p:cNvSpPr>
              <p:nvPr/>
            </p:nvSpPr>
            <p:spPr bwMode="auto">
              <a:xfrm>
                <a:off x="396" y="1056"/>
                <a:ext cx="42" cy="13"/>
              </a:xfrm>
              <a:custGeom>
                <a:avLst/>
                <a:gdLst>
                  <a:gd name="T0" fmla="*/ 1 w 83"/>
                  <a:gd name="T1" fmla="*/ 0 h 26"/>
                  <a:gd name="T2" fmla="*/ 1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1 h 26"/>
                  <a:gd name="T12" fmla="*/ 1 w 83"/>
                  <a:gd name="T13" fmla="*/ 1 h 26"/>
                  <a:gd name="T14" fmla="*/ 1 w 83"/>
                  <a:gd name="T15" fmla="*/ 1 h 26"/>
                  <a:gd name="T16" fmla="*/ 0 w 83"/>
                  <a:gd name="T17" fmla="*/ 1 h 26"/>
                  <a:gd name="T18" fmla="*/ 1 w 83"/>
                  <a:gd name="T19" fmla="*/ 1 h 26"/>
                  <a:gd name="T20" fmla="*/ 1 w 83"/>
                  <a:gd name="T21" fmla="*/ 1 h 26"/>
                  <a:gd name="T22" fmla="*/ 1 w 83"/>
                  <a:gd name="T23" fmla="*/ 1 h 26"/>
                  <a:gd name="T24" fmla="*/ 1 w 83"/>
                  <a:gd name="T25" fmla="*/ 1 h 26"/>
                  <a:gd name="T26" fmla="*/ 1 w 83"/>
                  <a:gd name="T27" fmla="*/ 1 h 26"/>
                  <a:gd name="T28" fmla="*/ 1 w 83"/>
                  <a:gd name="T29" fmla="*/ 1 h 26"/>
                  <a:gd name="T30" fmla="*/ 1 w 83"/>
                  <a:gd name="T31" fmla="*/ 1 h 26"/>
                  <a:gd name="T32" fmla="*/ 1 w 83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6"/>
                  <a:gd name="T53" fmla="*/ 83 w 8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6">
                    <a:moveTo>
                      <a:pt x="83" y="0"/>
                    </a:moveTo>
                    <a:lnTo>
                      <a:pt x="76" y="3"/>
                    </a:lnTo>
                    <a:lnTo>
                      <a:pt x="64" y="9"/>
                    </a:lnTo>
                    <a:lnTo>
                      <a:pt x="48" y="15"/>
                    </a:lnTo>
                    <a:lnTo>
                      <a:pt x="35" y="20"/>
                    </a:lnTo>
                    <a:lnTo>
                      <a:pt x="19" y="24"/>
                    </a:lnTo>
                    <a:lnTo>
                      <a:pt x="9" y="26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4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3" y="5"/>
                    </a:lnTo>
                    <a:lnTo>
                      <a:pt x="67" y="3"/>
                    </a:lnTo>
                    <a:lnTo>
                      <a:pt x="77" y="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84" name="Freeform 215"/>
              <p:cNvSpPr>
                <a:spLocks/>
              </p:cNvSpPr>
              <p:nvPr/>
            </p:nvSpPr>
            <p:spPr bwMode="auto">
              <a:xfrm>
                <a:off x="392" y="1066"/>
                <a:ext cx="45" cy="18"/>
              </a:xfrm>
              <a:custGeom>
                <a:avLst/>
                <a:gdLst>
                  <a:gd name="T0" fmla="*/ 1 w 90"/>
                  <a:gd name="T1" fmla="*/ 0 h 36"/>
                  <a:gd name="T2" fmla="*/ 1 w 90"/>
                  <a:gd name="T3" fmla="*/ 1 h 36"/>
                  <a:gd name="T4" fmla="*/ 1 w 90"/>
                  <a:gd name="T5" fmla="*/ 1 h 36"/>
                  <a:gd name="T6" fmla="*/ 1 w 90"/>
                  <a:gd name="T7" fmla="*/ 1 h 36"/>
                  <a:gd name="T8" fmla="*/ 1 w 90"/>
                  <a:gd name="T9" fmla="*/ 1 h 36"/>
                  <a:gd name="T10" fmla="*/ 1 w 90"/>
                  <a:gd name="T11" fmla="*/ 1 h 36"/>
                  <a:gd name="T12" fmla="*/ 1 w 90"/>
                  <a:gd name="T13" fmla="*/ 1 h 36"/>
                  <a:gd name="T14" fmla="*/ 1 w 90"/>
                  <a:gd name="T15" fmla="*/ 1 h 36"/>
                  <a:gd name="T16" fmla="*/ 0 w 90"/>
                  <a:gd name="T17" fmla="*/ 1 h 36"/>
                  <a:gd name="T18" fmla="*/ 1 w 90"/>
                  <a:gd name="T19" fmla="*/ 1 h 36"/>
                  <a:gd name="T20" fmla="*/ 1 w 90"/>
                  <a:gd name="T21" fmla="*/ 1 h 36"/>
                  <a:gd name="T22" fmla="*/ 1 w 90"/>
                  <a:gd name="T23" fmla="*/ 1 h 36"/>
                  <a:gd name="T24" fmla="*/ 1 w 90"/>
                  <a:gd name="T25" fmla="*/ 1 h 36"/>
                  <a:gd name="T26" fmla="*/ 1 w 90"/>
                  <a:gd name="T27" fmla="*/ 1 h 36"/>
                  <a:gd name="T28" fmla="*/ 1 w 90"/>
                  <a:gd name="T29" fmla="*/ 1 h 36"/>
                  <a:gd name="T30" fmla="*/ 1 w 90"/>
                  <a:gd name="T31" fmla="*/ 1 h 36"/>
                  <a:gd name="T32" fmla="*/ 1 w 90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36"/>
                  <a:gd name="T53" fmla="*/ 90 w 9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36">
                    <a:moveTo>
                      <a:pt x="90" y="0"/>
                    </a:moveTo>
                    <a:lnTo>
                      <a:pt x="82" y="8"/>
                    </a:lnTo>
                    <a:lnTo>
                      <a:pt x="70" y="17"/>
                    </a:lnTo>
                    <a:lnTo>
                      <a:pt x="55" y="23"/>
                    </a:lnTo>
                    <a:lnTo>
                      <a:pt x="40" y="29"/>
                    </a:lnTo>
                    <a:lnTo>
                      <a:pt x="24" y="34"/>
                    </a:lnTo>
                    <a:lnTo>
                      <a:pt x="12" y="36"/>
                    </a:lnTo>
                    <a:lnTo>
                      <a:pt x="3" y="34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11" y="17"/>
                    </a:lnTo>
                    <a:lnTo>
                      <a:pt x="21" y="13"/>
                    </a:lnTo>
                    <a:lnTo>
                      <a:pt x="37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1" y="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665" name="Freeform 216"/>
            <p:cNvSpPr>
              <a:spLocks/>
            </p:cNvSpPr>
            <p:nvPr/>
          </p:nvSpPr>
          <p:spPr bwMode="auto">
            <a:xfrm>
              <a:off x="395" y="1084"/>
              <a:ext cx="43" cy="28"/>
            </a:xfrm>
            <a:custGeom>
              <a:avLst/>
              <a:gdLst>
                <a:gd name="T0" fmla="*/ 1 w 85"/>
                <a:gd name="T1" fmla="*/ 0 h 56"/>
                <a:gd name="T2" fmla="*/ 1 w 85"/>
                <a:gd name="T3" fmla="*/ 1 h 56"/>
                <a:gd name="T4" fmla="*/ 1 w 85"/>
                <a:gd name="T5" fmla="*/ 1 h 56"/>
                <a:gd name="T6" fmla="*/ 1 w 85"/>
                <a:gd name="T7" fmla="*/ 1 h 56"/>
                <a:gd name="T8" fmla="*/ 1 w 85"/>
                <a:gd name="T9" fmla="*/ 1 h 56"/>
                <a:gd name="T10" fmla="*/ 1 w 85"/>
                <a:gd name="T11" fmla="*/ 1 h 56"/>
                <a:gd name="T12" fmla="*/ 1 w 85"/>
                <a:gd name="T13" fmla="*/ 1 h 56"/>
                <a:gd name="T14" fmla="*/ 1 w 85"/>
                <a:gd name="T15" fmla="*/ 1 h 56"/>
                <a:gd name="T16" fmla="*/ 0 w 85"/>
                <a:gd name="T17" fmla="*/ 1 h 56"/>
                <a:gd name="T18" fmla="*/ 1 w 85"/>
                <a:gd name="T19" fmla="*/ 1 h 56"/>
                <a:gd name="T20" fmla="*/ 1 w 85"/>
                <a:gd name="T21" fmla="*/ 1 h 56"/>
                <a:gd name="T22" fmla="*/ 1 w 85"/>
                <a:gd name="T23" fmla="*/ 1 h 56"/>
                <a:gd name="T24" fmla="*/ 1 w 85"/>
                <a:gd name="T25" fmla="*/ 1 h 56"/>
                <a:gd name="T26" fmla="*/ 1 w 85"/>
                <a:gd name="T27" fmla="*/ 1 h 56"/>
                <a:gd name="T28" fmla="*/ 1 w 85"/>
                <a:gd name="T29" fmla="*/ 1 h 56"/>
                <a:gd name="T30" fmla="*/ 1 w 85"/>
                <a:gd name="T31" fmla="*/ 1 h 56"/>
                <a:gd name="T32" fmla="*/ 1 w 85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56"/>
                <a:gd name="T53" fmla="*/ 85 w 85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56">
                  <a:moveTo>
                    <a:pt x="85" y="0"/>
                  </a:moveTo>
                  <a:lnTo>
                    <a:pt x="78" y="9"/>
                  </a:lnTo>
                  <a:lnTo>
                    <a:pt x="67" y="18"/>
                  </a:lnTo>
                  <a:lnTo>
                    <a:pt x="53" y="29"/>
                  </a:lnTo>
                  <a:lnTo>
                    <a:pt x="40" y="39"/>
                  </a:lnTo>
                  <a:lnTo>
                    <a:pt x="26" y="47"/>
                  </a:lnTo>
                  <a:lnTo>
                    <a:pt x="14" y="53"/>
                  </a:lnTo>
                  <a:lnTo>
                    <a:pt x="5" y="56"/>
                  </a:lnTo>
                  <a:lnTo>
                    <a:pt x="0" y="53"/>
                  </a:lnTo>
                  <a:lnTo>
                    <a:pt x="2" y="47"/>
                  </a:lnTo>
                  <a:lnTo>
                    <a:pt x="8" y="39"/>
                  </a:lnTo>
                  <a:lnTo>
                    <a:pt x="17" y="32"/>
                  </a:lnTo>
                  <a:lnTo>
                    <a:pt x="31" y="22"/>
                  </a:lnTo>
                  <a:lnTo>
                    <a:pt x="44" y="15"/>
                  </a:lnTo>
                  <a:lnTo>
                    <a:pt x="60" y="7"/>
                  </a:lnTo>
                  <a:lnTo>
                    <a:pt x="7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6" name="Freeform 217"/>
            <p:cNvSpPr>
              <a:spLocks/>
            </p:cNvSpPr>
            <p:nvPr/>
          </p:nvSpPr>
          <p:spPr bwMode="auto">
            <a:xfrm>
              <a:off x="402" y="1100"/>
              <a:ext cx="36" cy="36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1 h 71"/>
                <a:gd name="T4" fmla="*/ 1 w 71"/>
                <a:gd name="T5" fmla="*/ 1 h 71"/>
                <a:gd name="T6" fmla="*/ 1 w 71"/>
                <a:gd name="T7" fmla="*/ 1 h 71"/>
                <a:gd name="T8" fmla="*/ 1 w 71"/>
                <a:gd name="T9" fmla="*/ 1 h 71"/>
                <a:gd name="T10" fmla="*/ 1 w 71"/>
                <a:gd name="T11" fmla="*/ 1 h 71"/>
                <a:gd name="T12" fmla="*/ 1 w 71"/>
                <a:gd name="T13" fmla="*/ 1 h 71"/>
                <a:gd name="T14" fmla="*/ 1 w 71"/>
                <a:gd name="T15" fmla="*/ 1 h 71"/>
                <a:gd name="T16" fmla="*/ 0 w 71"/>
                <a:gd name="T17" fmla="*/ 1 h 71"/>
                <a:gd name="T18" fmla="*/ 0 w 71"/>
                <a:gd name="T19" fmla="*/ 1 h 71"/>
                <a:gd name="T20" fmla="*/ 1 w 71"/>
                <a:gd name="T21" fmla="*/ 1 h 71"/>
                <a:gd name="T22" fmla="*/ 1 w 71"/>
                <a:gd name="T23" fmla="*/ 1 h 71"/>
                <a:gd name="T24" fmla="*/ 1 w 71"/>
                <a:gd name="T25" fmla="*/ 1 h 71"/>
                <a:gd name="T26" fmla="*/ 1 w 71"/>
                <a:gd name="T27" fmla="*/ 1 h 71"/>
                <a:gd name="T28" fmla="*/ 1 w 71"/>
                <a:gd name="T29" fmla="*/ 1 h 71"/>
                <a:gd name="T30" fmla="*/ 1 w 71"/>
                <a:gd name="T31" fmla="*/ 1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0"/>
                  </a:moveTo>
                  <a:lnTo>
                    <a:pt x="67" y="9"/>
                  </a:lnTo>
                  <a:lnTo>
                    <a:pt x="58" y="20"/>
                  </a:lnTo>
                  <a:lnTo>
                    <a:pt x="47" y="33"/>
                  </a:lnTo>
                  <a:lnTo>
                    <a:pt x="36" y="45"/>
                  </a:lnTo>
                  <a:lnTo>
                    <a:pt x="24" y="58"/>
                  </a:lnTo>
                  <a:lnTo>
                    <a:pt x="13" y="67"/>
                  </a:lnTo>
                  <a:lnTo>
                    <a:pt x="4" y="71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6" y="53"/>
                  </a:lnTo>
                  <a:lnTo>
                    <a:pt x="15" y="41"/>
                  </a:lnTo>
                  <a:lnTo>
                    <a:pt x="27" y="30"/>
                  </a:lnTo>
                  <a:lnTo>
                    <a:pt x="41" y="18"/>
                  </a:lnTo>
                  <a:lnTo>
                    <a:pt x="53" y="9"/>
                  </a:lnTo>
                  <a:lnTo>
                    <a:pt x="64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7" name="Freeform 218"/>
            <p:cNvSpPr>
              <a:spLocks/>
            </p:cNvSpPr>
            <p:nvPr/>
          </p:nvSpPr>
          <p:spPr bwMode="auto">
            <a:xfrm>
              <a:off x="407" y="1115"/>
              <a:ext cx="33" cy="32"/>
            </a:xfrm>
            <a:custGeom>
              <a:avLst/>
              <a:gdLst>
                <a:gd name="T0" fmla="*/ 0 w 66"/>
                <a:gd name="T1" fmla="*/ 1 h 64"/>
                <a:gd name="T2" fmla="*/ 1 w 66"/>
                <a:gd name="T3" fmla="*/ 1 h 64"/>
                <a:gd name="T4" fmla="*/ 1 w 66"/>
                <a:gd name="T5" fmla="*/ 1 h 64"/>
                <a:gd name="T6" fmla="*/ 1 w 66"/>
                <a:gd name="T7" fmla="*/ 1 h 64"/>
                <a:gd name="T8" fmla="*/ 1 w 66"/>
                <a:gd name="T9" fmla="*/ 1 h 64"/>
                <a:gd name="T10" fmla="*/ 1 w 66"/>
                <a:gd name="T11" fmla="*/ 1 h 64"/>
                <a:gd name="T12" fmla="*/ 1 w 66"/>
                <a:gd name="T13" fmla="*/ 1 h 64"/>
                <a:gd name="T14" fmla="*/ 1 w 66"/>
                <a:gd name="T15" fmla="*/ 1 h 64"/>
                <a:gd name="T16" fmla="*/ 1 w 66"/>
                <a:gd name="T17" fmla="*/ 0 h 64"/>
                <a:gd name="T18" fmla="*/ 1 w 66"/>
                <a:gd name="T19" fmla="*/ 1 h 64"/>
                <a:gd name="T20" fmla="*/ 1 w 66"/>
                <a:gd name="T21" fmla="*/ 1 h 64"/>
                <a:gd name="T22" fmla="*/ 1 w 66"/>
                <a:gd name="T23" fmla="*/ 1 h 64"/>
                <a:gd name="T24" fmla="*/ 1 w 66"/>
                <a:gd name="T25" fmla="*/ 1 h 64"/>
                <a:gd name="T26" fmla="*/ 1 w 66"/>
                <a:gd name="T27" fmla="*/ 1 h 64"/>
                <a:gd name="T28" fmla="*/ 1 w 66"/>
                <a:gd name="T29" fmla="*/ 1 h 64"/>
                <a:gd name="T30" fmla="*/ 1 w 66"/>
                <a:gd name="T31" fmla="*/ 1 h 64"/>
                <a:gd name="T32" fmla="*/ 0 w 66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64"/>
                <a:gd name="T53" fmla="*/ 66 w 6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64">
                  <a:moveTo>
                    <a:pt x="0" y="61"/>
                  </a:moveTo>
                  <a:lnTo>
                    <a:pt x="1" y="57"/>
                  </a:lnTo>
                  <a:lnTo>
                    <a:pt x="8" y="51"/>
                  </a:lnTo>
                  <a:lnTo>
                    <a:pt x="17" y="45"/>
                  </a:lnTo>
                  <a:lnTo>
                    <a:pt x="27" y="35"/>
                  </a:lnTo>
                  <a:lnTo>
                    <a:pt x="40" y="26"/>
                  </a:lnTo>
                  <a:lnTo>
                    <a:pt x="50" y="17"/>
                  </a:lnTo>
                  <a:lnTo>
                    <a:pt x="59" y="8"/>
                  </a:lnTo>
                  <a:lnTo>
                    <a:pt x="66" y="0"/>
                  </a:lnTo>
                  <a:lnTo>
                    <a:pt x="62" y="11"/>
                  </a:lnTo>
                  <a:lnTo>
                    <a:pt x="55" y="23"/>
                  </a:lnTo>
                  <a:lnTo>
                    <a:pt x="46" y="35"/>
                  </a:lnTo>
                  <a:lnTo>
                    <a:pt x="35" y="48"/>
                  </a:lnTo>
                  <a:lnTo>
                    <a:pt x="24" y="57"/>
                  </a:lnTo>
                  <a:lnTo>
                    <a:pt x="15" y="63"/>
                  </a:lnTo>
                  <a:lnTo>
                    <a:pt x="6" y="6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8" name="Freeform 219"/>
            <p:cNvSpPr>
              <a:spLocks/>
            </p:cNvSpPr>
            <p:nvPr/>
          </p:nvSpPr>
          <p:spPr bwMode="auto">
            <a:xfrm>
              <a:off x="470" y="1149"/>
              <a:ext cx="39" cy="156"/>
            </a:xfrm>
            <a:custGeom>
              <a:avLst/>
              <a:gdLst>
                <a:gd name="T0" fmla="*/ 1 w 77"/>
                <a:gd name="T1" fmla="*/ 0 h 314"/>
                <a:gd name="T2" fmla="*/ 1 w 77"/>
                <a:gd name="T3" fmla="*/ 0 h 314"/>
                <a:gd name="T4" fmla="*/ 1 w 77"/>
                <a:gd name="T5" fmla="*/ 0 h 314"/>
                <a:gd name="T6" fmla="*/ 1 w 77"/>
                <a:gd name="T7" fmla="*/ 0 h 314"/>
                <a:gd name="T8" fmla="*/ 1 w 77"/>
                <a:gd name="T9" fmla="*/ 0 h 314"/>
                <a:gd name="T10" fmla="*/ 1 w 77"/>
                <a:gd name="T11" fmla="*/ 0 h 314"/>
                <a:gd name="T12" fmla="*/ 1 w 77"/>
                <a:gd name="T13" fmla="*/ 0 h 314"/>
                <a:gd name="T14" fmla="*/ 1 w 77"/>
                <a:gd name="T15" fmla="*/ 0 h 314"/>
                <a:gd name="T16" fmla="*/ 1 w 77"/>
                <a:gd name="T17" fmla="*/ 0 h 314"/>
                <a:gd name="T18" fmla="*/ 1 w 77"/>
                <a:gd name="T19" fmla="*/ 0 h 314"/>
                <a:gd name="T20" fmla="*/ 1 w 77"/>
                <a:gd name="T21" fmla="*/ 0 h 314"/>
                <a:gd name="T22" fmla="*/ 1 w 77"/>
                <a:gd name="T23" fmla="*/ 0 h 314"/>
                <a:gd name="T24" fmla="*/ 1 w 77"/>
                <a:gd name="T25" fmla="*/ 0 h 314"/>
                <a:gd name="T26" fmla="*/ 1 w 77"/>
                <a:gd name="T27" fmla="*/ 0 h 314"/>
                <a:gd name="T28" fmla="*/ 1 w 77"/>
                <a:gd name="T29" fmla="*/ 0 h 314"/>
                <a:gd name="T30" fmla="*/ 1 w 77"/>
                <a:gd name="T31" fmla="*/ 0 h 314"/>
                <a:gd name="T32" fmla="*/ 0 w 77"/>
                <a:gd name="T33" fmla="*/ 0 h 314"/>
                <a:gd name="T34" fmla="*/ 1 w 77"/>
                <a:gd name="T35" fmla="*/ 0 h 314"/>
                <a:gd name="T36" fmla="*/ 1 w 77"/>
                <a:gd name="T37" fmla="*/ 0 h 314"/>
                <a:gd name="T38" fmla="*/ 1 w 77"/>
                <a:gd name="T39" fmla="*/ 0 h 314"/>
                <a:gd name="T40" fmla="*/ 1 w 77"/>
                <a:gd name="T41" fmla="*/ 0 h 3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7"/>
                <a:gd name="T64" fmla="*/ 0 h 314"/>
                <a:gd name="T65" fmla="*/ 77 w 77"/>
                <a:gd name="T66" fmla="*/ 314 h 3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7" h="314">
                  <a:moveTo>
                    <a:pt x="70" y="0"/>
                  </a:moveTo>
                  <a:lnTo>
                    <a:pt x="71" y="0"/>
                  </a:lnTo>
                  <a:lnTo>
                    <a:pt x="74" y="2"/>
                  </a:lnTo>
                  <a:lnTo>
                    <a:pt x="76" y="5"/>
                  </a:lnTo>
                  <a:lnTo>
                    <a:pt x="77" y="8"/>
                  </a:lnTo>
                  <a:lnTo>
                    <a:pt x="47" y="46"/>
                  </a:lnTo>
                  <a:lnTo>
                    <a:pt x="27" y="88"/>
                  </a:lnTo>
                  <a:lnTo>
                    <a:pt x="16" y="130"/>
                  </a:lnTo>
                  <a:lnTo>
                    <a:pt x="15" y="172"/>
                  </a:lnTo>
                  <a:lnTo>
                    <a:pt x="16" y="213"/>
                  </a:lnTo>
                  <a:lnTo>
                    <a:pt x="22" y="249"/>
                  </a:lnTo>
                  <a:lnTo>
                    <a:pt x="30" y="285"/>
                  </a:lnTo>
                  <a:lnTo>
                    <a:pt x="38" y="314"/>
                  </a:lnTo>
                  <a:lnTo>
                    <a:pt x="21" y="294"/>
                  </a:lnTo>
                  <a:lnTo>
                    <a:pt x="9" y="260"/>
                  </a:lnTo>
                  <a:lnTo>
                    <a:pt x="1" y="217"/>
                  </a:lnTo>
                  <a:lnTo>
                    <a:pt x="0" y="168"/>
                  </a:lnTo>
                  <a:lnTo>
                    <a:pt x="6" y="118"/>
                  </a:lnTo>
                  <a:lnTo>
                    <a:pt x="18" y="69"/>
                  </a:lnTo>
                  <a:lnTo>
                    <a:pt x="39" y="2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69" name="Freeform 220"/>
            <p:cNvSpPr>
              <a:spLocks/>
            </p:cNvSpPr>
            <p:nvPr/>
          </p:nvSpPr>
          <p:spPr bwMode="auto">
            <a:xfrm>
              <a:off x="479" y="1284"/>
              <a:ext cx="34" cy="19"/>
            </a:xfrm>
            <a:custGeom>
              <a:avLst/>
              <a:gdLst>
                <a:gd name="T0" fmla="*/ 0 w 67"/>
                <a:gd name="T1" fmla="*/ 0 h 38"/>
                <a:gd name="T2" fmla="*/ 1 w 67"/>
                <a:gd name="T3" fmla="*/ 1 h 38"/>
                <a:gd name="T4" fmla="*/ 1 w 67"/>
                <a:gd name="T5" fmla="*/ 1 h 38"/>
                <a:gd name="T6" fmla="*/ 1 w 67"/>
                <a:gd name="T7" fmla="*/ 1 h 38"/>
                <a:gd name="T8" fmla="*/ 1 w 67"/>
                <a:gd name="T9" fmla="*/ 1 h 38"/>
                <a:gd name="T10" fmla="*/ 1 w 67"/>
                <a:gd name="T11" fmla="*/ 1 h 38"/>
                <a:gd name="T12" fmla="*/ 1 w 67"/>
                <a:gd name="T13" fmla="*/ 1 h 38"/>
                <a:gd name="T14" fmla="*/ 1 w 67"/>
                <a:gd name="T15" fmla="*/ 1 h 38"/>
                <a:gd name="T16" fmla="*/ 1 w 67"/>
                <a:gd name="T17" fmla="*/ 1 h 38"/>
                <a:gd name="T18" fmla="*/ 1 w 67"/>
                <a:gd name="T19" fmla="*/ 1 h 38"/>
                <a:gd name="T20" fmla="*/ 1 w 67"/>
                <a:gd name="T21" fmla="*/ 1 h 38"/>
                <a:gd name="T22" fmla="*/ 1 w 67"/>
                <a:gd name="T23" fmla="*/ 1 h 38"/>
                <a:gd name="T24" fmla="*/ 1 w 67"/>
                <a:gd name="T25" fmla="*/ 1 h 38"/>
                <a:gd name="T26" fmla="*/ 1 w 67"/>
                <a:gd name="T27" fmla="*/ 1 h 38"/>
                <a:gd name="T28" fmla="*/ 1 w 67"/>
                <a:gd name="T29" fmla="*/ 1 h 38"/>
                <a:gd name="T30" fmla="*/ 1 w 67"/>
                <a:gd name="T31" fmla="*/ 1 h 38"/>
                <a:gd name="T32" fmla="*/ 0 w 6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38"/>
                <a:gd name="T53" fmla="*/ 67 w 6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38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3"/>
                  </a:lnTo>
                  <a:lnTo>
                    <a:pt x="38" y="29"/>
                  </a:lnTo>
                  <a:lnTo>
                    <a:pt x="49" y="33"/>
                  </a:lnTo>
                  <a:lnTo>
                    <a:pt x="58" y="38"/>
                  </a:lnTo>
                  <a:lnTo>
                    <a:pt x="64" y="38"/>
                  </a:lnTo>
                  <a:lnTo>
                    <a:pt x="67" y="36"/>
                  </a:lnTo>
                  <a:lnTo>
                    <a:pt x="67" y="33"/>
                  </a:lnTo>
                  <a:lnTo>
                    <a:pt x="61" y="30"/>
                  </a:lnTo>
                  <a:lnTo>
                    <a:pt x="53" y="26"/>
                  </a:lnTo>
                  <a:lnTo>
                    <a:pt x="43" y="21"/>
                  </a:lnTo>
                  <a:lnTo>
                    <a:pt x="32" y="17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0" name="Freeform 221"/>
            <p:cNvSpPr>
              <a:spLocks/>
            </p:cNvSpPr>
            <p:nvPr/>
          </p:nvSpPr>
          <p:spPr bwMode="auto">
            <a:xfrm>
              <a:off x="476" y="1270"/>
              <a:ext cx="38" cy="23"/>
            </a:xfrm>
            <a:custGeom>
              <a:avLst/>
              <a:gdLst>
                <a:gd name="T0" fmla="*/ 0 w 77"/>
                <a:gd name="T1" fmla="*/ 1 h 46"/>
                <a:gd name="T2" fmla="*/ 0 w 77"/>
                <a:gd name="T3" fmla="*/ 1 h 46"/>
                <a:gd name="T4" fmla="*/ 0 w 77"/>
                <a:gd name="T5" fmla="*/ 1 h 46"/>
                <a:gd name="T6" fmla="*/ 0 w 77"/>
                <a:gd name="T7" fmla="*/ 1 h 46"/>
                <a:gd name="T8" fmla="*/ 0 w 77"/>
                <a:gd name="T9" fmla="*/ 1 h 46"/>
                <a:gd name="T10" fmla="*/ 0 w 77"/>
                <a:gd name="T11" fmla="*/ 1 h 46"/>
                <a:gd name="T12" fmla="*/ 0 w 77"/>
                <a:gd name="T13" fmla="*/ 1 h 46"/>
                <a:gd name="T14" fmla="*/ 0 w 77"/>
                <a:gd name="T15" fmla="*/ 1 h 46"/>
                <a:gd name="T16" fmla="*/ 0 w 77"/>
                <a:gd name="T17" fmla="*/ 0 h 46"/>
                <a:gd name="T18" fmla="*/ 0 w 77"/>
                <a:gd name="T19" fmla="*/ 1 h 46"/>
                <a:gd name="T20" fmla="*/ 0 w 77"/>
                <a:gd name="T21" fmla="*/ 1 h 46"/>
                <a:gd name="T22" fmla="*/ 0 w 77"/>
                <a:gd name="T23" fmla="*/ 1 h 46"/>
                <a:gd name="T24" fmla="*/ 0 w 77"/>
                <a:gd name="T25" fmla="*/ 1 h 46"/>
                <a:gd name="T26" fmla="*/ 0 w 77"/>
                <a:gd name="T27" fmla="*/ 1 h 46"/>
                <a:gd name="T28" fmla="*/ 0 w 77"/>
                <a:gd name="T29" fmla="*/ 1 h 46"/>
                <a:gd name="T30" fmla="*/ 0 w 77"/>
                <a:gd name="T31" fmla="*/ 1 h 46"/>
                <a:gd name="T32" fmla="*/ 0 w 7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6"/>
                <a:gd name="T53" fmla="*/ 77 w 7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6">
                  <a:moveTo>
                    <a:pt x="77" y="45"/>
                  </a:moveTo>
                  <a:lnTo>
                    <a:pt x="74" y="46"/>
                  </a:lnTo>
                  <a:lnTo>
                    <a:pt x="66" y="45"/>
                  </a:lnTo>
                  <a:lnTo>
                    <a:pt x="57" y="42"/>
                  </a:lnTo>
                  <a:lnTo>
                    <a:pt x="45" y="35"/>
                  </a:lnTo>
                  <a:lnTo>
                    <a:pt x="32" y="29"/>
                  </a:lnTo>
                  <a:lnTo>
                    <a:pt x="20" y="22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2" y="11"/>
                  </a:lnTo>
                  <a:lnTo>
                    <a:pt x="34" y="17"/>
                  </a:lnTo>
                  <a:lnTo>
                    <a:pt x="48" y="25"/>
                  </a:lnTo>
                  <a:lnTo>
                    <a:pt x="58" y="31"/>
                  </a:lnTo>
                  <a:lnTo>
                    <a:pt x="69" y="35"/>
                  </a:lnTo>
                  <a:lnTo>
                    <a:pt x="75" y="42"/>
                  </a:lnTo>
                  <a:lnTo>
                    <a:pt x="77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1" name="Freeform 222"/>
            <p:cNvSpPr>
              <a:spLocks/>
            </p:cNvSpPr>
            <p:nvPr/>
          </p:nvSpPr>
          <p:spPr bwMode="auto">
            <a:xfrm>
              <a:off x="473" y="1239"/>
              <a:ext cx="48" cy="30"/>
            </a:xfrm>
            <a:custGeom>
              <a:avLst/>
              <a:gdLst>
                <a:gd name="T0" fmla="*/ 0 w 98"/>
                <a:gd name="T1" fmla="*/ 0 h 61"/>
                <a:gd name="T2" fmla="*/ 0 w 98"/>
                <a:gd name="T3" fmla="*/ 0 h 61"/>
                <a:gd name="T4" fmla="*/ 0 w 98"/>
                <a:gd name="T5" fmla="*/ 0 h 61"/>
                <a:gd name="T6" fmla="*/ 0 w 98"/>
                <a:gd name="T7" fmla="*/ 0 h 61"/>
                <a:gd name="T8" fmla="*/ 0 w 98"/>
                <a:gd name="T9" fmla="*/ 0 h 61"/>
                <a:gd name="T10" fmla="*/ 0 w 98"/>
                <a:gd name="T11" fmla="*/ 0 h 61"/>
                <a:gd name="T12" fmla="*/ 0 w 98"/>
                <a:gd name="T13" fmla="*/ 0 h 61"/>
                <a:gd name="T14" fmla="*/ 0 w 98"/>
                <a:gd name="T15" fmla="*/ 0 h 61"/>
                <a:gd name="T16" fmla="*/ 0 w 98"/>
                <a:gd name="T17" fmla="*/ 0 h 61"/>
                <a:gd name="T18" fmla="*/ 0 w 98"/>
                <a:gd name="T19" fmla="*/ 0 h 61"/>
                <a:gd name="T20" fmla="*/ 0 w 98"/>
                <a:gd name="T21" fmla="*/ 0 h 61"/>
                <a:gd name="T22" fmla="*/ 0 w 98"/>
                <a:gd name="T23" fmla="*/ 0 h 61"/>
                <a:gd name="T24" fmla="*/ 0 w 98"/>
                <a:gd name="T25" fmla="*/ 0 h 61"/>
                <a:gd name="T26" fmla="*/ 0 w 98"/>
                <a:gd name="T27" fmla="*/ 0 h 61"/>
                <a:gd name="T28" fmla="*/ 0 w 98"/>
                <a:gd name="T29" fmla="*/ 0 h 61"/>
                <a:gd name="T30" fmla="*/ 0 w 98"/>
                <a:gd name="T31" fmla="*/ 0 h 61"/>
                <a:gd name="T32" fmla="*/ 0 w 98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"/>
                <a:gd name="T52" fmla="*/ 0 h 61"/>
                <a:gd name="T53" fmla="*/ 98 w 98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" h="61">
                  <a:moveTo>
                    <a:pt x="98" y="59"/>
                  </a:moveTo>
                  <a:lnTo>
                    <a:pt x="93" y="61"/>
                  </a:lnTo>
                  <a:lnTo>
                    <a:pt x="83" y="58"/>
                  </a:lnTo>
                  <a:lnTo>
                    <a:pt x="69" y="53"/>
                  </a:lnTo>
                  <a:lnTo>
                    <a:pt x="54" y="46"/>
                  </a:lnTo>
                  <a:lnTo>
                    <a:pt x="37" y="35"/>
                  </a:lnTo>
                  <a:lnTo>
                    <a:pt x="22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20" y="12"/>
                  </a:lnTo>
                  <a:lnTo>
                    <a:pt x="37" y="21"/>
                  </a:lnTo>
                  <a:lnTo>
                    <a:pt x="55" y="30"/>
                  </a:lnTo>
                  <a:lnTo>
                    <a:pt x="72" y="39"/>
                  </a:lnTo>
                  <a:lnTo>
                    <a:pt x="86" y="47"/>
                  </a:lnTo>
                  <a:lnTo>
                    <a:pt x="95" y="55"/>
                  </a:lnTo>
                  <a:lnTo>
                    <a:pt x="9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2" name="Freeform 223"/>
            <p:cNvSpPr>
              <a:spLocks/>
            </p:cNvSpPr>
            <p:nvPr/>
          </p:nvSpPr>
          <p:spPr bwMode="auto">
            <a:xfrm>
              <a:off x="475" y="1210"/>
              <a:ext cx="53" cy="33"/>
            </a:xfrm>
            <a:custGeom>
              <a:avLst/>
              <a:gdLst>
                <a:gd name="T0" fmla="*/ 0 w 107"/>
                <a:gd name="T1" fmla="*/ 0 h 67"/>
                <a:gd name="T2" fmla="*/ 0 w 107"/>
                <a:gd name="T3" fmla="*/ 0 h 67"/>
                <a:gd name="T4" fmla="*/ 0 w 107"/>
                <a:gd name="T5" fmla="*/ 0 h 67"/>
                <a:gd name="T6" fmla="*/ 0 w 107"/>
                <a:gd name="T7" fmla="*/ 0 h 67"/>
                <a:gd name="T8" fmla="*/ 0 w 107"/>
                <a:gd name="T9" fmla="*/ 0 h 67"/>
                <a:gd name="T10" fmla="*/ 0 w 107"/>
                <a:gd name="T11" fmla="*/ 0 h 67"/>
                <a:gd name="T12" fmla="*/ 0 w 107"/>
                <a:gd name="T13" fmla="*/ 0 h 67"/>
                <a:gd name="T14" fmla="*/ 0 w 107"/>
                <a:gd name="T15" fmla="*/ 0 h 67"/>
                <a:gd name="T16" fmla="*/ 0 w 107"/>
                <a:gd name="T17" fmla="*/ 0 h 67"/>
                <a:gd name="T18" fmla="*/ 0 w 107"/>
                <a:gd name="T19" fmla="*/ 0 h 67"/>
                <a:gd name="T20" fmla="*/ 0 w 107"/>
                <a:gd name="T21" fmla="*/ 0 h 67"/>
                <a:gd name="T22" fmla="*/ 0 w 107"/>
                <a:gd name="T23" fmla="*/ 0 h 67"/>
                <a:gd name="T24" fmla="*/ 0 w 107"/>
                <a:gd name="T25" fmla="*/ 0 h 67"/>
                <a:gd name="T26" fmla="*/ 0 w 107"/>
                <a:gd name="T27" fmla="*/ 0 h 67"/>
                <a:gd name="T28" fmla="*/ 0 w 107"/>
                <a:gd name="T29" fmla="*/ 0 h 67"/>
                <a:gd name="T30" fmla="*/ 0 w 107"/>
                <a:gd name="T31" fmla="*/ 0 h 67"/>
                <a:gd name="T32" fmla="*/ 0 w 107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67"/>
                <a:gd name="T53" fmla="*/ 107 w 107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67">
                  <a:moveTo>
                    <a:pt x="107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21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8" y="44"/>
                  </a:lnTo>
                  <a:lnTo>
                    <a:pt x="93" y="53"/>
                  </a:lnTo>
                  <a:lnTo>
                    <a:pt x="104" y="61"/>
                  </a:lnTo>
                  <a:lnTo>
                    <a:pt x="107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3" name="Freeform 224"/>
            <p:cNvSpPr>
              <a:spLocks/>
            </p:cNvSpPr>
            <p:nvPr/>
          </p:nvSpPr>
          <p:spPr bwMode="auto">
            <a:xfrm>
              <a:off x="480" y="1191"/>
              <a:ext cx="43" cy="36"/>
            </a:xfrm>
            <a:custGeom>
              <a:avLst/>
              <a:gdLst>
                <a:gd name="T0" fmla="*/ 1 w 86"/>
                <a:gd name="T1" fmla="*/ 1 h 72"/>
                <a:gd name="T2" fmla="*/ 1 w 86"/>
                <a:gd name="T3" fmla="*/ 1 h 72"/>
                <a:gd name="T4" fmla="*/ 1 w 86"/>
                <a:gd name="T5" fmla="*/ 1 h 72"/>
                <a:gd name="T6" fmla="*/ 1 w 86"/>
                <a:gd name="T7" fmla="*/ 1 h 72"/>
                <a:gd name="T8" fmla="*/ 1 w 86"/>
                <a:gd name="T9" fmla="*/ 1 h 72"/>
                <a:gd name="T10" fmla="*/ 1 w 86"/>
                <a:gd name="T11" fmla="*/ 1 h 72"/>
                <a:gd name="T12" fmla="*/ 1 w 86"/>
                <a:gd name="T13" fmla="*/ 1 h 72"/>
                <a:gd name="T14" fmla="*/ 1 w 86"/>
                <a:gd name="T15" fmla="*/ 1 h 72"/>
                <a:gd name="T16" fmla="*/ 0 w 86"/>
                <a:gd name="T17" fmla="*/ 0 h 72"/>
                <a:gd name="T18" fmla="*/ 1 w 86"/>
                <a:gd name="T19" fmla="*/ 1 h 72"/>
                <a:gd name="T20" fmla="*/ 1 w 86"/>
                <a:gd name="T21" fmla="*/ 1 h 72"/>
                <a:gd name="T22" fmla="*/ 1 w 86"/>
                <a:gd name="T23" fmla="*/ 1 h 72"/>
                <a:gd name="T24" fmla="*/ 1 w 86"/>
                <a:gd name="T25" fmla="*/ 1 h 72"/>
                <a:gd name="T26" fmla="*/ 1 w 86"/>
                <a:gd name="T27" fmla="*/ 1 h 72"/>
                <a:gd name="T28" fmla="*/ 1 w 86"/>
                <a:gd name="T29" fmla="*/ 1 h 72"/>
                <a:gd name="T30" fmla="*/ 1 w 86"/>
                <a:gd name="T31" fmla="*/ 1 h 72"/>
                <a:gd name="T32" fmla="*/ 1 w 86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72"/>
                <a:gd name="T53" fmla="*/ 86 w 86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72">
                  <a:moveTo>
                    <a:pt x="86" y="72"/>
                  </a:moveTo>
                  <a:lnTo>
                    <a:pt x="81" y="72"/>
                  </a:lnTo>
                  <a:lnTo>
                    <a:pt x="72" y="68"/>
                  </a:lnTo>
                  <a:lnTo>
                    <a:pt x="58" y="58"/>
                  </a:lnTo>
                  <a:lnTo>
                    <a:pt x="43" y="48"/>
                  </a:lnTo>
                  <a:lnTo>
                    <a:pt x="28" y="34"/>
                  </a:lnTo>
                  <a:lnTo>
                    <a:pt x="14" y="22"/>
                  </a:lnTo>
                  <a:lnTo>
                    <a:pt x="5" y="10"/>
                  </a:lnTo>
                  <a:lnTo>
                    <a:pt x="0" y="0"/>
                  </a:lnTo>
                  <a:lnTo>
                    <a:pt x="8" y="7"/>
                  </a:lnTo>
                  <a:lnTo>
                    <a:pt x="20" y="16"/>
                  </a:lnTo>
                  <a:lnTo>
                    <a:pt x="36" y="26"/>
                  </a:lnTo>
                  <a:lnTo>
                    <a:pt x="52" y="37"/>
                  </a:lnTo>
                  <a:lnTo>
                    <a:pt x="66" y="48"/>
                  </a:lnTo>
                  <a:lnTo>
                    <a:pt x="78" y="58"/>
                  </a:lnTo>
                  <a:lnTo>
                    <a:pt x="86" y="66"/>
                  </a:lnTo>
                  <a:lnTo>
                    <a:pt x="86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4" name="Freeform 225"/>
            <p:cNvSpPr>
              <a:spLocks/>
            </p:cNvSpPr>
            <p:nvPr/>
          </p:nvSpPr>
          <p:spPr bwMode="auto">
            <a:xfrm>
              <a:off x="486" y="1176"/>
              <a:ext cx="35" cy="31"/>
            </a:xfrm>
            <a:custGeom>
              <a:avLst/>
              <a:gdLst>
                <a:gd name="T0" fmla="*/ 0 w 72"/>
                <a:gd name="T1" fmla="*/ 1 h 62"/>
                <a:gd name="T2" fmla="*/ 0 w 72"/>
                <a:gd name="T3" fmla="*/ 1 h 62"/>
                <a:gd name="T4" fmla="*/ 0 w 72"/>
                <a:gd name="T5" fmla="*/ 1 h 62"/>
                <a:gd name="T6" fmla="*/ 0 w 72"/>
                <a:gd name="T7" fmla="*/ 1 h 62"/>
                <a:gd name="T8" fmla="*/ 0 w 72"/>
                <a:gd name="T9" fmla="*/ 1 h 62"/>
                <a:gd name="T10" fmla="*/ 0 w 72"/>
                <a:gd name="T11" fmla="*/ 1 h 62"/>
                <a:gd name="T12" fmla="*/ 0 w 72"/>
                <a:gd name="T13" fmla="*/ 1 h 62"/>
                <a:gd name="T14" fmla="*/ 0 w 72"/>
                <a:gd name="T15" fmla="*/ 1 h 62"/>
                <a:gd name="T16" fmla="*/ 0 w 72"/>
                <a:gd name="T17" fmla="*/ 0 h 62"/>
                <a:gd name="T18" fmla="*/ 0 w 72"/>
                <a:gd name="T19" fmla="*/ 1 h 62"/>
                <a:gd name="T20" fmla="*/ 0 w 72"/>
                <a:gd name="T21" fmla="*/ 1 h 62"/>
                <a:gd name="T22" fmla="*/ 0 w 72"/>
                <a:gd name="T23" fmla="*/ 1 h 62"/>
                <a:gd name="T24" fmla="*/ 0 w 72"/>
                <a:gd name="T25" fmla="*/ 1 h 62"/>
                <a:gd name="T26" fmla="*/ 0 w 72"/>
                <a:gd name="T27" fmla="*/ 1 h 62"/>
                <a:gd name="T28" fmla="*/ 0 w 72"/>
                <a:gd name="T29" fmla="*/ 1 h 62"/>
                <a:gd name="T30" fmla="*/ 0 w 72"/>
                <a:gd name="T31" fmla="*/ 1 h 62"/>
                <a:gd name="T32" fmla="*/ 0 w 72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62"/>
                <a:gd name="T53" fmla="*/ 72 w 72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62">
                  <a:moveTo>
                    <a:pt x="72" y="62"/>
                  </a:moveTo>
                  <a:lnTo>
                    <a:pt x="67" y="62"/>
                  </a:lnTo>
                  <a:lnTo>
                    <a:pt x="60" y="60"/>
                  </a:lnTo>
                  <a:lnTo>
                    <a:pt x="49" y="54"/>
                  </a:lnTo>
                  <a:lnTo>
                    <a:pt x="37" y="46"/>
                  </a:lnTo>
                  <a:lnTo>
                    <a:pt x="25" y="36"/>
                  </a:lnTo>
                  <a:lnTo>
                    <a:pt x="14" y="25"/>
                  </a:lnTo>
                  <a:lnTo>
                    <a:pt x="5" y="1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6"/>
                  </a:lnTo>
                  <a:lnTo>
                    <a:pt x="31" y="25"/>
                  </a:lnTo>
                  <a:lnTo>
                    <a:pt x="44" y="34"/>
                  </a:lnTo>
                  <a:lnTo>
                    <a:pt x="57" y="43"/>
                  </a:lnTo>
                  <a:lnTo>
                    <a:pt x="66" y="51"/>
                  </a:lnTo>
                  <a:lnTo>
                    <a:pt x="72" y="57"/>
                  </a:lnTo>
                  <a:lnTo>
                    <a:pt x="72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5" name="Freeform 226"/>
            <p:cNvSpPr>
              <a:spLocks/>
            </p:cNvSpPr>
            <p:nvPr/>
          </p:nvSpPr>
          <p:spPr bwMode="auto">
            <a:xfrm>
              <a:off x="496" y="1162"/>
              <a:ext cx="25" cy="26"/>
            </a:xfrm>
            <a:custGeom>
              <a:avLst/>
              <a:gdLst>
                <a:gd name="T0" fmla="*/ 0 w 51"/>
                <a:gd name="T1" fmla="*/ 0 h 54"/>
                <a:gd name="T2" fmla="*/ 0 w 51"/>
                <a:gd name="T3" fmla="*/ 0 h 54"/>
                <a:gd name="T4" fmla="*/ 0 w 51"/>
                <a:gd name="T5" fmla="*/ 0 h 54"/>
                <a:gd name="T6" fmla="*/ 0 w 51"/>
                <a:gd name="T7" fmla="*/ 0 h 54"/>
                <a:gd name="T8" fmla="*/ 0 w 51"/>
                <a:gd name="T9" fmla="*/ 0 h 54"/>
                <a:gd name="T10" fmla="*/ 0 w 51"/>
                <a:gd name="T11" fmla="*/ 0 h 54"/>
                <a:gd name="T12" fmla="*/ 0 w 51"/>
                <a:gd name="T13" fmla="*/ 0 h 54"/>
                <a:gd name="T14" fmla="*/ 0 w 51"/>
                <a:gd name="T15" fmla="*/ 0 h 54"/>
                <a:gd name="T16" fmla="*/ 0 w 51"/>
                <a:gd name="T17" fmla="*/ 0 h 54"/>
                <a:gd name="T18" fmla="*/ 0 w 51"/>
                <a:gd name="T19" fmla="*/ 0 h 54"/>
                <a:gd name="T20" fmla="*/ 0 w 51"/>
                <a:gd name="T21" fmla="*/ 0 h 54"/>
                <a:gd name="T22" fmla="*/ 0 w 51"/>
                <a:gd name="T23" fmla="*/ 0 h 54"/>
                <a:gd name="T24" fmla="*/ 0 w 51"/>
                <a:gd name="T25" fmla="*/ 0 h 54"/>
                <a:gd name="T26" fmla="*/ 0 w 51"/>
                <a:gd name="T27" fmla="*/ 0 h 54"/>
                <a:gd name="T28" fmla="*/ 0 w 51"/>
                <a:gd name="T29" fmla="*/ 0 h 54"/>
                <a:gd name="T30" fmla="*/ 0 w 51"/>
                <a:gd name="T31" fmla="*/ 0 h 54"/>
                <a:gd name="T32" fmla="*/ 0 w 51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54"/>
                <a:gd name="T53" fmla="*/ 51 w 51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54">
                  <a:moveTo>
                    <a:pt x="51" y="54"/>
                  </a:moveTo>
                  <a:lnTo>
                    <a:pt x="46" y="54"/>
                  </a:lnTo>
                  <a:lnTo>
                    <a:pt x="40" y="49"/>
                  </a:lnTo>
                  <a:lnTo>
                    <a:pt x="31" y="43"/>
                  </a:lnTo>
                  <a:lnTo>
                    <a:pt x="22" y="34"/>
                  </a:lnTo>
                  <a:lnTo>
                    <a:pt x="14" y="25"/>
                  </a:lnTo>
                  <a:lnTo>
                    <a:pt x="7" y="14"/>
                  </a:lnTo>
                  <a:lnTo>
                    <a:pt x="2" y="7"/>
                  </a:lnTo>
                  <a:lnTo>
                    <a:pt x="0" y="0"/>
                  </a:lnTo>
                  <a:lnTo>
                    <a:pt x="5" y="7"/>
                  </a:lnTo>
                  <a:lnTo>
                    <a:pt x="13" y="13"/>
                  </a:lnTo>
                  <a:lnTo>
                    <a:pt x="22" y="20"/>
                  </a:lnTo>
                  <a:lnTo>
                    <a:pt x="29" y="28"/>
                  </a:lnTo>
                  <a:lnTo>
                    <a:pt x="37" y="36"/>
                  </a:lnTo>
                  <a:lnTo>
                    <a:pt x="45" y="43"/>
                  </a:lnTo>
                  <a:lnTo>
                    <a:pt x="49" y="49"/>
                  </a:lnTo>
                  <a:lnTo>
                    <a:pt x="51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6" name="Freeform 227"/>
            <p:cNvSpPr>
              <a:spLocks/>
            </p:cNvSpPr>
            <p:nvPr/>
          </p:nvSpPr>
          <p:spPr bwMode="auto">
            <a:xfrm>
              <a:off x="502" y="1153"/>
              <a:ext cx="16" cy="18"/>
            </a:xfrm>
            <a:custGeom>
              <a:avLst/>
              <a:gdLst>
                <a:gd name="T0" fmla="*/ 1 w 30"/>
                <a:gd name="T1" fmla="*/ 1 h 35"/>
                <a:gd name="T2" fmla="*/ 1 w 30"/>
                <a:gd name="T3" fmla="*/ 1 h 35"/>
                <a:gd name="T4" fmla="*/ 1 w 30"/>
                <a:gd name="T5" fmla="*/ 1 h 35"/>
                <a:gd name="T6" fmla="*/ 0 w 30"/>
                <a:gd name="T7" fmla="*/ 1 h 35"/>
                <a:gd name="T8" fmla="*/ 0 w 30"/>
                <a:gd name="T9" fmla="*/ 0 h 35"/>
                <a:gd name="T10" fmla="*/ 1 w 30"/>
                <a:gd name="T11" fmla="*/ 1 h 35"/>
                <a:gd name="T12" fmla="*/ 1 w 30"/>
                <a:gd name="T13" fmla="*/ 1 h 35"/>
                <a:gd name="T14" fmla="*/ 1 w 30"/>
                <a:gd name="T15" fmla="*/ 1 h 35"/>
                <a:gd name="T16" fmla="*/ 1 w 30"/>
                <a:gd name="T17" fmla="*/ 1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5"/>
                <a:gd name="T29" fmla="*/ 30 w 3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5">
                  <a:moveTo>
                    <a:pt x="30" y="35"/>
                  </a:moveTo>
                  <a:lnTo>
                    <a:pt x="23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20" y="21"/>
                  </a:lnTo>
                  <a:lnTo>
                    <a:pt x="30" y="29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7" name="Freeform 228"/>
            <p:cNvSpPr>
              <a:spLocks/>
            </p:cNvSpPr>
            <p:nvPr/>
          </p:nvSpPr>
          <p:spPr bwMode="auto">
            <a:xfrm>
              <a:off x="486" y="1296"/>
              <a:ext cx="22" cy="19"/>
            </a:xfrm>
            <a:custGeom>
              <a:avLst/>
              <a:gdLst>
                <a:gd name="T0" fmla="*/ 0 w 44"/>
                <a:gd name="T1" fmla="*/ 0 h 38"/>
                <a:gd name="T2" fmla="*/ 1 w 44"/>
                <a:gd name="T3" fmla="*/ 1 h 38"/>
                <a:gd name="T4" fmla="*/ 1 w 44"/>
                <a:gd name="T5" fmla="*/ 1 h 38"/>
                <a:gd name="T6" fmla="*/ 1 w 44"/>
                <a:gd name="T7" fmla="*/ 1 h 38"/>
                <a:gd name="T8" fmla="*/ 1 w 44"/>
                <a:gd name="T9" fmla="*/ 1 h 38"/>
                <a:gd name="T10" fmla="*/ 1 w 44"/>
                <a:gd name="T11" fmla="*/ 1 h 38"/>
                <a:gd name="T12" fmla="*/ 1 w 44"/>
                <a:gd name="T13" fmla="*/ 1 h 38"/>
                <a:gd name="T14" fmla="*/ 1 w 44"/>
                <a:gd name="T15" fmla="*/ 1 h 38"/>
                <a:gd name="T16" fmla="*/ 1 w 44"/>
                <a:gd name="T17" fmla="*/ 1 h 38"/>
                <a:gd name="T18" fmla="*/ 1 w 44"/>
                <a:gd name="T19" fmla="*/ 1 h 38"/>
                <a:gd name="T20" fmla="*/ 1 w 44"/>
                <a:gd name="T21" fmla="*/ 1 h 38"/>
                <a:gd name="T22" fmla="*/ 1 w 44"/>
                <a:gd name="T23" fmla="*/ 1 h 38"/>
                <a:gd name="T24" fmla="*/ 0 w 44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38"/>
                <a:gd name="T41" fmla="*/ 44 w 44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38">
                  <a:moveTo>
                    <a:pt x="0" y="0"/>
                  </a:moveTo>
                  <a:lnTo>
                    <a:pt x="3" y="3"/>
                  </a:lnTo>
                  <a:lnTo>
                    <a:pt x="9" y="6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3"/>
                  </a:lnTo>
                  <a:lnTo>
                    <a:pt x="41" y="29"/>
                  </a:lnTo>
                  <a:lnTo>
                    <a:pt x="44" y="34"/>
                  </a:lnTo>
                  <a:lnTo>
                    <a:pt x="43" y="38"/>
                  </a:lnTo>
                  <a:lnTo>
                    <a:pt x="34" y="38"/>
                  </a:lnTo>
                  <a:lnTo>
                    <a:pt x="21" y="26"/>
                  </a:lnTo>
                  <a:lnTo>
                    <a:pt x="9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8" name="Freeform 229"/>
            <p:cNvSpPr>
              <a:spLocks/>
            </p:cNvSpPr>
            <p:nvPr/>
          </p:nvSpPr>
          <p:spPr bwMode="auto">
            <a:xfrm>
              <a:off x="474" y="1295"/>
              <a:ext cx="11" cy="24"/>
            </a:xfrm>
            <a:custGeom>
              <a:avLst/>
              <a:gdLst>
                <a:gd name="T0" fmla="*/ 1 w 22"/>
                <a:gd name="T1" fmla="*/ 0 h 47"/>
                <a:gd name="T2" fmla="*/ 1 w 22"/>
                <a:gd name="T3" fmla="*/ 1 h 47"/>
                <a:gd name="T4" fmla="*/ 1 w 22"/>
                <a:gd name="T5" fmla="*/ 1 h 47"/>
                <a:gd name="T6" fmla="*/ 0 w 22"/>
                <a:gd name="T7" fmla="*/ 1 h 47"/>
                <a:gd name="T8" fmla="*/ 1 w 22"/>
                <a:gd name="T9" fmla="*/ 1 h 47"/>
                <a:gd name="T10" fmla="*/ 1 w 22"/>
                <a:gd name="T11" fmla="*/ 1 h 47"/>
                <a:gd name="T12" fmla="*/ 1 w 22"/>
                <a:gd name="T13" fmla="*/ 1 h 47"/>
                <a:gd name="T14" fmla="*/ 1 w 22"/>
                <a:gd name="T15" fmla="*/ 1 h 47"/>
                <a:gd name="T16" fmla="*/ 1 w 22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47"/>
                <a:gd name="T29" fmla="*/ 22 w 22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47">
                  <a:moveTo>
                    <a:pt x="22" y="0"/>
                  </a:moveTo>
                  <a:lnTo>
                    <a:pt x="17" y="7"/>
                  </a:lnTo>
                  <a:lnTo>
                    <a:pt x="8" y="23"/>
                  </a:lnTo>
                  <a:lnTo>
                    <a:pt x="0" y="36"/>
                  </a:lnTo>
                  <a:lnTo>
                    <a:pt x="2" y="47"/>
                  </a:lnTo>
                  <a:lnTo>
                    <a:pt x="8" y="44"/>
                  </a:lnTo>
                  <a:lnTo>
                    <a:pt x="14" y="30"/>
                  </a:lnTo>
                  <a:lnTo>
                    <a:pt x="19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79" name="Freeform 230"/>
            <p:cNvSpPr>
              <a:spLocks/>
            </p:cNvSpPr>
            <p:nvPr/>
          </p:nvSpPr>
          <p:spPr bwMode="auto">
            <a:xfrm>
              <a:off x="486" y="1300"/>
              <a:ext cx="7" cy="27"/>
            </a:xfrm>
            <a:custGeom>
              <a:avLst/>
              <a:gdLst>
                <a:gd name="T0" fmla="*/ 0 w 13"/>
                <a:gd name="T1" fmla="*/ 0 h 53"/>
                <a:gd name="T2" fmla="*/ 1 w 13"/>
                <a:gd name="T3" fmla="*/ 1 h 53"/>
                <a:gd name="T4" fmla="*/ 1 w 13"/>
                <a:gd name="T5" fmla="*/ 1 h 53"/>
                <a:gd name="T6" fmla="*/ 1 w 13"/>
                <a:gd name="T7" fmla="*/ 1 h 53"/>
                <a:gd name="T8" fmla="*/ 1 w 13"/>
                <a:gd name="T9" fmla="*/ 1 h 53"/>
                <a:gd name="T10" fmla="*/ 1 w 13"/>
                <a:gd name="T11" fmla="*/ 1 h 53"/>
                <a:gd name="T12" fmla="*/ 1 w 13"/>
                <a:gd name="T13" fmla="*/ 1 h 53"/>
                <a:gd name="T14" fmla="*/ 1 w 13"/>
                <a:gd name="T15" fmla="*/ 1 h 53"/>
                <a:gd name="T16" fmla="*/ 0 w 13"/>
                <a:gd name="T17" fmla="*/ 0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3"/>
                <a:gd name="T29" fmla="*/ 13 w 13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3">
                  <a:moveTo>
                    <a:pt x="0" y="0"/>
                  </a:moveTo>
                  <a:lnTo>
                    <a:pt x="1" y="11"/>
                  </a:lnTo>
                  <a:lnTo>
                    <a:pt x="1" y="29"/>
                  </a:lnTo>
                  <a:lnTo>
                    <a:pt x="3" y="46"/>
                  </a:lnTo>
                  <a:lnTo>
                    <a:pt x="9" y="53"/>
                  </a:lnTo>
                  <a:lnTo>
                    <a:pt x="13" y="47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0" name="Freeform 231"/>
            <p:cNvSpPr>
              <a:spLocks/>
            </p:cNvSpPr>
            <p:nvPr/>
          </p:nvSpPr>
          <p:spPr bwMode="auto">
            <a:xfrm>
              <a:off x="461" y="1287"/>
              <a:ext cx="20" cy="24"/>
            </a:xfrm>
            <a:custGeom>
              <a:avLst/>
              <a:gdLst>
                <a:gd name="T0" fmla="*/ 1 w 40"/>
                <a:gd name="T1" fmla="*/ 0 h 47"/>
                <a:gd name="T2" fmla="*/ 1 w 40"/>
                <a:gd name="T3" fmla="*/ 1 h 47"/>
                <a:gd name="T4" fmla="*/ 1 w 40"/>
                <a:gd name="T5" fmla="*/ 1 h 47"/>
                <a:gd name="T6" fmla="*/ 1 w 40"/>
                <a:gd name="T7" fmla="*/ 1 h 47"/>
                <a:gd name="T8" fmla="*/ 0 w 40"/>
                <a:gd name="T9" fmla="*/ 1 h 47"/>
                <a:gd name="T10" fmla="*/ 0 w 40"/>
                <a:gd name="T11" fmla="*/ 1 h 47"/>
                <a:gd name="T12" fmla="*/ 1 w 40"/>
                <a:gd name="T13" fmla="*/ 1 h 47"/>
                <a:gd name="T14" fmla="*/ 1 w 40"/>
                <a:gd name="T15" fmla="*/ 1 h 47"/>
                <a:gd name="T16" fmla="*/ 1 w 40"/>
                <a:gd name="T17" fmla="*/ 1 h 47"/>
                <a:gd name="T18" fmla="*/ 1 w 40"/>
                <a:gd name="T19" fmla="*/ 1 h 47"/>
                <a:gd name="T20" fmla="*/ 1 w 40"/>
                <a:gd name="T21" fmla="*/ 1 h 47"/>
                <a:gd name="T22" fmla="*/ 1 w 40"/>
                <a:gd name="T23" fmla="*/ 1 h 47"/>
                <a:gd name="T24" fmla="*/ 1 w 40"/>
                <a:gd name="T25" fmla="*/ 0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47"/>
                <a:gd name="T41" fmla="*/ 40 w 40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47">
                  <a:moveTo>
                    <a:pt x="40" y="0"/>
                  </a:moveTo>
                  <a:lnTo>
                    <a:pt x="31" y="15"/>
                  </a:lnTo>
                  <a:lnTo>
                    <a:pt x="20" y="32"/>
                  </a:lnTo>
                  <a:lnTo>
                    <a:pt x="8" y="46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8" y="30"/>
                  </a:lnTo>
                  <a:lnTo>
                    <a:pt x="16" y="23"/>
                  </a:lnTo>
                  <a:lnTo>
                    <a:pt x="23" y="17"/>
                  </a:lnTo>
                  <a:lnTo>
                    <a:pt x="31" y="9"/>
                  </a:lnTo>
                  <a:lnTo>
                    <a:pt x="37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1" name="Freeform 232"/>
            <p:cNvSpPr>
              <a:spLocks/>
            </p:cNvSpPr>
            <p:nvPr/>
          </p:nvSpPr>
          <p:spPr bwMode="auto">
            <a:xfrm>
              <a:off x="463" y="1158"/>
              <a:ext cx="35" cy="7"/>
            </a:xfrm>
            <a:custGeom>
              <a:avLst/>
              <a:gdLst>
                <a:gd name="T0" fmla="*/ 1 w 69"/>
                <a:gd name="T1" fmla="*/ 1 h 14"/>
                <a:gd name="T2" fmla="*/ 1 w 69"/>
                <a:gd name="T3" fmla="*/ 1 h 14"/>
                <a:gd name="T4" fmla="*/ 1 w 69"/>
                <a:gd name="T5" fmla="*/ 1 h 14"/>
                <a:gd name="T6" fmla="*/ 1 w 69"/>
                <a:gd name="T7" fmla="*/ 1 h 14"/>
                <a:gd name="T8" fmla="*/ 1 w 69"/>
                <a:gd name="T9" fmla="*/ 1 h 14"/>
                <a:gd name="T10" fmla="*/ 1 w 69"/>
                <a:gd name="T11" fmla="*/ 1 h 14"/>
                <a:gd name="T12" fmla="*/ 1 w 69"/>
                <a:gd name="T13" fmla="*/ 1 h 14"/>
                <a:gd name="T14" fmla="*/ 1 w 69"/>
                <a:gd name="T15" fmla="*/ 1 h 14"/>
                <a:gd name="T16" fmla="*/ 0 w 69"/>
                <a:gd name="T17" fmla="*/ 1 h 14"/>
                <a:gd name="T18" fmla="*/ 1 w 69"/>
                <a:gd name="T19" fmla="*/ 1 h 14"/>
                <a:gd name="T20" fmla="*/ 1 w 69"/>
                <a:gd name="T21" fmla="*/ 0 h 14"/>
                <a:gd name="T22" fmla="*/ 1 w 69"/>
                <a:gd name="T23" fmla="*/ 0 h 14"/>
                <a:gd name="T24" fmla="*/ 1 w 69"/>
                <a:gd name="T25" fmla="*/ 1 h 14"/>
                <a:gd name="T26" fmla="*/ 1 w 69"/>
                <a:gd name="T27" fmla="*/ 1 h 14"/>
                <a:gd name="T28" fmla="*/ 1 w 69"/>
                <a:gd name="T29" fmla="*/ 1 h 14"/>
                <a:gd name="T30" fmla="*/ 1 w 69"/>
                <a:gd name="T31" fmla="*/ 1 h 14"/>
                <a:gd name="T32" fmla="*/ 1 w 69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14"/>
                <a:gd name="T53" fmla="*/ 69 w 6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14">
                  <a:moveTo>
                    <a:pt x="69" y="12"/>
                  </a:moveTo>
                  <a:lnTo>
                    <a:pt x="61" y="12"/>
                  </a:lnTo>
                  <a:lnTo>
                    <a:pt x="50" y="14"/>
                  </a:lnTo>
                  <a:lnTo>
                    <a:pt x="40" y="14"/>
                  </a:lnTo>
                  <a:lnTo>
                    <a:pt x="29" y="14"/>
                  </a:lnTo>
                  <a:lnTo>
                    <a:pt x="18" y="14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1"/>
                  </a:lnTo>
                  <a:lnTo>
                    <a:pt x="7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8" y="6"/>
                  </a:lnTo>
                  <a:lnTo>
                    <a:pt x="50" y="9"/>
                  </a:lnTo>
                  <a:lnTo>
                    <a:pt x="61" y="10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2" name="Freeform 233"/>
            <p:cNvSpPr>
              <a:spLocks/>
            </p:cNvSpPr>
            <p:nvPr/>
          </p:nvSpPr>
          <p:spPr bwMode="auto">
            <a:xfrm>
              <a:off x="470" y="1144"/>
              <a:ext cx="32" cy="12"/>
            </a:xfrm>
            <a:custGeom>
              <a:avLst/>
              <a:gdLst>
                <a:gd name="T0" fmla="*/ 0 w 66"/>
                <a:gd name="T1" fmla="*/ 1 h 23"/>
                <a:gd name="T2" fmla="*/ 0 w 66"/>
                <a:gd name="T3" fmla="*/ 1 h 23"/>
                <a:gd name="T4" fmla="*/ 0 w 66"/>
                <a:gd name="T5" fmla="*/ 1 h 23"/>
                <a:gd name="T6" fmla="*/ 0 w 66"/>
                <a:gd name="T7" fmla="*/ 1 h 23"/>
                <a:gd name="T8" fmla="*/ 0 w 66"/>
                <a:gd name="T9" fmla="*/ 1 h 23"/>
                <a:gd name="T10" fmla="*/ 0 w 66"/>
                <a:gd name="T11" fmla="*/ 1 h 23"/>
                <a:gd name="T12" fmla="*/ 0 w 66"/>
                <a:gd name="T13" fmla="*/ 1 h 23"/>
                <a:gd name="T14" fmla="*/ 0 w 66"/>
                <a:gd name="T15" fmla="*/ 1 h 23"/>
                <a:gd name="T16" fmla="*/ 0 w 66"/>
                <a:gd name="T17" fmla="*/ 1 h 23"/>
                <a:gd name="T18" fmla="*/ 0 w 66"/>
                <a:gd name="T19" fmla="*/ 0 h 23"/>
                <a:gd name="T20" fmla="*/ 0 w 66"/>
                <a:gd name="T21" fmla="*/ 0 h 23"/>
                <a:gd name="T22" fmla="*/ 0 w 66"/>
                <a:gd name="T23" fmla="*/ 1 h 23"/>
                <a:gd name="T24" fmla="*/ 0 w 66"/>
                <a:gd name="T25" fmla="*/ 1 h 23"/>
                <a:gd name="T26" fmla="*/ 0 w 66"/>
                <a:gd name="T27" fmla="*/ 1 h 23"/>
                <a:gd name="T28" fmla="*/ 0 w 66"/>
                <a:gd name="T29" fmla="*/ 1 h 23"/>
                <a:gd name="T30" fmla="*/ 0 w 66"/>
                <a:gd name="T31" fmla="*/ 1 h 23"/>
                <a:gd name="T32" fmla="*/ 0 w 66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23"/>
                  </a:moveTo>
                  <a:lnTo>
                    <a:pt x="60" y="23"/>
                  </a:lnTo>
                  <a:lnTo>
                    <a:pt x="50" y="22"/>
                  </a:lnTo>
                  <a:lnTo>
                    <a:pt x="40" y="20"/>
                  </a:lnTo>
                  <a:lnTo>
                    <a:pt x="29" y="19"/>
                  </a:lnTo>
                  <a:lnTo>
                    <a:pt x="18" y="16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9" y="8"/>
                  </a:lnTo>
                  <a:lnTo>
                    <a:pt x="41" y="12"/>
                  </a:lnTo>
                  <a:lnTo>
                    <a:pt x="52" y="17"/>
                  </a:lnTo>
                  <a:lnTo>
                    <a:pt x="61" y="22"/>
                  </a:lnTo>
                  <a:lnTo>
                    <a:pt x="66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3" name="Freeform 234"/>
            <p:cNvSpPr>
              <a:spLocks/>
            </p:cNvSpPr>
            <p:nvPr/>
          </p:nvSpPr>
          <p:spPr bwMode="auto">
            <a:xfrm>
              <a:off x="454" y="1175"/>
              <a:ext cx="32" cy="7"/>
            </a:xfrm>
            <a:custGeom>
              <a:avLst/>
              <a:gdLst>
                <a:gd name="T0" fmla="*/ 1 w 64"/>
                <a:gd name="T1" fmla="*/ 1 h 14"/>
                <a:gd name="T2" fmla="*/ 1 w 64"/>
                <a:gd name="T3" fmla="*/ 1 h 14"/>
                <a:gd name="T4" fmla="*/ 1 w 64"/>
                <a:gd name="T5" fmla="*/ 1 h 14"/>
                <a:gd name="T6" fmla="*/ 1 w 64"/>
                <a:gd name="T7" fmla="*/ 1 h 14"/>
                <a:gd name="T8" fmla="*/ 1 w 64"/>
                <a:gd name="T9" fmla="*/ 1 h 14"/>
                <a:gd name="T10" fmla="*/ 1 w 64"/>
                <a:gd name="T11" fmla="*/ 1 h 14"/>
                <a:gd name="T12" fmla="*/ 1 w 64"/>
                <a:gd name="T13" fmla="*/ 1 h 14"/>
                <a:gd name="T14" fmla="*/ 1 w 64"/>
                <a:gd name="T15" fmla="*/ 1 h 14"/>
                <a:gd name="T16" fmla="*/ 0 w 64"/>
                <a:gd name="T17" fmla="*/ 1 h 14"/>
                <a:gd name="T18" fmla="*/ 0 w 64"/>
                <a:gd name="T19" fmla="*/ 1 h 14"/>
                <a:gd name="T20" fmla="*/ 1 w 64"/>
                <a:gd name="T21" fmla="*/ 0 h 14"/>
                <a:gd name="T22" fmla="*/ 1 w 64"/>
                <a:gd name="T23" fmla="*/ 0 h 14"/>
                <a:gd name="T24" fmla="*/ 1 w 64"/>
                <a:gd name="T25" fmla="*/ 1 h 14"/>
                <a:gd name="T26" fmla="*/ 1 w 64"/>
                <a:gd name="T27" fmla="*/ 1 h 14"/>
                <a:gd name="T28" fmla="*/ 1 w 64"/>
                <a:gd name="T29" fmla="*/ 1 h 14"/>
                <a:gd name="T30" fmla="*/ 1 w 64"/>
                <a:gd name="T31" fmla="*/ 1 h 14"/>
                <a:gd name="T32" fmla="*/ 1 w 64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14"/>
                <a:gd name="T53" fmla="*/ 64 w 6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14">
                  <a:moveTo>
                    <a:pt x="64" y="6"/>
                  </a:moveTo>
                  <a:lnTo>
                    <a:pt x="61" y="10"/>
                  </a:lnTo>
                  <a:lnTo>
                    <a:pt x="54" y="11"/>
                  </a:lnTo>
                  <a:lnTo>
                    <a:pt x="45" y="14"/>
                  </a:lnTo>
                  <a:lnTo>
                    <a:pt x="35" y="14"/>
                  </a:lnTo>
                  <a:lnTo>
                    <a:pt x="22" y="14"/>
                  </a:lnTo>
                  <a:lnTo>
                    <a:pt x="13" y="13"/>
                  </a:lnTo>
                  <a:lnTo>
                    <a:pt x="4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35" y="3"/>
                  </a:lnTo>
                  <a:lnTo>
                    <a:pt x="45" y="5"/>
                  </a:lnTo>
                  <a:lnTo>
                    <a:pt x="56" y="6"/>
                  </a:lnTo>
                  <a:lnTo>
                    <a:pt x="6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4" name="Freeform 235"/>
            <p:cNvSpPr>
              <a:spLocks/>
            </p:cNvSpPr>
            <p:nvPr/>
          </p:nvSpPr>
          <p:spPr bwMode="auto">
            <a:xfrm>
              <a:off x="445" y="1191"/>
              <a:ext cx="38" cy="10"/>
            </a:xfrm>
            <a:custGeom>
              <a:avLst/>
              <a:gdLst>
                <a:gd name="T0" fmla="*/ 1 w 75"/>
                <a:gd name="T1" fmla="*/ 0 h 22"/>
                <a:gd name="T2" fmla="*/ 1 w 75"/>
                <a:gd name="T3" fmla="*/ 0 h 22"/>
                <a:gd name="T4" fmla="*/ 1 w 75"/>
                <a:gd name="T5" fmla="*/ 0 h 22"/>
                <a:gd name="T6" fmla="*/ 1 w 75"/>
                <a:gd name="T7" fmla="*/ 0 h 22"/>
                <a:gd name="T8" fmla="*/ 1 w 75"/>
                <a:gd name="T9" fmla="*/ 0 h 22"/>
                <a:gd name="T10" fmla="*/ 1 w 75"/>
                <a:gd name="T11" fmla="*/ 0 h 22"/>
                <a:gd name="T12" fmla="*/ 1 w 75"/>
                <a:gd name="T13" fmla="*/ 0 h 22"/>
                <a:gd name="T14" fmla="*/ 1 w 75"/>
                <a:gd name="T15" fmla="*/ 0 h 22"/>
                <a:gd name="T16" fmla="*/ 0 w 75"/>
                <a:gd name="T17" fmla="*/ 0 h 22"/>
                <a:gd name="T18" fmla="*/ 1 w 75"/>
                <a:gd name="T19" fmla="*/ 0 h 22"/>
                <a:gd name="T20" fmla="*/ 1 w 75"/>
                <a:gd name="T21" fmla="*/ 0 h 22"/>
                <a:gd name="T22" fmla="*/ 1 w 75"/>
                <a:gd name="T23" fmla="*/ 0 h 22"/>
                <a:gd name="T24" fmla="*/ 1 w 75"/>
                <a:gd name="T25" fmla="*/ 0 h 22"/>
                <a:gd name="T26" fmla="*/ 1 w 75"/>
                <a:gd name="T27" fmla="*/ 0 h 22"/>
                <a:gd name="T28" fmla="*/ 1 w 75"/>
                <a:gd name="T29" fmla="*/ 0 h 22"/>
                <a:gd name="T30" fmla="*/ 1 w 75"/>
                <a:gd name="T31" fmla="*/ 0 h 22"/>
                <a:gd name="T32" fmla="*/ 1 w 75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22"/>
                <a:gd name="T53" fmla="*/ 75 w 7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22">
                  <a:moveTo>
                    <a:pt x="75" y="0"/>
                  </a:moveTo>
                  <a:lnTo>
                    <a:pt x="67" y="5"/>
                  </a:lnTo>
                  <a:lnTo>
                    <a:pt x="57" y="10"/>
                  </a:lnTo>
                  <a:lnTo>
                    <a:pt x="44" y="14"/>
                  </a:lnTo>
                  <a:lnTo>
                    <a:pt x="34" y="19"/>
                  </a:lnTo>
                  <a:lnTo>
                    <a:pt x="22" y="22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9" y="10"/>
                  </a:lnTo>
                  <a:lnTo>
                    <a:pt x="19" y="7"/>
                  </a:lnTo>
                  <a:lnTo>
                    <a:pt x="31" y="5"/>
                  </a:lnTo>
                  <a:lnTo>
                    <a:pt x="44" y="5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5" name="Freeform 236"/>
            <p:cNvSpPr>
              <a:spLocks/>
            </p:cNvSpPr>
            <p:nvPr/>
          </p:nvSpPr>
          <p:spPr bwMode="auto">
            <a:xfrm>
              <a:off x="436" y="1208"/>
              <a:ext cx="40" cy="13"/>
            </a:xfrm>
            <a:custGeom>
              <a:avLst/>
              <a:gdLst>
                <a:gd name="T0" fmla="*/ 0 w 81"/>
                <a:gd name="T1" fmla="*/ 0 h 26"/>
                <a:gd name="T2" fmla="*/ 0 w 81"/>
                <a:gd name="T3" fmla="*/ 1 h 26"/>
                <a:gd name="T4" fmla="*/ 0 w 81"/>
                <a:gd name="T5" fmla="*/ 1 h 26"/>
                <a:gd name="T6" fmla="*/ 0 w 81"/>
                <a:gd name="T7" fmla="*/ 1 h 26"/>
                <a:gd name="T8" fmla="*/ 0 w 81"/>
                <a:gd name="T9" fmla="*/ 1 h 26"/>
                <a:gd name="T10" fmla="*/ 0 w 81"/>
                <a:gd name="T11" fmla="*/ 1 h 26"/>
                <a:gd name="T12" fmla="*/ 0 w 81"/>
                <a:gd name="T13" fmla="*/ 1 h 26"/>
                <a:gd name="T14" fmla="*/ 0 w 81"/>
                <a:gd name="T15" fmla="*/ 1 h 26"/>
                <a:gd name="T16" fmla="*/ 0 w 81"/>
                <a:gd name="T17" fmla="*/ 1 h 26"/>
                <a:gd name="T18" fmla="*/ 0 w 81"/>
                <a:gd name="T19" fmla="*/ 1 h 26"/>
                <a:gd name="T20" fmla="*/ 0 w 81"/>
                <a:gd name="T21" fmla="*/ 1 h 26"/>
                <a:gd name="T22" fmla="*/ 0 w 81"/>
                <a:gd name="T23" fmla="*/ 1 h 26"/>
                <a:gd name="T24" fmla="*/ 0 w 81"/>
                <a:gd name="T25" fmla="*/ 1 h 26"/>
                <a:gd name="T26" fmla="*/ 0 w 81"/>
                <a:gd name="T27" fmla="*/ 1 h 26"/>
                <a:gd name="T28" fmla="*/ 0 w 81"/>
                <a:gd name="T29" fmla="*/ 1 h 26"/>
                <a:gd name="T30" fmla="*/ 0 w 81"/>
                <a:gd name="T31" fmla="*/ 1 h 26"/>
                <a:gd name="T32" fmla="*/ 0 w 81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26"/>
                <a:gd name="T53" fmla="*/ 81 w 8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26">
                  <a:moveTo>
                    <a:pt x="81" y="0"/>
                  </a:moveTo>
                  <a:lnTo>
                    <a:pt x="73" y="3"/>
                  </a:lnTo>
                  <a:lnTo>
                    <a:pt x="62" y="9"/>
                  </a:lnTo>
                  <a:lnTo>
                    <a:pt x="49" y="14"/>
                  </a:lnTo>
                  <a:lnTo>
                    <a:pt x="35" y="20"/>
                  </a:lnTo>
                  <a:lnTo>
                    <a:pt x="21" y="23"/>
                  </a:lnTo>
                  <a:lnTo>
                    <a:pt x="11" y="26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8" y="6"/>
                  </a:lnTo>
                  <a:lnTo>
                    <a:pt x="52" y="5"/>
                  </a:lnTo>
                  <a:lnTo>
                    <a:pt x="64" y="3"/>
                  </a:lnTo>
                  <a:lnTo>
                    <a:pt x="75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6" name="Freeform 237"/>
            <p:cNvSpPr>
              <a:spLocks/>
            </p:cNvSpPr>
            <p:nvPr/>
          </p:nvSpPr>
          <p:spPr bwMode="auto">
            <a:xfrm>
              <a:off x="433" y="1238"/>
              <a:ext cx="43" cy="23"/>
            </a:xfrm>
            <a:custGeom>
              <a:avLst/>
              <a:gdLst>
                <a:gd name="T0" fmla="*/ 0 w 87"/>
                <a:gd name="T1" fmla="*/ 0 h 46"/>
                <a:gd name="T2" fmla="*/ 0 w 87"/>
                <a:gd name="T3" fmla="*/ 1 h 46"/>
                <a:gd name="T4" fmla="*/ 0 w 87"/>
                <a:gd name="T5" fmla="*/ 1 h 46"/>
                <a:gd name="T6" fmla="*/ 0 w 87"/>
                <a:gd name="T7" fmla="*/ 1 h 46"/>
                <a:gd name="T8" fmla="*/ 0 w 87"/>
                <a:gd name="T9" fmla="*/ 1 h 46"/>
                <a:gd name="T10" fmla="*/ 0 w 87"/>
                <a:gd name="T11" fmla="*/ 1 h 46"/>
                <a:gd name="T12" fmla="*/ 0 w 87"/>
                <a:gd name="T13" fmla="*/ 1 h 46"/>
                <a:gd name="T14" fmla="*/ 0 w 87"/>
                <a:gd name="T15" fmla="*/ 1 h 46"/>
                <a:gd name="T16" fmla="*/ 0 w 87"/>
                <a:gd name="T17" fmla="*/ 1 h 46"/>
                <a:gd name="T18" fmla="*/ 0 w 87"/>
                <a:gd name="T19" fmla="*/ 1 h 46"/>
                <a:gd name="T20" fmla="*/ 0 w 87"/>
                <a:gd name="T21" fmla="*/ 1 h 46"/>
                <a:gd name="T22" fmla="*/ 0 w 87"/>
                <a:gd name="T23" fmla="*/ 1 h 46"/>
                <a:gd name="T24" fmla="*/ 0 w 87"/>
                <a:gd name="T25" fmla="*/ 1 h 46"/>
                <a:gd name="T26" fmla="*/ 0 w 87"/>
                <a:gd name="T27" fmla="*/ 1 h 46"/>
                <a:gd name="T28" fmla="*/ 0 w 87"/>
                <a:gd name="T29" fmla="*/ 1 h 46"/>
                <a:gd name="T30" fmla="*/ 0 w 87"/>
                <a:gd name="T31" fmla="*/ 1 h 46"/>
                <a:gd name="T32" fmla="*/ 0 w 87"/>
                <a:gd name="T33" fmla="*/ 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46"/>
                <a:gd name="T53" fmla="*/ 87 w 8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46">
                  <a:moveTo>
                    <a:pt x="87" y="0"/>
                  </a:moveTo>
                  <a:lnTo>
                    <a:pt x="79" y="8"/>
                  </a:lnTo>
                  <a:lnTo>
                    <a:pt x="67" y="17"/>
                  </a:lnTo>
                  <a:lnTo>
                    <a:pt x="55" y="25"/>
                  </a:lnTo>
                  <a:lnTo>
                    <a:pt x="39" y="32"/>
                  </a:lnTo>
                  <a:lnTo>
                    <a:pt x="26" y="40"/>
                  </a:lnTo>
                  <a:lnTo>
                    <a:pt x="14" y="44"/>
                  </a:lnTo>
                  <a:lnTo>
                    <a:pt x="4" y="46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10" y="34"/>
                  </a:lnTo>
                  <a:lnTo>
                    <a:pt x="23" y="28"/>
                  </a:lnTo>
                  <a:lnTo>
                    <a:pt x="38" y="22"/>
                  </a:lnTo>
                  <a:lnTo>
                    <a:pt x="55" y="17"/>
                  </a:lnTo>
                  <a:lnTo>
                    <a:pt x="68" y="11"/>
                  </a:lnTo>
                  <a:lnTo>
                    <a:pt x="81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7" name="Freeform 238"/>
            <p:cNvSpPr>
              <a:spLocks/>
            </p:cNvSpPr>
            <p:nvPr/>
          </p:nvSpPr>
          <p:spPr bwMode="auto">
            <a:xfrm>
              <a:off x="440" y="1273"/>
              <a:ext cx="40" cy="26"/>
            </a:xfrm>
            <a:custGeom>
              <a:avLst/>
              <a:gdLst>
                <a:gd name="T0" fmla="*/ 1 w 80"/>
                <a:gd name="T1" fmla="*/ 0 h 52"/>
                <a:gd name="T2" fmla="*/ 1 w 80"/>
                <a:gd name="T3" fmla="*/ 1 h 52"/>
                <a:gd name="T4" fmla="*/ 1 w 80"/>
                <a:gd name="T5" fmla="*/ 1 h 52"/>
                <a:gd name="T6" fmla="*/ 1 w 80"/>
                <a:gd name="T7" fmla="*/ 1 h 52"/>
                <a:gd name="T8" fmla="*/ 1 w 80"/>
                <a:gd name="T9" fmla="*/ 1 h 52"/>
                <a:gd name="T10" fmla="*/ 1 w 80"/>
                <a:gd name="T11" fmla="*/ 1 h 52"/>
                <a:gd name="T12" fmla="*/ 1 w 80"/>
                <a:gd name="T13" fmla="*/ 1 h 52"/>
                <a:gd name="T14" fmla="*/ 1 w 80"/>
                <a:gd name="T15" fmla="*/ 1 h 52"/>
                <a:gd name="T16" fmla="*/ 0 w 80"/>
                <a:gd name="T17" fmla="*/ 1 h 52"/>
                <a:gd name="T18" fmla="*/ 1 w 80"/>
                <a:gd name="T19" fmla="*/ 1 h 52"/>
                <a:gd name="T20" fmla="*/ 1 w 80"/>
                <a:gd name="T21" fmla="*/ 1 h 52"/>
                <a:gd name="T22" fmla="*/ 1 w 80"/>
                <a:gd name="T23" fmla="*/ 1 h 52"/>
                <a:gd name="T24" fmla="*/ 1 w 80"/>
                <a:gd name="T25" fmla="*/ 1 h 52"/>
                <a:gd name="T26" fmla="*/ 1 w 80"/>
                <a:gd name="T27" fmla="*/ 1 h 52"/>
                <a:gd name="T28" fmla="*/ 1 w 80"/>
                <a:gd name="T29" fmla="*/ 1 h 52"/>
                <a:gd name="T30" fmla="*/ 1 w 80"/>
                <a:gd name="T31" fmla="*/ 1 h 52"/>
                <a:gd name="T32" fmla="*/ 1 w 80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2"/>
                <a:gd name="T53" fmla="*/ 80 w 80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2">
                  <a:moveTo>
                    <a:pt x="80" y="0"/>
                  </a:moveTo>
                  <a:lnTo>
                    <a:pt x="74" y="7"/>
                  </a:lnTo>
                  <a:lnTo>
                    <a:pt x="64" y="16"/>
                  </a:lnTo>
                  <a:lnTo>
                    <a:pt x="51" y="25"/>
                  </a:lnTo>
                  <a:lnTo>
                    <a:pt x="38" y="34"/>
                  </a:lnTo>
                  <a:lnTo>
                    <a:pt x="24" y="43"/>
                  </a:lnTo>
                  <a:lnTo>
                    <a:pt x="13" y="49"/>
                  </a:lnTo>
                  <a:lnTo>
                    <a:pt x="4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36" y="22"/>
                  </a:lnTo>
                  <a:lnTo>
                    <a:pt x="50" y="16"/>
                  </a:lnTo>
                  <a:lnTo>
                    <a:pt x="64" y="10"/>
                  </a:lnTo>
                  <a:lnTo>
                    <a:pt x="74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8" name="Freeform 239"/>
            <p:cNvSpPr>
              <a:spLocks/>
            </p:cNvSpPr>
            <p:nvPr/>
          </p:nvSpPr>
          <p:spPr bwMode="auto">
            <a:xfrm>
              <a:off x="438" y="1223"/>
              <a:ext cx="37" cy="22"/>
            </a:xfrm>
            <a:custGeom>
              <a:avLst/>
              <a:gdLst>
                <a:gd name="T0" fmla="*/ 1 w 74"/>
                <a:gd name="T1" fmla="*/ 0 h 44"/>
                <a:gd name="T2" fmla="*/ 1 w 74"/>
                <a:gd name="T3" fmla="*/ 1 h 44"/>
                <a:gd name="T4" fmla="*/ 1 w 74"/>
                <a:gd name="T5" fmla="*/ 1 h 44"/>
                <a:gd name="T6" fmla="*/ 1 w 74"/>
                <a:gd name="T7" fmla="*/ 1 h 44"/>
                <a:gd name="T8" fmla="*/ 1 w 74"/>
                <a:gd name="T9" fmla="*/ 1 h 44"/>
                <a:gd name="T10" fmla="*/ 1 w 74"/>
                <a:gd name="T11" fmla="*/ 1 h 44"/>
                <a:gd name="T12" fmla="*/ 1 w 74"/>
                <a:gd name="T13" fmla="*/ 1 h 44"/>
                <a:gd name="T14" fmla="*/ 1 w 74"/>
                <a:gd name="T15" fmla="*/ 1 h 44"/>
                <a:gd name="T16" fmla="*/ 0 w 74"/>
                <a:gd name="T17" fmla="*/ 1 h 44"/>
                <a:gd name="T18" fmla="*/ 1 w 74"/>
                <a:gd name="T19" fmla="*/ 1 h 44"/>
                <a:gd name="T20" fmla="*/ 1 w 74"/>
                <a:gd name="T21" fmla="*/ 1 h 44"/>
                <a:gd name="T22" fmla="*/ 1 w 74"/>
                <a:gd name="T23" fmla="*/ 1 h 44"/>
                <a:gd name="T24" fmla="*/ 1 w 74"/>
                <a:gd name="T25" fmla="*/ 1 h 44"/>
                <a:gd name="T26" fmla="*/ 1 w 74"/>
                <a:gd name="T27" fmla="*/ 1 h 44"/>
                <a:gd name="T28" fmla="*/ 1 w 74"/>
                <a:gd name="T29" fmla="*/ 1 h 44"/>
                <a:gd name="T30" fmla="*/ 1 w 74"/>
                <a:gd name="T31" fmla="*/ 1 h 44"/>
                <a:gd name="T32" fmla="*/ 1 w 74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4"/>
                <a:gd name="T53" fmla="*/ 74 w 74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4">
                  <a:moveTo>
                    <a:pt x="74" y="0"/>
                  </a:moveTo>
                  <a:lnTo>
                    <a:pt x="68" y="6"/>
                  </a:lnTo>
                  <a:lnTo>
                    <a:pt x="57" y="13"/>
                  </a:lnTo>
                  <a:lnTo>
                    <a:pt x="46" y="21"/>
                  </a:lnTo>
                  <a:lnTo>
                    <a:pt x="33" y="30"/>
                  </a:lnTo>
                  <a:lnTo>
                    <a:pt x="22" y="38"/>
                  </a:lnTo>
                  <a:lnTo>
                    <a:pt x="11" y="42"/>
                  </a:lnTo>
                  <a:lnTo>
                    <a:pt x="4" y="44"/>
                  </a:lnTo>
                  <a:lnTo>
                    <a:pt x="0" y="41"/>
                  </a:lnTo>
                  <a:lnTo>
                    <a:pt x="4" y="35"/>
                  </a:lnTo>
                  <a:lnTo>
                    <a:pt x="10" y="29"/>
                  </a:lnTo>
                  <a:lnTo>
                    <a:pt x="20" y="23"/>
                  </a:lnTo>
                  <a:lnTo>
                    <a:pt x="34" y="16"/>
                  </a:lnTo>
                  <a:lnTo>
                    <a:pt x="46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89" name="Freeform 240"/>
            <p:cNvSpPr>
              <a:spLocks/>
            </p:cNvSpPr>
            <p:nvPr/>
          </p:nvSpPr>
          <p:spPr bwMode="auto">
            <a:xfrm>
              <a:off x="472" y="1224"/>
              <a:ext cx="53" cy="34"/>
            </a:xfrm>
            <a:custGeom>
              <a:avLst/>
              <a:gdLst>
                <a:gd name="T0" fmla="*/ 1 w 106"/>
                <a:gd name="T1" fmla="*/ 1 h 67"/>
                <a:gd name="T2" fmla="*/ 1 w 106"/>
                <a:gd name="T3" fmla="*/ 1 h 67"/>
                <a:gd name="T4" fmla="*/ 1 w 106"/>
                <a:gd name="T5" fmla="*/ 1 h 67"/>
                <a:gd name="T6" fmla="*/ 1 w 106"/>
                <a:gd name="T7" fmla="*/ 1 h 67"/>
                <a:gd name="T8" fmla="*/ 1 w 106"/>
                <a:gd name="T9" fmla="*/ 1 h 67"/>
                <a:gd name="T10" fmla="*/ 1 w 106"/>
                <a:gd name="T11" fmla="*/ 1 h 67"/>
                <a:gd name="T12" fmla="*/ 1 w 106"/>
                <a:gd name="T13" fmla="*/ 1 h 67"/>
                <a:gd name="T14" fmla="*/ 1 w 106"/>
                <a:gd name="T15" fmla="*/ 1 h 67"/>
                <a:gd name="T16" fmla="*/ 0 w 106"/>
                <a:gd name="T17" fmla="*/ 0 h 67"/>
                <a:gd name="T18" fmla="*/ 1 w 106"/>
                <a:gd name="T19" fmla="*/ 1 h 67"/>
                <a:gd name="T20" fmla="*/ 1 w 106"/>
                <a:gd name="T21" fmla="*/ 1 h 67"/>
                <a:gd name="T22" fmla="*/ 1 w 106"/>
                <a:gd name="T23" fmla="*/ 1 h 67"/>
                <a:gd name="T24" fmla="*/ 1 w 106"/>
                <a:gd name="T25" fmla="*/ 1 h 67"/>
                <a:gd name="T26" fmla="*/ 1 w 106"/>
                <a:gd name="T27" fmla="*/ 1 h 67"/>
                <a:gd name="T28" fmla="*/ 1 w 106"/>
                <a:gd name="T29" fmla="*/ 1 h 67"/>
                <a:gd name="T30" fmla="*/ 1 w 106"/>
                <a:gd name="T31" fmla="*/ 1 h 67"/>
                <a:gd name="T32" fmla="*/ 1 w 106"/>
                <a:gd name="T33" fmla="*/ 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"/>
                <a:gd name="T52" fmla="*/ 0 h 67"/>
                <a:gd name="T53" fmla="*/ 106 w 10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" h="67">
                  <a:moveTo>
                    <a:pt x="106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19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7" y="44"/>
                  </a:lnTo>
                  <a:lnTo>
                    <a:pt x="93" y="53"/>
                  </a:lnTo>
                  <a:lnTo>
                    <a:pt x="103" y="6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0" name="Freeform 241"/>
            <p:cNvSpPr>
              <a:spLocks/>
            </p:cNvSpPr>
            <p:nvPr/>
          </p:nvSpPr>
          <p:spPr bwMode="auto">
            <a:xfrm>
              <a:off x="474" y="1252"/>
              <a:ext cx="42" cy="29"/>
            </a:xfrm>
            <a:custGeom>
              <a:avLst/>
              <a:gdLst>
                <a:gd name="T0" fmla="*/ 1 w 84"/>
                <a:gd name="T1" fmla="*/ 1 h 58"/>
                <a:gd name="T2" fmla="*/ 1 w 84"/>
                <a:gd name="T3" fmla="*/ 1 h 58"/>
                <a:gd name="T4" fmla="*/ 1 w 84"/>
                <a:gd name="T5" fmla="*/ 1 h 58"/>
                <a:gd name="T6" fmla="*/ 1 w 84"/>
                <a:gd name="T7" fmla="*/ 1 h 58"/>
                <a:gd name="T8" fmla="*/ 1 w 84"/>
                <a:gd name="T9" fmla="*/ 1 h 58"/>
                <a:gd name="T10" fmla="*/ 1 w 84"/>
                <a:gd name="T11" fmla="*/ 1 h 58"/>
                <a:gd name="T12" fmla="*/ 1 w 84"/>
                <a:gd name="T13" fmla="*/ 1 h 58"/>
                <a:gd name="T14" fmla="*/ 1 w 84"/>
                <a:gd name="T15" fmla="*/ 1 h 58"/>
                <a:gd name="T16" fmla="*/ 0 w 84"/>
                <a:gd name="T17" fmla="*/ 0 h 58"/>
                <a:gd name="T18" fmla="*/ 1 w 84"/>
                <a:gd name="T19" fmla="*/ 1 h 58"/>
                <a:gd name="T20" fmla="*/ 1 w 84"/>
                <a:gd name="T21" fmla="*/ 1 h 58"/>
                <a:gd name="T22" fmla="*/ 1 w 84"/>
                <a:gd name="T23" fmla="*/ 1 h 58"/>
                <a:gd name="T24" fmla="*/ 1 w 84"/>
                <a:gd name="T25" fmla="*/ 1 h 58"/>
                <a:gd name="T26" fmla="*/ 1 w 84"/>
                <a:gd name="T27" fmla="*/ 1 h 58"/>
                <a:gd name="T28" fmla="*/ 1 w 84"/>
                <a:gd name="T29" fmla="*/ 1 h 58"/>
                <a:gd name="T30" fmla="*/ 1 w 84"/>
                <a:gd name="T31" fmla="*/ 1 h 58"/>
                <a:gd name="T32" fmla="*/ 1 w 84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58"/>
                <a:gd name="T53" fmla="*/ 84 w 84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58">
                  <a:moveTo>
                    <a:pt x="84" y="58"/>
                  </a:moveTo>
                  <a:lnTo>
                    <a:pt x="80" y="58"/>
                  </a:lnTo>
                  <a:lnTo>
                    <a:pt x="72" y="56"/>
                  </a:lnTo>
                  <a:lnTo>
                    <a:pt x="60" y="52"/>
                  </a:lnTo>
                  <a:lnTo>
                    <a:pt x="46" y="44"/>
                  </a:lnTo>
                  <a:lnTo>
                    <a:pt x="32" y="35"/>
                  </a:lnTo>
                  <a:lnTo>
                    <a:pt x="19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2" y="15"/>
                  </a:lnTo>
                  <a:lnTo>
                    <a:pt x="37" y="24"/>
                  </a:lnTo>
                  <a:lnTo>
                    <a:pt x="51" y="33"/>
                  </a:lnTo>
                  <a:lnTo>
                    <a:pt x="64" y="41"/>
                  </a:lnTo>
                  <a:lnTo>
                    <a:pt x="75" y="49"/>
                  </a:lnTo>
                  <a:lnTo>
                    <a:pt x="83" y="55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1" name="Freeform 242"/>
            <p:cNvSpPr>
              <a:spLocks/>
            </p:cNvSpPr>
            <p:nvPr/>
          </p:nvSpPr>
          <p:spPr bwMode="auto">
            <a:xfrm>
              <a:off x="437" y="1256"/>
              <a:ext cx="40" cy="26"/>
            </a:xfrm>
            <a:custGeom>
              <a:avLst/>
              <a:gdLst>
                <a:gd name="T0" fmla="*/ 1 w 79"/>
                <a:gd name="T1" fmla="*/ 0 h 52"/>
                <a:gd name="T2" fmla="*/ 1 w 79"/>
                <a:gd name="T3" fmla="*/ 1 h 52"/>
                <a:gd name="T4" fmla="*/ 1 w 79"/>
                <a:gd name="T5" fmla="*/ 1 h 52"/>
                <a:gd name="T6" fmla="*/ 1 w 79"/>
                <a:gd name="T7" fmla="*/ 1 h 52"/>
                <a:gd name="T8" fmla="*/ 1 w 79"/>
                <a:gd name="T9" fmla="*/ 1 h 52"/>
                <a:gd name="T10" fmla="*/ 1 w 79"/>
                <a:gd name="T11" fmla="*/ 1 h 52"/>
                <a:gd name="T12" fmla="*/ 1 w 79"/>
                <a:gd name="T13" fmla="*/ 1 h 52"/>
                <a:gd name="T14" fmla="*/ 1 w 79"/>
                <a:gd name="T15" fmla="*/ 1 h 52"/>
                <a:gd name="T16" fmla="*/ 0 w 79"/>
                <a:gd name="T17" fmla="*/ 1 h 52"/>
                <a:gd name="T18" fmla="*/ 1 w 79"/>
                <a:gd name="T19" fmla="*/ 1 h 52"/>
                <a:gd name="T20" fmla="*/ 1 w 79"/>
                <a:gd name="T21" fmla="*/ 1 h 52"/>
                <a:gd name="T22" fmla="*/ 1 w 79"/>
                <a:gd name="T23" fmla="*/ 1 h 52"/>
                <a:gd name="T24" fmla="*/ 1 w 79"/>
                <a:gd name="T25" fmla="*/ 1 h 52"/>
                <a:gd name="T26" fmla="*/ 1 w 79"/>
                <a:gd name="T27" fmla="*/ 1 h 52"/>
                <a:gd name="T28" fmla="*/ 1 w 79"/>
                <a:gd name="T29" fmla="*/ 1 h 52"/>
                <a:gd name="T30" fmla="*/ 1 w 79"/>
                <a:gd name="T31" fmla="*/ 1 h 52"/>
                <a:gd name="T32" fmla="*/ 1 w 79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2"/>
                <a:gd name="T53" fmla="*/ 79 w 7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2">
                  <a:moveTo>
                    <a:pt x="79" y="0"/>
                  </a:moveTo>
                  <a:lnTo>
                    <a:pt x="73" y="6"/>
                  </a:lnTo>
                  <a:lnTo>
                    <a:pt x="63" y="16"/>
                  </a:lnTo>
                  <a:lnTo>
                    <a:pt x="50" y="25"/>
                  </a:lnTo>
                  <a:lnTo>
                    <a:pt x="38" y="35"/>
                  </a:lnTo>
                  <a:lnTo>
                    <a:pt x="24" y="43"/>
                  </a:lnTo>
                  <a:lnTo>
                    <a:pt x="14" y="49"/>
                  </a:lnTo>
                  <a:lnTo>
                    <a:pt x="5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8" y="37"/>
                  </a:lnTo>
                  <a:lnTo>
                    <a:pt x="20" y="31"/>
                  </a:lnTo>
                  <a:lnTo>
                    <a:pt x="35" y="23"/>
                  </a:lnTo>
                  <a:lnTo>
                    <a:pt x="49" y="16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2" name="Freeform 243"/>
            <p:cNvSpPr>
              <a:spLocks/>
            </p:cNvSpPr>
            <p:nvPr/>
          </p:nvSpPr>
          <p:spPr bwMode="auto">
            <a:xfrm>
              <a:off x="529" y="1286"/>
              <a:ext cx="32" cy="133"/>
            </a:xfrm>
            <a:custGeom>
              <a:avLst/>
              <a:gdLst>
                <a:gd name="T0" fmla="*/ 1 w 64"/>
                <a:gd name="T1" fmla="*/ 0 h 266"/>
                <a:gd name="T2" fmla="*/ 1 w 64"/>
                <a:gd name="T3" fmla="*/ 0 h 266"/>
                <a:gd name="T4" fmla="*/ 1 w 64"/>
                <a:gd name="T5" fmla="*/ 1 h 266"/>
                <a:gd name="T6" fmla="*/ 1 w 64"/>
                <a:gd name="T7" fmla="*/ 1 h 266"/>
                <a:gd name="T8" fmla="*/ 1 w 64"/>
                <a:gd name="T9" fmla="*/ 1 h 266"/>
                <a:gd name="T10" fmla="*/ 1 w 64"/>
                <a:gd name="T11" fmla="*/ 1 h 266"/>
                <a:gd name="T12" fmla="*/ 1 w 64"/>
                <a:gd name="T13" fmla="*/ 1 h 266"/>
                <a:gd name="T14" fmla="*/ 1 w 64"/>
                <a:gd name="T15" fmla="*/ 1 h 266"/>
                <a:gd name="T16" fmla="*/ 1 w 64"/>
                <a:gd name="T17" fmla="*/ 1 h 266"/>
                <a:gd name="T18" fmla="*/ 1 w 64"/>
                <a:gd name="T19" fmla="*/ 1 h 266"/>
                <a:gd name="T20" fmla="*/ 1 w 64"/>
                <a:gd name="T21" fmla="*/ 1 h 266"/>
                <a:gd name="T22" fmla="*/ 1 w 64"/>
                <a:gd name="T23" fmla="*/ 1 h 266"/>
                <a:gd name="T24" fmla="*/ 1 w 64"/>
                <a:gd name="T25" fmla="*/ 1 h 266"/>
                <a:gd name="T26" fmla="*/ 1 w 64"/>
                <a:gd name="T27" fmla="*/ 1 h 266"/>
                <a:gd name="T28" fmla="*/ 1 w 64"/>
                <a:gd name="T29" fmla="*/ 1 h 266"/>
                <a:gd name="T30" fmla="*/ 1 w 64"/>
                <a:gd name="T31" fmla="*/ 1 h 266"/>
                <a:gd name="T32" fmla="*/ 0 w 64"/>
                <a:gd name="T33" fmla="*/ 1 h 266"/>
                <a:gd name="T34" fmla="*/ 1 w 64"/>
                <a:gd name="T35" fmla="*/ 1 h 266"/>
                <a:gd name="T36" fmla="*/ 1 w 64"/>
                <a:gd name="T37" fmla="*/ 1 h 266"/>
                <a:gd name="T38" fmla="*/ 1 w 64"/>
                <a:gd name="T39" fmla="*/ 1 h 266"/>
                <a:gd name="T40" fmla="*/ 1 w 64"/>
                <a:gd name="T41" fmla="*/ 0 h 2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6"/>
                <a:gd name="T65" fmla="*/ 64 w 64"/>
                <a:gd name="T66" fmla="*/ 266 h 2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6">
                  <a:moveTo>
                    <a:pt x="58" y="0"/>
                  </a:moveTo>
                  <a:lnTo>
                    <a:pt x="60" y="0"/>
                  </a:lnTo>
                  <a:lnTo>
                    <a:pt x="63" y="2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38" y="39"/>
                  </a:lnTo>
                  <a:lnTo>
                    <a:pt x="21" y="74"/>
                  </a:lnTo>
                  <a:lnTo>
                    <a:pt x="14" y="110"/>
                  </a:lnTo>
                  <a:lnTo>
                    <a:pt x="11" y="146"/>
                  </a:lnTo>
                  <a:lnTo>
                    <a:pt x="14" y="181"/>
                  </a:lnTo>
                  <a:lnTo>
                    <a:pt x="18" y="213"/>
                  </a:lnTo>
                  <a:lnTo>
                    <a:pt x="26" y="242"/>
                  </a:lnTo>
                  <a:lnTo>
                    <a:pt x="32" y="266"/>
                  </a:lnTo>
                  <a:lnTo>
                    <a:pt x="18" y="249"/>
                  </a:lnTo>
                  <a:lnTo>
                    <a:pt x="8" y="222"/>
                  </a:lnTo>
                  <a:lnTo>
                    <a:pt x="2" y="184"/>
                  </a:lnTo>
                  <a:lnTo>
                    <a:pt x="0" y="142"/>
                  </a:lnTo>
                  <a:lnTo>
                    <a:pt x="5" y="100"/>
                  </a:lnTo>
                  <a:lnTo>
                    <a:pt x="15" y="58"/>
                  </a:lnTo>
                  <a:lnTo>
                    <a:pt x="32" y="2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3" name="Freeform 244"/>
            <p:cNvSpPr>
              <a:spLocks/>
            </p:cNvSpPr>
            <p:nvPr/>
          </p:nvSpPr>
          <p:spPr bwMode="auto">
            <a:xfrm>
              <a:off x="536" y="1401"/>
              <a:ext cx="29" cy="17"/>
            </a:xfrm>
            <a:custGeom>
              <a:avLst/>
              <a:gdLst>
                <a:gd name="T0" fmla="*/ 0 w 58"/>
                <a:gd name="T1" fmla="*/ 0 h 33"/>
                <a:gd name="T2" fmla="*/ 1 w 58"/>
                <a:gd name="T3" fmla="*/ 1 h 33"/>
                <a:gd name="T4" fmla="*/ 1 w 58"/>
                <a:gd name="T5" fmla="*/ 1 h 33"/>
                <a:gd name="T6" fmla="*/ 1 w 58"/>
                <a:gd name="T7" fmla="*/ 1 h 33"/>
                <a:gd name="T8" fmla="*/ 1 w 58"/>
                <a:gd name="T9" fmla="*/ 1 h 33"/>
                <a:gd name="T10" fmla="*/ 1 w 58"/>
                <a:gd name="T11" fmla="*/ 1 h 33"/>
                <a:gd name="T12" fmla="*/ 1 w 58"/>
                <a:gd name="T13" fmla="*/ 1 h 33"/>
                <a:gd name="T14" fmla="*/ 1 w 58"/>
                <a:gd name="T15" fmla="*/ 1 h 33"/>
                <a:gd name="T16" fmla="*/ 1 w 58"/>
                <a:gd name="T17" fmla="*/ 1 h 33"/>
                <a:gd name="T18" fmla="*/ 1 w 58"/>
                <a:gd name="T19" fmla="*/ 1 h 33"/>
                <a:gd name="T20" fmla="*/ 1 w 58"/>
                <a:gd name="T21" fmla="*/ 1 h 33"/>
                <a:gd name="T22" fmla="*/ 1 w 58"/>
                <a:gd name="T23" fmla="*/ 1 h 33"/>
                <a:gd name="T24" fmla="*/ 1 w 58"/>
                <a:gd name="T25" fmla="*/ 1 h 33"/>
                <a:gd name="T26" fmla="*/ 1 w 58"/>
                <a:gd name="T27" fmla="*/ 1 h 33"/>
                <a:gd name="T28" fmla="*/ 1 w 58"/>
                <a:gd name="T29" fmla="*/ 1 h 33"/>
                <a:gd name="T30" fmla="*/ 1 w 58"/>
                <a:gd name="T31" fmla="*/ 1 h 33"/>
                <a:gd name="T32" fmla="*/ 0 w 58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3"/>
                <a:gd name="T53" fmla="*/ 58 w 5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3">
                  <a:moveTo>
                    <a:pt x="0" y="0"/>
                  </a:moveTo>
                  <a:lnTo>
                    <a:pt x="6" y="6"/>
                  </a:lnTo>
                  <a:lnTo>
                    <a:pt x="14" y="13"/>
                  </a:lnTo>
                  <a:lnTo>
                    <a:pt x="23" y="19"/>
                  </a:lnTo>
                  <a:lnTo>
                    <a:pt x="33" y="24"/>
                  </a:lnTo>
                  <a:lnTo>
                    <a:pt x="41" y="29"/>
                  </a:lnTo>
                  <a:lnTo>
                    <a:pt x="49" y="32"/>
                  </a:lnTo>
                  <a:lnTo>
                    <a:pt x="55" y="33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3" y="26"/>
                  </a:lnTo>
                  <a:lnTo>
                    <a:pt x="47" y="22"/>
                  </a:lnTo>
                  <a:lnTo>
                    <a:pt x="38" y="18"/>
                  </a:lnTo>
                  <a:lnTo>
                    <a:pt x="29" y="15"/>
                  </a:lnTo>
                  <a:lnTo>
                    <a:pt x="18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4" name="Freeform 245"/>
            <p:cNvSpPr>
              <a:spLocks/>
            </p:cNvSpPr>
            <p:nvPr/>
          </p:nvSpPr>
          <p:spPr bwMode="auto">
            <a:xfrm>
              <a:off x="534" y="1389"/>
              <a:ext cx="31" cy="19"/>
            </a:xfrm>
            <a:custGeom>
              <a:avLst/>
              <a:gdLst>
                <a:gd name="T0" fmla="*/ 0 w 63"/>
                <a:gd name="T1" fmla="*/ 1 h 38"/>
                <a:gd name="T2" fmla="*/ 0 w 63"/>
                <a:gd name="T3" fmla="*/ 1 h 38"/>
                <a:gd name="T4" fmla="*/ 0 w 63"/>
                <a:gd name="T5" fmla="*/ 1 h 38"/>
                <a:gd name="T6" fmla="*/ 0 w 63"/>
                <a:gd name="T7" fmla="*/ 1 h 38"/>
                <a:gd name="T8" fmla="*/ 0 w 63"/>
                <a:gd name="T9" fmla="*/ 1 h 38"/>
                <a:gd name="T10" fmla="*/ 0 w 63"/>
                <a:gd name="T11" fmla="*/ 1 h 38"/>
                <a:gd name="T12" fmla="*/ 0 w 63"/>
                <a:gd name="T13" fmla="*/ 1 h 38"/>
                <a:gd name="T14" fmla="*/ 0 w 63"/>
                <a:gd name="T15" fmla="*/ 1 h 38"/>
                <a:gd name="T16" fmla="*/ 0 w 63"/>
                <a:gd name="T17" fmla="*/ 0 h 38"/>
                <a:gd name="T18" fmla="*/ 0 w 63"/>
                <a:gd name="T19" fmla="*/ 1 h 38"/>
                <a:gd name="T20" fmla="*/ 0 w 63"/>
                <a:gd name="T21" fmla="*/ 1 h 38"/>
                <a:gd name="T22" fmla="*/ 0 w 63"/>
                <a:gd name="T23" fmla="*/ 1 h 38"/>
                <a:gd name="T24" fmla="*/ 0 w 63"/>
                <a:gd name="T25" fmla="*/ 1 h 38"/>
                <a:gd name="T26" fmla="*/ 0 w 63"/>
                <a:gd name="T27" fmla="*/ 1 h 38"/>
                <a:gd name="T28" fmla="*/ 0 w 63"/>
                <a:gd name="T29" fmla="*/ 1 h 38"/>
                <a:gd name="T30" fmla="*/ 0 w 63"/>
                <a:gd name="T31" fmla="*/ 1 h 38"/>
                <a:gd name="T32" fmla="*/ 0 w 63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38"/>
                <a:gd name="T53" fmla="*/ 63 w 63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38">
                  <a:moveTo>
                    <a:pt x="63" y="36"/>
                  </a:moveTo>
                  <a:lnTo>
                    <a:pt x="60" y="38"/>
                  </a:lnTo>
                  <a:lnTo>
                    <a:pt x="55" y="36"/>
                  </a:lnTo>
                  <a:lnTo>
                    <a:pt x="46" y="35"/>
                  </a:lnTo>
                  <a:lnTo>
                    <a:pt x="37" y="30"/>
                  </a:lnTo>
                  <a:lnTo>
                    <a:pt x="26" y="24"/>
                  </a:lnTo>
                  <a:lnTo>
                    <a:pt x="16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7" y="9"/>
                  </a:lnTo>
                  <a:lnTo>
                    <a:pt x="28" y="15"/>
                  </a:lnTo>
                  <a:lnTo>
                    <a:pt x="38" y="19"/>
                  </a:lnTo>
                  <a:lnTo>
                    <a:pt x="49" y="26"/>
                  </a:lnTo>
                  <a:lnTo>
                    <a:pt x="57" y="30"/>
                  </a:lnTo>
                  <a:lnTo>
                    <a:pt x="61" y="33"/>
                  </a:lnTo>
                  <a:lnTo>
                    <a:pt x="63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5" name="Freeform 246"/>
            <p:cNvSpPr>
              <a:spLocks/>
            </p:cNvSpPr>
            <p:nvPr/>
          </p:nvSpPr>
          <p:spPr bwMode="auto">
            <a:xfrm>
              <a:off x="531" y="1363"/>
              <a:ext cx="41" cy="26"/>
            </a:xfrm>
            <a:custGeom>
              <a:avLst/>
              <a:gdLst>
                <a:gd name="T0" fmla="*/ 0 w 83"/>
                <a:gd name="T1" fmla="*/ 1 h 52"/>
                <a:gd name="T2" fmla="*/ 0 w 83"/>
                <a:gd name="T3" fmla="*/ 1 h 52"/>
                <a:gd name="T4" fmla="*/ 0 w 83"/>
                <a:gd name="T5" fmla="*/ 1 h 52"/>
                <a:gd name="T6" fmla="*/ 0 w 83"/>
                <a:gd name="T7" fmla="*/ 1 h 52"/>
                <a:gd name="T8" fmla="*/ 0 w 83"/>
                <a:gd name="T9" fmla="*/ 1 h 52"/>
                <a:gd name="T10" fmla="*/ 0 w 83"/>
                <a:gd name="T11" fmla="*/ 1 h 52"/>
                <a:gd name="T12" fmla="*/ 0 w 83"/>
                <a:gd name="T13" fmla="*/ 1 h 52"/>
                <a:gd name="T14" fmla="*/ 0 w 83"/>
                <a:gd name="T15" fmla="*/ 1 h 52"/>
                <a:gd name="T16" fmla="*/ 0 w 83"/>
                <a:gd name="T17" fmla="*/ 0 h 52"/>
                <a:gd name="T18" fmla="*/ 0 w 83"/>
                <a:gd name="T19" fmla="*/ 1 h 52"/>
                <a:gd name="T20" fmla="*/ 0 w 83"/>
                <a:gd name="T21" fmla="*/ 1 h 52"/>
                <a:gd name="T22" fmla="*/ 0 w 83"/>
                <a:gd name="T23" fmla="*/ 1 h 52"/>
                <a:gd name="T24" fmla="*/ 0 w 83"/>
                <a:gd name="T25" fmla="*/ 1 h 52"/>
                <a:gd name="T26" fmla="*/ 0 w 83"/>
                <a:gd name="T27" fmla="*/ 1 h 52"/>
                <a:gd name="T28" fmla="*/ 0 w 83"/>
                <a:gd name="T29" fmla="*/ 1 h 52"/>
                <a:gd name="T30" fmla="*/ 0 w 83"/>
                <a:gd name="T31" fmla="*/ 1 h 52"/>
                <a:gd name="T32" fmla="*/ 0 w 83"/>
                <a:gd name="T33" fmla="*/ 1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2"/>
                <a:gd name="T53" fmla="*/ 83 w 83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2">
                  <a:moveTo>
                    <a:pt x="83" y="51"/>
                  </a:moveTo>
                  <a:lnTo>
                    <a:pt x="78" y="52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44" y="38"/>
                  </a:lnTo>
                  <a:lnTo>
                    <a:pt x="31" y="31"/>
                  </a:lnTo>
                  <a:lnTo>
                    <a:pt x="17" y="22"/>
                  </a:lnTo>
                  <a:lnTo>
                    <a:pt x="6" y="11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1"/>
                  </a:lnTo>
                  <a:lnTo>
                    <a:pt x="32" y="18"/>
                  </a:lnTo>
                  <a:lnTo>
                    <a:pt x="46" y="26"/>
                  </a:lnTo>
                  <a:lnTo>
                    <a:pt x="61" y="34"/>
                  </a:lnTo>
                  <a:lnTo>
                    <a:pt x="73" y="41"/>
                  </a:lnTo>
                  <a:lnTo>
                    <a:pt x="81" y="46"/>
                  </a:lnTo>
                  <a:lnTo>
                    <a:pt x="83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6" name="Freeform 247"/>
            <p:cNvSpPr>
              <a:spLocks/>
            </p:cNvSpPr>
            <p:nvPr/>
          </p:nvSpPr>
          <p:spPr bwMode="auto">
            <a:xfrm>
              <a:off x="533" y="1338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7"/>
                  </a:moveTo>
                  <a:lnTo>
                    <a:pt x="85" y="58"/>
                  </a:lnTo>
                  <a:lnTo>
                    <a:pt x="75" y="55"/>
                  </a:lnTo>
                  <a:lnTo>
                    <a:pt x="61" y="49"/>
                  </a:lnTo>
                  <a:lnTo>
                    <a:pt x="46" y="40"/>
                  </a:lnTo>
                  <a:lnTo>
                    <a:pt x="30" y="31"/>
                  </a:lnTo>
                  <a:lnTo>
                    <a:pt x="17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5"/>
                  </a:lnTo>
                  <a:lnTo>
                    <a:pt x="18" y="11"/>
                  </a:lnTo>
                  <a:lnTo>
                    <a:pt x="33" y="19"/>
                  </a:lnTo>
                  <a:lnTo>
                    <a:pt x="50" y="28"/>
                  </a:lnTo>
                  <a:lnTo>
                    <a:pt x="65" y="38"/>
                  </a:lnTo>
                  <a:lnTo>
                    <a:pt x="78" y="46"/>
                  </a:lnTo>
                  <a:lnTo>
                    <a:pt x="87" y="52"/>
                  </a:lnTo>
                  <a:lnTo>
                    <a:pt x="90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7" name="Freeform 248"/>
            <p:cNvSpPr>
              <a:spLocks/>
            </p:cNvSpPr>
            <p:nvPr/>
          </p:nvSpPr>
          <p:spPr bwMode="auto">
            <a:xfrm>
              <a:off x="537" y="1322"/>
              <a:ext cx="36" cy="31"/>
            </a:xfrm>
            <a:custGeom>
              <a:avLst/>
              <a:gdLst>
                <a:gd name="T0" fmla="*/ 0 w 74"/>
                <a:gd name="T1" fmla="*/ 1 h 61"/>
                <a:gd name="T2" fmla="*/ 0 w 74"/>
                <a:gd name="T3" fmla="*/ 1 h 61"/>
                <a:gd name="T4" fmla="*/ 0 w 74"/>
                <a:gd name="T5" fmla="*/ 1 h 61"/>
                <a:gd name="T6" fmla="*/ 0 w 74"/>
                <a:gd name="T7" fmla="*/ 1 h 61"/>
                <a:gd name="T8" fmla="*/ 0 w 74"/>
                <a:gd name="T9" fmla="*/ 1 h 61"/>
                <a:gd name="T10" fmla="*/ 0 w 74"/>
                <a:gd name="T11" fmla="*/ 1 h 61"/>
                <a:gd name="T12" fmla="*/ 0 w 74"/>
                <a:gd name="T13" fmla="*/ 1 h 61"/>
                <a:gd name="T14" fmla="*/ 0 w 74"/>
                <a:gd name="T15" fmla="*/ 1 h 61"/>
                <a:gd name="T16" fmla="*/ 0 w 74"/>
                <a:gd name="T17" fmla="*/ 0 h 61"/>
                <a:gd name="T18" fmla="*/ 0 w 74"/>
                <a:gd name="T19" fmla="*/ 1 h 61"/>
                <a:gd name="T20" fmla="*/ 0 w 74"/>
                <a:gd name="T21" fmla="*/ 1 h 61"/>
                <a:gd name="T22" fmla="*/ 0 w 74"/>
                <a:gd name="T23" fmla="*/ 1 h 61"/>
                <a:gd name="T24" fmla="*/ 0 w 74"/>
                <a:gd name="T25" fmla="*/ 1 h 61"/>
                <a:gd name="T26" fmla="*/ 0 w 74"/>
                <a:gd name="T27" fmla="*/ 1 h 61"/>
                <a:gd name="T28" fmla="*/ 0 w 74"/>
                <a:gd name="T29" fmla="*/ 1 h 61"/>
                <a:gd name="T30" fmla="*/ 0 w 74"/>
                <a:gd name="T31" fmla="*/ 1 h 61"/>
                <a:gd name="T32" fmla="*/ 0 w 74"/>
                <a:gd name="T33" fmla="*/ 1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61"/>
                <a:gd name="T53" fmla="*/ 74 w 74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61">
                  <a:moveTo>
                    <a:pt x="74" y="61"/>
                  </a:moveTo>
                  <a:lnTo>
                    <a:pt x="69" y="61"/>
                  </a:lnTo>
                  <a:lnTo>
                    <a:pt x="61" y="57"/>
                  </a:lnTo>
                  <a:lnTo>
                    <a:pt x="49" y="49"/>
                  </a:lnTo>
                  <a:lnTo>
                    <a:pt x="37" y="40"/>
                  </a:lnTo>
                  <a:lnTo>
                    <a:pt x="23" y="29"/>
                  </a:lnTo>
                  <a:lnTo>
                    <a:pt x="13" y="19"/>
                  </a:lnTo>
                  <a:lnTo>
                    <a:pt x="3" y="8"/>
                  </a:lnTo>
                  <a:lnTo>
                    <a:pt x="0" y="0"/>
                  </a:lnTo>
                  <a:lnTo>
                    <a:pt x="8" y="5"/>
                  </a:lnTo>
                  <a:lnTo>
                    <a:pt x="19" y="12"/>
                  </a:lnTo>
                  <a:lnTo>
                    <a:pt x="31" y="22"/>
                  </a:lnTo>
                  <a:lnTo>
                    <a:pt x="45" y="31"/>
                  </a:lnTo>
                  <a:lnTo>
                    <a:pt x="57" y="41"/>
                  </a:lnTo>
                  <a:lnTo>
                    <a:pt x="68" y="49"/>
                  </a:lnTo>
                  <a:lnTo>
                    <a:pt x="74" y="57"/>
                  </a:lnTo>
                  <a:lnTo>
                    <a:pt x="74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8" name="Freeform 249"/>
            <p:cNvSpPr>
              <a:spLocks/>
            </p:cNvSpPr>
            <p:nvPr/>
          </p:nvSpPr>
          <p:spPr bwMode="auto">
            <a:xfrm>
              <a:off x="542" y="1310"/>
              <a:ext cx="30" cy="25"/>
            </a:xfrm>
            <a:custGeom>
              <a:avLst/>
              <a:gdLst>
                <a:gd name="T0" fmla="*/ 1 w 60"/>
                <a:gd name="T1" fmla="*/ 1 h 50"/>
                <a:gd name="T2" fmla="*/ 1 w 60"/>
                <a:gd name="T3" fmla="*/ 1 h 50"/>
                <a:gd name="T4" fmla="*/ 1 w 60"/>
                <a:gd name="T5" fmla="*/ 1 h 50"/>
                <a:gd name="T6" fmla="*/ 1 w 60"/>
                <a:gd name="T7" fmla="*/ 1 h 50"/>
                <a:gd name="T8" fmla="*/ 1 w 60"/>
                <a:gd name="T9" fmla="*/ 1 h 50"/>
                <a:gd name="T10" fmla="*/ 1 w 60"/>
                <a:gd name="T11" fmla="*/ 1 h 50"/>
                <a:gd name="T12" fmla="*/ 1 w 60"/>
                <a:gd name="T13" fmla="*/ 1 h 50"/>
                <a:gd name="T14" fmla="*/ 1 w 60"/>
                <a:gd name="T15" fmla="*/ 1 h 50"/>
                <a:gd name="T16" fmla="*/ 0 w 60"/>
                <a:gd name="T17" fmla="*/ 0 h 50"/>
                <a:gd name="T18" fmla="*/ 1 w 60"/>
                <a:gd name="T19" fmla="*/ 1 h 50"/>
                <a:gd name="T20" fmla="*/ 1 w 60"/>
                <a:gd name="T21" fmla="*/ 1 h 50"/>
                <a:gd name="T22" fmla="*/ 1 w 60"/>
                <a:gd name="T23" fmla="*/ 1 h 50"/>
                <a:gd name="T24" fmla="*/ 1 w 60"/>
                <a:gd name="T25" fmla="*/ 1 h 50"/>
                <a:gd name="T26" fmla="*/ 1 w 60"/>
                <a:gd name="T27" fmla="*/ 1 h 50"/>
                <a:gd name="T28" fmla="*/ 1 w 60"/>
                <a:gd name="T29" fmla="*/ 1 h 50"/>
                <a:gd name="T30" fmla="*/ 1 w 60"/>
                <a:gd name="T31" fmla="*/ 1 h 50"/>
                <a:gd name="T32" fmla="*/ 1 w 60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50"/>
                <a:gd name="T53" fmla="*/ 60 w 6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50">
                  <a:moveTo>
                    <a:pt x="60" y="50"/>
                  </a:moveTo>
                  <a:lnTo>
                    <a:pt x="57" y="50"/>
                  </a:lnTo>
                  <a:lnTo>
                    <a:pt x="49" y="49"/>
                  </a:lnTo>
                  <a:lnTo>
                    <a:pt x="40" y="44"/>
                  </a:lnTo>
                  <a:lnTo>
                    <a:pt x="31" y="38"/>
                  </a:lnTo>
                  <a:lnTo>
                    <a:pt x="20" y="29"/>
                  </a:lnTo>
                  <a:lnTo>
                    <a:pt x="11" y="20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20"/>
                  </a:lnTo>
                  <a:lnTo>
                    <a:pt x="37" y="27"/>
                  </a:lnTo>
                  <a:lnTo>
                    <a:pt x="46" y="35"/>
                  </a:lnTo>
                  <a:lnTo>
                    <a:pt x="55" y="43"/>
                  </a:lnTo>
                  <a:lnTo>
                    <a:pt x="60" y="47"/>
                  </a:lnTo>
                  <a:lnTo>
                    <a:pt x="6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99" name="Freeform 250"/>
            <p:cNvSpPr>
              <a:spLocks/>
            </p:cNvSpPr>
            <p:nvPr/>
          </p:nvSpPr>
          <p:spPr bwMode="auto">
            <a:xfrm>
              <a:off x="550" y="1298"/>
              <a:ext cx="22" cy="22"/>
            </a:xfrm>
            <a:custGeom>
              <a:avLst/>
              <a:gdLst>
                <a:gd name="T0" fmla="*/ 1 w 43"/>
                <a:gd name="T1" fmla="*/ 0 h 45"/>
                <a:gd name="T2" fmla="*/ 1 w 43"/>
                <a:gd name="T3" fmla="*/ 0 h 45"/>
                <a:gd name="T4" fmla="*/ 1 w 43"/>
                <a:gd name="T5" fmla="*/ 0 h 45"/>
                <a:gd name="T6" fmla="*/ 1 w 43"/>
                <a:gd name="T7" fmla="*/ 0 h 45"/>
                <a:gd name="T8" fmla="*/ 1 w 43"/>
                <a:gd name="T9" fmla="*/ 0 h 45"/>
                <a:gd name="T10" fmla="*/ 1 w 43"/>
                <a:gd name="T11" fmla="*/ 0 h 45"/>
                <a:gd name="T12" fmla="*/ 1 w 43"/>
                <a:gd name="T13" fmla="*/ 0 h 45"/>
                <a:gd name="T14" fmla="*/ 1 w 43"/>
                <a:gd name="T15" fmla="*/ 0 h 45"/>
                <a:gd name="T16" fmla="*/ 0 w 43"/>
                <a:gd name="T17" fmla="*/ 0 h 45"/>
                <a:gd name="T18" fmla="*/ 1 w 43"/>
                <a:gd name="T19" fmla="*/ 0 h 45"/>
                <a:gd name="T20" fmla="*/ 1 w 43"/>
                <a:gd name="T21" fmla="*/ 0 h 45"/>
                <a:gd name="T22" fmla="*/ 1 w 43"/>
                <a:gd name="T23" fmla="*/ 0 h 45"/>
                <a:gd name="T24" fmla="*/ 1 w 43"/>
                <a:gd name="T25" fmla="*/ 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5"/>
                <a:gd name="T41" fmla="*/ 43 w 43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5">
                  <a:moveTo>
                    <a:pt x="43" y="45"/>
                  </a:moveTo>
                  <a:lnTo>
                    <a:pt x="40" y="45"/>
                  </a:lnTo>
                  <a:lnTo>
                    <a:pt x="33" y="42"/>
                  </a:lnTo>
                  <a:lnTo>
                    <a:pt x="26" y="35"/>
                  </a:lnTo>
                  <a:lnTo>
                    <a:pt x="18" y="28"/>
                  </a:lnTo>
                  <a:lnTo>
                    <a:pt x="11" y="20"/>
                  </a:lnTo>
                  <a:lnTo>
                    <a:pt x="4" y="13"/>
                  </a:lnTo>
                  <a:lnTo>
                    <a:pt x="1" y="5"/>
                  </a:lnTo>
                  <a:lnTo>
                    <a:pt x="0" y="0"/>
                  </a:lnTo>
                  <a:lnTo>
                    <a:pt x="11" y="9"/>
                  </a:lnTo>
                  <a:lnTo>
                    <a:pt x="24" y="23"/>
                  </a:lnTo>
                  <a:lnTo>
                    <a:pt x="36" y="35"/>
                  </a:lnTo>
                  <a:lnTo>
                    <a:pt x="4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0" name="Freeform 251"/>
            <p:cNvSpPr>
              <a:spLocks/>
            </p:cNvSpPr>
            <p:nvPr/>
          </p:nvSpPr>
          <p:spPr bwMode="auto">
            <a:xfrm>
              <a:off x="556" y="1290"/>
              <a:ext cx="13" cy="15"/>
            </a:xfrm>
            <a:custGeom>
              <a:avLst/>
              <a:gdLst>
                <a:gd name="T0" fmla="*/ 1 w 25"/>
                <a:gd name="T1" fmla="*/ 1 h 29"/>
                <a:gd name="T2" fmla="*/ 1 w 25"/>
                <a:gd name="T3" fmla="*/ 1 h 29"/>
                <a:gd name="T4" fmla="*/ 1 w 25"/>
                <a:gd name="T5" fmla="*/ 1 h 29"/>
                <a:gd name="T6" fmla="*/ 0 w 25"/>
                <a:gd name="T7" fmla="*/ 1 h 29"/>
                <a:gd name="T8" fmla="*/ 0 w 25"/>
                <a:gd name="T9" fmla="*/ 0 h 29"/>
                <a:gd name="T10" fmla="*/ 1 w 25"/>
                <a:gd name="T11" fmla="*/ 1 h 29"/>
                <a:gd name="T12" fmla="*/ 1 w 25"/>
                <a:gd name="T13" fmla="*/ 1 h 29"/>
                <a:gd name="T14" fmla="*/ 1 w 25"/>
                <a:gd name="T15" fmla="*/ 1 h 29"/>
                <a:gd name="T16" fmla="*/ 1 w 25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9"/>
                <a:gd name="T29" fmla="*/ 25 w 25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9">
                  <a:moveTo>
                    <a:pt x="25" y="29"/>
                  </a:moveTo>
                  <a:lnTo>
                    <a:pt x="18" y="28"/>
                  </a:lnTo>
                  <a:lnTo>
                    <a:pt x="9" y="2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11"/>
                  </a:lnTo>
                  <a:lnTo>
                    <a:pt x="18" y="18"/>
                  </a:lnTo>
                  <a:lnTo>
                    <a:pt x="25" y="24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1" name="Freeform 252"/>
            <p:cNvSpPr>
              <a:spLocks/>
            </p:cNvSpPr>
            <p:nvPr/>
          </p:nvSpPr>
          <p:spPr bwMode="auto">
            <a:xfrm>
              <a:off x="541" y="1411"/>
              <a:ext cx="19" cy="17"/>
            </a:xfrm>
            <a:custGeom>
              <a:avLst/>
              <a:gdLst>
                <a:gd name="T0" fmla="*/ 0 w 36"/>
                <a:gd name="T1" fmla="*/ 0 h 34"/>
                <a:gd name="T2" fmla="*/ 1 w 36"/>
                <a:gd name="T3" fmla="*/ 1 h 34"/>
                <a:gd name="T4" fmla="*/ 1 w 36"/>
                <a:gd name="T5" fmla="*/ 1 h 34"/>
                <a:gd name="T6" fmla="*/ 1 w 36"/>
                <a:gd name="T7" fmla="*/ 1 h 34"/>
                <a:gd name="T8" fmla="*/ 1 w 36"/>
                <a:gd name="T9" fmla="*/ 1 h 34"/>
                <a:gd name="T10" fmla="*/ 1 w 36"/>
                <a:gd name="T11" fmla="*/ 1 h 34"/>
                <a:gd name="T12" fmla="*/ 1 w 36"/>
                <a:gd name="T13" fmla="*/ 1 h 34"/>
                <a:gd name="T14" fmla="*/ 1 w 36"/>
                <a:gd name="T15" fmla="*/ 1 h 34"/>
                <a:gd name="T16" fmla="*/ 0 w 3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4"/>
                <a:gd name="T29" fmla="*/ 36 w 3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4">
                  <a:moveTo>
                    <a:pt x="0" y="0"/>
                  </a:moveTo>
                  <a:lnTo>
                    <a:pt x="9" y="5"/>
                  </a:lnTo>
                  <a:lnTo>
                    <a:pt x="22" y="14"/>
                  </a:lnTo>
                  <a:lnTo>
                    <a:pt x="35" y="24"/>
                  </a:lnTo>
                  <a:lnTo>
                    <a:pt x="36" y="34"/>
                  </a:lnTo>
                  <a:lnTo>
                    <a:pt x="29" y="32"/>
                  </a:lnTo>
                  <a:lnTo>
                    <a:pt x="18" y="23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2" name="Freeform 253"/>
            <p:cNvSpPr>
              <a:spLocks/>
            </p:cNvSpPr>
            <p:nvPr/>
          </p:nvSpPr>
          <p:spPr bwMode="auto">
            <a:xfrm>
              <a:off x="531" y="1411"/>
              <a:ext cx="10" cy="20"/>
            </a:xfrm>
            <a:custGeom>
              <a:avLst/>
              <a:gdLst>
                <a:gd name="T0" fmla="*/ 1 w 18"/>
                <a:gd name="T1" fmla="*/ 0 h 40"/>
                <a:gd name="T2" fmla="*/ 1 w 18"/>
                <a:gd name="T3" fmla="*/ 1 h 40"/>
                <a:gd name="T4" fmla="*/ 1 w 18"/>
                <a:gd name="T5" fmla="*/ 1 h 40"/>
                <a:gd name="T6" fmla="*/ 0 w 18"/>
                <a:gd name="T7" fmla="*/ 1 h 40"/>
                <a:gd name="T8" fmla="*/ 1 w 18"/>
                <a:gd name="T9" fmla="*/ 1 h 40"/>
                <a:gd name="T10" fmla="*/ 1 w 18"/>
                <a:gd name="T11" fmla="*/ 1 h 40"/>
                <a:gd name="T12" fmla="*/ 1 w 18"/>
                <a:gd name="T13" fmla="*/ 1 h 40"/>
                <a:gd name="T14" fmla="*/ 1 w 18"/>
                <a:gd name="T15" fmla="*/ 1 h 40"/>
                <a:gd name="T16" fmla="*/ 1 w 18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40"/>
                <a:gd name="T29" fmla="*/ 18 w 1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40">
                  <a:moveTo>
                    <a:pt x="18" y="0"/>
                  </a:moveTo>
                  <a:lnTo>
                    <a:pt x="13" y="8"/>
                  </a:lnTo>
                  <a:lnTo>
                    <a:pt x="6" y="20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7" y="37"/>
                  </a:lnTo>
                  <a:lnTo>
                    <a:pt x="12" y="26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3" name="Freeform 254"/>
            <p:cNvSpPr>
              <a:spLocks/>
            </p:cNvSpPr>
            <p:nvPr/>
          </p:nvSpPr>
          <p:spPr bwMode="auto">
            <a:xfrm>
              <a:off x="543" y="1415"/>
              <a:ext cx="5" cy="22"/>
            </a:xfrm>
            <a:custGeom>
              <a:avLst/>
              <a:gdLst>
                <a:gd name="T0" fmla="*/ 0 w 10"/>
                <a:gd name="T1" fmla="*/ 0 h 44"/>
                <a:gd name="T2" fmla="*/ 0 w 10"/>
                <a:gd name="T3" fmla="*/ 1 h 44"/>
                <a:gd name="T4" fmla="*/ 0 w 10"/>
                <a:gd name="T5" fmla="*/ 1 h 44"/>
                <a:gd name="T6" fmla="*/ 1 w 10"/>
                <a:gd name="T7" fmla="*/ 1 h 44"/>
                <a:gd name="T8" fmla="*/ 1 w 10"/>
                <a:gd name="T9" fmla="*/ 1 h 44"/>
                <a:gd name="T10" fmla="*/ 1 w 10"/>
                <a:gd name="T11" fmla="*/ 1 h 44"/>
                <a:gd name="T12" fmla="*/ 1 w 10"/>
                <a:gd name="T13" fmla="*/ 1 h 44"/>
                <a:gd name="T14" fmla="*/ 1 w 10"/>
                <a:gd name="T15" fmla="*/ 1 h 44"/>
                <a:gd name="T16" fmla="*/ 0 w 10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4"/>
                <a:gd name="T29" fmla="*/ 10 w 10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4">
                  <a:moveTo>
                    <a:pt x="0" y="0"/>
                  </a:moveTo>
                  <a:lnTo>
                    <a:pt x="0" y="7"/>
                  </a:lnTo>
                  <a:lnTo>
                    <a:pt x="0" y="22"/>
                  </a:lnTo>
                  <a:lnTo>
                    <a:pt x="1" y="38"/>
                  </a:lnTo>
                  <a:lnTo>
                    <a:pt x="6" y="44"/>
                  </a:lnTo>
                  <a:lnTo>
                    <a:pt x="10" y="38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4" name="Freeform 255"/>
            <p:cNvSpPr>
              <a:spLocks/>
            </p:cNvSpPr>
            <p:nvPr/>
          </p:nvSpPr>
          <p:spPr bwMode="auto">
            <a:xfrm>
              <a:off x="521" y="1404"/>
              <a:ext cx="16" cy="20"/>
            </a:xfrm>
            <a:custGeom>
              <a:avLst/>
              <a:gdLst>
                <a:gd name="T0" fmla="*/ 0 w 34"/>
                <a:gd name="T1" fmla="*/ 0 h 39"/>
                <a:gd name="T2" fmla="*/ 0 w 34"/>
                <a:gd name="T3" fmla="*/ 1 h 39"/>
                <a:gd name="T4" fmla="*/ 0 w 34"/>
                <a:gd name="T5" fmla="*/ 1 h 39"/>
                <a:gd name="T6" fmla="*/ 0 w 34"/>
                <a:gd name="T7" fmla="*/ 1 h 39"/>
                <a:gd name="T8" fmla="*/ 0 w 34"/>
                <a:gd name="T9" fmla="*/ 1 h 39"/>
                <a:gd name="T10" fmla="*/ 0 w 34"/>
                <a:gd name="T11" fmla="*/ 1 h 39"/>
                <a:gd name="T12" fmla="*/ 0 w 34"/>
                <a:gd name="T13" fmla="*/ 1 h 39"/>
                <a:gd name="T14" fmla="*/ 0 w 34"/>
                <a:gd name="T15" fmla="*/ 1 h 39"/>
                <a:gd name="T16" fmla="*/ 0 w 34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39"/>
                <a:gd name="T29" fmla="*/ 34 w 34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39">
                  <a:moveTo>
                    <a:pt x="34" y="0"/>
                  </a:moveTo>
                  <a:lnTo>
                    <a:pt x="26" y="12"/>
                  </a:lnTo>
                  <a:lnTo>
                    <a:pt x="17" y="27"/>
                  </a:lnTo>
                  <a:lnTo>
                    <a:pt x="8" y="38"/>
                  </a:lnTo>
                  <a:lnTo>
                    <a:pt x="0" y="39"/>
                  </a:lnTo>
                  <a:lnTo>
                    <a:pt x="2" y="32"/>
                  </a:lnTo>
                  <a:lnTo>
                    <a:pt x="13" y="20"/>
                  </a:lnTo>
                  <a:lnTo>
                    <a:pt x="25" y="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5" name="Freeform 256"/>
            <p:cNvSpPr>
              <a:spLocks/>
            </p:cNvSpPr>
            <p:nvPr/>
          </p:nvSpPr>
          <p:spPr bwMode="auto">
            <a:xfrm>
              <a:off x="523" y="1294"/>
              <a:ext cx="29" cy="6"/>
            </a:xfrm>
            <a:custGeom>
              <a:avLst/>
              <a:gdLst>
                <a:gd name="T0" fmla="*/ 1 w 58"/>
                <a:gd name="T1" fmla="*/ 1 h 12"/>
                <a:gd name="T2" fmla="*/ 1 w 58"/>
                <a:gd name="T3" fmla="*/ 1 h 12"/>
                <a:gd name="T4" fmla="*/ 1 w 58"/>
                <a:gd name="T5" fmla="*/ 1 h 12"/>
                <a:gd name="T6" fmla="*/ 1 w 58"/>
                <a:gd name="T7" fmla="*/ 1 h 12"/>
                <a:gd name="T8" fmla="*/ 1 w 58"/>
                <a:gd name="T9" fmla="*/ 1 h 12"/>
                <a:gd name="T10" fmla="*/ 1 w 58"/>
                <a:gd name="T11" fmla="*/ 1 h 12"/>
                <a:gd name="T12" fmla="*/ 1 w 58"/>
                <a:gd name="T13" fmla="*/ 1 h 12"/>
                <a:gd name="T14" fmla="*/ 1 w 58"/>
                <a:gd name="T15" fmla="*/ 1 h 12"/>
                <a:gd name="T16" fmla="*/ 0 w 58"/>
                <a:gd name="T17" fmla="*/ 1 h 12"/>
                <a:gd name="T18" fmla="*/ 1 w 58"/>
                <a:gd name="T19" fmla="*/ 1 h 12"/>
                <a:gd name="T20" fmla="*/ 1 w 58"/>
                <a:gd name="T21" fmla="*/ 0 h 12"/>
                <a:gd name="T22" fmla="*/ 1 w 58"/>
                <a:gd name="T23" fmla="*/ 0 h 12"/>
                <a:gd name="T24" fmla="*/ 1 w 58"/>
                <a:gd name="T25" fmla="*/ 1 h 12"/>
                <a:gd name="T26" fmla="*/ 1 w 58"/>
                <a:gd name="T27" fmla="*/ 1 h 12"/>
                <a:gd name="T28" fmla="*/ 1 w 58"/>
                <a:gd name="T29" fmla="*/ 1 h 12"/>
                <a:gd name="T30" fmla="*/ 1 w 58"/>
                <a:gd name="T31" fmla="*/ 1 h 12"/>
                <a:gd name="T32" fmla="*/ 1 w 58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2"/>
                <a:gd name="T53" fmla="*/ 58 w 5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2">
                  <a:moveTo>
                    <a:pt x="58" y="10"/>
                  </a:moveTo>
                  <a:lnTo>
                    <a:pt x="52" y="10"/>
                  </a:lnTo>
                  <a:lnTo>
                    <a:pt x="43" y="12"/>
                  </a:lnTo>
                  <a:lnTo>
                    <a:pt x="33" y="12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8" y="10"/>
                  </a:lnTo>
                  <a:lnTo>
                    <a:pt x="3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3" y="3"/>
                  </a:lnTo>
                  <a:lnTo>
                    <a:pt x="32" y="4"/>
                  </a:lnTo>
                  <a:lnTo>
                    <a:pt x="43" y="7"/>
                  </a:lnTo>
                  <a:lnTo>
                    <a:pt x="50" y="9"/>
                  </a:lnTo>
                  <a:lnTo>
                    <a:pt x="58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6" name="Freeform 257"/>
            <p:cNvSpPr>
              <a:spLocks/>
            </p:cNvSpPr>
            <p:nvPr/>
          </p:nvSpPr>
          <p:spPr bwMode="auto">
            <a:xfrm>
              <a:off x="528" y="1282"/>
              <a:ext cx="28" cy="10"/>
            </a:xfrm>
            <a:custGeom>
              <a:avLst/>
              <a:gdLst>
                <a:gd name="T0" fmla="*/ 0 w 57"/>
                <a:gd name="T1" fmla="*/ 1 h 20"/>
                <a:gd name="T2" fmla="*/ 0 w 57"/>
                <a:gd name="T3" fmla="*/ 1 h 20"/>
                <a:gd name="T4" fmla="*/ 0 w 57"/>
                <a:gd name="T5" fmla="*/ 1 h 20"/>
                <a:gd name="T6" fmla="*/ 0 w 57"/>
                <a:gd name="T7" fmla="*/ 1 h 20"/>
                <a:gd name="T8" fmla="*/ 0 w 57"/>
                <a:gd name="T9" fmla="*/ 1 h 20"/>
                <a:gd name="T10" fmla="*/ 0 w 57"/>
                <a:gd name="T11" fmla="*/ 1 h 20"/>
                <a:gd name="T12" fmla="*/ 0 w 57"/>
                <a:gd name="T13" fmla="*/ 1 h 20"/>
                <a:gd name="T14" fmla="*/ 0 w 57"/>
                <a:gd name="T15" fmla="*/ 1 h 20"/>
                <a:gd name="T16" fmla="*/ 0 w 57"/>
                <a:gd name="T17" fmla="*/ 1 h 20"/>
                <a:gd name="T18" fmla="*/ 0 w 57"/>
                <a:gd name="T19" fmla="*/ 0 h 20"/>
                <a:gd name="T20" fmla="*/ 0 w 57"/>
                <a:gd name="T21" fmla="*/ 0 h 20"/>
                <a:gd name="T22" fmla="*/ 0 w 57"/>
                <a:gd name="T23" fmla="*/ 1 h 20"/>
                <a:gd name="T24" fmla="*/ 0 w 57"/>
                <a:gd name="T25" fmla="*/ 1 h 20"/>
                <a:gd name="T26" fmla="*/ 0 w 57"/>
                <a:gd name="T27" fmla="*/ 1 h 20"/>
                <a:gd name="T28" fmla="*/ 0 w 57"/>
                <a:gd name="T29" fmla="*/ 1 h 20"/>
                <a:gd name="T30" fmla="*/ 0 w 57"/>
                <a:gd name="T31" fmla="*/ 1 h 20"/>
                <a:gd name="T32" fmla="*/ 0 w 57"/>
                <a:gd name="T33" fmla="*/ 1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20"/>
                <a:gd name="T53" fmla="*/ 57 w 57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20">
                  <a:moveTo>
                    <a:pt x="57" y="20"/>
                  </a:moveTo>
                  <a:lnTo>
                    <a:pt x="50" y="20"/>
                  </a:lnTo>
                  <a:lnTo>
                    <a:pt x="43" y="18"/>
                  </a:lnTo>
                  <a:lnTo>
                    <a:pt x="34" y="17"/>
                  </a:lnTo>
                  <a:lnTo>
                    <a:pt x="24" y="15"/>
                  </a:lnTo>
                  <a:lnTo>
                    <a:pt x="15" y="14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5" y="10"/>
                  </a:lnTo>
                  <a:lnTo>
                    <a:pt x="44" y="14"/>
                  </a:lnTo>
                  <a:lnTo>
                    <a:pt x="52" y="18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7" name="Freeform 258"/>
            <p:cNvSpPr>
              <a:spLocks/>
            </p:cNvSpPr>
            <p:nvPr/>
          </p:nvSpPr>
          <p:spPr bwMode="auto">
            <a:xfrm>
              <a:off x="515" y="1308"/>
              <a:ext cx="27" cy="6"/>
            </a:xfrm>
            <a:custGeom>
              <a:avLst/>
              <a:gdLst>
                <a:gd name="T0" fmla="*/ 1 w 53"/>
                <a:gd name="T1" fmla="*/ 1 h 12"/>
                <a:gd name="T2" fmla="*/ 1 w 53"/>
                <a:gd name="T3" fmla="*/ 1 h 12"/>
                <a:gd name="T4" fmla="*/ 1 w 53"/>
                <a:gd name="T5" fmla="*/ 1 h 12"/>
                <a:gd name="T6" fmla="*/ 1 w 53"/>
                <a:gd name="T7" fmla="*/ 1 h 12"/>
                <a:gd name="T8" fmla="*/ 1 w 53"/>
                <a:gd name="T9" fmla="*/ 1 h 12"/>
                <a:gd name="T10" fmla="*/ 1 w 53"/>
                <a:gd name="T11" fmla="*/ 1 h 12"/>
                <a:gd name="T12" fmla="*/ 1 w 53"/>
                <a:gd name="T13" fmla="*/ 1 h 12"/>
                <a:gd name="T14" fmla="*/ 1 w 53"/>
                <a:gd name="T15" fmla="*/ 1 h 12"/>
                <a:gd name="T16" fmla="*/ 0 w 53"/>
                <a:gd name="T17" fmla="*/ 1 h 12"/>
                <a:gd name="T18" fmla="*/ 0 w 53"/>
                <a:gd name="T19" fmla="*/ 1 h 12"/>
                <a:gd name="T20" fmla="*/ 1 w 53"/>
                <a:gd name="T21" fmla="*/ 0 h 12"/>
                <a:gd name="T22" fmla="*/ 1 w 53"/>
                <a:gd name="T23" fmla="*/ 0 h 12"/>
                <a:gd name="T24" fmla="*/ 1 w 53"/>
                <a:gd name="T25" fmla="*/ 1 h 12"/>
                <a:gd name="T26" fmla="*/ 1 w 53"/>
                <a:gd name="T27" fmla="*/ 1 h 12"/>
                <a:gd name="T28" fmla="*/ 1 w 53"/>
                <a:gd name="T29" fmla="*/ 1 h 12"/>
                <a:gd name="T30" fmla="*/ 1 w 53"/>
                <a:gd name="T31" fmla="*/ 1 h 12"/>
                <a:gd name="T32" fmla="*/ 1 w 53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2"/>
                <a:gd name="T53" fmla="*/ 53 w 53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2">
                  <a:moveTo>
                    <a:pt x="53" y="4"/>
                  </a:moveTo>
                  <a:lnTo>
                    <a:pt x="52" y="7"/>
                  </a:lnTo>
                  <a:lnTo>
                    <a:pt x="45" y="9"/>
                  </a:lnTo>
                  <a:lnTo>
                    <a:pt x="38" y="10"/>
                  </a:lnTo>
                  <a:lnTo>
                    <a:pt x="2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3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1"/>
                  </a:lnTo>
                  <a:lnTo>
                    <a:pt x="27" y="3"/>
                  </a:lnTo>
                  <a:lnTo>
                    <a:pt x="38" y="3"/>
                  </a:lnTo>
                  <a:lnTo>
                    <a:pt x="45" y="4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8" name="Freeform 259"/>
            <p:cNvSpPr>
              <a:spLocks/>
            </p:cNvSpPr>
            <p:nvPr/>
          </p:nvSpPr>
          <p:spPr bwMode="auto">
            <a:xfrm>
              <a:off x="508" y="1321"/>
              <a:ext cx="31" cy="10"/>
            </a:xfrm>
            <a:custGeom>
              <a:avLst/>
              <a:gdLst>
                <a:gd name="T0" fmla="*/ 0 w 63"/>
                <a:gd name="T1" fmla="*/ 0 h 20"/>
                <a:gd name="T2" fmla="*/ 0 w 63"/>
                <a:gd name="T3" fmla="*/ 1 h 20"/>
                <a:gd name="T4" fmla="*/ 0 w 63"/>
                <a:gd name="T5" fmla="*/ 1 h 20"/>
                <a:gd name="T6" fmla="*/ 0 w 63"/>
                <a:gd name="T7" fmla="*/ 1 h 20"/>
                <a:gd name="T8" fmla="*/ 0 w 63"/>
                <a:gd name="T9" fmla="*/ 1 h 20"/>
                <a:gd name="T10" fmla="*/ 0 w 63"/>
                <a:gd name="T11" fmla="*/ 1 h 20"/>
                <a:gd name="T12" fmla="*/ 0 w 63"/>
                <a:gd name="T13" fmla="*/ 1 h 20"/>
                <a:gd name="T14" fmla="*/ 0 w 63"/>
                <a:gd name="T15" fmla="*/ 1 h 20"/>
                <a:gd name="T16" fmla="*/ 0 w 63"/>
                <a:gd name="T17" fmla="*/ 1 h 20"/>
                <a:gd name="T18" fmla="*/ 0 w 63"/>
                <a:gd name="T19" fmla="*/ 1 h 20"/>
                <a:gd name="T20" fmla="*/ 0 w 63"/>
                <a:gd name="T21" fmla="*/ 1 h 20"/>
                <a:gd name="T22" fmla="*/ 0 w 63"/>
                <a:gd name="T23" fmla="*/ 1 h 20"/>
                <a:gd name="T24" fmla="*/ 0 w 63"/>
                <a:gd name="T25" fmla="*/ 1 h 20"/>
                <a:gd name="T26" fmla="*/ 0 w 63"/>
                <a:gd name="T27" fmla="*/ 1 h 20"/>
                <a:gd name="T28" fmla="*/ 0 w 63"/>
                <a:gd name="T29" fmla="*/ 1 h 20"/>
                <a:gd name="T30" fmla="*/ 0 w 63"/>
                <a:gd name="T31" fmla="*/ 1 h 20"/>
                <a:gd name="T32" fmla="*/ 0 w 63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20"/>
                <a:gd name="T53" fmla="*/ 63 w 63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20">
                  <a:moveTo>
                    <a:pt x="63" y="0"/>
                  </a:moveTo>
                  <a:lnTo>
                    <a:pt x="55" y="4"/>
                  </a:lnTo>
                  <a:lnTo>
                    <a:pt x="48" y="9"/>
                  </a:lnTo>
                  <a:lnTo>
                    <a:pt x="37" y="12"/>
                  </a:lnTo>
                  <a:lnTo>
                    <a:pt x="26" y="16"/>
                  </a:lnTo>
                  <a:lnTo>
                    <a:pt x="17" y="18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7"/>
                  </a:lnTo>
                  <a:lnTo>
                    <a:pt x="16" y="6"/>
                  </a:lnTo>
                  <a:lnTo>
                    <a:pt x="26" y="4"/>
                  </a:lnTo>
                  <a:lnTo>
                    <a:pt x="37" y="4"/>
                  </a:lnTo>
                  <a:lnTo>
                    <a:pt x="48" y="3"/>
                  </a:lnTo>
                  <a:lnTo>
                    <a:pt x="57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09" name="Freeform 260"/>
            <p:cNvSpPr>
              <a:spLocks/>
            </p:cNvSpPr>
            <p:nvPr/>
          </p:nvSpPr>
          <p:spPr bwMode="auto">
            <a:xfrm>
              <a:off x="499" y="1336"/>
              <a:ext cx="35" cy="11"/>
            </a:xfrm>
            <a:custGeom>
              <a:avLst/>
              <a:gdLst>
                <a:gd name="T0" fmla="*/ 1 w 68"/>
                <a:gd name="T1" fmla="*/ 0 h 23"/>
                <a:gd name="T2" fmla="*/ 1 w 68"/>
                <a:gd name="T3" fmla="*/ 0 h 23"/>
                <a:gd name="T4" fmla="*/ 1 w 68"/>
                <a:gd name="T5" fmla="*/ 0 h 23"/>
                <a:gd name="T6" fmla="*/ 1 w 68"/>
                <a:gd name="T7" fmla="*/ 0 h 23"/>
                <a:gd name="T8" fmla="*/ 1 w 68"/>
                <a:gd name="T9" fmla="*/ 0 h 23"/>
                <a:gd name="T10" fmla="*/ 1 w 68"/>
                <a:gd name="T11" fmla="*/ 0 h 23"/>
                <a:gd name="T12" fmla="*/ 1 w 68"/>
                <a:gd name="T13" fmla="*/ 0 h 23"/>
                <a:gd name="T14" fmla="*/ 1 w 68"/>
                <a:gd name="T15" fmla="*/ 0 h 23"/>
                <a:gd name="T16" fmla="*/ 0 w 68"/>
                <a:gd name="T17" fmla="*/ 0 h 23"/>
                <a:gd name="T18" fmla="*/ 1 w 68"/>
                <a:gd name="T19" fmla="*/ 0 h 23"/>
                <a:gd name="T20" fmla="*/ 1 w 68"/>
                <a:gd name="T21" fmla="*/ 0 h 23"/>
                <a:gd name="T22" fmla="*/ 1 w 68"/>
                <a:gd name="T23" fmla="*/ 0 h 23"/>
                <a:gd name="T24" fmla="*/ 1 w 68"/>
                <a:gd name="T25" fmla="*/ 0 h 23"/>
                <a:gd name="T26" fmla="*/ 1 w 68"/>
                <a:gd name="T27" fmla="*/ 0 h 23"/>
                <a:gd name="T28" fmla="*/ 1 w 68"/>
                <a:gd name="T29" fmla="*/ 0 h 23"/>
                <a:gd name="T30" fmla="*/ 1 w 68"/>
                <a:gd name="T31" fmla="*/ 0 h 23"/>
                <a:gd name="T32" fmla="*/ 1 w 68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23"/>
                <a:gd name="T53" fmla="*/ 68 w 6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23">
                  <a:moveTo>
                    <a:pt x="68" y="0"/>
                  </a:moveTo>
                  <a:lnTo>
                    <a:pt x="62" y="3"/>
                  </a:lnTo>
                  <a:lnTo>
                    <a:pt x="51" y="7"/>
                  </a:lnTo>
                  <a:lnTo>
                    <a:pt x="41" y="12"/>
                  </a:lnTo>
                  <a:lnTo>
                    <a:pt x="29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10" y="10"/>
                  </a:lnTo>
                  <a:lnTo>
                    <a:pt x="19" y="7"/>
                  </a:lnTo>
                  <a:lnTo>
                    <a:pt x="32" y="6"/>
                  </a:lnTo>
                  <a:lnTo>
                    <a:pt x="44" y="4"/>
                  </a:lnTo>
                  <a:lnTo>
                    <a:pt x="55" y="3"/>
                  </a:lnTo>
                  <a:lnTo>
                    <a:pt x="6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0" name="Freeform 261"/>
            <p:cNvSpPr>
              <a:spLocks/>
            </p:cNvSpPr>
            <p:nvPr/>
          </p:nvSpPr>
          <p:spPr bwMode="auto">
            <a:xfrm>
              <a:off x="497" y="1363"/>
              <a:ext cx="37" cy="18"/>
            </a:xfrm>
            <a:custGeom>
              <a:avLst/>
              <a:gdLst>
                <a:gd name="T0" fmla="*/ 1 w 73"/>
                <a:gd name="T1" fmla="*/ 0 h 37"/>
                <a:gd name="T2" fmla="*/ 1 w 73"/>
                <a:gd name="T3" fmla="*/ 0 h 37"/>
                <a:gd name="T4" fmla="*/ 1 w 73"/>
                <a:gd name="T5" fmla="*/ 0 h 37"/>
                <a:gd name="T6" fmla="*/ 1 w 73"/>
                <a:gd name="T7" fmla="*/ 0 h 37"/>
                <a:gd name="T8" fmla="*/ 1 w 73"/>
                <a:gd name="T9" fmla="*/ 0 h 37"/>
                <a:gd name="T10" fmla="*/ 1 w 73"/>
                <a:gd name="T11" fmla="*/ 0 h 37"/>
                <a:gd name="T12" fmla="*/ 1 w 73"/>
                <a:gd name="T13" fmla="*/ 0 h 37"/>
                <a:gd name="T14" fmla="*/ 1 w 73"/>
                <a:gd name="T15" fmla="*/ 0 h 37"/>
                <a:gd name="T16" fmla="*/ 0 w 73"/>
                <a:gd name="T17" fmla="*/ 0 h 37"/>
                <a:gd name="T18" fmla="*/ 1 w 73"/>
                <a:gd name="T19" fmla="*/ 0 h 37"/>
                <a:gd name="T20" fmla="*/ 1 w 73"/>
                <a:gd name="T21" fmla="*/ 0 h 37"/>
                <a:gd name="T22" fmla="*/ 1 w 73"/>
                <a:gd name="T23" fmla="*/ 0 h 37"/>
                <a:gd name="T24" fmla="*/ 1 w 73"/>
                <a:gd name="T25" fmla="*/ 0 h 37"/>
                <a:gd name="T26" fmla="*/ 1 w 73"/>
                <a:gd name="T27" fmla="*/ 0 h 37"/>
                <a:gd name="T28" fmla="*/ 1 w 73"/>
                <a:gd name="T29" fmla="*/ 0 h 37"/>
                <a:gd name="T30" fmla="*/ 1 w 73"/>
                <a:gd name="T31" fmla="*/ 0 h 37"/>
                <a:gd name="T32" fmla="*/ 1 w 73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37"/>
                <a:gd name="T53" fmla="*/ 73 w 73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37">
                  <a:moveTo>
                    <a:pt x="73" y="0"/>
                  </a:moveTo>
                  <a:lnTo>
                    <a:pt x="66" y="6"/>
                  </a:lnTo>
                  <a:lnTo>
                    <a:pt x="56" y="14"/>
                  </a:lnTo>
                  <a:lnTo>
                    <a:pt x="46" y="22"/>
                  </a:lnTo>
                  <a:lnTo>
                    <a:pt x="34" y="28"/>
                  </a:lnTo>
                  <a:lnTo>
                    <a:pt x="21" y="32"/>
                  </a:lnTo>
                  <a:lnTo>
                    <a:pt x="12" y="37"/>
                  </a:lnTo>
                  <a:lnTo>
                    <a:pt x="5" y="37"/>
                  </a:lnTo>
                  <a:lnTo>
                    <a:pt x="0" y="35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20" y="22"/>
                  </a:lnTo>
                  <a:lnTo>
                    <a:pt x="32" y="17"/>
                  </a:lnTo>
                  <a:lnTo>
                    <a:pt x="46" y="14"/>
                  </a:lnTo>
                  <a:lnTo>
                    <a:pt x="58" y="9"/>
                  </a:lnTo>
                  <a:lnTo>
                    <a:pt x="67" y="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1" name="Freeform 262"/>
            <p:cNvSpPr>
              <a:spLocks/>
            </p:cNvSpPr>
            <p:nvPr/>
          </p:nvSpPr>
          <p:spPr bwMode="auto">
            <a:xfrm>
              <a:off x="503" y="1392"/>
              <a:ext cx="34" cy="22"/>
            </a:xfrm>
            <a:custGeom>
              <a:avLst/>
              <a:gdLst>
                <a:gd name="T0" fmla="*/ 1 w 67"/>
                <a:gd name="T1" fmla="*/ 0 h 45"/>
                <a:gd name="T2" fmla="*/ 1 w 67"/>
                <a:gd name="T3" fmla="*/ 0 h 45"/>
                <a:gd name="T4" fmla="*/ 1 w 67"/>
                <a:gd name="T5" fmla="*/ 0 h 45"/>
                <a:gd name="T6" fmla="*/ 1 w 67"/>
                <a:gd name="T7" fmla="*/ 0 h 45"/>
                <a:gd name="T8" fmla="*/ 1 w 67"/>
                <a:gd name="T9" fmla="*/ 0 h 45"/>
                <a:gd name="T10" fmla="*/ 1 w 67"/>
                <a:gd name="T11" fmla="*/ 0 h 45"/>
                <a:gd name="T12" fmla="*/ 1 w 67"/>
                <a:gd name="T13" fmla="*/ 0 h 45"/>
                <a:gd name="T14" fmla="*/ 1 w 67"/>
                <a:gd name="T15" fmla="*/ 0 h 45"/>
                <a:gd name="T16" fmla="*/ 0 w 67"/>
                <a:gd name="T17" fmla="*/ 0 h 45"/>
                <a:gd name="T18" fmla="*/ 1 w 67"/>
                <a:gd name="T19" fmla="*/ 0 h 45"/>
                <a:gd name="T20" fmla="*/ 1 w 67"/>
                <a:gd name="T21" fmla="*/ 0 h 45"/>
                <a:gd name="T22" fmla="*/ 1 w 67"/>
                <a:gd name="T23" fmla="*/ 0 h 45"/>
                <a:gd name="T24" fmla="*/ 1 w 67"/>
                <a:gd name="T25" fmla="*/ 0 h 45"/>
                <a:gd name="T26" fmla="*/ 1 w 67"/>
                <a:gd name="T27" fmla="*/ 0 h 45"/>
                <a:gd name="T28" fmla="*/ 1 w 67"/>
                <a:gd name="T29" fmla="*/ 0 h 45"/>
                <a:gd name="T30" fmla="*/ 1 w 67"/>
                <a:gd name="T31" fmla="*/ 0 h 45"/>
                <a:gd name="T32" fmla="*/ 1 w 67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5"/>
                <a:gd name="T53" fmla="*/ 67 w 6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5">
                  <a:moveTo>
                    <a:pt x="67" y="0"/>
                  </a:moveTo>
                  <a:lnTo>
                    <a:pt x="63" y="6"/>
                  </a:lnTo>
                  <a:lnTo>
                    <a:pt x="54" y="14"/>
                  </a:lnTo>
                  <a:lnTo>
                    <a:pt x="43" y="22"/>
                  </a:lnTo>
                  <a:lnTo>
                    <a:pt x="32" y="31"/>
                  </a:lnTo>
                  <a:lnTo>
                    <a:pt x="22" y="37"/>
                  </a:lnTo>
                  <a:lnTo>
                    <a:pt x="11" y="43"/>
                  </a:lnTo>
                  <a:lnTo>
                    <a:pt x="5" y="45"/>
                  </a:lnTo>
                  <a:lnTo>
                    <a:pt x="0" y="43"/>
                  </a:lnTo>
                  <a:lnTo>
                    <a:pt x="2" y="38"/>
                  </a:lnTo>
                  <a:lnTo>
                    <a:pt x="8" y="32"/>
                  </a:lnTo>
                  <a:lnTo>
                    <a:pt x="17" y="26"/>
                  </a:lnTo>
                  <a:lnTo>
                    <a:pt x="29" y="20"/>
                  </a:lnTo>
                  <a:lnTo>
                    <a:pt x="43" y="14"/>
                  </a:lnTo>
                  <a:lnTo>
                    <a:pt x="54" y="8"/>
                  </a:lnTo>
                  <a:lnTo>
                    <a:pt x="63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2" name="Freeform 263"/>
            <p:cNvSpPr>
              <a:spLocks/>
            </p:cNvSpPr>
            <p:nvPr/>
          </p:nvSpPr>
          <p:spPr bwMode="auto">
            <a:xfrm>
              <a:off x="502" y="1349"/>
              <a:ext cx="30" cy="19"/>
            </a:xfrm>
            <a:custGeom>
              <a:avLst/>
              <a:gdLst>
                <a:gd name="T0" fmla="*/ 0 w 61"/>
                <a:gd name="T1" fmla="*/ 0 h 38"/>
                <a:gd name="T2" fmla="*/ 0 w 61"/>
                <a:gd name="T3" fmla="*/ 1 h 38"/>
                <a:gd name="T4" fmla="*/ 0 w 61"/>
                <a:gd name="T5" fmla="*/ 1 h 38"/>
                <a:gd name="T6" fmla="*/ 0 w 61"/>
                <a:gd name="T7" fmla="*/ 1 h 38"/>
                <a:gd name="T8" fmla="*/ 0 w 61"/>
                <a:gd name="T9" fmla="*/ 1 h 38"/>
                <a:gd name="T10" fmla="*/ 0 w 61"/>
                <a:gd name="T11" fmla="*/ 1 h 38"/>
                <a:gd name="T12" fmla="*/ 0 w 61"/>
                <a:gd name="T13" fmla="*/ 1 h 38"/>
                <a:gd name="T14" fmla="*/ 0 w 61"/>
                <a:gd name="T15" fmla="*/ 1 h 38"/>
                <a:gd name="T16" fmla="*/ 0 w 61"/>
                <a:gd name="T17" fmla="*/ 1 h 38"/>
                <a:gd name="T18" fmla="*/ 0 w 61"/>
                <a:gd name="T19" fmla="*/ 1 h 38"/>
                <a:gd name="T20" fmla="*/ 0 w 61"/>
                <a:gd name="T21" fmla="*/ 1 h 38"/>
                <a:gd name="T22" fmla="*/ 0 w 61"/>
                <a:gd name="T23" fmla="*/ 1 h 38"/>
                <a:gd name="T24" fmla="*/ 0 w 61"/>
                <a:gd name="T25" fmla="*/ 1 h 38"/>
                <a:gd name="T26" fmla="*/ 0 w 61"/>
                <a:gd name="T27" fmla="*/ 1 h 38"/>
                <a:gd name="T28" fmla="*/ 0 w 61"/>
                <a:gd name="T29" fmla="*/ 1 h 38"/>
                <a:gd name="T30" fmla="*/ 0 w 61"/>
                <a:gd name="T31" fmla="*/ 1 h 38"/>
                <a:gd name="T32" fmla="*/ 0 w 61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8"/>
                <a:gd name="T53" fmla="*/ 61 w 61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8">
                  <a:moveTo>
                    <a:pt x="61" y="0"/>
                  </a:moveTo>
                  <a:lnTo>
                    <a:pt x="57" y="4"/>
                  </a:lnTo>
                  <a:lnTo>
                    <a:pt x="47" y="10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9" y="36"/>
                  </a:lnTo>
                  <a:lnTo>
                    <a:pt x="3" y="38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7" y="20"/>
                  </a:lnTo>
                  <a:lnTo>
                    <a:pt x="28" y="15"/>
                  </a:lnTo>
                  <a:lnTo>
                    <a:pt x="38" y="10"/>
                  </a:lnTo>
                  <a:lnTo>
                    <a:pt x="49" y="6"/>
                  </a:lnTo>
                  <a:lnTo>
                    <a:pt x="57" y="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3" name="Freeform 264"/>
            <p:cNvSpPr>
              <a:spLocks/>
            </p:cNvSpPr>
            <p:nvPr/>
          </p:nvSpPr>
          <p:spPr bwMode="auto">
            <a:xfrm>
              <a:off x="530" y="1350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6"/>
                  </a:moveTo>
                  <a:lnTo>
                    <a:pt x="85" y="58"/>
                  </a:lnTo>
                  <a:lnTo>
                    <a:pt x="74" y="55"/>
                  </a:lnTo>
                  <a:lnTo>
                    <a:pt x="61" y="49"/>
                  </a:lnTo>
                  <a:lnTo>
                    <a:pt x="45" y="41"/>
                  </a:lnTo>
                  <a:lnTo>
                    <a:pt x="30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4"/>
                  </a:lnTo>
                  <a:lnTo>
                    <a:pt x="18" y="10"/>
                  </a:lnTo>
                  <a:lnTo>
                    <a:pt x="33" y="18"/>
                  </a:lnTo>
                  <a:lnTo>
                    <a:pt x="50" y="27"/>
                  </a:lnTo>
                  <a:lnTo>
                    <a:pt x="65" y="38"/>
                  </a:lnTo>
                  <a:lnTo>
                    <a:pt x="79" y="46"/>
                  </a:lnTo>
                  <a:lnTo>
                    <a:pt x="87" y="52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4" name="Freeform 265"/>
            <p:cNvSpPr>
              <a:spLocks/>
            </p:cNvSpPr>
            <p:nvPr/>
          </p:nvSpPr>
          <p:spPr bwMode="auto">
            <a:xfrm>
              <a:off x="532" y="1374"/>
              <a:ext cx="35" cy="24"/>
            </a:xfrm>
            <a:custGeom>
              <a:avLst/>
              <a:gdLst>
                <a:gd name="T0" fmla="*/ 1 w 70"/>
                <a:gd name="T1" fmla="*/ 0 h 49"/>
                <a:gd name="T2" fmla="*/ 1 w 70"/>
                <a:gd name="T3" fmla="*/ 0 h 49"/>
                <a:gd name="T4" fmla="*/ 1 w 70"/>
                <a:gd name="T5" fmla="*/ 0 h 49"/>
                <a:gd name="T6" fmla="*/ 1 w 70"/>
                <a:gd name="T7" fmla="*/ 0 h 49"/>
                <a:gd name="T8" fmla="*/ 1 w 70"/>
                <a:gd name="T9" fmla="*/ 0 h 49"/>
                <a:gd name="T10" fmla="*/ 1 w 70"/>
                <a:gd name="T11" fmla="*/ 0 h 49"/>
                <a:gd name="T12" fmla="*/ 1 w 70"/>
                <a:gd name="T13" fmla="*/ 0 h 49"/>
                <a:gd name="T14" fmla="*/ 1 w 70"/>
                <a:gd name="T15" fmla="*/ 0 h 49"/>
                <a:gd name="T16" fmla="*/ 0 w 70"/>
                <a:gd name="T17" fmla="*/ 0 h 49"/>
                <a:gd name="T18" fmla="*/ 1 w 70"/>
                <a:gd name="T19" fmla="*/ 0 h 49"/>
                <a:gd name="T20" fmla="*/ 1 w 70"/>
                <a:gd name="T21" fmla="*/ 0 h 49"/>
                <a:gd name="T22" fmla="*/ 1 w 70"/>
                <a:gd name="T23" fmla="*/ 0 h 49"/>
                <a:gd name="T24" fmla="*/ 1 w 70"/>
                <a:gd name="T25" fmla="*/ 0 h 49"/>
                <a:gd name="T26" fmla="*/ 1 w 70"/>
                <a:gd name="T27" fmla="*/ 0 h 49"/>
                <a:gd name="T28" fmla="*/ 1 w 70"/>
                <a:gd name="T29" fmla="*/ 0 h 49"/>
                <a:gd name="T30" fmla="*/ 1 w 70"/>
                <a:gd name="T31" fmla="*/ 0 h 49"/>
                <a:gd name="T32" fmla="*/ 1 w 7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49"/>
                <a:gd name="T53" fmla="*/ 70 w 70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49">
                  <a:moveTo>
                    <a:pt x="70" y="49"/>
                  </a:moveTo>
                  <a:lnTo>
                    <a:pt x="67" y="49"/>
                  </a:lnTo>
                  <a:lnTo>
                    <a:pt x="60" y="47"/>
                  </a:lnTo>
                  <a:lnTo>
                    <a:pt x="49" y="43"/>
                  </a:lnTo>
                  <a:lnTo>
                    <a:pt x="38" y="37"/>
                  </a:lnTo>
                  <a:lnTo>
                    <a:pt x="26" y="29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9" y="12"/>
                  </a:lnTo>
                  <a:lnTo>
                    <a:pt x="29" y="20"/>
                  </a:lnTo>
                  <a:lnTo>
                    <a:pt x="43" y="28"/>
                  </a:lnTo>
                  <a:lnTo>
                    <a:pt x="54" y="35"/>
                  </a:lnTo>
                  <a:lnTo>
                    <a:pt x="63" y="41"/>
                  </a:lnTo>
                  <a:lnTo>
                    <a:pt x="69" y="46"/>
                  </a:lnTo>
                  <a:lnTo>
                    <a:pt x="7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5" name="Freeform 266"/>
            <p:cNvSpPr>
              <a:spLocks/>
            </p:cNvSpPr>
            <p:nvPr/>
          </p:nvSpPr>
          <p:spPr bwMode="auto">
            <a:xfrm>
              <a:off x="500" y="1377"/>
              <a:ext cx="34" cy="21"/>
            </a:xfrm>
            <a:custGeom>
              <a:avLst/>
              <a:gdLst>
                <a:gd name="T0" fmla="*/ 0 w 69"/>
                <a:gd name="T1" fmla="*/ 0 h 43"/>
                <a:gd name="T2" fmla="*/ 0 w 69"/>
                <a:gd name="T3" fmla="*/ 0 h 43"/>
                <a:gd name="T4" fmla="*/ 0 w 69"/>
                <a:gd name="T5" fmla="*/ 0 h 43"/>
                <a:gd name="T6" fmla="*/ 0 w 69"/>
                <a:gd name="T7" fmla="*/ 0 h 43"/>
                <a:gd name="T8" fmla="*/ 0 w 69"/>
                <a:gd name="T9" fmla="*/ 0 h 43"/>
                <a:gd name="T10" fmla="*/ 0 w 69"/>
                <a:gd name="T11" fmla="*/ 0 h 43"/>
                <a:gd name="T12" fmla="*/ 0 w 69"/>
                <a:gd name="T13" fmla="*/ 0 h 43"/>
                <a:gd name="T14" fmla="*/ 0 w 69"/>
                <a:gd name="T15" fmla="*/ 0 h 43"/>
                <a:gd name="T16" fmla="*/ 0 w 69"/>
                <a:gd name="T17" fmla="*/ 0 h 43"/>
                <a:gd name="T18" fmla="*/ 0 w 69"/>
                <a:gd name="T19" fmla="*/ 0 h 43"/>
                <a:gd name="T20" fmla="*/ 0 w 69"/>
                <a:gd name="T21" fmla="*/ 0 h 43"/>
                <a:gd name="T22" fmla="*/ 0 w 69"/>
                <a:gd name="T23" fmla="*/ 0 h 43"/>
                <a:gd name="T24" fmla="*/ 0 w 69"/>
                <a:gd name="T25" fmla="*/ 0 h 43"/>
                <a:gd name="T26" fmla="*/ 0 w 69"/>
                <a:gd name="T27" fmla="*/ 0 h 43"/>
                <a:gd name="T28" fmla="*/ 0 w 69"/>
                <a:gd name="T29" fmla="*/ 0 h 43"/>
                <a:gd name="T30" fmla="*/ 0 w 69"/>
                <a:gd name="T31" fmla="*/ 0 h 43"/>
                <a:gd name="T32" fmla="*/ 0 w 69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43"/>
                <a:gd name="T53" fmla="*/ 69 w 69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43">
                  <a:moveTo>
                    <a:pt x="69" y="0"/>
                  </a:moveTo>
                  <a:lnTo>
                    <a:pt x="64" y="6"/>
                  </a:lnTo>
                  <a:lnTo>
                    <a:pt x="55" y="14"/>
                  </a:lnTo>
                  <a:lnTo>
                    <a:pt x="44" y="22"/>
                  </a:lnTo>
                  <a:lnTo>
                    <a:pt x="34" y="29"/>
                  </a:lnTo>
                  <a:lnTo>
                    <a:pt x="21" y="37"/>
                  </a:lnTo>
                  <a:lnTo>
                    <a:pt x="12" y="41"/>
                  </a:lnTo>
                  <a:lnTo>
                    <a:pt x="5" y="43"/>
                  </a:lnTo>
                  <a:lnTo>
                    <a:pt x="0" y="41"/>
                  </a:lnTo>
                  <a:lnTo>
                    <a:pt x="2" y="37"/>
                  </a:lnTo>
                  <a:lnTo>
                    <a:pt x="8" y="32"/>
                  </a:lnTo>
                  <a:lnTo>
                    <a:pt x="18" y="26"/>
                  </a:lnTo>
                  <a:lnTo>
                    <a:pt x="31" y="20"/>
                  </a:lnTo>
                  <a:lnTo>
                    <a:pt x="44" y="14"/>
                  </a:lnTo>
                  <a:lnTo>
                    <a:pt x="55" y="8"/>
                  </a:lnTo>
                  <a:lnTo>
                    <a:pt x="64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6" name="Freeform 267"/>
            <p:cNvSpPr>
              <a:spLocks/>
            </p:cNvSpPr>
            <p:nvPr/>
          </p:nvSpPr>
          <p:spPr bwMode="auto">
            <a:xfrm>
              <a:off x="382" y="396"/>
              <a:ext cx="336" cy="333"/>
            </a:xfrm>
            <a:custGeom>
              <a:avLst/>
              <a:gdLst>
                <a:gd name="T0" fmla="*/ 0 w 673"/>
                <a:gd name="T1" fmla="*/ 1 h 664"/>
                <a:gd name="T2" fmla="*/ 0 w 673"/>
                <a:gd name="T3" fmla="*/ 1 h 664"/>
                <a:gd name="T4" fmla="*/ 0 w 673"/>
                <a:gd name="T5" fmla="*/ 1 h 664"/>
                <a:gd name="T6" fmla="*/ 0 w 673"/>
                <a:gd name="T7" fmla="*/ 1 h 664"/>
                <a:gd name="T8" fmla="*/ 0 w 673"/>
                <a:gd name="T9" fmla="*/ 1 h 664"/>
                <a:gd name="T10" fmla="*/ 0 w 673"/>
                <a:gd name="T11" fmla="*/ 1 h 664"/>
                <a:gd name="T12" fmla="*/ 0 w 673"/>
                <a:gd name="T13" fmla="*/ 1 h 664"/>
                <a:gd name="T14" fmla="*/ 0 w 673"/>
                <a:gd name="T15" fmla="*/ 1 h 664"/>
                <a:gd name="T16" fmla="*/ 0 w 673"/>
                <a:gd name="T17" fmla="*/ 1 h 664"/>
                <a:gd name="T18" fmla="*/ 0 w 673"/>
                <a:gd name="T19" fmla="*/ 1 h 664"/>
                <a:gd name="T20" fmla="*/ 0 w 673"/>
                <a:gd name="T21" fmla="*/ 1 h 664"/>
                <a:gd name="T22" fmla="*/ 0 w 673"/>
                <a:gd name="T23" fmla="*/ 1 h 664"/>
                <a:gd name="T24" fmla="*/ 0 w 673"/>
                <a:gd name="T25" fmla="*/ 1 h 664"/>
                <a:gd name="T26" fmla="*/ 0 w 673"/>
                <a:gd name="T27" fmla="*/ 1 h 664"/>
                <a:gd name="T28" fmla="*/ 0 w 673"/>
                <a:gd name="T29" fmla="*/ 1 h 664"/>
                <a:gd name="T30" fmla="*/ 0 w 673"/>
                <a:gd name="T31" fmla="*/ 1 h 664"/>
                <a:gd name="T32" fmla="*/ 0 w 673"/>
                <a:gd name="T33" fmla="*/ 1 h 664"/>
                <a:gd name="T34" fmla="*/ 0 w 673"/>
                <a:gd name="T35" fmla="*/ 1 h 664"/>
                <a:gd name="T36" fmla="*/ 0 w 673"/>
                <a:gd name="T37" fmla="*/ 1 h 664"/>
                <a:gd name="T38" fmla="*/ 0 w 673"/>
                <a:gd name="T39" fmla="*/ 1 h 664"/>
                <a:gd name="T40" fmla="*/ 0 w 673"/>
                <a:gd name="T41" fmla="*/ 1 h 664"/>
                <a:gd name="T42" fmla="*/ 0 w 673"/>
                <a:gd name="T43" fmla="*/ 1 h 664"/>
                <a:gd name="T44" fmla="*/ 0 w 673"/>
                <a:gd name="T45" fmla="*/ 1 h 664"/>
                <a:gd name="T46" fmla="*/ 0 w 673"/>
                <a:gd name="T47" fmla="*/ 1 h 664"/>
                <a:gd name="T48" fmla="*/ 0 w 673"/>
                <a:gd name="T49" fmla="*/ 1 h 664"/>
                <a:gd name="T50" fmla="*/ 0 w 673"/>
                <a:gd name="T51" fmla="*/ 1 h 664"/>
                <a:gd name="T52" fmla="*/ 0 w 673"/>
                <a:gd name="T53" fmla="*/ 1 h 664"/>
                <a:gd name="T54" fmla="*/ 0 w 673"/>
                <a:gd name="T55" fmla="*/ 1 h 664"/>
                <a:gd name="T56" fmla="*/ 0 w 673"/>
                <a:gd name="T57" fmla="*/ 1 h 664"/>
                <a:gd name="T58" fmla="*/ 0 w 673"/>
                <a:gd name="T59" fmla="*/ 1 h 664"/>
                <a:gd name="T60" fmla="*/ 0 w 673"/>
                <a:gd name="T61" fmla="*/ 1 h 664"/>
                <a:gd name="T62" fmla="*/ 0 w 673"/>
                <a:gd name="T63" fmla="*/ 1 h 664"/>
                <a:gd name="T64" fmla="*/ 0 w 673"/>
                <a:gd name="T65" fmla="*/ 1 h 664"/>
                <a:gd name="T66" fmla="*/ 0 w 673"/>
                <a:gd name="T67" fmla="*/ 1 h 664"/>
                <a:gd name="T68" fmla="*/ 0 w 673"/>
                <a:gd name="T69" fmla="*/ 1 h 664"/>
                <a:gd name="T70" fmla="*/ 0 w 673"/>
                <a:gd name="T71" fmla="*/ 1 h 664"/>
                <a:gd name="T72" fmla="*/ 0 w 673"/>
                <a:gd name="T73" fmla="*/ 1 h 664"/>
                <a:gd name="T74" fmla="*/ 0 w 673"/>
                <a:gd name="T75" fmla="*/ 1 h 664"/>
                <a:gd name="T76" fmla="*/ 0 w 673"/>
                <a:gd name="T77" fmla="*/ 1 h 664"/>
                <a:gd name="T78" fmla="*/ 0 w 673"/>
                <a:gd name="T79" fmla="*/ 1 h 664"/>
                <a:gd name="T80" fmla="*/ 0 w 673"/>
                <a:gd name="T81" fmla="*/ 1 h 664"/>
                <a:gd name="T82" fmla="*/ 0 w 673"/>
                <a:gd name="T83" fmla="*/ 1 h 664"/>
                <a:gd name="T84" fmla="*/ 0 w 673"/>
                <a:gd name="T85" fmla="*/ 1 h 664"/>
                <a:gd name="T86" fmla="*/ 0 w 673"/>
                <a:gd name="T87" fmla="*/ 1 h 664"/>
                <a:gd name="T88" fmla="*/ 0 w 673"/>
                <a:gd name="T89" fmla="*/ 1 h 664"/>
                <a:gd name="T90" fmla="*/ 0 w 673"/>
                <a:gd name="T91" fmla="*/ 1 h 664"/>
                <a:gd name="T92" fmla="*/ 0 w 673"/>
                <a:gd name="T93" fmla="*/ 1 h 664"/>
                <a:gd name="T94" fmla="*/ 0 w 673"/>
                <a:gd name="T95" fmla="*/ 1 h 664"/>
                <a:gd name="T96" fmla="*/ 0 w 673"/>
                <a:gd name="T97" fmla="*/ 1 h 664"/>
                <a:gd name="T98" fmla="*/ 0 w 673"/>
                <a:gd name="T99" fmla="*/ 1 h 664"/>
                <a:gd name="T100" fmla="*/ 0 w 673"/>
                <a:gd name="T101" fmla="*/ 1 h 664"/>
                <a:gd name="T102" fmla="*/ 0 w 673"/>
                <a:gd name="T103" fmla="*/ 1 h 664"/>
                <a:gd name="T104" fmla="*/ 0 w 673"/>
                <a:gd name="T105" fmla="*/ 1 h 6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3"/>
                <a:gd name="T160" fmla="*/ 0 h 664"/>
                <a:gd name="T161" fmla="*/ 673 w 673"/>
                <a:gd name="T162" fmla="*/ 664 h 6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3" h="664">
                  <a:moveTo>
                    <a:pt x="293" y="243"/>
                  </a:moveTo>
                  <a:lnTo>
                    <a:pt x="291" y="220"/>
                  </a:lnTo>
                  <a:lnTo>
                    <a:pt x="285" y="197"/>
                  </a:lnTo>
                  <a:lnTo>
                    <a:pt x="277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0"/>
                  </a:lnTo>
                  <a:lnTo>
                    <a:pt x="219" y="108"/>
                  </a:lnTo>
                  <a:lnTo>
                    <a:pt x="203" y="102"/>
                  </a:lnTo>
                  <a:lnTo>
                    <a:pt x="184" y="97"/>
                  </a:lnTo>
                  <a:lnTo>
                    <a:pt x="163" y="93"/>
                  </a:lnTo>
                  <a:lnTo>
                    <a:pt x="140" y="88"/>
                  </a:lnTo>
                  <a:lnTo>
                    <a:pt x="117" y="84"/>
                  </a:lnTo>
                  <a:lnTo>
                    <a:pt x="96" y="79"/>
                  </a:lnTo>
                  <a:lnTo>
                    <a:pt x="77" y="75"/>
                  </a:lnTo>
                  <a:lnTo>
                    <a:pt x="62" y="70"/>
                  </a:lnTo>
                  <a:lnTo>
                    <a:pt x="53" y="65"/>
                  </a:lnTo>
                  <a:lnTo>
                    <a:pt x="44" y="59"/>
                  </a:lnTo>
                  <a:lnTo>
                    <a:pt x="38" y="58"/>
                  </a:lnTo>
                  <a:lnTo>
                    <a:pt x="38" y="62"/>
                  </a:lnTo>
                  <a:lnTo>
                    <a:pt x="44" y="70"/>
                  </a:lnTo>
                  <a:lnTo>
                    <a:pt x="53" y="84"/>
                  </a:lnTo>
                  <a:lnTo>
                    <a:pt x="58" y="104"/>
                  </a:lnTo>
                  <a:lnTo>
                    <a:pt x="62" y="128"/>
                  </a:lnTo>
                  <a:lnTo>
                    <a:pt x="65" y="152"/>
                  </a:lnTo>
                  <a:lnTo>
                    <a:pt x="68" y="166"/>
                  </a:lnTo>
                  <a:lnTo>
                    <a:pt x="74" y="181"/>
                  </a:lnTo>
                  <a:lnTo>
                    <a:pt x="83" y="198"/>
                  </a:lnTo>
                  <a:lnTo>
                    <a:pt x="94" y="215"/>
                  </a:lnTo>
                  <a:lnTo>
                    <a:pt x="106" y="232"/>
                  </a:lnTo>
                  <a:lnTo>
                    <a:pt x="122" y="247"/>
                  </a:lnTo>
                  <a:lnTo>
                    <a:pt x="137" y="259"/>
                  </a:lnTo>
                  <a:lnTo>
                    <a:pt x="155" y="269"/>
                  </a:lnTo>
                  <a:lnTo>
                    <a:pt x="172" y="275"/>
                  </a:lnTo>
                  <a:lnTo>
                    <a:pt x="187" y="281"/>
                  </a:lnTo>
                  <a:lnTo>
                    <a:pt x="203" y="285"/>
                  </a:lnTo>
                  <a:lnTo>
                    <a:pt x="216" y="291"/>
                  </a:lnTo>
                  <a:lnTo>
                    <a:pt x="228" y="298"/>
                  </a:lnTo>
                  <a:lnTo>
                    <a:pt x="239" y="305"/>
                  </a:lnTo>
                  <a:lnTo>
                    <a:pt x="250" y="316"/>
                  </a:lnTo>
                  <a:lnTo>
                    <a:pt x="259" y="330"/>
                  </a:lnTo>
                  <a:lnTo>
                    <a:pt x="250" y="333"/>
                  </a:lnTo>
                  <a:lnTo>
                    <a:pt x="239" y="333"/>
                  </a:lnTo>
                  <a:lnTo>
                    <a:pt x="232" y="331"/>
                  </a:lnTo>
                  <a:lnTo>
                    <a:pt x="222" y="328"/>
                  </a:lnTo>
                  <a:lnTo>
                    <a:pt x="213" y="327"/>
                  </a:lnTo>
                  <a:lnTo>
                    <a:pt x="206" y="324"/>
                  </a:lnTo>
                  <a:lnTo>
                    <a:pt x="195" y="321"/>
                  </a:lnTo>
                  <a:lnTo>
                    <a:pt x="186" y="319"/>
                  </a:lnTo>
                  <a:lnTo>
                    <a:pt x="170" y="317"/>
                  </a:lnTo>
                  <a:lnTo>
                    <a:pt x="157" y="321"/>
                  </a:lnTo>
                  <a:lnTo>
                    <a:pt x="141" y="325"/>
                  </a:lnTo>
                  <a:lnTo>
                    <a:pt x="128" y="331"/>
                  </a:lnTo>
                  <a:lnTo>
                    <a:pt x="114" y="339"/>
                  </a:lnTo>
                  <a:lnTo>
                    <a:pt x="102" y="350"/>
                  </a:lnTo>
                  <a:lnTo>
                    <a:pt x="93" y="362"/>
                  </a:lnTo>
                  <a:lnTo>
                    <a:pt x="83" y="374"/>
                  </a:lnTo>
                  <a:lnTo>
                    <a:pt x="76" y="386"/>
                  </a:lnTo>
                  <a:lnTo>
                    <a:pt x="67" y="398"/>
                  </a:lnTo>
                  <a:lnTo>
                    <a:pt x="56" y="409"/>
                  </a:lnTo>
                  <a:lnTo>
                    <a:pt x="45" y="418"/>
                  </a:lnTo>
                  <a:lnTo>
                    <a:pt x="36" y="426"/>
                  </a:lnTo>
                  <a:lnTo>
                    <a:pt x="25" y="432"/>
                  </a:lnTo>
                  <a:lnTo>
                    <a:pt x="18" y="438"/>
                  </a:lnTo>
                  <a:lnTo>
                    <a:pt x="10" y="441"/>
                  </a:lnTo>
                  <a:lnTo>
                    <a:pt x="3" y="446"/>
                  </a:lnTo>
                  <a:lnTo>
                    <a:pt x="0" y="450"/>
                  </a:lnTo>
                  <a:lnTo>
                    <a:pt x="4" y="453"/>
                  </a:lnTo>
                  <a:lnTo>
                    <a:pt x="13" y="461"/>
                  </a:lnTo>
                  <a:lnTo>
                    <a:pt x="16" y="463"/>
                  </a:lnTo>
                  <a:lnTo>
                    <a:pt x="22" y="466"/>
                  </a:lnTo>
                  <a:lnTo>
                    <a:pt x="29" y="469"/>
                  </a:lnTo>
                  <a:lnTo>
                    <a:pt x="38" y="473"/>
                  </a:lnTo>
                  <a:lnTo>
                    <a:pt x="45" y="476"/>
                  </a:lnTo>
                  <a:lnTo>
                    <a:pt x="56" y="481"/>
                  </a:lnTo>
                  <a:lnTo>
                    <a:pt x="67" y="484"/>
                  </a:lnTo>
                  <a:lnTo>
                    <a:pt x="79" y="487"/>
                  </a:lnTo>
                  <a:lnTo>
                    <a:pt x="97" y="490"/>
                  </a:lnTo>
                  <a:lnTo>
                    <a:pt x="117" y="492"/>
                  </a:lnTo>
                  <a:lnTo>
                    <a:pt x="138" y="492"/>
                  </a:lnTo>
                  <a:lnTo>
                    <a:pt x="158" y="489"/>
                  </a:lnTo>
                  <a:lnTo>
                    <a:pt x="178" y="481"/>
                  </a:lnTo>
                  <a:lnTo>
                    <a:pt x="198" y="470"/>
                  </a:lnTo>
                  <a:lnTo>
                    <a:pt x="216" y="455"/>
                  </a:lnTo>
                  <a:lnTo>
                    <a:pt x="232" y="435"/>
                  </a:lnTo>
                  <a:lnTo>
                    <a:pt x="236" y="427"/>
                  </a:lnTo>
                  <a:lnTo>
                    <a:pt x="241" y="418"/>
                  </a:lnTo>
                  <a:lnTo>
                    <a:pt x="244" y="411"/>
                  </a:lnTo>
                  <a:lnTo>
                    <a:pt x="248" y="401"/>
                  </a:lnTo>
                  <a:lnTo>
                    <a:pt x="253" y="389"/>
                  </a:lnTo>
                  <a:lnTo>
                    <a:pt x="257" y="377"/>
                  </a:lnTo>
                  <a:lnTo>
                    <a:pt x="262" y="368"/>
                  </a:lnTo>
                  <a:lnTo>
                    <a:pt x="268" y="360"/>
                  </a:lnTo>
                  <a:lnTo>
                    <a:pt x="274" y="353"/>
                  </a:lnTo>
                  <a:lnTo>
                    <a:pt x="280" y="348"/>
                  </a:lnTo>
                  <a:lnTo>
                    <a:pt x="288" y="345"/>
                  </a:lnTo>
                  <a:lnTo>
                    <a:pt x="296" y="343"/>
                  </a:lnTo>
                  <a:lnTo>
                    <a:pt x="296" y="353"/>
                  </a:lnTo>
                  <a:lnTo>
                    <a:pt x="296" y="360"/>
                  </a:lnTo>
                  <a:lnTo>
                    <a:pt x="299" y="366"/>
                  </a:lnTo>
                  <a:lnTo>
                    <a:pt x="302" y="372"/>
                  </a:lnTo>
                  <a:lnTo>
                    <a:pt x="300" y="389"/>
                  </a:lnTo>
                  <a:lnTo>
                    <a:pt x="296" y="403"/>
                  </a:lnTo>
                  <a:lnTo>
                    <a:pt x="285" y="415"/>
                  </a:lnTo>
                  <a:lnTo>
                    <a:pt x="270" y="424"/>
                  </a:lnTo>
                  <a:lnTo>
                    <a:pt x="259" y="429"/>
                  </a:lnTo>
                  <a:lnTo>
                    <a:pt x="250" y="434"/>
                  </a:lnTo>
                  <a:lnTo>
                    <a:pt x="241" y="441"/>
                  </a:lnTo>
                  <a:lnTo>
                    <a:pt x="232" y="449"/>
                  </a:lnTo>
                  <a:lnTo>
                    <a:pt x="221" y="460"/>
                  </a:lnTo>
                  <a:lnTo>
                    <a:pt x="212" y="472"/>
                  </a:lnTo>
                  <a:lnTo>
                    <a:pt x="204" y="485"/>
                  </a:lnTo>
                  <a:lnTo>
                    <a:pt x="198" y="501"/>
                  </a:lnTo>
                  <a:lnTo>
                    <a:pt x="193" y="515"/>
                  </a:lnTo>
                  <a:lnTo>
                    <a:pt x="190" y="531"/>
                  </a:lnTo>
                  <a:lnTo>
                    <a:pt x="189" y="547"/>
                  </a:lnTo>
                  <a:lnTo>
                    <a:pt x="190" y="562"/>
                  </a:lnTo>
                  <a:lnTo>
                    <a:pt x="192" y="573"/>
                  </a:lnTo>
                  <a:lnTo>
                    <a:pt x="193" y="582"/>
                  </a:lnTo>
                  <a:lnTo>
                    <a:pt x="195" y="591"/>
                  </a:lnTo>
                  <a:lnTo>
                    <a:pt x="195" y="599"/>
                  </a:lnTo>
                  <a:lnTo>
                    <a:pt x="196" y="618"/>
                  </a:lnTo>
                  <a:lnTo>
                    <a:pt x="195" y="634"/>
                  </a:lnTo>
                  <a:lnTo>
                    <a:pt x="192" y="646"/>
                  </a:lnTo>
                  <a:lnTo>
                    <a:pt x="187" y="654"/>
                  </a:lnTo>
                  <a:lnTo>
                    <a:pt x="183" y="661"/>
                  </a:lnTo>
                  <a:lnTo>
                    <a:pt x="186" y="664"/>
                  </a:lnTo>
                  <a:lnTo>
                    <a:pt x="193" y="664"/>
                  </a:lnTo>
                  <a:lnTo>
                    <a:pt x="203" y="663"/>
                  </a:lnTo>
                  <a:lnTo>
                    <a:pt x="247" y="655"/>
                  </a:lnTo>
                  <a:lnTo>
                    <a:pt x="286" y="638"/>
                  </a:lnTo>
                  <a:lnTo>
                    <a:pt x="317" y="614"/>
                  </a:lnTo>
                  <a:lnTo>
                    <a:pt x="341" y="583"/>
                  </a:lnTo>
                  <a:lnTo>
                    <a:pt x="357" y="548"/>
                  </a:lnTo>
                  <a:lnTo>
                    <a:pt x="363" y="511"/>
                  </a:lnTo>
                  <a:lnTo>
                    <a:pt x="361" y="475"/>
                  </a:lnTo>
                  <a:lnTo>
                    <a:pt x="351" y="438"/>
                  </a:lnTo>
                  <a:lnTo>
                    <a:pt x="343" y="421"/>
                  </a:lnTo>
                  <a:lnTo>
                    <a:pt x="335" y="408"/>
                  </a:lnTo>
                  <a:lnTo>
                    <a:pt x="331" y="398"/>
                  </a:lnTo>
                  <a:lnTo>
                    <a:pt x="328" y="388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8" y="380"/>
                  </a:lnTo>
                  <a:lnTo>
                    <a:pt x="351" y="377"/>
                  </a:lnTo>
                  <a:lnTo>
                    <a:pt x="361" y="388"/>
                  </a:lnTo>
                  <a:lnTo>
                    <a:pt x="367" y="406"/>
                  </a:lnTo>
                  <a:lnTo>
                    <a:pt x="372" y="426"/>
                  </a:lnTo>
                  <a:lnTo>
                    <a:pt x="375" y="447"/>
                  </a:lnTo>
                  <a:lnTo>
                    <a:pt x="377" y="463"/>
                  </a:lnTo>
                  <a:lnTo>
                    <a:pt x="380" y="478"/>
                  </a:lnTo>
                  <a:lnTo>
                    <a:pt x="384" y="492"/>
                  </a:lnTo>
                  <a:lnTo>
                    <a:pt x="390" y="505"/>
                  </a:lnTo>
                  <a:lnTo>
                    <a:pt x="399" y="519"/>
                  </a:lnTo>
                  <a:lnTo>
                    <a:pt x="412" y="531"/>
                  </a:lnTo>
                  <a:lnTo>
                    <a:pt x="427" y="542"/>
                  </a:lnTo>
                  <a:lnTo>
                    <a:pt x="445" y="551"/>
                  </a:lnTo>
                  <a:lnTo>
                    <a:pt x="467" y="559"/>
                  </a:lnTo>
                  <a:lnTo>
                    <a:pt x="486" y="566"/>
                  </a:lnTo>
                  <a:lnTo>
                    <a:pt x="506" y="574"/>
                  </a:lnTo>
                  <a:lnTo>
                    <a:pt x="523" y="582"/>
                  </a:lnTo>
                  <a:lnTo>
                    <a:pt x="538" y="591"/>
                  </a:lnTo>
                  <a:lnTo>
                    <a:pt x="552" y="600"/>
                  </a:lnTo>
                  <a:lnTo>
                    <a:pt x="563" y="612"/>
                  </a:lnTo>
                  <a:lnTo>
                    <a:pt x="572" y="626"/>
                  </a:lnTo>
                  <a:lnTo>
                    <a:pt x="577" y="605"/>
                  </a:lnTo>
                  <a:lnTo>
                    <a:pt x="580" y="577"/>
                  </a:lnTo>
                  <a:lnTo>
                    <a:pt x="581" y="545"/>
                  </a:lnTo>
                  <a:lnTo>
                    <a:pt x="578" y="510"/>
                  </a:lnTo>
                  <a:lnTo>
                    <a:pt x="570" y="476"/>
                  </a:lnTo>
                  <a:lnTo>
                    <a:pt x="555" y="447"/>
                  </a:lnTo>
                  <a:lnTo>
                    <a:pt x="532" y="424"/>
                  </a:lnTo>
                  <a:lnTo>
                    <a:pt x="500" y="409"/>
                  </a:lnTo>
                  <a:lnTo>
                    <a:pt x="490" y="406"/>
                  </a:lnTo>
                  <a:lnTo>
                    <a:pt x="479" y="405"/>
                  </a:lnTo>
                  <a:lnTo>
                    <a:pt x="468" y="401"/>
                  </a:lnTo>
                  <a:lnTo>
                    <a:pt x="459" y="400"/>
                  </a:lnTo>
                  <a:lnTo>
                    <a:pt x="450" y="397"/>
                  </a:lnTo>
                  <a:lnTo>
                    <a:pt x="442" y="395"/>
                  </a:lnTo>
                  <a:lnTo>
                    <a:pt x="436" y="394"/>
                  </a:lnTo>
                  <a:lnTo>
                    <a:pt x="432" y="392"/>
                  </a:lnTo>
                  <a:lnTo>
                    <a:pt x="435" y="388"/>
                  </a:lnTo>
                  <a:lnTo>
                    <a:pt x="439" y="382"/>
                  </a:lnTo>
                  <a:lnTo>
                    <a:pt x="442" y="376"/>
                  </a:lnTo>
                  <a:lnTo>
                    <a:pt x="444" y="371"/>
                  </a:lnTo>
                  <a:lnTo>
                    <a:pt x="467" y="382"/>
                  </a:lnTo>
                  <a:lnTo>
                    <a:pt x="490" y="391"/>
                  </a:lnTo>
                  <a:lnTo>
                    <a:pt x="511" y="397"/>
                  </a:lnTo>
                  <a:lnTo>
                    <a:pt x="532" y="400"/>
                  </a:lnTo>
                  <a:lnTo>
                    <a:pt x="552" y="401"/>
                  </a:lnTo>
                  <a:lnTo>
                    <a:pt x="570" y="401"/>
                  </a:lnTo>
                  <a:lnTo>
                    <a:pt x="587" y="398"/>
                  </a:lnTo>
                  <a:lnTo>
                    <a:pt x="602" y="394"/>
                  </a:lnTo>
                  <a:lnTo>
                    <a:pt x="616" y="388"/>
                  </a:lnTo>
                  <a:lnTo>
                    <a:pt x="627" y="383"/>
                  </a:lnTo>
                  <a:lnTo>
                    <a:pt x="638" y="379"/>
                  </a:lnTo>
                  <a:lnTo>
                    <a:pt x="647" y="376"/>
                  </a:lnTo>
                  <a:lnTo>
                    <a:pt x="654" y="372"/>
                  </a:lnTo>
                  <a:lnTo>
                    <a:pt x="660" y="371"/>
                  </a:lnTo>
                  <a:lnTo>
                    <a:pt x="667" y="371"/>
                  </a:lnTo>
                  <a:lnTo>
                    <a:pt x="673" y="371"/>
                  </a:lnTo>
                  <a:lnTo>
                    <a:pt x="659" y="365"/>
                  </a:lnTo>
                  <a:lnTo>
                    <a:pt x="647" y="359"/>
                  </a:lnTo>
                  <a:lnTo>
                    <a:pt x="635" y="350"/>
                  </a:lnTo>
                  <a:lnTo>
                    <a:pt x="624" y="340"/>
                  </a:lnTo>
                  <a:lnTo>
                    <a:pt x="615" y="331"/>
                  </a:lnTo>
                  <a:lnTo>
                    <a:pt x="606" y="321"/>
                  </a:lnTo>
                  <a:lnTo>
                    <a:pt x="596" y="308"/>
                  </a:lnTo>
                  <a:lnTo>
                    <a:pt x="589" y="296"/>
                  </a:lnTo>
                  <a:lnTo>
                    <a:pt x="578" y="284"/>
                  </a:lnTo>
                  <a:lnTo>
                    <a:pt x="564" y="272"/>
                  </a:lnTo>
                  <a:lnTo>
                    <a:pt x="546" y="261"/>
                  </a:lnTo>
                  <a:lnTo>
                    <a:pt x="528" y="253"/>
                  </a:lnTo>
                  <a:lnTo>
                    <a:pt x="506" y="249"/>
                  </a:lnTo>
                  <a:lnTo>
                    <a:pt x="486" y="247"/>
                  </a:lnTo>
                  <a:lnTo>
                    <a:pt x="468" y="250"/>
                  </a:lnTo>
                  <a:lnTo>
                    <a:pt x="453" y="256"/>
                  </a:lnTo>
                  <a:lnTo>
                    <a:pt x="444" y="262"/>
                  </a:lnTo>
                  <a:lnTo>
                    <a:pt x="435" y="269"/>
                  </a:lnTo>
                  <a:lnTo>
                    <a:pt x="427" y="272"/>
                  </a:lnTo>
                  <a:lnTo>
                    <a:pt x="421" y="276"/>
                  </a:lnTo>
                  <a:lnTo>
                    <a:pt x="415" y="278"/>
                  </a:lnTo>
                  <a:lnTo>
                    <a:pt x="410" y="281"/>
                  </a:lnTo>
                  <a:lnTo>
                    <a:pt x="406" y="281"/>
                  </a:lnTo>
                  <a:lnTo>
                    <a:pt x="402" y="282"/>
                  </a:lnTo>
                  <a:lnTo>
                    <a:pt x="404" y="278"/>
                  </a:lnTo>
                  <a:lnTo>
                    <a:pt x="404" y="270"/>
                  </a:lnTo>
                  <a:lnTo>
                    <a:pt x="402" y="262"/>
                  </a:lnTo>
                  <a:lnTo>
                    <a:pt x="399" y="258"/>
                  </a:lnTo>
                  <a:lnTo>
                    <a:pt x="406" y="255"/>
                  </a:lnTo>
                  <a:lnTo>
                    <a:pt x="410" y="252"/>
                  </a:lnTo>
                  <a:lnTo>
                    <a:pt x="416" y="250"/>
                  </a:lnTo>
                  <a:lnTo>
                    <a:pt x="422" y="249"/>
                  </a:lnTo>
                  <a:lnTo>
                    <a:pt x="427" y="249"/>
                  </a:lnTo>
                  <a:lnTo>
                    <a:pt x="433" y="247"/>
                  </a:lnTo>
                  <a:lnTo>
                    <a:pt x="439" y="246"/>
                  </a:lnTo>
                  <a:lnTo>
                    <a:pt x="445" y="243"/>
                  </a:lnTo>
                  <a:lnTo>
                    <a:pt x="461" y="230"/>
                  </a:lnTo>
                  <a:lnTo>
                    <a:pt x="473" y="214"/>
                  </a:lnTo>
                  <a:lnTo>
                    <a:pt x="483" y="194"/>
                  </a:lnTo>
                  <a:lnTo>
                    <a:pt x="491" y="171"/>
                  </a:lnTo>
                  <a:lnTo>
                    <a:pt x="497" y="148"/>
                  </a:lnTo>
                  <a:lnTo>
                    <a:pt x="499" y="125"/>
                  </a:lnTo>
                  <a:lnTo>
                    <a:pt x="497" y="107"/>
                  </a:lnTo>
                  <a:lnTo>
                    <a:pt x="491" y="91"/>
                  </a:lnTo>
                  <a:lnTo>
                    <a:pt x="482" y="68"/>
                  </a:lnTo>
                  <a:lnTo>
                    <a:pt x="477" y="42"/>
                  </a:lnTo>
                  <a:lnTo>
                    <a:pt x="476" y="18"/>
                  </a:lnTo>
                  <a:lnTo>
                    <a:pt x="477" y="0"/>
                  </a:lnTo>
                  <a:lnTo>
                    <a:pt x="467" y="13"/>
                  </a:lnTo>
                  <a:lnTo>
                    <a:pt x="456" y="27"/>
                  </a:lnTo>
                  <a:lnTo>
                    <a:pt x="445" y="39"/>
                  </a:lnTo>
                  <a:lnTo>
                    <a:pt x="435" y="49"/>
                  </a:lnTo>
                  <a:lnTo>
                    <a:pt x="422" y="58"/>
                  </a:lnTo>
                  <a:lnTo>
                    <a:pt x="412" y="64"/>
                  </a:lnTo>
                  <a:lnTo>
                    <a:pt x="401" y="70"/>
                  </a:lnTo>
                  <a:lnTo>
                    <a:pt x="392" y="73"/>
                  </a:lnTo>
                  <a:lnTo>
                    <a:pt x="372" y="81"/>
                  </a:lnTo>
                  <a:lnTo>
                    <a:pt x="354" y="94"/>
                  </a:lnTo>
                  <a:lnTo>
                    <a:pt x="338" y="113"/>
                  </a:lnTo>
                  <a:lnTo>
                    <a:pt x="325" y="134"/>
                  </a:lnTo>
                  <a:lnTo>
                    <a:pt x="314" y="159"/>
                  </a:lnTo>
                  <a:lnTo>
                    <a:pt x="309" y="185"/>
                  </a:lnTo>
                  <a:lnTo>
                    <a:pt x="309" y="212"/>
                  </a:lnTo>
                  <a:lnTo>
                    <a:pt x="317" y="241"/>
                  </a:lnTo>
                  <a:lnTo>
                    <a:pt x="312" y="240"/>
                  </a:lnTo>
                  <a:lnTo>
                    <a:pt x="305" y="240"/>
                  </a:lnTo>
                  <a:lnTo>
                    <a:pt x="297" y="240"/>
                  </a:lnTo>
                  <a:lnTo>
                    <a:pt x="293" y="24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7" name="Freeform 268"/>
            <p:cNvSpPr>
              <a:spLocks/>
            </p:cNvSpPr>
            <p:nvPr/>
          </p:nvSpPr>
          <p:spPr bwMode="auto">
            <a:xfrm>
              <a:off x="476" y="373"/>
              <a:ext cx="102" cy="145"/>
            </a:xfrm>
            <a:custGeom>
              <a:avLst/>
              <a:gdLst>
                <a:gd name="T0" fmla="*/ 0 w 205"/>
                <a:gd name="T1" fmla="*/ 1 h 289"/>
                <a:gd name="T2" fmla="*/ 0 w 205"/>
                <a:gd name="T3" fmla="*/ 1 h 289"/>
                <a:gd name="T4" fmla="*/ 0 w 205"/>
                <a:gd name="T5" fmla="*/ 1 h 289"/>
                <a:gd name="T6" fmla="*/ 0 w 205"/>
                <a:gd name="T7" fmla="*/ 1 h 289"/>
                <a:gd name="T8" fmla="*/ 0 w 205"/>
                <a:gd name="T9" fmla="*/ 1 h 289"/>
                <a:gd name="T10" fmla="*/ 0 w 205"/>
                <a:gd name="T11" fmla="*/ 1 h 289"/>
                <a:gd name="T12" fmla="*/ 0 w 205"/>
                <a:gd name="T13" fmla="*/ 1 h 289"/>
                <a:gd name="T14" fmla="*/ 0 w 205"/>
                <a:gd name="T15" fmla="*/ 1 h 289"/>
                <a:gd name="T16" fmla="*/ 0 w 205"/>
                <a:gd name="T17" fmla="*/ 1 h 289"/>
                <a:gd name="T18" fmla="*/ 0 w 205"/>
                <a:gd name="T19" fmla="*/ 1 h 289"/>
                <a:gd name="T20" fmla="*/ 0 w 205"/>
                <a:gd name="T21" fmla="*/ 1 h 289"/>
                <a:gd name="T22" fmla="*/ 0 w 205"/>
                <a:gd name="T23" fmla="*/ 1 h 289"/>
                <a:gd name="T24" fmla="*/ 0 w 205"/>
                <a:gd name="T25" fmla="*/ 1 h 289"/>
                <a:gd name="T26" fmla="*/ 0 w 205"/>
                <a:gd name="T27" fmla="*/ 1 h 289"/>
                <a:gd name="T28" fmla="*/ 0 w 205"/>
                <a:gd name="T29" fmla="*/ 1 h 289"/>
                <a:gd name="T30" fmla="*/ 0 w 205"/>
                <a:gd name="T31" fmla="*/ 1 h 289"/>
                <a:gd name="T32" fmla="*/ 0 w 205"/>
                <a:gd name="T33" fmla="*/ 1 h 289"/>
                <a:gd name="T34" fmla="*/ 0 w 205"/>
                <a:gd name="T35" fmla="*/ 1 h 289"/>
                <a:gd name="T36" fmla="*/ 0 w 205"/>
                <a:gd name="T37" fmla="*/ 1 h 289"/>
                <a:gd name="T38" fmla="*/ 0 w 205"/>
                <a:gd name="T39" fmla="*/ 1 h 289"/>
                <a:gd name="T40" fmla="*/ 0 w 205"/>
                <a:gd name="T41" fmla="*/ 1 h 289"/>
                <a:gd name="T42" fmla="*/ 0 w 205"/>
                <a:gd name="T43" fmla="*/ 1 h 289"/>
                <a:gd name="T44" fmla="*/ 0 w 205"/>
                <a:gd name="T45" fmla="*/ 1 h 289"/>
                <a:gd name="T46" fmla="*/ 0 w 205"/>
                <a:gd name="T47" fmla="*/ 1 h 289"/>
                <a:gd name="T48" fmla="*/ 0 w 205"/>
                <a:gd name="T49" fmla="*/ 1 h 289"/>
                <a:gd name="T50" fmla="*/ 0 w 205"/>
                <a:gd name="T51" fmla="*/ 1 h 289"/>
                <a:gd name="T52" fmla="*/ 0 w 205"/>
                <a:gd name="T53" fmla="*/ 1 h 289"/>
                <a:gd name="T54" fmla="*/ 0 w 205"/>
                <a:gd name="T55" fmla="*/ 1 h 289"/>
                <a:gd name="T56" fmla="*/ 0 w 205"/>
                <a:gd name="T57" fmla="*/ 1 h 289"/>
                <a:gd name="T58" fmla="*/ 0 w 205"/>
                <a:gd name="T59" fmla="*/ 1 h 289"/>
                <a:gd name="T60" fmla="*/ 0 w 205"/>
                <a:gd name="T61" fmla="*/ 1 h 289"/>
                <a:gd name="T62" fmla="*/ 0 w 205"/>
                <a:gd name="T63" fmla="*/ 1 h 289"/>
                <a:gd name="T64" fmla="*/ 0 w 205"/>
                <a:gd name="T65" fmla="*/ 1 h 289"/>
                <a:gd name="T66" fmla="*/ 0 w 205"/>
                <a:gd name="T67" fmla="*/ 1 h 289"/>
                <a:gd name="T68" fmla="*/ 0 w 205"/>
                <a:gd name="T69" fmla="*/ 1 h 289"/>
                <a:gd name="T70" fmla="*/ 0 w 205"/>
                <a:gd name="T71" fmla="*/ 1 h 289"/>
                <a:gd name="T72" fmla="*/ 0 w 205"/>
                <a:gd name="T73" fmla="*/ 0 h 289"/>
                <a:gd name="T74" fmla="*/ 0 w 205"/>
                <a:gd name="T75" fmla="*/ 1 h 289"/>
                <a:gd name="T76" fmla="*/ 0 w 205"/>
                <a:gd name="T77" fmla="*/ 1 h 289"/>
                <a:gd name="T78" fmla="*/ 0 w 205"/>
                <a:gd name="T79" fmla="*/ 1 h 289"/>
                <a:gd name="T80" fmla="*/ 0 w 205"/>
                <a:gd name="T81" fmla="*/ 1 h 289"/>
                <a:gd name="T82" fmla="*/ 0 w 205"/>
                <a:gd name="T83" fmla="*/ 1 h 289"/>
                <a:gd name="T84" fmla="*/ 0 w 205"/>
                <a:gd name="T85" fmla="*/ 1 h 289"/>
                <a:gd name="T86" fmla="*/ 0 w 205"/>
                <a:gd name="T87" fmla="*/ 1 h 289"/>
                <a:gd name="T88" fmla="*/ 0 w 205"/>
                <a:gd name="T89" fmla="*/ 1 h 289"/>
                <a:gd name="T90" fmla="*/ 0 w 205"/>
                <a:gd name="T91" fmla="*/ 1 h 289"/>
                <a:gd name="T92" fmla="*/ 0 w 205"/>
                <a:gd name="T93" fmla="*/ 1 h 289"/>
                <a:gd name="T94" fmla="*/ 0 w 205"/>
                <a:gd name="T95" fmla="*/ 1 h 289"/>
                <a:gd name="T96" fmla="*/ 0 w 205"/>
                <a:gd name="T97" fmla="*/ 1 h 289"/>
                <a:gd name="T98" fmla="*/ 0 w 205"/>
                <a:gd name="T99" fmla="*/ 1 h 289"/>
                <a:gd name="T100" fmla="*/ 0 w 205"/>
                <a:gd name="T101" fmla="*/ 1 h 289"/>
                <a:gd name="T102" fmla="*/ 0 w 205"/>
                <a:gd name="T103" fmla="*/ 1 h 289"/>
                <a:gd name="T104" fmla="*/ 0 w 205"/>
                <a:gd name="T105" fmla="*/ 1 h 2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5"/>
                <a:gd name="T160" fmla="*/ 0 h 289"/>
                <a:gd name="T161" fmla="*/ 205 w 205"/>
                <a:gd name="T162" fmla="*/ 289 h 2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5" h="289">
                  <a:moveTo>
                    <a:pt x="205" y="119"/>
                  </a:moveTo>
                  <a:lnTo>
                    <a:pt x="193" y="124"/>
                  </a:lnTo>
                  <a:lnTo>
                    <a:pt x="180" y="131"/>
                  </a:lnTo>
                  <a:lnTo>
                    <a:pt x="168" y="140"/>
                  </a:lnTo>
                  <a:lnTo>
                    <a:pt x="156" y="151"/>
                  </a:lnTo>
                  <a:lnTo>
                    <a:pt x="147" y="163"/>
                  </a:lnTo>
                  <a:lnTo>
                    <a:pt x="138" y="179"/>
                  </a:lnTo>
                  <a:lnTo>
                    <a:pt x="130" y="194"/>
                  </a:lnTo>
                  <a:lnTo>
                    <a:pt x="125" y="211"/>
                  </a:lnTo>
                  <a:lnTo>
                    <a:pt x="124" y="217"/>
                  </a:lnTo>
                  <a:lnTo>
                    <a:pt x="124" y="221"/>
                  </a:lnTo>
                  <a:lnTo>
                    <a:pt x="122" y="227"/>
                  </a:lnTo>
                  <a:lnTo>
                    <a:pt x="122" y="234"/>
                  </a:lnTo>
                  <a:lnTo>
                    <a:pt x="122" y="246"/>
                  </a:lnTo>
                  <a:lnTo>
                    <a:pt x="124" y="260"/>
                  </a:lnTo>
                  <a:lnTo>
                    <a:pt x="125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6"/>
                  </a:lnTo>
                  <a:lnTo>
                    <a:pt x="110" y="286"/>
                  </a:lnTo>
                  <a:lnTo>
                    <a:pt x="106" y="289"/>
                  </a:lnTo>
                  <a:lnTo>
                    <a:pt x="104" y="266"/>
                  </a:lnTo>
                  <a:lnTo>
                    <a:pt x="98" y="243"/>
                  </a:lnTo>
                  <a:lnTo>
                    <a:pt x="90" y="221"/>
                  </a:lnTo>
                  <a:lnTo>
                    <a:pt x="78" y="200"/>
                  </a:lnTo>
                  <a:lnTo>
                    <a:pt x="64" y="182"/>
                  </a:lnTo>
                  <a:lnTo>
                    <a:pt x="49" y="166"/>
                  </a:lnTo>
                  <a:lnTo>
                    <a:pt x="32" y="154"/>
                  </a:lnTo>
                  <a:lnTo>
                    <a:pt x="16" y="148"/>
                  </a:lnTo>
                  <a:lnTo>
                    <a:pt x="17" y="134"/>
                  </a:lnTo>
                  <a:lnTo>
                    <a:pt x="17" y="121"/>
                  </a:lnTo>
                  <a:lnTo>
                    <a:pt x="11" y="110"/>
                  </a:lnTo>
                  <a:lnTo>
                    <a:pt x="0" y="102"/>
                  </a:lnTo>
                  <a:lnTo>
                    <a:pt x="12" y="82"/>
                  </a:lnTo>
                  <a:lnTo>
                    <a:pt x="23" y="55"/>
                  </a:lnTo>
                  <a:lnTo>
                    <a:pt x="28" y="24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5" y="40"/>
                  </a:lnTo>
                  <a:lnTo>
                    <a:pt x="90" y="44"/>
                  </a:lnTo>
                  <a:lnTo>
                    <a:pt x="107" y="46"/>
                  </a:lnTo>
                  <a:lnTo>
                    <a:pt x="125" y="44"/>
                  </a:lnTo>
                  <a:lnTo>
                    <a:pt x="125" y="58"/>
                  </a:lnTo>
                  <a:lnTo>
                    <a:pt x="127" y="73"/>
                  </a:lnTo>
                  <a:lnTo>
                    <a:pt x="130" y="88"/>
                  </a:lnTo>
                  <a:lnTo>
                    <a:pt x="136" y="102"/>
                  </a:lnTo>
                  <a:lnTo>
                    <a:pt x="147" y="114"/>
                  </a:lnTo>
                  <a:lnTo>
                    <a:pt x="161" y="121"/>
                  </a:lnTo>
                  <a:lnTo>
                    <a:pt x="180" y="124"/>
                  </a:lnTo>
                  <a:lnTo>
                    <a:pt x="205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8" name="Freeform 269"/>
            <p:cNvSpPr>
              <a:spLocks/>
            </p:cNvSpPr>
            <p:nvPr/>
          </p:nvSpPr>
          <p:spPr bwMode="auto">
            <a:xfrm>
              <a:off x="383" y="614"/>
              <a:ext cx="116" cy="134"/>
            </a:xfrm>
            <a:custGeom>
              <a:avLst/>
              <a:gdLst>
                <a:gd name="T0" fmla="*/ 1 w 230"/>
                <a:gd name="T1" fmla="*/ 0 h 269"/>
                <a:gd name="T2" fmla="*/ 1 w 230"/>
                <a:gd name="T3" fmla="*/ 0 h 269"/>
                <a:gd name="T4" fmla="*/ 1 w 230"/>
                <a:gd name="T5" fmla="*/ 0 h 269"/>
                <a:gd name="T6" fmla="*/ 1 w 230"/>
                <a:gd name="T7" fmla="*/ 0 h 269"/>
                <a:gd name="T8" fmla="*/ 1 w 230"/>
                <a:gd name="T9" fmla="*/ 0 h 269"/>
                <a:gd name="T10" fmla="*/ 1 w 230"/>
                <a:gd name="T11" fmla="*/ 0 h 269"/>
                <a:gd name="T12" fmla="*/ 1 w 230"/>
                <a:gd name="T13" fmla="*/ 0 h 269"/>
                <a:gd name="T14" fmla="*/ 1 w 230"/>
                <a:gd name="T15" fmla="*/ 0 h 269"/>
                <a:gd name="T16" fmla="*/ 1 w 230"/>
                <a:gd name="T17" fmla="*/ 0 h 269"/>
                <a:gd name="T18" fmla="*/ 1 w 230"/>
                <a:gd name="T19" fmla="*/ 0 h 269"/>
                <a:gd name="T20" fmla="*/ 1 w 230"/>
                <a:gd name="T21" fmla="*/ 0 h 269"/>
                <a:gd name="T22" fmla="*/ 1 w 230"/>
                <a:gd name="T23" fmla="*/ 0 h 269"/>
                <a:gd name="T24" fmla="*/ 1 w 230"/>
                <a:gd name="T25" fmla="*/ 0 h 269"/>
                <a:gd name="T26" fmla="*/ 1 w 230"/>
                <a:gd name="T27" fmla="*/ 0 h 269"/>
                <a:gd name="T28" fmla="*/ 1 w 230"/>
                <a:gd name="T29" fmla="*/ 0 h 269"/>
                <a:gd name="T30" fmla="*/ 1 w 230"/>
                <a:gd name="T31" fmla="*/ 0 h 269"/>
                <a:gd name="T32" fmla="*/ 1 w 230"/>
                <a:gd name="T33" fmla="*/ 0 h 269"/>
                <a:gd name="T34" fmla="*/ 1 w 230"/>
                <a:gd name="T35" fmla="*/ 0 h 269"/>
                <a:gd name="T36" fmla="*/ 1 w 230"/>
                <a:gd name="T37" fmla="*/ 0 h 269"/>
                <a:gd name="T38" fmla="*/ 1 w 230"/>
                <a:gd name="T39" fmla="*/ 0 h 269"/>
                <a:gd name="T40" fmla="*/ 1 w 230"/>
                <a:gd name="T41" fmla="*/ 0 h 269"/>
                <a:gd name="T42" fmla="*/ 1 w 230"/>
                <a:gd name="T43" fmla="*/ 0 h 269"/>
                <a:gd name="T44" fmla="*/ 1 w 230"/>
                <a:gd name="T45" fmla="*/ 0 h 269"/>
                <a:gd name="T46" fmla="*/ 1 w 230"/>
                <a:gd name="T47" fmla="*/ 0 h 269"/>
                <a:gd name="T48" fmla="*/ 1 w 230"/>
                <a:gd name="T49" fmla="*/ 0 h 269"/>
                <a:gd name="T50" fmla="*/ 1 w 230"/>
                <a:gd name="T51" fmla="*/ 0 h 269"/>
                <a:gd name="T52" fmla="*/ 1 w 230"/>
                <a:gd name="T53" fmla="*/ 0 h 269"/>
                <a:gd name="T54" fmla="*/ 1 w 230"/>
                <a:gd name="T55" fmla="*/ 0 h 269"/>
                <a:gd name="T56" fmla="*/ 1 w 230"/>
                <a:gd name="T57" fmla="*/ 0 h 269"/>
                <a:gd name="T58" fmla="*/ 1 w 230"/>
                <a:gd name="T59" fmla="*/ 0 h 269"/>
                <a:gd name="T60" fmla="*/ 1 w 230"/>
                <a:gd name="T61" fmla="*/ 0 h 269"/>
                <a:gd name="T62" fmla="*/ 1 w 230"/>
                <a:gd name="T63" fmla="*/ 0 h 269"/>
                <a:gd name="T64" fmla="*/ 1 w 230"/>
                <a:gd name="T65" fmla="*/ 0 h 269"/>
                <a:gd name="T66" fmla="*/ 1 w 230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0"/>
                <a:gd name="T103" fmla="*/ 0 h 269"/>
                <a:gd name="T104" fmla="*/ 230 w 230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0" h="269">
                  <a:moveTo>
                    <a:pt x="76" y="52"/>
                  </a:moveTo>
                  <a:lnTo>
                    <a:pt x="82" y="54"/>
                  </a:lnTo>
                  <a:lnTo>
                    <a:pt x="90" y="55"/>
                  </a:lnTo>
                  <a:lnTo>
                    <a:pt x="96" y="57"/>
                  </a:lnTo>
                  <a:lnTo>
                    <a:pt x="103" y="57"/>
                  </a:lnTo>
                  <a:lnTo>
                    <a:pt x="109" y="57"/>
                  </a:lnTo>
                  <a:lnTo>
                    <a:pt x="117" y="57"/>
                  </a:lnTo>
                  <a:lnTo>
                    <a:pt x="125" y="57"/>
                  </a:lnTo>
                  <a:lnTo>
                    <a:pt x="132" y="57"/>
                  </a:lnTo>
                  <a:lnTo>
                    <a:pt x="140" y="57"/>
                  </a:lnTo>
                  <a:lnTo>
                    <a:pt x="148" y="55"/>
                  </a:lnTo>
                  <a:lnTo>
                    <a:pt x="154" y="54"/>
                  </a:lnTo>
                  <a:lnTo>
                    <a:pt x="161" y="52"/>
                  </a:lnTo>
                  <a:lnTo>
                    <a:pt x="171" y="49"/>
                  </a:lnTo>
                  <a:lnTo>
                    <a:pt x="180" y="44"/>
                  </a:lnTo>
                  <a:lnTo>
                    <a:pt x="189" y="40"/>
                  </a:lnTo>
                  <a:lnTo>
                    <a:pt x="198" y="34"/>
                  </a:lnTo>
                  <a:lnTo>
                    <a:pt x="206" y="28"/>
                  </a:lnTo>
                  <a:lnTo>
                    <a:pt x="213" y="20"/>
                  </a:lnTo>
                  <a:lnTo>
                    <a:pt x="221" y="11"/>
                  </a:lnTo>
                  <a:lnTo>
                    <a:pt x="229" y="0"/>
                  </a:lnTo>
                  <a:lnTo>
                    <a:pt x="230" y="3"/>
                  </a:lnTo>
                  <a:lnTo>
                    <a:pt x="230" y="6"/>
                  </a:lnTo>
                  <a:lnTo>
                    <a:pt x="230" y="11"/>
                  </a:lnTo>
                  <a:lnTo>
                    <a:pt x="229" y="14"/>
                  </a:lnTo>
                  <a:lnTo>
                    <a:pt x="218" y="25"/>
                  </a:lnTo>
                  <a:lnTo>
                    <a:pt x="209" y="37"/>
                  </a:lnTo>
                  <a:lnTo>
                    <a:pt x="201" y="50"/>
                  </a:lnTo>
                  <a:lnTo>
                    <a:pt x="195" y="66"/>
                  </a:lnTo>
                  <a:lnTo>
                    <a:pt x="190" y="80"/>
                  </a:lnTo>
                  <a:lnTo>
                    <a:pt x="187" y="96"/>
                  </a:lnTo>
                  <a:lnTo>
                    <a:pt x="186" y="112"/>
                  </a:lnTo>
                  <a:lnTo>
                    <a:pt x="187" y="127"/>
                  </a:lnTo>
                  <a:lnTo>
                    <a:pt x="189" y="138"/>
                  </a:lnTo>
                  <a:lnTo>
                    <a:pt x="190" y="147"/>
                  </a:lnTo>
                  <a:lnTo>
                    <a:pt x="192" y="156"/>
                  </a:lnTo>
                  <a:lnTo>
                    <a:pt x="192" y="164"/>
                  </a:lnTo>
                  <a:lnTo>
                    <a:pt x="186" y="162"/>
                  </a:lnTo>
                  <a:lnTo>
                    <a:pt x="177" y="165"/>
                  </a:lnTo>
                  <a:lnTo>
                    <a:pt x="167" y="171"/>
                  </a:lnTo>
                  <a:lnTo>
                    <a:pt x="158" y="179"/>
                  </a:lnTo>
                  <a:lnTo>
                    <a:pt x="151" y="191"/>
                  </a:lnTo>
                  <a:lnTo>
                    <a:pt x="145" y="208"/>
                  </a:lnTo>
                  <a:lnTo>
                    <a:pt x="142" y="226"/>
                  </a:lnTo>
                  <a:lnTo>
                    <a:pt x="142" y="249"/>
                  </a:lnTo>
                  <a:lnTo>
                    <a:pt x="132" y="241"/>
                  </a:lnTo>
                  <a:lnTo>
                    <a:pt x="119" y="235"/>
                  </a:lnTo>
                  <a:lnTo>
                    <a:pt x="105" y="234"/>
                  </a:lnTo>
                  <a:lnTo>
                    <a:pt x="88" y="234"/>
                  </a:lnTo>
                  <a:lnTo>
                    <a:pt x="73" y="237"/>
                  </a:lnTo>
                  <a:lnTo>
                    <a:pt x="59" y="243"/>
                  </a:lnTo>
                  <a:lnTo>
                    <a:pt x="47" y="254"/>
                  </a:lnTo>
                  <a:lnTo>
                    <a:pt x="39" y="269"/>
                  </a:lnTo>
                  <a:lnTo>
                    <a:pt x="39" y="240"/>
                  </a:lnTo>
                  <a:lnTo>
                    <a:pt x="33" y="208"/>
                  </a:lnTo>
                  <a:lnTo>
                    <a:pt x="21" y="183"/>
                  </a:lnTo>
                  <a:lnTo>
                    <a:pt x="0" y="171"/>
                  </a:lnTo>
                  <a:lnTo>
                    <a:pt x="13" y="153"/>
                  </a:lnTo>
                  <a:lnTo>
                    <a:pt x="21" y="131"/>
                  </a:lnTo>
                  <a:lnTo>
                    <a:pt x="24" y="110"/>
                  </a:lnTo>
                  <a:lnTo>
                    <a:pt x="19" y="96"/>
                  </a:lnTo>
                  <a:lnTo>
                    <a:pt x="29" y="93"/>
                  </a:lnTo>
                  <a:lnTo>
                    <a:pt x="38" y="90"/>
                  </a:lnTo>
                  <a:lnTo>
                    <a:pt x="45" y="86"/>
                  </a:lnTo>
                  <a:lnTo>
                    <a:pt x="55" y="81"/>
                  </a:lnTo>
                  <a:lnTo>
                    <a:pt x="61" y="75"/>
                  </a:lnTo>
                  <a:lnTo>
                    <a:pt x="68" y="69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19" name="Freeform 270"/>
            <p:cNvSpPr>
              <a:spLocks/>
            </p:cNvSpPr>
            <p:nvPr/>
          </p:nvSpPr>
          <p:spPr bwMode="auto">
            <a:xfrm>
              <a:off x="481" y="389"/>
              <a:ext cx="71" cy="101"/>
            </a:xfrm>
            <a:custGeom>
              <a:avLst/>
              <a:gdLst>
                <a:gd name="T0" fmla="*/ 1 w 142"/>
                <a:gd name="T1" fmla="*/ 1 h 202"/>
                <a:gd name="T2" fmla="*/ 1 w 142"/>
                <a:gd name="T3" fmla="*/ 1 h 202"/>
                <a:gd name="T4" fmla="*/ 1 w 142"/>
                <a:gd name="T5" fmla="*/ 1 h 202"/>
                <a:gd name="T6" fmla="*/ 1 w 142"/>
                <a:gd name="T7" fmla="*/ 1 h 202"/>
                <a:gd name="T8" fmla="*/ 1 w 142"/>
                <a:gd name="T9" fmla="*/ 1 h 202"/>
                <a:gd name="T10" fmla="*/ 1 w 142"/>
                <a:gd name="T11" fmla="*/ 1 h 202"/>
                <a:gd name="T12" fmla="*/ 1 w 142"/>
                <a:gd name="T13" fmla="*/ 1 h 202"/>
                <a:gd name="T14" fmla="*/ 1 w 142"/>
                <a:gd name="T15" fmla="*/ 1 h 202"/>
                <a:gd name="T16" fmla="*/ 1 w 142"/>
                <a:gd name="T17" fmla="*/ 1 h 202"/>
                <a:gd name="T18" fmla="*/ 1 w 142"/>
                <a:gd name="T19" fmla="*/ 1 h 202"/>
                <a:gd name="T20" fmla="*/ 1 w 142"/>
                <a:gd name="T21" fmla="*/ 1 h 202"/>
                <a:gd name="T22" fmla="*/ 1 w 142"/>
                <a:gd name="T23" fmla="*/ 1 h 202"/>
                <a:gd name="T24" fmla="*/ 1 w 142"/>
                <a:gd name="T25" fmla="*/ 1 h 202"/>
                <a:gd name="T26" fmla="*/ 1 w 142"/>
                <a:gd name="T27" fmla="*/ 1 h 202"/>
                <a:gd name="T28" fmla="*/ 1 w 142"/>
                <a:gd name="T29" fmla="*/ 1 h 202"/>
                <a:gd name="T30" fmla="*/ 1 w 142"/>
                <a:gd name="T31" fmla="*/ 1 h 202"/>
                <a:gd name="T32" fmla="*/ 1 w 142"/>
                <a:gd name="T33" fmla="*/ 1 h 202"/>
                <a:gd name="T34" fmla="*/ 1 w 142"/>
                <a:gd name="T35" fmla="*/ 1 h 202"/>
                <a:gd name="T36" fmla="*/ 1 w 142"/>
                <a:gd name="T37" fmla="*/ 1 h 202"/>
                <a:gd name="T38" fmla="*/ 1 w 142"/>
                <a:gd name="T39" fmla="*/ 1 h 202"/>
                <a:gd name="T40" fmla="*/ 1 w 142"/>
                <a:gd name="T41" fmla="*/ 1 h 202"/>
                <a:gd name="T42" fmla="*/ 1 w 142"/>
                <a:gd name="T43" fmla="*/ 1 h 202"/>
                <a:gd name="T44" fmla="*/ 1 w 142"/>
                <a:gd name="T45" fmla="*/ 1 h 202"/>
                <a:gd name="T46" fmla="*/ 1 w 142"/>
                <a:gd name="T47" fmla="*/ 1 h 202"/>
                <a:gd name="T48" fmla="*/ 1 w 142"/>
                <a:gd name="T49" fmla="*/ 1 h 202"/>
                <a:gd name="T50" fmla="*/ 1 w 142"/>
                <a:gd name="T51" fmla="*/ 1 h 202"/>
                <a:gd name="T52" fmla="*/ 1 w 142"/>
                <a:gd name="T53" fmla="*/ 1 h 202"/>
                <a:gd name="T54" fmla="*/ 1 w 142"/>
                <a:gd name="T55" fmla="*/ 1 h 202"/>
                <a:gd name="T56" fmla="*/ 1 w 142"/>
                <a:gd name="T57" fmla="*/ 1 h 202"/>
                <a:gd name="T58" fmla="*/ 1 w 142"/>
                <a:gd name="T59" fmla="*/ 1 h 202"/>
                <a:gd name="T60" fmla="*/ 1 w 142"/>
                <a:gd name="T61" fmla="*/ 1 h 202"/>
                <a:gd name="T62" fmla="*/ 1 w 142"/>
                <a:gd name="T63" fmla="*/ 1 h 202"/>
                <a:gd name="T64" fmla="*/ 1 w 142"/>
                <a:gd name="T65" fmla="*/ 1 h 202"/>
                <a:gd name="T66" fmla="*/ 1 w 142"/>
                <a:gd name="T67" fmla="*/ 1 h 202"/>
                <a:gd name="T68" fmla="*/ 1 w 142"/>
                <a:gd name="T69" fmla="*/ 1 h 202"/>
                <a:gd name="T70" fmla="*/ 1 w 142"/>
                <a:gd name="T71" fmla="*/ 1 h 202"/>
                <a:gd name="T72" fmla="*/ 1 w 142"/>
                <a:gd name="T73" fmla="*/ 1 h 202"/>
                <a:gd name="T74" fmla="*/ 1 w 142"/>
                <a:gd name="T75" fmla="*/ 1 h 202"/>
                <a:gd name="T76" fmla="*/ 1 w 142"/>
                <a:gd name="T77" fmla="*/ 1 h 202"/>
                <a:gd name="T78" fmla="*/ 1 w 142"/>
                <a:gd name="T79" fmla="*/ 1 h 202"/>
                <a:gd name="T80" fmla="*/ 1 w 142"/>
                <a:gd name="T81" fmla="*/ 1 h 202"/>
                <a:gd name="T82" fmla="*/ 1 w 142"/>
                <a:gd name="T83" fmla="*/ 1 h 202"/>
                <a:gd name="T84" fmla="*/ 1 w 142"/>
                <a:gd name="T85" fmla="*/ 1 h 202"/>
                <a:gd name="T86" fmla="*/ 1 w 142"/>
                <a:gd name="T87" fmla="*/ 1 h 202"/>
                <a:gd name="T88" fmla="*/ 1 w 142"/>
                <a:gd name="T89" fmla="*/ 1 h 202"/>
                <a:gd name="T90" fmla="*/ 1 w 142"/>
                <a:gd name="T91" fmla="*/ 1 h 202"/>
                <a:gd name="T92" fmla="*/ 1 w 142"/>
                <a:gd name="T93" fmla="*/ 1 h 202"/>
                <a:gd name="T94" fmla="*/ 1 w 142"/>
                <a:gd name="T95" fmla="*/ 1 h 2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2"/>
                <a:gd name="T145" fmla="*/ 0 h 202"/>
                <a:gd name="T146" fmla="*/ 142 w 142"/>
                <a:gd name="T147" fmla="*/ 202 h 2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2" h="202">
                  <a:moveTo>
                    <a:pt x="114" y="179"/>
                  </a:moveTo>
                  <a:lnTo>
                    <a:pt x="113" y="185"/>
                  </a:lnTo>
                  <a:lnTo>
                    <a:pt x="113" y="189"/>
                  </a:lnTo>
                  <a:lnTo>
                    <a:pt x="111" y="195"/>
                  </a:lnTo>
                  <a:lnTo>
                    <a:pt x="111" y="202"/>
                  </a:lnTo>
                  <a:lnTo>
                    <a:pt x="105" y="191"/>
                  </a:lnTo>
                  <a:lnTo>
                    <a:pt x="99" y="177"/>
                  </a:lnTo>
                  <a:lnTo>
                    <a:pt x="93" y="163"/>
                  </a:lnTo>
                  <a:lnTo>
                    <a:pt x="92" y="154"/>
                  </a:lnTo>
                  <a:lnTo>
                    <a:pt x="87" y="153"/>
                  </a:lnTo>
                  <a:lnTo>
                    <a:pt x="81" y="150"/>
                  </a:lnTo>
                  <a:lnTo>
                    <a:pt x="75" y="147"/>
                  </a:lnTo>
                  <a:lnTo>
                    <a:pt x="67" y="144"/>
                  </a:lnTo>
                  <a:lnTo>
                    <a:pt x="59" y="142"/>
                  </a:lnTo>
                  <a:lnTo>
                    <a:pt x="53" y="139"/>
                  </a:lnTo>
                  <a:lnTo>
                    <a:pt x="46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8" y="134"/>
                  </a:lnTo>
                  <a:lnTo>
                    <a:pt x="37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3"/>
                  </a:lnTo>
                  <a:lnTo>
                    <a:pt x="64" y="134"/>
                  </a:lnTo>
                  <a:lnTo>
                    <a:pt x="72" y="136"/>
                  </a:lnTo>
                  <a:lnTo>
                    <a:pt x="79" y="137"/>
                  </a:lnTo>
                  <a:lnTo>
                    <a:pt x="85" y="137"/>
                  </a:lnTo>
                  <a:lnTo>
                    <a:pt x="88" y="139"/>
                  </a:lnTo>
                  <a:lnTo>
                    <a:pt x="85" y="127"/>
                  </a:lnTo>
                  <a:lnTo>
                    <a:pt x="82" y="118"/>
                  </a:lnTo>
                  <a:lnTo>
                    <a:pt x="78" y="111"/>
                  </a:lnTo>
                  <a:lnTo>
                    <a:pt x="75" y="105"/>
                  </a:lnTo>
                  <a:lnTo>
                    <a:pt x="64" y="101"/>
                  </a:lnTo>
                  <a:lnTo>
                    <a:pt x="53" y="96"/>
                  </a:lnTo>
                  <a:lnTo>
                    <a:pt x="43" y="90"/>
                  </a:lnTo>
                  <a:lnTo>
                    <a:pt x="34" y="86"/>
                  </a:lnTo>
                  <a:lnTo>
                    <a:pt x="24" y="79"/>
                  </a:lnTo>
                  <a:lnTo>
                    <a:pt x="17" y="75"/>
                  </a:lnTo>
                  <a:lnTo>
                    <a:pt x="9" y="72"/>
                  </a:lnTo>
                  <a:lnTo>
                    <a:pt x="5" y="70"/>
                  </a:lnTo>
                  <a:lnTo>
                    <a:pt x="1" y="69"/>
                  </a:lnTo>
                  <a:lnTo>
                    <a:pt x="0" y="66"/>
                  </a:lnTo>
                  <a:lnTo>
                    <a:pt x="1" y="64"/>
                  </a:lnTo>
                  <a:lnTo>
                    <a:pt x="8" y="66"/>
                  </a:lnTo>
                  <a:lnTo>
                    <a:pt x="12" y="69"/>
                  </a:lnTo>
                  <a:lnTo>
                    <a:pt x="20" y="72"/>
                  </a:lnTo>
                  <a:lnTo>
                    <a:pt x="27" y="75"/>
                  </a:lnTo>
                  <a:lnTo>
                    <a:pt x="37" y="79"/>
                  </a:lnTo>
                  <a:lnTo>
                    <a:pt x="46" y="84"/>
                  </a:lnTo>
                  <a:lnTo>
                    <a:pt x="55" y="89"/>
                  </a:lnTo>
                  <a:lnTo>
                    <a:pt x="64" y="92"/>
                  </a:lnTo>
                  <a:lnTo>
                    <a:pt x="72" y="93"/>
                  </a:lnTo>
                  <a:lnTo>
                    <a:pt x="67" y="72"/>
                  </a:lnTo>
                  <a:lnTo>
                    <a:pt x="55" y="46"/>
                  </a:lnTo>
                  <a:lnTo>
                    <a:pt x="43" y="21"/>
                  </a:lnTo>
                  <a:lnTo>
                    <a:pt x="32" y="8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3" y="9"/>
                  </a:lnTo>
                  <a:lnTo>
                    <a:pt x="53" y="24"/>
                  </a:lnTo>
                  <a:lnTo>
                    <a:pt x="66" y="46"/>
                  </a:lnTo>
                  <a:lnTo>
                    <a:pt x="76" y="6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99" y="56"/>
                  </a:lnTo>
                  <a:lnTo>
                    <a:pt x="105" y="40"/>
                  </a:lnTo>
                  <a:lnTo>
                    <a:pt x="107" y="26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10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3"/>
                  </a:lnTo>
                  <a:lnTo>
                    <a:pt x="102" y="84"/>
                  </a:lnTo>
                  <a:lnTo>
                    <a:pt x="88" y="101"/>
                  </a:lnTo>
                  <a:lnTo>
                    <a:pt x="93" y="111"/>
                  </a:lnTo>
                  <a:lnTo>
                    <a:pt x="98" y="122"/>
                  </a:lnTo>
                  <a:lnTo>
                    <a:pt x="99" y="133"/>
                  </a:lnTo>
                  <a:lnTo>
                    <a:pt x="101" y="139"/>
                  </a:lnTo>
                  <a:lnTo>
                    <a:pt x="111" y="133"/>
                  </a:lnTo>
                  <a:lnTo>
                    <a:pt x="121" y="127"/>
                  </a:lnTo>
                  <a:lnTo>
                    <a:pt x="128" y="119"/>
                  </a:lnTo>
                  <a:lnTo>
                    <a:pt x="134" y="108"/>
                  </a:lnTo>
                  <a:lnTo>
                    <a:pt x="137" y="102"/>
                  </a:lnTo>
                  <a:lnTo>
                    <a:pt x="140" y="101"/>
                  </a:lnTo>
                  <a:lnTo>
                    <a:pt x="142" y="104"/>
                  </a:lnTo>
                  <a:lnTo>
                    <a:pt x="142" y="110"/>
                  </a:lnTo>
                  <a:lnTo>
                    <a:pt x="137" y="121"/>
                  </a:lnTo>
                  <a:lnTo>
                    <a:pt x="128" y="134"/>
                  </a:lnTo>
                  <a:lnTo>
                    <a:pt x="116" y="147"/>
                  </a:lnTo>
                  <a:lnTo>
                    <a:pt x="105" y="154"/>
                  </a:lnTo>
                  <a:lnTo>
                    <a:pt x="108" y="160"/>
                  </a:lnTo>
                  <a:lnTo>
                    <a:pt x="110" y="168"/>
                  </a:lnTo>
                  <a:lnTo>
                    <a:pt x="113" y="174"/>
                  </a:lnTo>
                  <a:lnTo>
                    <a:pt x="114" y="179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0" name="Freeform 271"/>
            <p:cNvSpPr>
              <a:spLocks/>
            </p:cNvSpPr>
            <p:nvPr/>
          </p:nvSpPr>
          <p:spPr bwMode="auto">
            <a:xfrm>
              <a:off x="394" y="640"/>
              <a:ext cx="70" cy="91"/>
            </a:xfrm>
            <a:custGeom>
              <a:avLst/>
              <a:gdLst>
                <a:gd name="T0" fmla="*/ 1 w 140"/>
                <a:gd name="T1" fmla="*/ 1 h 182"/>
                <a:gd name="T2" fmla="*/ 1 w 140"/>
                <a:gd name="T3" fmla="*/ 1 h 182"/>
                <a:gd name="T4" fmla="*/ 1 w 140"/>
                <a:gd name="T5" fmla="*/ 1 h 182"/>
                <a:gd name="T6" fmla="*/ 1 w 140"/>
                <a:gd name="T7" fmla="*/ 1 h 182"/>
                <a:gd name="T8" fmla="*/ 1 w 140"/>
                <a:gd name="T9" fmla="*/ 1 h 182"/>
                <a:gd name="T10" fmla="*/ 1 w 140"/>
                <a:gd name="T11" fmla="*/ 1 h 182"/>
                <a:gd name="T12" fmla="*/ 1 w 140"/>
                <a:gd name="T13" fmla="*/ 1 h 182"/>
                <a:gd name="T14" fmla="*/ 1 w 140"/>
                <a:gd name="T15" fmla="*/ 1 h 182"/>
                <a:gd name="T16" fmla="*/ 1 w 140"/>
                <a:gd name="T17" fmla="*/ 1 h 182"/>
                <a:gd name="T18" fmla="*/ 1 w 140"/>
                <a:gd name="T19" fmla="*/ 1 h 182"/>
                <a:gd name="T20" fmla="*/ 1 w 140"/>
                <a:gd name="T21" fmla="*/ 1 h 182"/>
                <a:gd name="T22" fmla="*/ 1 w 140"/>
                <a:gd name="T23" fmla="*/ 1 h 182"/>
                <a:gd name="T24" fmla="*/ 1 w 140"/>
                <a:gd name="T25" fmla="*/ 1 h 182"/>
                <a:gd name="T26" fmla="*/ 1 w 140"/>
                <a:gd name="T27" fmla="*/ 1 h 182"/>
                <a:gd name="T28" fmla="*/ 1 w 140"/>
                <a:gd name="T29" fmla="*/ 1 h 182"/>
                <a:gd name="T30" fmla="*/ 1 w 140"/>
                <a:gd name="T31" fmla="*/ 1 h 182"/>
                <a:gd name="T32" fmla="*/ 1 w 140"/>
                <a:gd name="T33" fmla="*/ 1 h 182"/>
                <a:gd name="T34" fmla="*/ 1 w 140"/>
                <a:gd name="T35" fmla="*/ 1 h 182"/>
                <a:gd name="T36" fmla="*/ 1 w 140"/>
                <a:gd name="T37" fmla="*/ 1 h 182"/>
                <a:gd name="T38" fmla="*/ 1 w 140"/>
                <a:gd name="T39" fmla="*/ 1 h 182"/>
                <a:gd name="T40" fmla="*/ 1 w 140"/>
                <a:gd name="T41" fmla="*/ 1 h 182"/>
                <a:gd name="T42" fmla="*/ 1 w 140"/>
                <a:gd name="T43" fmla="*/ 1 h 182"/>
                <a:gd name="T44" fmla="*/ 1 w 140"/>
                <a:gd name="T45" fmla="*/ 1 h 182"/>
                <a:gd name="T46" fmla="*/ 1 w 140"/>
                <a:gd name="T47" fmla="*/ 1 h 182"/>
                <a:gd name="T48" fmla="*/ 1 w 140"/>
                <a:gd name="T49" fmla="*/ 1 h 182"/>
                <a:gd name="T50" fmla="*/ 1 w 140"/>
                <a:gd name="T51" fmla="*/ 1 h 182"/>
                <a:gd name="T52" fmla="*/ 1 w 140"/>
                <a:gd name="T53" fmla="*/ 1 h 182"/>
                <a:gd name="T54" fmla="*/ 1 w 140"/>
                <a:gd name="T55" fmla="*/ 1 h 182"/>
                <a:gd name="T56" fmla="*/ 1 w 140"/>
                <a:gd name="T57" fmla="*/ 1 h 182"/>
                <a:gd name="T58" fmla="*/ 1 w 140"/>
                <a:gd name="T59" fmla="*/ 1 h 182"/>
                <a:gd name="T60" fmla="*/ 1 w 140"/>
                <a:gd name="T61" fmla="*/ 1 h 182"/>
                <a:gd name="T62" fmla="*/ 1 w 140"/>
                <a:gd name="T63" fmla="*/ 1 h 182"/>
                <a:gd name="T64" fmla="*/ 1 w 140"/>
                <a:gd name="T65" fmla="*/ 1 h 182"/>
                <a:gd name="T66" fmla="*/ 1 w 140"/>
                <a:gd name="T67" fmla="*/ 1 h 182"/>
                <a:gd name="T68" fmla="*/ 1 w 140"/>
                <a:gd name="T69" fmla="*/ 1 h 182"/>
                <a:gd name="T70" fmla="*/ 1 w 140"/>
                <a:gd name="T71" fmla="*/ 1 h 182"/>
                <a:gd name="T72" fmla="*/ 1 w 140"/>
                <a:gd name="T73" fmla="*/ 1 h 182"/>
                <a:gd name="T74" fmla="*/ 1 w 140"/>
                <a:gd name="T75" fmla="*/ 1 h 182"/>
                <a:gd name="T76" fmla="*/ 1 w 140"/>
                <a:gd name="T77" fmla="*/ 1 h 182"/>
                <a:gd name="T78" fmla="*/ 1 w 140"/>
                <a:gd name="T79" fmla="*/ 1 h 182"/>
                <a:gd name="T80" fmla="*/ 1 w 140"/>
                <a:gd name="T81" fmla="*/ 1 h 182"/>
                <a:gd name="T82" fmla="*/ 1 w 140"/>
                <a:gd name="T83" fmla="*/ 1 h 182"/>
                <a:gd name="T84" fmla="*/ 1 w 140"/>
                <a:gd name="T85" fmla="*/ 1 h 182"/>
                <a:gd name="T86" fmla="*/ 1 w 140"/>
                <a:gd name="T87" fmla="*/ 1 h 182"/>
                <a:gd name="T88" fmla="*/ 1 w 140"/>
                <a:gd name="T89" fmla="*/ 1 h 182"/>
                <a:gd name="T90" fmla="*/ 1 w 140"/>
                <a:gd name="T91" fmla="*/ 1 h 182"/>
                <a:gd name="T92" fmla="*/ 1 w 140"/>
                <a:gd name="T93" fmla="*/ 0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0"/>
                <a:gd name="T142" fmla="*/ 0 h 182"/>
                <a:gd name="T143" fmla="*/ 140 w 140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0" h="182">
                  <a:moveTo>
                    <a:pt x="140" y="0"/>
                  </a:moveTo>
                  <a:lnTo>
                    <a:pt x="133" y="2"/>
                  </a:lnTo>
                  <a:lnTo>
                    <a:pt x="127" y="3"/>
                  </a:lnTo>
                  <a:lnTo>
                    <a:pt x="119" y="5"/>
                  </a:lnTo>
                  <a:lnTo>
                    <a:pt x="111" y="5"/>
                  </a:lnTo>
                  <a:lnTo>
                    <a:pt x="110" y="12"/>
                  </a:lnTo>
                  <a:lnTo>
                    <a:pt x="105" y="21"/>
                  </a:lnTo>
                  <a:lnTo>
                    <a:pt x="99" y="29"/>
                  </a:lnTo>
                  <a:lnTo>
                    <a:pt x="92" y="32"/>
                  </a:lnTo>
                  <a:lnTo>
                    <a:pt x="84" y="34"/>
                  </a:lnTo>
                  <a:lnTo>
                    <a:pt x="75" y="34"/>
                  </a:lnTo>
                  <a:lnTo>
                    <a:pt x="66" y="37"/>
                  </a:lnTo>
                  <a:lnTo>
                    <a:pt x="55" y="38"/>
                  </a:lnTo>
                  <a:lnTo>
                    <a:pt x="44" y="41"/>
                  </a:lnTo>
                  <a:lnTo>
                    <a:pt x="35" y="46"/>
                  </a:lnTo>
                  <a:lnTo>
                    <a:pt x="27" y="49"/>
                  </a:lnTo>
                  <a:lnTo>
                    <a:pt x="23" y="53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21" y="57"/>
                  </a:lnTo>
                  <a:lnTo>
                    <a:pt x="26" y="55"/>
                  </a:lnTo>
                  <a:lnTo>
                    <a:pt x="30" y="53"/>
                  </a:lnTo>
                  <a:lnTo>
                    <a:pt x="37" y="50"/>
                  </a:lnTo>
                  <a:lnTo>
                    <a:pt x="44" y="49"/>
                  </a:lnTo>
                  <a:lnTo>
                    <a:pt x="52" y="46"/>
                  </a:lnTo>
                  <a:lnTo>
                    <a:pt x="61" y="44"/>
                  </a:lnTo>
                  <a:lnTo>
                    <a:pt x="70" y="44"/>
                  </a:lnTo>
                  <a:lnTo>
                    <a:pt x="79" y="44"/>
                  </a:lnTo>
                  <a:lnTo>
                    <a:pt x="87" y="46"/>
                  </a:lnTo>
                  <a:lnTo>
                    <a:pt x="81" y="58"/>
                  </a:lnTo>
                  <a:lnTo>
                    <a:pt x="75" y="72"/>
                  </a:lnTo>
                  <a:lnTo>
                    <a:pt x="69" y="84"/>
                  </a:lnTo>
                  <a:lnTo>
                    <a:pt x="63" y="90"/>
                  </a:lnTo>
                  <a:lnTo>
                    <a:pt x="58" y="92"/>
                  </a:lnTo>
                  <a:lnTo>
                    <a:pt x="50" y="95"/>
                  </a:lnTo>
                  <a:lnTo>
                    <a:pt x="43" y="96"/>
                  </a:lnTo>
                  <a:lnTo>
                    <a:pt x="34" y="99"/>
                  </a:lnTo>
                  <a:lnTo>
                    <a:pt x="24" y="101"/>
                  </a:lnTo>
                  <a:lnTo>
                    <a:pt x="17" y="102"/>
                  </a:lnTo>
                  <a:lnTo>
                    <a:pt x="9" y="104"/>
                  </a:lnTo>
                  <a:lnTo>
                    <a:pt x="5" y="105"/>
                  </a:lnTo>
                  <a:lnTo>
                    <a:pt x="1" y="107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08"/>
                  </a:lnTo>
                  <a:lnTo>
                    <a:pt x="12" y="108"/>
                  </a:lnTo>
                  <a:lnTo>
                    <a:pt x="18" y="107"/>
                  </a:lnTo>
                  <a:lnTo>
                    <a:pt x="24" y="107"/>
                  </a:lnTo>
                  <a:lnTo>
                    <a:pt x="32" y="105"/>
                  </a:lnTo>
                  <a:lnTo>
                    <a:pt x="38" y="104"/>
                  </a:lnTo>
                  <a:lnTo>
                    <a:pt x="46" y="104"/>
                  </a:lnTo>
                  <a:lnTo>
                    <a:pt x="53" y="102"/>
                  </a:lnTo>
                  <a:lnTo>
                    <a:pt x="59" y="101"/>
                  </a:lnTo>
                  <a:lnTo>
                    <a:pt x="50" y="113"/>
                  </a:lnTo>
                  <a:lnTo>
                    <a:pt x="41" y="125"/>
                  </a:lnTo>
                  <a:lnTo>
                    <a:pt x="34" y="147"/>
                  </a:lnTo>
                  <a:lnTo>
                    <a:pt x="30" y="182"/>
                  </a:lnTo>
                  <a:lnTo>
                    <a:pt x="38" y="165"/>
                  </a:lnTo>
                  <a:lnTo>
                    <a:pt x="49" y="142"/>
                  </a:lnTo>
                  <a:lnTo>
                    <a:pt x="59" y="121"/>
                  </a:lnTo>
                  <a:lnTo>
                    <a:pt x="70" y="107"/>
                  </a:lnTo>
                  <a:lnTo>
                    <a:pt x="73" y="122"/>
                  </a:lnTo>
                  <a:lnTo>
                    <a:pt x="79" y="139"/>
                  </a:lnTo>
                  <a:lnTo>
                    <a:pt x="87" y="153"/>
                  </a:lnTo>
                  <a:lnTo>
                    <a:pt x="95" y="163"/>
                  </a:lnTo>
                  <a:lnTo>
                    <a:pt x="99" y="168"/>
                  </a:lnTo>
                  <a:lnTo>
                    <a:pt x="99" y="167"/>
                  </a:lnTo>
                  <a:lnTo>
                    <a:pt x="98" y="163"/>
                  </a:lnTo>
                  <a:lnTo>
                    <a:pt x="95" y="159"/>
                  </a:lnTo>
                  <a:lnTo>
                    <a:pt x="88" y="142"/>
                  </a:lnTo>
                  <a:lnTo>
                    <a:pt x="84" y="125"/>
                  </a:lnTo>
                  <a:lnTo>
                    <a:pt x="81" y="110"/>
                  </a:lnTo>
                  <a:lnTo>
                    <a:pt x="81" y="98"/>
                  </a:lnTo>
                  <a:lnTo>
                    <a:pt x="84" y="86"/>
                  </a:lnTo>
                  <a:lnTo>
                    <a:pt x="92" y="70"/>
                  </a:lnTo>
                  <a:lnTo>
                    <a:pt x="99" y="57"/>
                  </a:lnTo>
                  <a:lnTo>
                    <a:pt x="104" y="49"/>
                  </a:lnTo>
                  <a:lnTo>
                    <a:pt x="113" y="58"/>
                  </a:lnTo>
                  <a:lnTo>
                    <a:pt x="124" y="72"/>
                  </a:lnTo>
                  <a:lnTo>
                    <a:pt x="131" y="87"/>
                  </a:lnTo>
                  <a:lnTo>
                    <a:pt x="136" y="108"/>
                  </a:lnTo>
                  <a:lnTo>
                    <a:pt x="136" y="116"/>
                  </a:lnTo>
                  <a:lnTo>
                    <a:pt x="139" y="116"/>
                  </a:lnTo>
                  <a:lnTo>
                    <a:pt x="140" y="112"/>
                  </a:lnTo>
                  <a:lnTo>
                    <a:pt x="140" y="105"/>
                  </a:lnTo>
                  <a:lnTo>
                    <a:pt x="137" y="86"/>
                  </a:lnTo>
                  <a:lnTo>
                    <a:pt x="133" y="64"/>
                  </a:lnTo>
                  <a:lnTo>
                    <a:pt x="125" y="49"/>
                  </a:lnTo>
                  <a:lnTo>
                    <a:pt x="119" y="40"/>
                  </a:lnTo>
                  <a:lnTo>
                    <a:pt x="125" y="31"/>
                  </a:lnTo>
                  <a:lnTo>
                    <a:pt x="131" y="20"/>
                  </a:lnTo>
                  <a:lnTo>
                    <a:pt x="137" y="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1" name="Freeform 272"/>
            <p:cNvSpPr>
              <a:spLocks/>
            </p:cNvSpPr>
            <p:nvPr/>
          </p:nvSpPr>
          <p:spPr bwMode="auto">
            <a:xfrm>
              <a:off x="504" y="516"/>
              <a:ext cx="100" cy="77"/>
            </a:xfrm>
            <a:custGeom>
              <a:avLst/>
              <a:gdLst>
                <a:gd name="T0" fmla="*/ 1 w 200"/>
                <a:gd name="T1" fmla="*/ 1 h 154"/>
                <a:gd name="T2" fmla="*/ 1 w 200"/>
                <a:gd name="T3" fmla="*/ 1 h 154"/>
                <a:gd name="T4" fmla="*/ 1 w 200"/>
                <a:gd name="T5" fmla="*/ 1 h 154"/>
                <a:gd name="T6" fmla="*/ 1 w 200"/>
                <a:gd name="T7" fmla="*/ 1 h 154"/>
                <a:gd name="T8" fmla="*/ 1 w 200"/>
                <a:gd name="T9" fmla="*/ 1 h 154"/>
                <a:gd name="T10" fmla="*/ 1 w 200"/>
                <a:gd name="T11" fmla="*/ 1 h 154"/>
                <a:gd name="T12" fmla="*/ 1 w 200"/>
                <a:gd name="T13" fmla="*/ 1 h 154"/>
                <a:gd name="T14" fmla="*/ 1 w 200"/>
                <a:gd name="T15" fmla="*/ 1 h 154"/>
                <a:gd name="T16" fmla="*/ 1 w 200"/>
                <a:gd name="T17" fmla="*/ 1 h 154"/>
                <a:gd name="T18" fmla="*/ 1 w 200"/>
                <a:gd name="T19" fmla="*/ 1 h 154"/>
                <a:gd name="T20" fmla="*/ 1 w 200"/>
                <a:gd name="T21" fmla="*/ 1 h 154"/>
                <a:gd name="T22" fmla="*/ 1 w 200"/>
                <a:gd name="T23" fmla="*/ 1 h 154"/>
                <a:gd name="T24" fmla="*/ 1 w 200"/>
                <a:gd name="T25" fmla="*/ 1 h 154"/>
                <a:gd name="T26" fmla="*/ 1 w 200"/>
                <a:gd name="T27" fmla="*/ 1 h 154"/>
                <a:gd name="T28" fmla="*/ 1 w 200"/>
                <a:gd name="T29" fmla="*/ 1 h 154"/>
                <a:gd name="T30" fmla="*/ 1 w 200"/>
                <a:gd name="T31" fmla="*/ 1 h 154"/>
                <a:gd name="T32" fmla="*/ 1 w 200"/>
                <a:gd name="T33" fmla="*/ 1 h 154"/>
                <a:gd name="T34" fmla="*/ 1 w 200"/>
                <a:gd name="T35" fmla="*/ 1 h 154"/>
                <a:gd name="T36" fmla="*/ 1 w 200"/>
                <a:gd name="T37" fmla="*/ 1 h 154"/>
                <a:gd name="T38" fmla="*/ 1 w 200"/>
                <a:gd name="T39" fmla="*/ 1 h 154"/>
                <a:gd name="T40" fmla="*/ 1 w 200"/>
                <a:gd name="T41" fmla="*/ 1 h 154"/>
                <a:gd name="T42" fmla="*/ 1 w 200"/>
                <a:gd name="T43" fmla="*/ 1 h 154"/>
                <a:gd name="T44" fmla="*/ 1 w 200"/>
                <a:gd name="T45" fmla="*/ 1 h 154"/>
                <a:gd name="T46" fmla="*/ 1 w 200"/>
                <a:gd name="T47" fmla="*/ 1 h 154"/>
                <a:gd name="T48" fmla="*/ 1 w 200"/>
                <a:gd name="T49" fmla="*/ 1 h 154"/>
                <a:gd name="T50" fmla="*/ 1 w 200"/>
                <a:gd name="T51" fmla="*/ 1 h 154"/>
                <a:gd name="T52" fmla="*/ 1 w 200"/>
                <a:gd name="T53" fmla="*/ 1 h 154"/>
                <a:gd name="T54" fmla="*/ 1 w 200"/>
                <a:gd name="T55" fmla="*/ 1 h 154"/>
                <a:gd name="T56" fmla="*/ 1 w 200"/>
                <a:gd name="T57" fmla="*/ 1 h 154"/>
                <a:gd name="T58" fmla="*/ 1 w 200"/>
                <a:gd name="T59" fmla="*/ 1 h 154"/>
                <a:gd name="T60" fmla="*/ 1 w 200"/>
                <a:gd name="T61" fmla="*/ 1 h 154"/>
                <a:gd name="T62" fmla="*/ 1 w 200"/>
                <a:gd name="T63" fmla="*/ 1 h 154"/>
                <a:gd name="T64" fmla="*/ 1 w 200"/>
                <a:gd name="T65" fmla="*/ 1 h 154"/>
                <a:gd name="T66" fmla="*/ 0 w 200"/>
                <a:gd name="T67" fmla="*/ 1 h 154"/>
                <a:gd name="T68" fmla="*/ 1 w 200"/>
                <a:gd name="T69" fmla="*/ 1 h 154"/>
                <a:gd name="T70" fmla="*/ 1 w 200"/>
                <a:gd name="T71" fmla="*/ 1 h 154"/>
                <a:gd name="T72" fmla="*/ 1 w 200"/>
                <a:gd name="T73" fmla="*/ 1 h 154"/>
                <a:gd name="T74" fmla="*/ 1 w 200"/>
                <a:gd name="T75" fmla="*/ 1 h 154"/>
                <a:gd name="T76" fmla="*/ 1 w 200"/>
                <a:gd name="T77" fmla="*/ 1 h 154"/>
                <a:gd name="T78" fmla="*/ 1 w 200"/>
                <a:gd name="T79" fmla="*/ 0 h 154"/>
                <a:gd name="T80" fmla="*/ 1 w 200"/>
                <a:gd name="T81" fmla="*/ 1 h 154"/>
                <a:gd name="T82" fmla="*/ 1 w 200"/>
                <a:gd name="T83" fmla="*/ 1 h 154"/>
                <a:gd name="T84" fmla="*/ 1 w 200"/>
                <a:gd name="T85" fmla="*/ 1 h 154"/>
                <a:gd name="T86" fmla="*/ 1 w 200"/>
                <a:gd name="T87" fmla="*/ 1 h 154"/>
                <a:gd name="T88" fmla="*/ 1 w 200"/>
                <a:gd name="T89" fmla="*/ 1 h 154"/>
                <a:gd name="T90" fmla="*/ 1 w 200"/>
                <a:gd name="T91" fmla="*/ 1 h 154"/>
                <a:gd name="T92" fmla="*/ 1 w 200"/>
                <a:gd name="T93" fmla="*/ 1 h 15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"/>
                <a:gd name="T142" fmla="*/ 0 h 154"/>
                <a:gd name="T143" fmla="*/ 200 w 200"/>
                <a:gd name="T144" fmla="*/ 154 h 15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" h="154">
                  <a:moveTo>
                    <a:pt x="110" y="15"/>
                  </a:moveTo>
                  <a:lnTo>
                    <a:pt x="113" y="12"/>
                  </a:lnTo>
                  <a:lnTo>
                    <a:pt x="119" y="9"/>
                  </a:lnTo>
                  <a:lnTo>
                    <a:pt x="125" y="7"/>
                  </a:lnTo>
                  <a:lnTo>
                    <a:pt x="133" y="9"/>
                  </a:lnTo>
                  <a:lnTo>
                    <a:pt x="139" y="9"/>
                  </a:lnTo>
                  <a:lnTo>
                    <a:pt x="145" y="10"/>
                  </a:lnTo>
                  <a:lnTo>
                    <a:pt x="151" y="13"/>
                  </a:lnTo>
                  <a:lnTo>
                    <a:pt x="157" y="19"/>
                  </a:lnTo>
                  <a:lnTo>
                    <a:pt x="155" y="18"/>
                  </a:lnTo>
                  <a:lnTo>
                    <a:pt x="158" y="22"/>
                  </a:lnTo>
                  <a:lnTo>
                    <a:pt x="160" y="30"/>
                  </a:lnTo>
                  <a:lnTo>
                    <a:pt x="160" y="38"/>
                  </a:lnTo>
                  <a:lnTo>
                    <a:pt x="158" y="42"/>
                  </a:lnTo>
                  <a:lnTo>
                    <a:pt x="155" y="47"/>
                  </a:lnTo>
                  <a:lnTo>
                    <a:pt x="152" y="53"/>
                  </a:lnTo>
                  <a:lnTo>
                    <a:pt x="143" y="56"/>
                  </a:lnTo>
                  <a:lnTo>
                    <a:pt x="128" y="55"/>
                  </a:lnTo>
                  <a:lnTo>
                    <a:pt x="123" y="58"/>
                  </a:lnTo>
                  <a:lnTo>
                    <a:pt x="120" y="62"/>
                  </a:lnTo>
                  <a:lnTo>
                    <a:pt x="116" y="65"/>
                  </a:lnTo>
                  <a:lnTo>
                    <a:pt x="113" y="67"/>
                  </a:lnTo>
                  <a:lnTo>
                    <a:pt x="114" y="68"/>
                  </a:lnTo>
                  <a:lnTo>
                    <a:pt x="114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6" y="62"/>
                  </a:lnTo>
                  <a:lnTo>
                    <a:pt x="133" y="61"/>
                  </a:lnTo>
                  <a:lnTo>
                    <a:pt x="140" y="62"/>
                  </a:lnTo>
                  <a:lnTo>
                    <a:pt x="145" y="65"/>
                  </a:lnTo>
                  <a:lnTo>
                    <a:pt x="148" y="67"/>
                  </a:lnTo>
                  <a:lnTo>
                    <a:pt x="149" y="70"/>
                  </a:lnTo>
                  <a:lnTo>
                    <a:pt x="152" y="73"/>
                  </a:lnTo>
                  <a:lnTo>
                    <a:pt x="154" y="74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81"/>
                  </a:lnTo>
                  <a:lnTo>
                    <a:pt x="154" y="85"/>
                  </a:lnTo>
                  <a:lnTo>
                    <a:pt x="152" y="88"/>
                  </a:lnTo>
                  <a:lnTo>
                    <a:pt x="151" y="93"/>
                  </a:lnTo>
                  <a:lnTo>
                    <a:pt x="148" y="96"/>
                  </a:lnTo>
                  <a:lnTo>
                    <a:pt x="149" y="97"/>
                  </a:lnTo>
                  <a:lnTo>
                    <a:pt x="151" y="99"/>
                  </a:lnTo>
                  <a:lnTo>
                    <a:pt x="154" y="100"/>
                  </a:lnTo>
                  <a:lnTo>
                    <a:pt x="155" y="102"/>
                  </a:lnTo>
                  <a:lnTo>
                    <a:pt x="165" y="97"/>
                  </a:lnTo>
                  <a:lnTo>
                    <a:pt x="175" y="97"/>
                  </a:lnTo>
                  <a:lnTo>
                    <a:pt x="184" y="100"/>
                  </a:lnTo>
                  <a:lnTo>
                    <a:pt x="192" y="106"/>
                  </a:lnTo>
                  <a:lnTo>
                    <a:pt x="197" y="116"/>
                  </a:lnTo>
                  <a:lnTo>
                    <a:pt x="200" y="126"/>
                  </a:lnTo>
                  <a:lnTo>
                    <a:pt x="197" y="137"/>
                  </a:lnTo>
                  <a:lnTo>
                    <a:pt x="192" y="145"/>
                  </a:lnTo>
                  <a:lnTo>
                    <a:pt x="183" y="151"/>
                  </a:lnTo>
                  <a:lnTo>
                    <a:pt x="174" y="154"/>
                  </a:lnTo>
                  <a:lnTo>
                    <a:pt x="163" y="154"/>
                  </a:lnTo>
                  <a:lnTo>
                    <a:pt x="154" y="149"/>
                  </a:lnTo>
                  <a:lnTo>
                    <a:pt x="148" y="142"/>
                  </a:lnTo>
                  <a:lnTo>
                    <a:pt x="145" y="134"/>
                  </a:lnTo>
                  <a:lnTo>
                    <a:pt x="145" y="126"/>
                  </a:lnTo>
                  <a:lnTo>
                    <a:pt x="146" y="119"/>
                  </a:lnTo>
                  <a:lnTo>
                    <a:pt x="140" y="114"/>
                  </a:lnTo>
                  <a:lnTo>
                    <a:pt x="131" y="108"/>
                  </a:lnTo>
                  <a:lnTo>
                    <a:pt x="120" y="100"/>
                  </a:lnTo>
                  <a:lnTo>
                    <a:pt x="114" y="96"/>
                  </a:lnTo>
                  <a:lnTo>
                    <a:pt x="113" y="94"/>
                  </a:lnTo>
                  <a:lnTo>
                    <a:pt x="111" y="94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6" y="108"/>
                  </a:lnTo>
                  <a:lnTo>
                    <a:pt x="116" y="119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4" y="140"/>
                  </a:lnTo>
                  <a:lnTo>
                    <a:pt x="97" y="143"/>
                  </a:lnTo>
                  <a:lnTo>
                    <a:pt x="90" y="146"/>
                  </a:lnTo>
                  <a:lnTo>
                    <a:pt x="84" y="148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9"/>
                  </a:lnTo>
                  <a:lnTo>
                    <a:pt x="58" y="132"/>
                  </a:lnTo>
                  <a:lnTo>
                    <a:pt x="55" y="126"/>
                  </a:lnTo>
                  <a:lnTo>
                    <a:pt x="52" y="120"/>
                  </a:lnTo>
                  <a:lnTo>
                    <a:pt x="52" y="113"/>
                  </a:lnTo>
                  <a:lnTo>
                    <a:pt x="52" y="103"/>
                  </a:lnTo>
                  <a:lnTo>
                    <a:pt x="55" y="100"/>
                  </a:lnTo>
                  <a:lnTo>
                    <a:pt x="58" y="96"/>
                  </a:lnTo>
                  <a:lnTo>
                    <a:pt x="61" y="93"/>
                  </a:lnTo>
                  <a:lnTo>
                    <a:pt x="65" y="90"/>
                  </a:lnTo>
                  <a:lnTo>
                    <a:pt x="58" y="88"/>
                  </a:lnTo>
                  <a:lnTo>
                    <a:pt x="52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7"/>
                  </a:lnTo>
                  <a:lnTo>
                    <a:pt x="30" y="90"/>
                  </a:lnTo>
                  <a:lnTo>
                    <a:pt x="18" y="88"/>
                  </a:lnTo>
                  <a:lnTo>
                    <a:pt x="10" y="85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5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20" y="36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5" y="16"/>
                  </a:lnTo>
                  <a:lnTo>
                    <a:pt x="39" y="9"/>
                  </a:lnTo>
                  <a:lnTo>
                    <a:pt x="49" y="3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3" y="1"/>
                  </a:lnTo>
                  <a:lnTo>
                    <a:pt x="82" y="6"/>
                  </a:lnTo>
                  <a:lnTo>
                    <a:pt x="87" y="16"/>
                  </a:lnTo>
                  <a:lnTo>
                    <a:pt x="87" y="27"/>
                  </a:lnTo>
                  <a:lnTo>
                    <a:pt x="79" y="36"/>
                  </a:lnTo>
                  <a:lnTo>
                    <a:pt x="85" y="38"/>
                  </a:lnTo>
                  <a:lnTo>
                    <a:pt x="93" y="41"/>
                  </a:lnTo>
                  <a:lnTo>
                    <a:pt x="97" y="48"/>
                  </a:lnTo>
                  <a:lnTo>
                    <a:pt x="99" y="56"/>
                  </a:lnTo>
                  <a:lnTo>
                    <a:pt x="97" y="59"/>
                  </a:lnTo>
                  <a:lnTo>
                    <a:pt x="97" y="61"/>
                  </a:lnTo>
                  <a:lnTo>
                    <a:pt x="97" y="62"/>
                  </a:lnTo>
                  <a:lnTo>
                    <a:pt x="100" y="61"/>
                  </a:lnTo>
                  <a:lnTo>
                    <a:pt x="104" y="58"/>
                  </a:lnTo>
                  <a:lnTo>
                    <a:pt x="107" y="53"/>
                  </a:lnTo>
                  <a:lnTo>
                    <a:pt x="110" y="50"/>
                  </a:lnTo>
                  <a:lnTo>
                    <a:pt x="111" y="45"/>
                  </a:lnTo>
                  <a:lnTo>
                    <a:pt x="108" y="38"/>
                  </a:lnTo>
                  <a:lnTo>
                    <a:pt x="107" y="32"/>
                  </a:lnTo>
                  <a:lnTo>
                    <a:pt x="107" y="24"/>
                  </a:lnTo>
                  <a:lnTo>
                    <a:pt x="110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2" name="Freeform 273"/>
            <p:cNvSpPr>
              <a:spLocks/>
            </p:cNvSpPr>
            <p:nvPr/>
          </p:nvSpPr>
          <p:spPr bwMode="auto">
            <a:xfrm>
              <a:off x="422" y="446"/>
              <a:ext cx="93" cy="91"/>
            </a:xfrm>
            <a:custGeom>
              <a:avLst/>
              <a:gdLst>
                <a:gd name="T0" fmla="*/ 0 w 187"/>
                <a:gd name="T1" fmla="*/ 1 h 182"/>
                <a:gd name="T2" fmla="*/ 0 w 187"/>
                <a:gd name="T3" fmla="*/ 1 h 182"/>
                <a:gd name="T4" fmla="*/ 0 w 187"/>
                <a:gd name="T5" fmla="*/ 1 h 182"/>
                <a:gd name="T6" fmla="*/ 0 w 187"/>
                <a:gd name="T7" fmla="*/ 1 h 182"/>
                <a:gd name="T8" fmla="*/ 0 w 187"/>
                <a:gd name="T9" fmla="*/ 1 h 182"/>
                <a:gd name="T10" fmla="*/ 0 w 187"/>
                <a:gd name="T11" fmla="*/ 1 h 182"/>
                <a:gd name="T12" fmla="*/ 0 w 187"/>
                <a:gd name="T13" fmla="*/ 1 h 182"/>
                <a:gd name="T14" fmla="*/ 0 w 187"/>
                <a:gd name="T15" fmla="*/ 1 h 182"/>
                <a:gd name="T16" fmla="*/ 0 w 187"/>
                <a:gd name="T17" fmla="*/ 1 h 182"/>
                <a:gd name="T18" fmla="*/ 0 w 187"/>
                <a:gd name="T19" fmla="*/ 1 h 182"/>
                <a:gd name="T20" fmla="*/ 0 w 187"/>
                <a:gd name="T21" fmla="*/ 1 h 182"/>
                <a:gd name="T22" fmla="*/ 0 w 187"/>
                <a:gd name="T23" fmla="*/ 1 h 182"/>
                <a:gd name="T24" fmla="*/ 0 w 187"/>
                <a:gd name="T25" fmla="*/ 1 h 182"/>
                <a:gd name="T26" fmla="*/ 0 w 187"/>
                <a:gd name="T27" fmla="*/ 1 h 182"/>
                <a:gd name="T28" fmla="*/ 0 w 187"/>
                <a:gd name="T29" fmla="*/ 1 h 182"/>
                <a:gd name="T30" fmla="*/ 0 w 187"/>
                <a:gd name="T31" fmla="*/ 1 h 182"/>
                <a:gd name="T32" fmla="*/ 0 w 187"/>
                <a:gd name="T33" fmla="*/ 1 h 182"/>
                <a:gd name="T34" fmla="*/ 0 w 187"/>
                <a:gd name="T35" fmla="*/ 1 h 182"/>
                <a:gd name="T36" fmla="*/ 0 w 187"/>
                <a:gd name="T37" fmla="*/ 1 h 182"/>
                <a:gd name="T38" fmla="*/ 0 w 187"/>
                <a:gd name="T39" fmla="*/ 1 h 182"/>
                <a:gd name="T40" fmla="*/ 0 w 187"/>
                <a:gd name="T41" fmla="*/ 1 h 182"/>
                <a:gd name="T42" fmla="*/ 0 w 187"/>
                <a:gd name="T43" fmla="*/ 1 h 182"/>
                <a:gd name="T44" fmla="*/ 0 w 187"/>
                <a:gd name="T45" fmla="*/ 1 h 182"/>
                <a:gd name="T46" fmla="*/ 0 w 187"/>
                <a:gd name="T47" fmla="*/ 1 h 182"/>
                <a:gd name="T48" fmla="*/ 0 w 187"/>
                <a:gd name="T49" fmla="*/ 1 h 182"/>
                <a:gd name="T50" fmla="*/ 0 w 187"/>
                <a:gd name="T51" fmla="*/ 1 h 182"/>
                <a:gd name="T52" fmla="*/ 0 w 187"/>
                <a:gd name="T53" fmla="*/ 1 h 182"/>
                <a:gd name="T54" fmla="*/ 0 w 187"/>
                <a:gd name="T55" fmla="*/ 1 h 182"/>
                <a:gd name="T56" fmla="*/ 0 w 187"/>
                <a:gd name="T57" fmla="*/ 1 h 182"/>
                <a:gd name="T58" fmla="*/ 0 w 187"/>
                <a:gd name="T59" fmla="*/ 1 h 182"/>
                <a:gd name="T60" fmla="*/ 0 w 187"/>
                <a:gd name="T61" fmla="*/ 1 h 182"/>
                <a:gd name="T62" fmla="*/ 0 w 187"/>
                <a:gd name="T63" fmla="*/ 1 h 182"/>
                <a:gd name="T64" fmla="*/ 0 w 187"/>
                <a:gd name="T65" fmla="*/ 1 h 182"/>
                <a:gd name="T66" fmla="*/ 0 w 187"/>
                <a:gd name="T67" fmla="*/ 1 h 182"/>
                <a:gd name="T68" fmla="*/ 0 w 187"/>
                <a:gd name="T69" fmla="*/ 1 h 182"/>
                <a:gd name="T70" fmla="*/ 0 w 187"/>
                <a:gd name="T71" fmla="*/ 1 h 182"/>
                <a:gd name="T72" fmla="*/ 0 w 187"/>
                <a:gd name="T73" fmla="*/ 1 h 182"/>
                <a:gd name="T74" fmla="*/ 0 w 187"/>
                <a:gd name="T75" fmla="*/ 1 h 182"/>
                <a:gd name="T76" fmla="*/ 0 w 187"/>
                <a:gd name="T77" fmla="*/ 1 h 182"/>
                <a:gd name="T78" fmla="*/ 0 w 187"/>
                <a:gd name="T79" fmla="*/ 1 h 182"/>
                <a:gd name="T80" fmla="*/ 0 w 187"/>
                <a:gd name="T81" fmla="*/ 1 h 182"/>
                <a:gd name="T82" fmla="*/ 0 w 187"/>
                <a:gd name="T83" fmla="*/ 1 h 182"/>
                <a:gd name="T84" fmla="*/ 0 w 187"/>
                <a:gd name="T85" fmla="*/ 1 h 182"/>
                <a:gd name="T86" fmla="*/ 0 w 187"/>
                <a:gd name="T87" fmla="*/ 1 h 182"/>
                <a:gd name="T88" fmla="*/ 0 w 187"/>
                <a:gd name="T89" fmla="*/ 1 h 182"/>
                <a:gd name="T90" fmla="*/ 0 w 187"/>
                <a:gd name="T91" fmla="*/ 1 h 182"/>
                <a:gd name="T92" fmla="*/ 0 w 187"/>
                <a:gd name="T93" fmla="*/ 1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"/>
                <a:gd name="T142" fmla="*/ 0 h 182"/>
                <a:gd name="T143" fmla="*/ 187 w 187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" h="182">
                  <a:moveTo>
                    <a:pt x="187" y="176"/>
                  </a:moveTo>
                  <a:lnTo>
                    <a:pt x="184" y="177"/>
                  </a:lnTo>
                  <a:lnTo>
                    <a:pt x="181" y="179"/>
                  </a:lnTo>
                  <a:lnTo>
                    <a:pt x="177" y="180"/>
                  </a:lnTo>
                  <a:lnTo>
                    <a:pt x="176" y="182"/>
                  </a:lnTo>
                  <a:lnTo>
                    <a:pt x="171" y="174"/>
                  </a:lnTo>
                  <a:lnTo>
                    <a:pt x="167" y="170"/>
                  </a:lnTo>
                  <a:lnTo>
                    <a:pt x="161" y="168"/>
                  </a:lnTo>
                  <a:lnTo>
                    <a:pt x="152" y="170"/>
                  </a:lnTo>
                  <a:lnTo>
                    <a:pt x="145" y="171"/>
                  </a:lnTo>
                  <a:lnTo>
                    <a:pt x="139" y="171"/>
                  </a:lnTo>
                  <a:lnTo>
                    <a:pt x="133" y="171"/>
                  </a:lnTo>
                  <a:lnTo>
                    <a:pt x="126" y="171"/>
                  </a:lnTo>
                  <a:lnTo>
                    <a:pt x="118" y="171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103" y="168"/>
                  </a:lnTo>
                  <a:lnTo>
                    <a:pt x="98" y="165"/>
                  </a:lnTo>
                  <a:lnTo>
                    <a:pt x="97" y="162"/>
                  </a:lnTo>
                  <a:lnTo>
                    <a:pt x="98" y="160"/>
                  </a:lnTo>
                  <a:lnTo>
                    <a:pt x="106" y="162"/>
                  </a:lnTo>
                  <a:lnTo>
                    <a:pt x="116" y="162"/>
                  </a:lnTo>
                  <a:lnTo>
                    <a:pt x="129" y="160"/>
                  </a:lnTo>
                  <a:lnTo>
                    <a:pt x="139" y="157"/>
                  </a:lnTo>
                  <a:lnTo>
                    <a:pt x="147" y="154"/>
                  </a:lnTo>
                  <a:lnTo>
                    <a:pt x="139" y="145"/>
                  </a:lnTo>
                  <a:lnTo>
                    <a:pt x="130" y="136"/>
                  </a:lnTo>
                  <a:lnTo>
                    <a:pt x="123" y="128"/>
                  </a:lnTo>
                  <a:lnTo>
                    <a:pt x="118" y="124"/>
                  </a:lnTo>
                  <a:lnTo>
                    <a:pt x="110" y="125"/>
                  </a:lnTo>
                  <a:lnTo>
                    <a:pt x="100" y="127"/>
                  </a:lnTo>
                  <a:lnTo>
                    <a:pt x="89" y="128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57" y="128"/>
                  </a:lnTo>
                  <a:lnTo>
                    <a:pt x="48" y="127"/>
                  </a:lnTo>
                  <a:lnTo>
                    <a:pt x="42" y="124"/>
                  </a:lnTo>
                  <a:lnTo>
                    <a:pt x="37" y="119"/>
                  </a:lnTo>
                  <a:lnTo>
                    <a:pt x="37" y="116"/>
                  </a:lnTo>
                  <a:lnTo>
                    <a:pt x="40" y="116"/>
                  </a:lnTo>
                  <a:lnTo>
                    <a:pt x="46" y="118"/>
                  </a:lnTo>
                  <a:lnTo>
                    <a:pt x="52" y="119"/>
                  </a:lnTo>
                  <a:lnTo>
                    <a:pt x="58" y="119"/>
                  </a:lnTo>
                  <a:lnTo>
                    <a:pt x="66" y="119"/>
                  </a:lnTo>
                  <a:lnTo>
                    <a:pt x="74" y="118"/>
                  </a:lnTo>
                  <a:lnTo>
                    <a:pt x="81" y="116"/>
                  </a:lnTo>
                  <a:lnTo>
                    <a:pt x="89" y="115"/>
                  </a:lnTo>
                  <a:lnTo>
                    <a:pt x="95" y="113"/>
                  </a:lnTo>
                  <a:lnTo>
                    <a:pt x="101" y="110"/>
                  </a:lnTo>
                  <a:lnTo>
                    <a:pt x="97" y="102"/>
                  </a:lnTo>
                  <a:lnTo>
                    <a:pt x="90" y="95"/>
                  </a:lnTo>
                  <a:lnTo>
                    <a:pt x="83" y="89"/>
                  </a:lnTo>
                  <a:lnTo>
                    <a:pt x="75" y="84"/>
                  </a:lnTo>
                  <a:lnTo>
                    <a:pt x="66" y="87"/>
                  </a:lnTo>
                  <a:lnTo>
                    <a:pt x="55" y="89"/>
                  </a:lnTo>
                  <a:lnTo>
                    <a:pt x="43" y="89"/>
                  </a:lnTo>
                  <a:lnTo>
                    <a:pt x="32" y="89"/>
                  </a:lnTo>
                  <a:lnTo>
                    <a:pt x="23" y="86"/>
                  </a:lnTo>
                  <a:lnTo>
                    <a:pt x="14" y="82"/>
                  </a:lnTo>
                  <a:lnTo>
                    <a:pt x="7" y="78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3" y="69"/>
                  </a:lnTo>
                  <a:lnTo>
                    <a:pt x="8" y="72"/>
                  </a:lnTo>
                  <a:lnTo>
                    <a:pt x="13" y="73"/>
                  </a:lnTo>
                  <a:lnTo>
                    <a:pt x="17" y="75"/>
                  </a:lnTo>
                  <a:lnTo>
                    <a:pt x="25" y="76"/>
                  </a:lnTo>
                  <a:lnTo>
                    <a:pt x="32" y="76"/>
                  </a:lnTo>
                  <a:lnTo>
                    <a:pt x="40" y="76"/>
                  </a:lnTo>
                  <a:lnTo>
                    <a:pt x="48" y="76"/>
                  </a:lnTo>
                  <a:lnTo>
                    <a:pt x="55" y="75"/>
                  </a:lnTo>
                  <a:lnTo>
                    <a:pt x="61" y="73"/>
                  </a:lnTo>
                  <a:lnTo>
                    <a:pt x="54" y="66"/>
                  </a:lnTo>
                  <a:lnTo>
                    <a:pt x="46" y="58"/>
                  </a:lnTo>
                  <a:lnTo>
                    <a:pt x="39" y="50"/>
                  </a:lnTo>
                  <a:lnTo>
                    <a:pt x="29" y="41"/>
                  </a:lnTo>
                  <a:lnTo>
                    <a:pt x="22" y="32"/>
                  </a:lnTo>
                  <a:lnTo>
                    <a:pt x="14" y="24"/>
                  </a:lnTo>
                  <a:lnTo>
                    <a:pt x="10" y="17"/>
                  </a:lnTo>
                  <a:lnTo>
                    <a:pt x="5" y="11"/>
                  </a:lnTo>
                  <a:lnTo>
                    <a:pt x="2" y="3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6"/>
                  </a:lnTo>
                  <a:lnTo>
                    <a:pt x="14" y="11"/>
                  </a:lnTo>
                  <a:lnTo>
                    <a:pt x="20" y="17"/>
                  </a:lnTo>
                  <a:lnTo>
                    <a:pt x="28" y="26"/>
                  </a:lnTo>
                  <a:lnTo>
                    <a:pt x="36" y="34"/>
                  </a:lnTo>
                  <a:lnTo>
                    <a:pt x="45" y="43"/>
                  </a:lnTo>
                  <a:lnTo>
                    <a:pt x="52" y="50"/>
                  </a:lnTo>
                  <a:lnTo>
                    <a:pt x="60" y="58"/>
                  </a:lnTo>
                  <a:lnTo>
                    <a:pt x="65" y="61"/>
                  </a:lnTo>
                  <a:lnTo>
                    <a:pt x="69" y="52"/>
                  </a:lnTo>
                  <a:lnTo>
                    <a:pt x="72" y="41"/>
                  </a:lnTo>
                  <a:lnTo>
                    <a:pt x="74" y="31"/>
                  </a:lnTo>
                  <a:lnTo>
                    <a:pt x="72" y="21"/>
                  </a:lnTo>
                  <a:lnTo>
                    <a:pt x="71" y="15"/>
                  </a:lnTo>
                  <a:lnTo>
                    <a:pt x="72" y="11"/>
                  </a:lnTo>
                  <a:lnTo>
                    <a:pt x="74" y="12"/>
                  </a:lnTo>
                  <a:lnTo>
                    <a:pt x="77" y="15"/>
                  </a:lnTo>
                  <a:lnTo>
                    <a:pt x="81" y="32"/>
                  </a:lnTo>
                  <a:lnTo>
                    <a:pt x="84" y="49"/>
                  </a:lnTo>
                  <a:lnTo>
                    <a:pt x="84" y="63"/>
                  </a:lnTo>
                  <a:lnTo>
                    <a:pt x="84" y="70"/>
                  </a:lnTo>
                  <a:lnTo>
                    <a:pt x="92" y="76"/>
                  </a:lnTo>
                  <a:lnTo>
                    <a:pt x="100" y="86"/>
                  </a:lnTo>
                  <a:lnTo>
                    <a:pt x="106" y="93"/>
                  </a:lnTo>
                  <a:lnTo>
                    <a:pt x="112" y="98"/>
                  </a:lnTo>
                  <a:lnTo>
                    <a:pt x="121" y="95"/>
                  </a:lnTo>
                  <a:lnTo>
                    <a:pt x="129" y="86"/>
                  </a:lnTo>
                  <a:lnTo>
                    <a:pt x="133" y="73"/>
                  </a:lnTo>
                  <a:lnTo>
                    <a:pt x="133" y="60"/>
                  </a:lnTo>
                  <a:lnTo>
                    <a:pt x="132" y="49"/>
                  </a:lnTo>
                  <a:lnTo>
                    <a:pt x="133" y="44"/>
                  </a:lnTo>
                  <a:lnTo>
                    <a:pt x="135" y="46"/>
                  </a:lnTo>
                  <a:lnTo>
                    <a:pt x="138" y="52"/>
                  </a:lnTo>
                  <a:lnTo>
                    <a:pt x="141" y="67"/>
                  </a:lnTo>
                  <a:lnTo>
                    <a:pt x="142" y="84"/>
                  </a:lnTo>
                  <a:lnTo>
                    <a:pt x="142" y="101"/>
                  </a:lnTo>
                  <a:lnTo>
                    <a:pt x="136" y="113"/>
                  </a:lnTo>
                  <a:lnTo>
                    <a:pt x="145" y="122"/>
                  </a:lnTo>
                  <a:lnTo>
                    <a:pt x="153" y="130"/>
                  </a:lnTo>
                  <a:lnTo>
                    <a:pt x="158" y="137"/>
                  </a:lnTo>
                  <a:lnTo>
                    <a:pt x="162" y="144"/>
                  </a:lnTo>
                  <a:lnTo>
                    <a:pt x="168" y="139"/>
                  </a:lnTo>
                  <a:lnTo>
                    <a:pt x="171" y="133"/>
                  </a:lnTo>
                  <a:lnTo>
                    <a:pt x="174" y="127"/>
                  </a:lnTo>
                  <a:lnTo>
                    <a:pt x="176" y="122"/>
                  </a:lnTo>
                  <a:lnTo>
                    <a:pt x="177" y="119"/>
                  </a:lnTo>
                  <a:lnTo>
                    <a:pt x="181" y="118"/>
                  </a:lnTo>
                  <a:lnTo>
                    <a:pt x="184" y="119"/>
                  </a:lnTo>
                  <a:lnTo>
                    <a:pt x="185" y="125"/>
                  </a:lnTo>
                  <a:lnTo>
                    <a:pt x="184" y="134"/>
                  </a:lnTo>
                  <a:lnTo>
                    <a:pt x="181" y="142"/>
                  </a:lnTo>
                  <a:lnTo>
                    <a:pt x="177" y="151"/>
                  </a:lnTo>
                  <a:lnTo>
                    <a:pt x="174" y="156"/>
                  </a:lnTo>
                  <a:lnTo>
                    <a:pt x="177" y="160"/>
                  </a:lnTo>
                  <a:lnTo>
                    <a:pt x="181" y="165"/>
                  </a:lnTo>
                  <a:lnTo>
                    <a:pt x="184" y="171"/>
                  </a:lnTo>
                  <a:lnTo>
                    <a:pt x="187" y="17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3" name="Freeform 274"/>
            <p:cNvSpPr>
              <a:spLocks/>
            </p:cNvSpPr>
            <p:nvPr/>
          </p:nvSpPr>
          <p:spPr bwMode="auto">
            <a:xfrm>
              <a:off x="544" y="424"/>
              <a:ext cx="74" cy="100"/>
            </a:xfrm>
            <a:custGeom>
              <a:avLst/>
              <a:gdLst>
                <a:gd name="T0" fmla="*/ 0 w 150"/>
                <a:gd name="T1" fmla="*/ 1 h 200"/>
                <a:gd name="T2" fmla="*/ 0 w 150"/>
                <a:gd name="T3" fmla="*/ 1 h 200"/>
                <a:gd name="T4" fmla="*/ 0 w 150"/>
                <a:gd name="T5" fmla="*/ 1 h 200"/>
                <a:gd name="T6" fmla="*/ 0 w 150"/>
                <a:gd name="T7" fmla="*/ 1 h 200"/>
                <a:gd name="T8" fmla="*/ 0 w 150"/>
                <a:gd name="T9" fmla="*/ 1 h 200"/>
                <a:gd name="T10" fmla="*/ 0 w 150"/>
                <a:gd name="T11" fmla="*/ 1 h 200"/>
                <a:gd name="T12" fmla="*/ 0 w 150"/>
                <a:gd name="T13" fmla="*/ 1 h 200"/>
                <a:gd name="T14" fmla="*/ 0 w 150"/>
                <a:gd name="T15" fmla="*/ 1 h 200"/>
                <a:gd name="T16" fmla="*/ 0 w 150"/>
                <a:gd name="T17" fmla="*/ 1 h 200"/>
                <a:gd name="T18" fmla="*/ 0 w 150"/>
                <a:gd name="T19" fmla="*/ 1 h 200"/>
                <a:gd name="T20" fmla="*/ 0 w 150"/>
                <a:gd name="T21" fmla="*/ 1 h 200"/>
                <a:gd name="T22" fmla="*/ 0 w 150"/>
                <a:gd name="T23" fmla="*/ 1 h 200"/>
                <a:gd name="T24" fmla="*/ 0 w 150"/>
                <a:gd name="T25" fmla="*/ 1 h 200"/>
                <a:gd name="T26" fmla="*/ 0 w 150"/>
                <a:gd name="T27" fmla="*/ 1 h 200"/>
                <a:gd name="T28" fmla="*/ 0 w 150"/>
                <a:gd name="T29" fmla="*/ 1 h 200"/>
                <a:gd name="T30" fmla="*/ 0 w 150"/>
                <a:gd name="T31" fmla="*/ 1 h 200"/>
                <a:gd name="T32" fmla="*/ 0 w 150"/>
                <a:gd name="T33" fmla="*/ 1 h 200"/>
                <a:gd name="T34" fmla="*/ 0 w 150"/>
                <a:gd name="T35" fmla="*/ 1 h 200"/>
                <a:gd name="T36" fmla="*/ 0 w 150"/>
                <a:gd name="T37" fmla="*/ 1 h 200"/>
                <a:gd name="T38" fmla="*/ 0 w 150"/>
                <a:gd name="T39" fmla="*/ 1 h 200"/>
                <a:gd name="T40" fmla="*/ 0 w 150"/>
                <a:gd name="T41" fmla="*/ 1 h 200"/>
                <a:gd name="T42" fmla="*/ 0 w 150"/>
                <a:gd name="T43" fmla="*/ 1 h 200"/>
                <a:gd name="T44" fmla="*/ 0 w 150"/>
                <a:gd name="T45" fmla="*/ 1 h 200"/>
                <a:gd name="T46" fmla="*/ 0 w 150"/>
                <a:gd name="T47" fmla="*/ 1 h 200"/>
                <a:gd name="T48" fmla="*/ 0 w 150"/>
                <a:gd name="T49" fmla="*/ 1 h 200"/>
                <a:gd name="T50" fmla="*/ 0 w 150"/>
                <a:gd name="T51" fmla="*/ 1 h 200"/>
                <a:gd name="T52" fmla="*/ 0 w 150"/>
                <a:gd name="T53" fmla="*/ 1 h 200"/>
                <a:gd name="T54" fmla="*/ 0 w 150"/>
                <a:gd name="T55" fmla="*/ 1 h 200"/>
                <a:gd name="T56" fmla="*/ 0 w 150"/>
                <a:gd name="T57" fmla="*/ 1 h 200"/>
                <a:gd name="T58" fmla="*/ 0 w 150"/>
                <a:gd name="T59" fmla="*/ 1 h 200"/>
                <a:gd name="T60" fmla="*/ 0 w 150"/>
                <a:gd name="T61" fmla="*/ 1 h 200"/>
                <a:gd name="T62" fmla="*/ 0 w 150"/>
                <a:gd name="T63" fmla="*/ 1 h 200"/>
                <a:gd name="T64" fmla="*/ 0 w 150"/>
                <a:gd name="T65" fmla="*/ 1 h 200"/>
                <a:gd name="T66" fmla="*/ 0 w 150"/>
                <a:gd name="T67" fmla="*/ 1 h 200"/>
                <a:gd name="T68" fmla="*/ 0 w 150"/>
                <a:gd name="T69" fmla="*/ 1 h 200"/>
                <a:gd name="T70" fmla="*/ 0 w 150"/>
                <a:gd name="T71" fmla="*/ 1 h 200"/>
                <a:gd name="T72" fmla="*/ 0 w 150"/>
                <a:gd name="T73" fmla="*/ 1 h 200"/>
                <a:gd name="T74" fmla="*/ 0 w 150"/>
                <a:gd name="T75" fmla="*/ 1 h 200"/>
                <a:gd name="T76" fmla="*/ 0 w 150"/>
                <a:gd name="T77" fmla="*/ 1 h 200"/>
                <a:gd name="T78" fmla="*/ 0 w 150"/>
                <a:gd name="T79" fmla="*/ 1 h 200"/>
                <a:gd name="T80" fmla="*/ 0 w 150"/>
                <a:gd name="T81" fmla="*/ 1 h 200"/>
                <a:gd name="T82" fmla="*/ 0 w 150"/>
                <a:gd name="T83" fmla="*/ 1 h 200"/>
                <a:gd name="T84" fmla="*/ 0 w 150"/>
                <a:gd name="T85" fmla="*/ 1 h 200"/>
                <a:gd name="T86" fmla="*/ 0 w 150"/>
                <a:gd name="T87" fmla="*/ 1 h 200"/>
                <a:gd name="T88" fmla="*/ 0 w 150"/>
                <a:gd name="T89" fmla="*/ 1 h 200"/>
                <a:gd name="T90" fmla="*/ 0 w 150"/>
                <a:gd name="T91" fmla="*/ 1 h 200"/>
                <a:gd name="T92" fmla="*/ 0 w 150"/>
                <a:gd name="T93" fmla="*/ 1 h 200"/>
                <a:gd name="T94" fmla="*/ 0 w 150"/>
                <a:gd name="T95" fmla="*/ 1 h 200"/>
                <a:gd name="T96" fmla="*/ 0 w 150"/>
                <a:gd name="T97" fmla="*/ 1 h 200"/>
                <a:gd name="T98" fmla="*/ 0 w 150"/>
                <a:gd name="T99" fmla="*/ 1 h 200"/>
                <a:gd name="T100" fmla="*/ 0 w 150"/>
                <a:gd name="T101" fmla="*/ 1 h 200"/>
                <a:gd name="T102" fmla="*/ 0 w 150"/>
                <a:gd name="T103" fmla="*/ 1 h 200"/>
                <a:gd name="T104" fmla="*/ 0 w 150"/>
                <a:gd name="T105" fmla="*/ 1 h 200"/>
                <a:gd name="T106" fmla="*/ 0 w 150"/>
                <a:gd name="T107" fmla="*/ 1 h 200"/>
                <a:gd name="T108" fmla="*/ 0 w 150"/>
                <a:gd name="T109" fmla="*/ 1 h 200"/>
                <a:gd name="T110" fmla="*/ 0 w 150"/>
                <a:gd name="T111" fmla="*/ 1 h 200"/>
                <a:gd name="T112" fmla="*/ 0 w 150"/>
                <a:gd name="T113" fmla="*/ 1 h 200"/>
                <a:gd name="T114" fmla="*/ 0 w 150"/>
                <a:gd name="T115" fmla="*/ 1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0"/>
                <a:gd name="T175" fmla="*/ 0 h 200"/>
                <a:gd name="T176" fmla="*/ 150 w 150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0" h="200">
                  <a:moveTo>
                    <a:pt x="31" y="200"/>
                  </a:moveTo>
                  <a:lnTo>
                    <a:pt x="20" y="191"/>
                  </a:lnTo>
                  <a:lnTo>
                    <a:pt x="9" y="172"/>
                  </a:lnTo>
                  <a:lnTo>
                    <a:pt x="0" y="151"/>
                  </a:lnTo>
                  <a:lnTo>
                    <a:pt x="0" y="126"/>
                  </a:lnTo>
                  <a:lnTo>
                    <a:pt x="3" y="120"/>
                  </a:lnTo>
                  <a:lnTo>
                    <a:pt x="5" y="120"/>
                  </a:lnTo>
                  <a:lnTo>
                    <a:pt x="8" y="122"/>
                  </a:lnTo>
                  <a:lnTo>
                    <a:pt x="8" y="126"/>
                  </a:lnTo>
                  <a:lnTo>
                    <a:pt x="9" y="143"/>
                  </a:lnTo>
                  <a:lnTo>
                    <a:pt x="14" y="162"/>
                  </a:lnTo>
                  <a:lnTo>
                    <a:pt x="21" y="177"/>
                  </a:lnTo>
                  <a:lnTo>
                    <a:pt x="34" y="188"/>
                  </a:lnTo>
                  <a:lnTo>
                    <a:pt x="38" y="183"/>
                  </a:lnTo>
                  <a:lnTo>
                    <a:pt x="41" y="177"/>
                  </a:lnTo>
                  <a:lnTo>
                    <a:pt x="43" y="172"/>
                  </a:lnTo>
                  <a:lnTo>
                    <a:pt x="46" y="169"/>
                  </a:lnTo>
                  <a:lnTo>
                    <a:pt x="40" y="151"/>
                  </a:lnTo>
                  <a:lnTo>
                    <a:pt x="35" y="130"/>
                  </a:lnTo>
                  <a:lnTo>
                    <a:pt x="32" y="108"/>
                  </a:lnTo>
                  <a:lnTo>
                    <a:pt x="32" y="94"/>
                  </a:lnTo>
                  <a:lnTo>
                    <a:pt x="34" y="87"/>
                  </a:lnTo>
                  <a:lnTo>
                    <a:pt x="37" y="85"/>
                  </a:lnTo>
                  <a:lnTo>
                    <a:pt x="38" y="87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7" y="142"/>
                  </a:lnTo>
                  <a:lnTo>
                    <a:pt x="54" y="152"/>
                  </a:lnTo>
                  <a:lnTo>
                    <a:pt x="60" y="143"/>
                  </a:lnTo>
                  <a:lnTo>
                    <a:pt x="66" y="131"/>
                  </a:lnTo>
                  <a:lnTo>
                    <a:pt x="70" y="119"/>
                  </a:lnTo>
                  <a:lnTo>
                    <a:pt x="73" y="110"/>
                  </a:lnTo>
                  <a:lnTo>
                    <a:pt x="66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3" y="26"/>
                  </a:lnTo>
                  <a:lnTo>
                    <a:pt x="78" y="23"/>
                  </a:lnTo>
                  <a:lnTo>
                    <a:pt x="79" y="23"/>
                  </a:lnTo>
                  <a:lnTo>
                    <a:pt x="81" y="24"/>
                  </a:lnTo>
                  <a:lnTo>
                    <a:pt x="79" y="29"/>
                  </a:lnTo>
                  <a:lnTo>
                    <a:pt x="75" y="47"/>
                  </a:lnTo>
                  <a:lnTo>
                    <a:pt x="73" y="65"/>
                  </a:lnTo>
                  <a:lnTo>
                    <a:pt x="76" y="81"/>
                  </a:lnTo>
                  <a:lnTo>
                    <a:pt x="81" y="91"/>
                  </a:lnTo>
                  <a:lnTo>
                    <a:pt x="90" y="79"/>
                  </a:lnTo>
                  <a:lnTo>
                    <a:pt x="96" y="67"/>
                  </a:lnTo>
                  <a:lnTo>
                    <a:pt x="101" y="56"/>
                  </a:lnTo>
                  <a:lnTo>
                    <a:pt x="102" y="46"/>
                  </a:lnTo>
                  <a:lnTo>
                    <a:pt x="105" y="35"/>
                  </a:lnTo>
                  <a:lnTo>
                    <a:pt x="112" y="23"/>
                  </a:lnTo>
                  <a:lnTo>
                    <a:pt x="118" y="12"/>
                  </a:lnTo>
                  <a:lnTo>
                    <a:pt x="124" y="4"/>
                  </a:lnTo>
                  <a:lnTo>
                    <a:pt x="128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34" y="6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3"/>
                  </a:lnTo>
                  <a:lnTo>
                    <a:pt x="105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4"/>
                  </a:lnTo>
                  <a:lnTo>
                    <a:pt x="101" y="93"/>
                  </a:lnTo>
                  <a:lnTo>
                    <a:pt x="109" y="90"/>
                  </a:lnTo>
                  <a:lnTo>
                    <a:pt x="116" y="87"/>
                  </a:lnTo>
                  <a:lnTo>
                    <a:pt x="124" y="84"/>
                  </a:lnTo>
                  <a:lnTo>
                    <a:pt x="131" y="79"/>
                  </a:lnTo>
                  <a:lnTo>
                    <a:pt x="136" y="75"/>
                  </a:lnTo>
                  <a:lnTo>
                    <a:pt x="141" y="71"/>
                  </a:lnTo>
                  <a:lnTo>
                    <a:pt x="144" y="68"/>
                  </a:lnTo>
                  <a:lnTo>
                    <a:pt x="147" y="65"/>
                  </a:lnTo>
                  <a:lnTo>
                    <a:pt x="150" y="64"/>
                  </a:lnTo>
                  <a:lnTo>
                    <a:pt x="150" y="67"/>
                  </a:lnTo>
                  <a:lnTo>
                    <a:pt x="148" y="71"/>
                  </a:lnTo>
                  <a:lnTo>
                    <a:pt x="142" y="81"/>
                  </a:lnTo>
                  <a:lnTo>
                    <a:pt x="134" y="88"/>
                  </a:lnTo>
                  <a:lnTo>
                    <a:pt x="127" y="94"/>
                  </a:lnTo>
                  <a:lnTo>
                    <a:pt x="119" y="99"/>
                  </a:lnTo>
                  <a:lnTo>
                    <a:pt x="110" y="102"/>
                  </a:lnTo>
                  <a:lnTo>
                    <a:pt x="102" y="105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86" y="119"/>
                  </a:lnTo>
                  <a:lnTo>
                    <a:pt x="76" y="134"/>
                  </a:lnTo>
                  <a:lnTo>
                    <a:pt x="70" y="149"/>
                  </a:lnTo>
                  <a:lnTo>
                    <a:pt x="67" y="160"/>
                  </a:lnTo>
                  <a:lnTo>
                    <a:pt x="73" y="162"/>
                  </a:lnTo>
                  <a:lnTo>
                    <a:pt x="79" y="163"/>
                  </a:lnTo>
                  <a:lnTo>
                    <a:pt x="89" y="163"/>
                  </a:lnTo>
                  <a:lnTo>
                    <a:pt x="96" y="162"/>
                  </a:lnTo>
                  <a:lnTo>
                    <a:pt x="104" y="160"/>
                  </a:lnTo>
                  <a:lnTo>
                    <a:pt x="112" y="157"/>
                  </a:lnTo>
                  <a:lnTo>
                    <a:pt x="118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28" y="146"/>
                  </a:lnTo>
                  <a:lnTo>
                    <a:pt x="124" y="154"/>
                  </a:lnTo>
                  <a:lnTo>
                    <a:pt x="118" y="162"/>
                  </a:lnTo>
                  <a:lnTo>
                    <a:pt x="110" y="168"/>
                  </a:lnTo>
                  <a:lnTo>
                    <a:pt x="101" y="171"/>
                  </a:lnTo>
                  <a:lnTo>
                    <a:pt x="92" y="174"/>
                  </a:lnTo>
                  <a:lnTo>
                    <a:pt x="83" y="175"/>
                  </a:lnTo>
                  <a:lnTo>
                    <a:pt x="73" y="175"/>
                  </a:lnTo>
                  <a:lnTo>
                    <a:pt x="66" y="174"/>
                  </a:lnTo>
                  <a:lnTo>
                    <a:pt x="61" y="178"/>
                  </a:lnTo>
                  <a:lnTo>
                    <a:pt x="58" y="183"/>
                  </a:lnTo>
                  <a:lnTo>
                    <a:pt x="55" y="189"/>
                  </a:lnTo>
                  <a:lnTo>
                    <a:pt x="54" y="194"/>
                  </a:lnTo>
                  <a:lnTo>
                    <a:pt x="46" y="192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4" name="Freeform 275"/>
            <p:cNvSpPr>
              <a:spLocks/>
            </p:cNvSpPr>
            <p:nvPr/>
          </p:nvSpPr>
          <p:spPr bwMode="auto">
            <a:xfrm>
              <a:off x="580" y="536"/>
              <a:ext cx="120" cy="55"/>
            </a:xfrm>
            <a:custGeom>
              <a:avLst/>
              <a:gdLst>
                <a:gd name="T0" fmla="*/ 1 w 240"/>
                <a:gd name="T1" fmla="*/ 1 h 110"/>
                <a:gd name="T2" fmla="*/ 1 w 240"/>
                <a:gd name="T3" fmla="*/ 1 h 110"/>
                <a:gd name="T4" fmla="*/ 1 w 240"/>
                <a:gd name="T5" fmla="*/ 1 h 110"/>
                <a:gd name="T6" fmla="*/ 1 w 240"/>
                <a:gd name="T7" fmla="*/ 1 h 110"/>
                <a:gd name="T8" fmla="*/ 1 w 240"/>
                <a:gd name="T9" fmla="*/ 1 h 110"/>
                <a:gd name="T10" fmla="*/ 1 w 240"/>
                <a:gd name="T11" fmla="*/ 1 h 110"/>
                <a:gd name="T12" fmla="*/ 1 w 240"/>
                <a:gd name="T13" fmla="*/ 1 h 110"/>
                <a:gd name="T14" fmla="*/ 1 w 240"/>
                <a:gd name="T15" fmla="*/ 1 h 110"/>
                <a:gd name="T16" fmla="*/ 1 w 240"/>
                <a:gd name="T17" fmla="*/ 1 h 110"/>
                <a:gd name="T18" fmla="*/ 1 w 240"/>
                <a:gd name="T19" fmla="*/ 1 h 110"/>
                <a:gd name="T20" fmla="*/ 1 w 240"/>
                <a:gd name="T21" fmla="*/ 1 h 110"/>
                <a:gd name="T22" fmla="*/ 1 w 240"/>
                <a:gd name="T23" fmla="*/ 1 h 110"/>
                <a:gd name="T24" fmla="*/ 1 w 240"/>
                <a:gd name="T25" fmla="*/ 1 h 110"/>
                <a:gd name="T26" fmla="*/ 1 w 240"/>
                <a:gd name="T27" fmla="*/ 1 h 110"/>
                <a:gd name="T28" fmla="*/ 1 w 240"/>
                <a:gd name="T29" fmla="*/ 1 h 110"/>
                <a:gd name="T30" fmla="*/ 1 w 240"/>
                <a:gd name="T31" fmla="*/ 1 h 110"/>
                <a:gd name="T32" fmla="*/ 1 w 240"/>
                <a:gd name="T33" fmla="*/ 1 h 110"/>
                <a:gd name="T34" fmla="*/ 1 w 240"/>
                <a:gd name="T35" fmla="*/ 1 h 110"/>
                <a:gd name="T36" fmla="*/ 1 w 240"/>
                <a:gd name="T37" fmla="*/ 1 h 110"/>
                <a:gd name="T38" fmla="*/ 1 w 240"/>
                <a:gd name="T39" fmla="*/ 1 h 110"/>
                <a:gd name="T40" fmla="*/ 1 w 240"/>
                <a:gd name="T41" fmla="*/ 1 h 110"/>
                <a:gd name="T42" fmla="*/ 1 w 240"/>
                <a:gd name="T43" fmla="*/ 1 h 110"/>
                <a:gd name="T44" fmla="*/ 1 w 240"/>
                <a:gd name="T45" fmla="*/ 1 h 110"/>
                <a:gd name="T46" fmla="*/ 1 w 240"/>
                <a:gd name="T47" fmla="*/ 1 h 110"/>
                <a:gd name="T48" fmla="*/ 1 w 240"/>
                <a:gd name="T49" fmla="*/ 1 h 110"/>
                <a:gd name="T50" fmla="*/ 1 w 240"/>
                <a:gd name="T51" fmla="*/ 1 h 110"/>
                <a:gd name="T52" fmla="*/ 1 w 240"/>
                <a:gd name="T53" fmla="*/ 1 h 110"/>
                <a:gd name="T54" fmla="*/ 1 w 240"/>
                <a:gd name="T55" fmla="*/ 1 h 110"/>
                <a:gd name="T56" fmla="*/ 1 w 240"/>
                <a:gd name="T57" fmla="*/ 1 h 110"/>
                <a:gd name="T58" fmla="*/ 1 w 240"/>
                <a:gd name="T59" fmla="*/ 1 h 110"/>
                <a:gd name="T60" fmla="*/ 1 w 240"/>
                <a:gd name="T61" fmla="*/ 1 h 110"/>
                <a:gd name="T62" fmla="*/ 1 w 240"/>
                <a:gd name="T63" fmla="*/ 1 h 110"/>
                <a:gd name="T64" fmla="*/ 1 w 240"/>
                <a:gd name="T65" fmla="*/ 1 h 110"/>
                <a:gd name="T66" fmla="*/ 1 w 240"/>
                <a:gd name="T67" fmla="*/ 1 h 110"/>
                <a:gd name="T68" fmla="*/ 1 w 240"/>
                <a:gd name="T69" fmla="*/ 1 h 110"/>
                <a:gd name="T70" fmla="*/ 1 w 240"/>
                <a:gd name="T71" fmla="*/ 1 h 110"/>
                <a:gd name="T72" fmla="*/ 1 w 240"/>
                <a:gd name="T73" fmla="*/ 1 h 110"/>
                <a:gd name="T74" fmla="*/ 1 w 240"/>
                <a:gd name="T75" fmla="*/ 1 h 110"/>
                <a:gd name="T76" fmla="*/ 1 w 240"/>
                <a:gd name="T77" fmla="*/ 1 h 110"/>
                <a:gd name="T78" fmla="*/ 1 w 240"/>
                <a:gd name="T79" fmla="*/ 1 h 110"/>
                <a:gd name="T80" fmla="*/ 1 w 240"/>
                <a:gd name="T81" fmla="*/ 1 h 110"/>
                <a:gd name="T82" fmla="*/ 1 w 240"/>
                <a:gd name="T83" fmla="*/ 1 h 110"/>
                <a:gd name="T84" fmla="*/ 1 w 240"/>
                <a:gd name="T85" fmla="*/ 1 h 110"/>
                <a:gd name="T86" fmla="*/ 1 w 240"/>
                <a:gd name="T87" fmla="*/ 0 h 110"/>
                <a:gd name="T88" fmla="*/ 1 w 240"/>
                <a:gd name="T89" fmla="*/ 1 h 110"/>
                <a:gd name="T90" fmla="*/ 1 w 240"/>
                <a:gd name="T91" fmla="*/ 1 h 110"/>
                <a:gd name="T92" fmla="*/ 1 w 240"/>
                <a:gd name="T93" fmla="*/ 1 h 110"/>
                <a:gd name="T94" fmla="*/ 1 w 240"/>
                <a:gd name="T95" fmla="*/ 1 h 110"/>
                <a:gd name="T96" fmla="*/ 1 w 240"/>
                <a:gd name="T97" fmla="*/ 1 h 110"/>
                <a:gd name="T98" fmla="*/ 1 w 240"/>
                <a:gd name="T99" fmla="*/ 1 h 110"/>
                <a:gd name="T100" fmla="*/ 1 w 240"/>
                <a:gd name="T101" fmla="*/ 1 h 110"/>
                <a:gd name="T102" fmla="*/ 1 w 240"/>
                <a:gd name="T103" fmla="*/ 1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0"/>
                <a:gd name="T157" fmla="*/ 0 h 110"/>
                <a:gd name="T158" fmla="*/ 240 w 240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0" h="110">
                  <a:moveTo>
                    <a:pt x="0" y="34"/>
                  </a:moveTo>
                  <a:lnTo>
                    <a:pt x="2" y="35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1" y="42"/>
                  </a:lnTo>
                  <a:lnTo>
                    <a:pt x="20" y="42"/>
                  </a:lnTo>
                  <a:lnTo>
                    <a:pt x="31" y="42"/>
                  </a:lnTo>
                  <a:lnTo>
                    <a:pt x="42" y="43"/>
                  </a:lnTo>
                  <a:lnTo>
                    <a:pt x="52" y="45"/>
                  </a:lnTo>
                  <a:lnTo>
                    <a:pt x="60" y="48"/>
                  </a:lnTo>
                  <a:lnTo>
                    <a:pt x="66" y="49"/>
                  </a:lnTo>
                  <a:lnTo>
                    <a:pt x="71" y="52"/>
                  </a:lnTo>
                  <a:lnTo>
                    <a:pt x="75" y="61"/>
                  </a:lnTo>
                  <a:lnTo>
                    <a:pt x="81" y="75"/>
                  </a:lnTo>
                  <a:lnTo>
                    <a:pt x="92" y="89"/>
                  </a:lnTo>
                  <a:lnTo>
                    <a:pt x="106" y="100"/>
                  </a:lnTo>
                  <a:lnTo>
                    <a:pt x="113" y="101"/>
                  </a:lnTo>
                  <a:lnTo>
                    <a:pt x="115" y="100"/>
                  </a:lnTo>
                  <a:lnTo>
                    <a:pt x="113" y="97"/>
                  </a:lnTo>
                  <a:lnTo>
                    <a:pt x="107" y="90"/>
                  </a:lnTo>
                  <a:lnTo>
                    <a:pt x="100" y="81"/>
                  </a:lnTo>
                  <a:lnTo>
                    <a:pt x="95" y="72"/>
                  </a:lnTo>
                  <a:lnTo>
                    <a:pt x="92" y="61"/>
                  </a:lnTo>
                  <a:lnTo>
                    <a:pt x="90" y="54"/>
                  </a:lnTo>
                  <a:lnTo>
                    <a:pt x="101" y="54"/>
                  </a:lnTo>
                  <a:lnTo>
                    <a:pt x="115" y="55"/>
                  </a:lnTo>
                  <a:lnTo>
                    <a:pt x="126" y="58"/>
                  </a:lnTo>
                  <a:lnTo>
                    <a:pt x="135" y="61"/>
                  </a:lnTo>
                  <a:lnTo>
                    <a:pt x="138" y="74"/>
                  </a:lnTo>
                  <a:lnTo>
                    <a:pt x="147" y="86"/>
                  </a:lnTo>
                  <a:lnTo>
                    <a:pt x="159" y="98"/>
                  </a:lnTo>
                  <a:lnTo>
                    <a:pt x="173" y="107"/>
                  </a:lnTo>
                  <a:lnTo>
                    <a:pt x="184" y="110"/>
                  </a:lnTo>
                  <a:lnTo>
                    <a:pt x="191" y="110"/>
                  </a:lnTo>
                  <a:lnTo>
                    <a:pt x="193" y="109"/>
                  </a:lnTo>
                  <a:lnTo>
                    <a:pt x="188" y="104"/>
                  </a:lnTo>
                  <a:lnTo>
                    <a:pt x="173" y="95"/>
                  </a:lnTo>
                  <a:lnTo>
                    <a:pt x="161" y="84"/>
                  </a:lnTo>
                  <a:lnTo>
                    <a:pt x="152" y="75"/>
                  </a:lnTo>
                  <a:lnTo>
                    <a:pt x="148" y="66"/>
                  </a:lnTo>
                  <a:lnTo>
                    <a:pt x="158" y="71"/>
                  </a:lnTo>
                  <a:lnTo>
                    <a:pt x="170" y="75"/>
                  </a:lnTo>
                  <a:lnTo>
                    <a:pt x="182" y="77"/>
                  </a:lnTo>
                  <a:lnTo>
                    <a:pt x="196" y="80"/>
                  </a:lnTo>
                  <a:lnTo>
                    <a:pt x="208" y="81"/>
                  </a:lnTo>
                  <a:lnTo>
                    <a:pt x="219" y="83"/>
                  </a:lnTo>
                  <a:lnTo>
                    <a:pt x="228" y="84"/>
                  </a:lnTo>
                  <a:lnTo>
                    <a:pt x="234" y="84"/>
                  </a:lnTo>
                  <a:lnTo>
                    <a:pt x="239" y="84"/>
                  </a:lnTo>
                  <a:lnTo>
                    <a:pt x="240" y="81"/>
                  </a:lnTo>
                  <a:lnTo>
                    <a:pt x="235" y="78"/>
                  </a:lnTo>
                  <a:lnTo>
                    <a:pt x="229" y="77"/>
                  </a:lnTo>
                  <a:lnTo>
                    <a:pt x="220" y="75"/>
                  </a:lnTo>
                  <a:lnTo>
                    <a:pt x="211" y="74"/>
                  </a:lnTo>
                  <a:lnTo>
                    <a:pt x="199" y="71"/>
                  </a:lnTo>
                  <a:lnTo>
                    <a:pt x="188" y="67"/>
                  </a:lnTo>
                  <a:lnTo>
                    <a:pt x="177" y="63"/>
                  </a:lnTo>
                  <a:lnTo>
                    <a:pt x="167" y="60"/>
                  </a:lnTo>
                  <a:lnTo>
                    <a:pt x="161" y="57"/>
                  </a:lnTo>
                  <a:lnTo>
                    <a:pt x="156" y="55"/>
                  </a:lnTo>
                  <a:lnTo>
                    <a:pt x="164" y="48"/>
                  </a:lnTo>
                  <a:lnTo>
                    <a:pt x="171" y="43"/>
                  </a:lnTo>
                  <a:lnTo>
                    <a:pt x="179" y="40"/>
                  </a:lnTo>
                  <a:lnTo>
                    <a:pt x="187" y="38"/>
                  </a:lnTo>
                  <a:lnTo>
                    <a:pt x="193" y="37"/>
                  </a:lnTo>
                  <a:lnTo>
                    <a:pt x="194" y="35"/>
                  </a:lnTo>
                  <a:lnTo>
                    <a:pt x="191" y="32"/>
                  </a:lnTo>
                  <a:lnTo>
                    <a:pt x="184" y="29"/>
                  </a:lnTo>
                  <a:lnTo>
                    <a:pt x="174" y="29"/>
                  </a:lnTo>
                  <a:lnTo>
                    <a:pt x="162" y="34"/>
                  </a:lnTo>
                  <a:lnTo>
                    <a:pt x="152" y="40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2" y="46"/>
                  </a:lnTo>
                  <a:lnTo>
                    <a:pt x="124" y="45"/>
                  </a:lnTo>
                  <a:lnTo>
                    <a:pt x="116" y="45"/>
                  </a:lnTo>
                  <a:lnTo>
                    <a:pt x="110" y="43"/>
                  </a:lnTo>
                  <a:lnTo>
                    <a:pt x="104" y="43"/>
                  </a:lnTo>
                  <a:lnTo>
                    <a:pt x="100" y="43"/>
                  </a:lnTo>
                  <a:lnTo>
                    <a:pt x="97" y="43"/>
                  </a:lnTo>
                  <a:lnTo>
                    <a:pt x="95" y="34"/>
                  </a:lnTo>
                  <a:lnTo>
                    <a:pt x="98" y="23"/>
                  </a:lnTo>
                  <a:lnTo>
                    <a:pt x="106" y="14"/>
                  </a:lnTo>
                  <a:lnTo>
                    <a:pt x="116" y="8"/>
                  </a:lnTo>
                  <a:lnTo>
                    <a:pt x="124" y="3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16" y="0"/>
                  </a:lnTo>
                  <a:lnTo>
                    <a:pt x="112" y="2"/>
                  </a:lnTo>
                  <a:lnTo>
                    <a:pt x="106" y="5"/>
                  </a:lnTo>
                  <a:lnTo>
                    <a:pt x="98" y="9"/>
                  </a:lnTo>
                  <a:lnTo>
                    <a:pt x="92" y="14"/>
                  </a:lnTo>
                  <a:lnTo>
                    <a:pt x="84" y="20"/>
                  </a:lnTo>
                  <a:lnTo>
                    <a:pt x="78" y="25"/>
                  </a:lnTo>
                  <a:lnTo>
                    <a:pt x="74" y="29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5" y="32"/>
                  </a:lnTo>
                  <a:lnTo>
                    <a:pt x="46" y="32"/>
                  </a:lnTo>
                  <a:lnTo>
                    <a:pt x="36" y="32"/>
                  </a:lnTo>
                  <a:lnTo>
                    <a:pt x="25" y="32"/>
                  </a:lnTo>
                  <a:lnTo>
                    <a:pt x="14" y="32"/>
                  </a:lnTo>
                  <a:lnTo>
                    <a:pt x="6" y="3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5" name="Freeform 276"/>
            <p:cNvSpPr>
              <a:spLocks/>
            </p:cNvSpPr>
            <p:nvPr/>
          </p:nvSpPr>
          <p:spPr bwMode="auto">
            <a:xfrm>
              <a:off x="568" y="585"/>
              <a:ext cx="98" cy="112"/>
            </a:xfrm>
            <a:custGeom>
              <a:avLst/>
              <a:gdLst>
                <a:gd name="T0" fmla="*/ 1 w 195"/>
                <a:gd name="T1" fmla="*/ 1 h 223"/>
                <a:gd name="T2" fmla="*/ 1 w 195"/>
                <a:gd name="T3" fmla="*/ 1 h 223"/>
                <a:gd name="T4" fmla="*/ 1 w 195"/>
                <a:gd name="T5" fmla="*/ 1 h 223"/>
                <a:gd name="T6" fmla="*/ 1 w 195"/>
                <a:gd name="T7" fmla="*/ 1 h 223"/>
                <a:gd name="T8" fmla="*/ 1 w 195"/>
                <a:gd name="T9" fmla="*/ 1 h 223"/>
                <a:gd name="T10" fmla="*/ 1 w 195"/>
                <a:gd name="T11" fmla="*/ 1 h 223"/>
                <a:gd name="T12" fmla="*/ 1 w 195"/>
                <a:gd name="T13" fmla="*/ 1 h 223"/>
                <a:gd name="T14" fmla="*/ 1 w 195"/>
                <a:gd name="T15" fmla="*/ 1 h 223"/>
                <a:gd name="T16" fmla="*/ 1 w 195"/>
                <a:gd name="T17" fmla="*/ 1 h 223"/>
                <a:gd name="T18" fmla="*/ 1 w 195"/>
                <a:gd name="T19" fmla="*/ 1 h 223"/>
                <a:gd name="T20" fmla="*/ 1 w 195"/>
                <a:gd name="T21" fmla="*/ 1 h 223"/>
                <a:gd name="T22" fmla="*/ 1 w 195"/>
                <a:gd name="T23" fmla="*/ 1 h 223"/>
                <a:gd name="T24" fmla="*/ 1 w 195"/>
                <a:gd name="T25" fmla="*/ 1 h 223"/>
                <a:gd name="T26" fmla="*/ 1 w 195"/>
                <a:gd name="T27" fmla="*/ 1 h 223"/>
                <a:gd name="T28" fmla="*/ 1 w 195"/>
                <a:gd name="T29" fmla="*/ 1 h 223"/>
                <a:gd name="T30" fmla="*/ 1 w 195"/>
                <a:gd name="T31" fmla="*/ 1 h 223"/>
                <a:gd name="T32" fmla="*/ 1 w 195"/>
                <a:gd name="T33" fmla="*/ 1 h 223"/>
                <a:gd name="T34" fmla="*/ 1 w 195"/>
                <a:gd name="T35" fmla="*/ 1 h 223"/>
                <a:gd name="T36" fmla="*/ 1 w 195"/>
                <a:gd name="T37" fmla="*/ 1 h 223"/>
                <a:gd name="T38" fmla="*/ 1 w 195"/>
                <a:gd name="T39" fmla="*/ 1 h 223"/>
                <a:gd name="T40" fmla="*/ 1 w 195"/>
                <a:gd name="T41" fmla="*/ 1 h 223"/>
                <a:gd name="T42" fmla="*/ 1 w 195"/>
                <a:gd name="T43" fmla="*/ 1 h 223"/>
                <a:gd name="T44" fmla="*/ 1 w 195"/>
                <a:gd name="T45" fmla="*/ 1 h 223"/>
                <a:gd name="T46" fmla="*/ 1 w 195"/>
                <a:gd name="T47" fmla="*/ 1 h 223"/>
                <a:gd name="T48" fmla="*/ 1 w 195"/>
                <a:gd name="T49" fmla="*/ 1 h 223"/>
                <a:gd name="T50" fmla="*/ 1 w 195"/>
                <a:gd name="T51" fmla="*/ 1 h 223"/>
                <a:gd name="T52" fmla="*/ 1 w 195"/>
                <a:gd name="T53" fmla="*/ 1 h 223"/>
                <a:gd name="T54" fmla="*/ 1 w 195"/>
                <a:gd name="T55" fmla="*/ 1 h 223"/>
                <a:gd name="T56" fmla="*/ 1 w 195"/>
                <a:gd name="T57" fmla="*/ 1 h 223"/>
                <a:gd name="T58" fmla="*/ 1 w 195"/>
                <a:gd name="T59" fmla="*/ 1 h 223"/>
                <a:gd name="T60" fmla="*/ 1 w 195"/>
                <a:gd name="T61" fmla="*/ 1 h 223"/>
                <a:gd name="T62" fmla="*/ 1 w 195"/>
                <a:gd name="T63" fmla="*/ 1 h 223"/>
                <a:gd name="T64" fmla="*/ 1 w 195"/>
                <a:gd name="T65" fmla="*/ 1 h 223"/>
                <a:gd name="T66" fmla="*/ 1 w 195"/>
                <a:gd name="T67" fmla="*/ 1 h 223"/>
                <a:gd name="T68" fmla="*/ 1 w 195"/>
                <a:gd name="T69" fmla="*/ 1 h 223"/>
                <a:gd name="T70" fmla="*/ 1 w 195"/>
                <a:gd name="T71" fmla="*/ 1 h 223"/>
                <a:gd name="T72" fmla="*/ 1 w 195"/>
                <a:gd name="T73" fmla="*/ 1 h 223"/>
                <a:gd name="T74" fmla="*/ 1 w 195"/>
                <a:gd name="T75" fmla="*/ 1 h 223"/>
                <a:gd name="T76" fmla="*/ 1 w 195"/>
                <a:gd name="T77" fmla="*/ 1 h 223"/>
                <a:gd name="T78" fmla="*/ 1 w 195"/>
                <a:gd name="T79" fmla="*/ 1 h 223"/>
                <a:gd name="T80" fmla="*/ 1 w 195"/>
                <a:gd name="T81" fmla="*/ 1 h 223"/>
                <a:gd name="T82" fmla="*/ 1 w 195"/>
                <a:gd name="T83" fmla="*/ 1 h 223"/>
                <a:gd name="T84" fmla="*/ 1 w 195"/>
                <a:gd name="T85" fmla="*/ 1 h 223"/>
                <a:gd name="T86" fmla="*/ 1 w 195"/>
                <a:gd name="T87" fmla="*/ 1 h 223"/>
                <a:gd name="T88" fmla="*/ 1 w 195"/>
                <a:gd name="T89" fmla="*/ 1 h 223"/>
                <a:gd name="T90" fmla="*/ 1 w 195"/>
                <a:gd name="T91" fmla="*/ 1 h 223"/>
                <a:gd name="T92" fmla="*/ 1 w 195"/>
                <a:gd name="T93" fmla="*/ 1 h 223"/>
                <a:gd name="T94" fmla="*/ 1 w 195"/>
                <a:gd name="T95" fmla="*/ 0 h 2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5"/>
                <a:gd name="T145" fmla="*/ 0 h 223"/>
                <a:gd name="T146" fmla="*/ 195 w 195"/>
                <a:gd name="T147" fmla="*/ 223 h 2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5" h="223">
                  <a:moveTo>
                    <a:pt x="0" y="0"/>
                  </a:moveTo>
                  <a:lnTo>
                    <a:pt x="8" y="6"/>
                  </a:lnTo>
                  <a:lnTo>
                    <a:pt x="17" y="17"/>
                  </a:lnTo>
                  <a:lnTo>
                    <a:pt x="26" y="29"/>
                  </a:lnTo>
                  <a:lnTo>
                    <a:pt x="32" y="35"/>
                  </a:lnTo>
                  <a:lnTo>
                    <a:pt x="27" y="52"/>
                  </a:lnTo>
                  <a:lnTo>
                    <a:pt x="27" y="76"/>
                  </a:lnTo>
                  <a:lnTo>
                    <a:pt x="29" y="101"/>
                  </a:lnTo>
                  <a:lnTo>
                    <a:pt x="37" y="118"/>
                  </a:lnTo>
                  <a:lnTo>
                    <a:pt x="35" y="98"/>
                  </a:lnTo>
                  <a:lnTo>
                    <a:pt x="37" y="78"/>
                  </a:lnTo>
                  <a:lnTo>
                    <a:pt x="40" y="60"/>
                  </a:lnTo>
                  <a:lnTo>
                    <a:pt x="46" y="49"/>
                  </a:lnTo>
                  <a:lnTo>
                    <a:pt x="49" y="46"/>
                  </a:lnTo>
                  <a:lnTo>
                    <a:pt x="52" y="47"/>
                  </a:lnTo>
                  <a:lnTo>
                    <a:pt x="53" y="50"/>
                  </a:lnTo>
                  <a:lnTo>
                    <a:pt x="56" y="55"/>
                  </a:lnTo>
                  <a:lnTo>
                    <a:pt x="64" y="63"/>
                  </a:lnTo>
                  <a:lnTo>
                    <a:pt x="73" y="73"/>
                  </a:lnTo>
                  <a:lnTo>
                    <a:pt x="82" y="84"/>
                  </a:lnTo>
                  <a:lnTo>
                    <a:pt x="89" y="92"/>
                  </a:lnTo>
                  <a:lnTo>
                    <a:pt x="85" y="110"/>
                  </a:lnTo>
                  <a:lnTo>
                    <a:pt x="82" y="131"/>
                  </a:lnTo>
                  <a:lnTo>
                    <a:pt x="85" y="151"/>
                  </a:lnTo>
                  <a:lnTo>
                    <a:pt x="98" y="168"/>
                  </a:lnTo>
                  <a:lnTo>
                    <a:pt x="95" y="148"/>
                  </a:lnTo>
                  <a:lnTo>
                    <a:pt x="95" y="128"/>
                  </a:lnTo>
                  <a:lnTo>
                    <a:pt x="98" y="112"/>
                  </a:lnTo>
                  <a:lnTo>
                    <a:pt x="105" y="101"/>
                  </a:lnTo>
                  <a:lnTo>
                    <a:pt x="113" y="108"/>
                  </a:lnTo>
                  <a:lnTo>
                    <a:pt x="124" y="119"/>
                  </a:lnTo>
                  <a:lnTo>
                    <a:pt x="134" y="136"/>
                  </a:lnTo>
                  <a:lnTo>
                    <a:pt x="148" y="153"/>
                  </a:lnTo>
                  <a:lnTo>
                    <a:pt x="160" y="171"/>
                  </a:lnTo>
                  <a:lnTo>
                    <a:pt x="172" y="188"/>
                  </a:lnTo>
                  <a:lnTo>
                    <a:pt x="182" y="203"/>
                  </a:lnTo>
                  <a:lnTo>
                    <a:pt x="188" y="214"/>
                  </a:lnTo>
                  <a:lnTo>
                    <a:pt x="192" y="222"/>
                  </a:lnTo>
                  <a:lnTo>
                    <a:pt x="195" y="223"/>
                  </a:lnTo>
                  <a:lnTo>
                    <a:pt x="195" y="218"/>
                  </a:lnTo>
                  <a:lnTo>
                    <a:pt x="194" y="211"/>
                  </a:lnTo>
                  <a:lnTo>
                    <a:pt x="189" y="202"/>
                  </a:lnTo>
                  <a:lnTo>
                    <a:pt x="182" y="188"/>
                  </a:lnTo>
                  <a:lnTo>
                    <a:pt x="171" y="170"/>
                  </a:lnTo>
                  <a:lnTo>
                    <a:pt x="160" y="151"/>
                  </a:lnTo>
                  <a:lnTo>
                    <a:pt x="147" y="133"/>
                  </a:lnTo>
                  <a:lnTo>
                    <a:pt x="136" y="116"/>
                  </a:lnTo>
                  <a:lnTo>
                    <a:pt x="125" y="104"/>
                  </a:lnTo>
                  <a:lnTo>
                    <a:pt x="118" y="96"/>
                  </a:lnTo>
                  <a:lnTo>
                    <a:pt x="122" y="93"/>
                  </a:lnTo>
                  <a:lnTo>
                    <a:pt x="128" y="89"/>
                  </a:lnTo>
                  <a:lnTo>
                    <a:pt x="134" y="87"/>
                  </a:lnTo>
                  <a:lnTo>
                    <a:pt x="140" y="86"/>
                  </a:lnTo>
                  <a:lnTo>
                    <a:pt x="145" y="84"/>
                  </a:lnTo>
                  <a:lnTo>
                    <a:pt x="151" y="84"/>
                  </a:lnTo>
                  <a:lnTo>
                    <a:pt x="157" y="86"/>
                  </a:lnTo>
                  <a:lnTo>
                    <a:pt x="163" y="89"/>
                  </a:lnTo>
                  <a:lnTo>
                    <a:pt x="172" y="93"/>
                  </a:lnTo>
                  <a:lnTo>
                    <a:pt x="177" y="95"/>
                  </a:lnTo>
                  <a:lnTo>
                    <a:pt x="177" y="93"/>
                  </a:lnTo>
                  <a:lnTo>
                    <a:pt x="174" y="87"/>
                  </a:lnTo>
                  <a:lnTo>
                    <a:pt x="169" y="83"/>
                  </a:lnTo>
                  <a:lnTo>
                    <a:pt x="162" y="79"/>
                  </a:lnTo>
                  <a:lnTo>
                    <a:pt x="153" y="76"/>
                  </a:lnTo>
                  <a:lnTo>
                    <a:pt x="143" y="75"/>
                  </a:lnTo>
                  <a:lnTo>
                    <a:pt x="133" y="75"/>
                  </a:lnTo>
                  <a:lnTo>
                    <a:pt x="122" y="76"/>
                  </a:lnTo>
                  <a:lnTo>
                    <a:pt x="114" y="78"/>
                  </a:lnTo>
                  <a:lnTo>
                    <a:pt x="107" y="83"/>
                  </a:lnTo>
                  <a:lnTo>
                    <a:pt x="96" y="73"/>
                  </a:lnTo>
                  <a:lnTo>
                    <a:pt x="85" y="6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76" y="43"/>
                  </a:lnTo>
                  <a:lnTo>
                    <a:pt x="87" y="41"/>
                  </a:lnTo>
                  <a:lnTo>
                    <a:pt x="99" y="40"/>
                  </a:lnTo>
                  <a:lnTo>
                    <a:pt x="110" y="41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3" y="38"/>
                  </a:lnTo>
                  <a:lnTo>
                    <a:pt x="107" y="37"/>
                  </a:lnTo>
                  <a:lnTo>
                    <a:pt x="102" y="37"/>
                  </a:lnTo>
                  <a:lnTo>
                    <a:pt x="96" y="35"/>
                  </a:lnTo>
                  <a:lnTo>
                    <a:pt x="89" y="34"/>
                  </a:lnTo>
                  <a:lnTo>
                    <a:pt x="81" y="34"/>
                  </a:lnTo>
                  <a:lnTo>
                    <a:pt x="73" y="32"/>
                  </a:lnTo>
                  <a:lnTo>
                    <a:pt x="67" y="32"/>
                  </a:lnTo>
                  <a:lnTo>
                    <a:pt x="60" y="32"/>
                  </a:lnTo>
                  <a:lnTo>
                    <a:pt x="55" y="32"/>
                  </a:lnTo>
                  <a:lnTo>
                    <a:pt x="49" y="31"/>
                  </a:lnTo>
                  <a:lnTo>
                    <a:pt x="41" y="26"/>
                  </a:lnTo>
                  <a:lnTo>
                    <a:pt x="34" y="20"/>
                  </a:lnTo>
                  <a:lnTo>
                    <a:pt x="26" y="14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6" name="Freeform 277"/>
            <p:cNvSpPr>
              <a:spLocks/>
            </p:cNvSpPr>
            <p:nvPr/>
          </p:nvSpPr>
          <p:spPr bwMode="auto">
            <a:xfrm>
              <a:off x="484" y="595"/>
              <a:ext cx="73" cy="129"/>
            </a:xfrm>
            <a:custGeom>
              <a:avLst/>
              <a:gdLst>
                <a:gd name="T0" fmla="*/ 0 w 147"/>
                <a:gd name="T1" fmla="*/ 1 h 258"/>
                <a:gd name="T2" fmla="*/ 0 w 147"/>
                <a:gd name="T3" fmla="*/ 1 h 258"/>
                <a:gd name="T4" fmla="*/ 0 w 147"/>
                <a:gd name="T5" fmla="*/ 1 h 258"/>
                <a:gd name="T6" fmla="*/ 0 w 147"/>
                <a:gd name="T7" fmla="*/ 1 h 258"/>
                <a:gd name="T8" fmla="*/ 0 w 147"/>
                <a:gd name="T9" fmla="*/ 1 h 258"/>
                <a:gd name="T10" fmla="*/ 0 w 147"/>
                <a:gd name="T11" fmla="*/ 1 h 258"/>
                <a:gd name="T12" fmla="*/ 0 w 147"/>
                <a:gd name="T13" fmla="*/ 1 h 258"/>
                <a:gd name="T14" fmla="*/ 0 w 147"/>
                <a:gd name="T15" fmla="*/ 1 h 258"/>
                <a:gd name="T16" fmla="*/ 0 w 147"/>
                <a:gd name="T17" fmla="*/ 1 h 258"/>
                <a:gd name="T18" fmla="*/ 0 w 147"/>
                <a:gd name="T19" fmla="*/ 1 h 258"/>
                <a:gd name="T20" fmla="*/ 0 w 147"/>
                <a:gd name="T21" fmla="*/ 1 h 258"/>
                <a:gd name="T22" fmla="*/ 0 w 147"/>
                <a:gd name="T23" fmla="*/ 1 h 258"/>
                <a:gd name="T24" fmla="*/ 0 w 147"/>
                <a:gd name="T25" fmla="*/ 1 h 258"/>
                <a:gd name="T26" fmla="*/ 0 w 147"/>
                <a:gd name="T27" fmla="*/ 1 h 258"/>
                <a:gd name="T28" fmla="*/ 0 w 147"/>
                <a:gd name="T29" fmla="*/ 1 h 258"/>
                <a:gd name="T30" fmla="*/ 0 w 147"/>
                <a:gd name="T31" fmla="*/ 1 h 258"/>
                <a:gd name="T32" fmla="*/ 0 w 147"/>
                <a:gd name="T33" fmla="*/ 1 h 258"/>
                <a:gd name="T34" fmla="*/ 0 w 147"/>
                <a:gd name="T35" fmla="*/ 1 h 258"/>
                <a:gd name="T36" fmla="*/ 0 w 147"/>
                <a:gd name="T37" fmla="*/ 1 h 258"/>
                <a:gd name="T38" fmla="*/ 0 w 147"/>
                <a:gd name="T39" fmla="*/ 1 h 258"/>
                <a:gd name="T40" fmla="*/ 0 w 147"/>
                <a:gd name="T41" fmla="*/ 1 h 258"/>
                <a:gd name="T42" fmla="*/ 0 w 147"/>
                <a:gd name="T43" fmla="*/ 1 h 258"/>
                <a:gd name="T44" fmla="*/ 0 w 147"/>
                <a:gd name="T45" fmla="*/ 1 h 258"/>
                <a:gd name="T46" fmla="*/ 0 w 147"/>
                <a:gd name="T47" fmla="*/ 1 h 258"/>
                <a:gd name="T48" fmla="*/ 0 w 147"/>
                <a:gd name="T49" fmla="*/ 1 h 258"/>
                <a:gd name="T50" fmla="*/ 0 w 147"/>
                <a:gd name="T51" fmla="*/ 1 h 258"/>
                <a:gd name="T52" fmla="*/ 0 w 147"/>
                <a:gd name="T53" fmla="*/ 1 h 258"/>
                <a:gd name="T54" fmla="*/ 0 w 147"/>
                <a:gd name="T55" fmla="*/ 1 h 258"/>
                <a:gd name="T56" fmla="*/ 0 w 147"/>
                <a:gd name="T57" fmla="*/ 1 h 258"/>
                <a:gd name="T58" fmla="*/ 0 w 147"/>
                <a:gd name="T59" fmla="*/ 1 h 258"/>
                <a:gd name="T60" fmla="*/ 0 w 147"/>
                <a:gd name="T61" fmla="*/ 1 h 258"/>
                <a:gd name="T62" fmla="*/ 0 w 147"/>
                <a:gd name="T63" fmla="*/ 1 h 258"/>
                <a:gd name="T64" fmla="*/ 0 w 147"/>
                <a:gd name="T65" fmla="*/ 1 h 258"/>
                <a:gd name="T66" fmla="*/ 0 w 147"/>
                <a:gd name="T67" fmla="*/ 1 h 258"/>
                <a:gd name="T68" fmla="*/ 0 w 147"/>
                <a:gd name="T69" fmla="*/ 1 h 258"/>
                <a:gd name="T70" fmla="*/ 0 w 147"/>
                <a:gd name="T71" fmla="*/ 1 h 258"/>
                <a:gd name="T72" fmla="*/ 0 w 147"/>
                <a:gd name="T73" fmla="*/ 1 h 258"/>
                <a:gd name="T74" fmla="*/ 0 w 147"/>
                <a:gd name="T75" fmla="*/ 1 h 258"/>
                <a:gd name="T76" fmla="*/ 0 w 147"/>
                <a:gd name="T77" fmla="*/ 1 h 258"/>
                <a:gd name="T78" fmla="*/ 0 w 147"/>
                <a:gd name="T79" fmla="*/ 1 h 258"/>
                <a:gd name="T80" fmla="*/ 0 w 147"/>
                <a:gd name="T81" fmla="*/ 1 h 258"/>
                <a:gd name="T82" fmla="*/ 0 w 147"/>
                <a:gd name="T83" fmla="*/ 1 h 258"/>
                <a:gd name="T84" fmla="*/ 0 w 147"/>
                <a:gd name="T85" fmla="*/ 1 h 258"/>
                <a:gd name="T86" fmla="*/ 0 w 147"/>
                <a:gd name="T87" fmla="*/ 1 h 258"/>
                <a:gd name="T88" fmla="*/ 0 w 147"/>
                <a:gd name="T89" fmla="*/ 1 h 258"/>
                <a:gd name="T90" fmla="*/ 0 w 147"/>
                <a:gd name="T91" fmla="*/ 1 h 258"/>
                <a:gd name="T92" fmla="*/ 0 w 147"/>
                <a:gd name="T93" fmla="*/ 1 h 258"/>
                <a:gd name="T94" fmla="*/ 0 w 147"/>
                <a:gd name="T95" fmla="*/ 1 h 258"/>
                <a:gd name="T96" fmla="*/ 0 w 147"/>
                <a:gd name="T97" fmla="*/ 0 h 2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258"/>
                <a:gd name="T149" fmla="*/ 147 w 147"/>
                <a:gd name="T150" fmla="*/ 258 h 2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258">
                  <a:moveTo>
                    <a:pt x="98" y="12"/>
                  </a:moveTo>
                  <a:lnTo>
                    <a:pt x="98" y="23"/>
                  </a:lnTo>
                  <a:lnTo>
                    <a:pt x="96" y="32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0" y="52"/>
                  </a:lnTo>
                  <a:lnTo>
                    <a:pt x="60" y="58"/>
                  </a:lnTo>
                  <a:lnTo>
                    <a:pt x="47" y="64"/>
                  </a:lnTo>
                  <a:lnTo>
                    <a:pt x="35" y="70"/>
                  </a:lnTo>
                  <a:lnTo>
                    <a:pt x="26" y="76"/>
                  </a:lnTo>
                  <a:lnTo>
                    <a:pt x="18" y="84"/>
                  </a:lnTo>
                  <a:lnTo>
                    <a:pt x="15" y="90"/>
                  </a:lnTo>
                  <a:lnTo>
                    <a:pt x="15" y="95"/>
                  </a:lnTo>
                  <a:lnTo>
                    <a:pt x="17" y="96"/>
                  </a:lnTo>
                  <a:lnTo>
                    <a:pt x="18" y="95"/>
                  </a:lnTo>
                  <a:lnTo>
                    <a:pt x="23" y="92"/>
                  </a:lnTo>
                  <a:lnTo>
                    <a:pt x="28" y="87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3"/>
                  </a:lnTo>
                  <a:lnTo>
                    <a:pt x="57" y="69"/>
                  </a:lnTo>
                  <a:lnTo>
                    <a:pt x="66" y="67"/>
                  </a:lnTo>
                  <a:lnTo>
                    <a:pt x="75" y="64"/>
                  </a:lnTo>
                  <a:lnTo>
                    <a:pt x="82" y="64"/>
                  </a:lnTo>
                  <a:lnTo>
                    <a:pt x="81" y="78"/>
                  </a:lnTo>
                  <a:lnTo>
                    <a:pt x="78" y="90"/>
                  </a:lnTo>
                  <a:lnTo>
                    <a:pt x="73" y="99"/>
                  </a:lnTo>
                  <a:lnTo>
                    <a:pt x="70" y="107"/>
                  </a:lnTo>
                  <a:lnTo>
                    <a:pt x="60" y="108"/>
                  </a:lnTo>
                  <a:lnTo>
                    <a:pt x="47" y="113"/>
                  </a:lnTo>
                  <a:lnTo>
                    <a:pt x="38" y="116"/>
                  </a:lnTo>
                  <a:lnTo>
                    <a:pt x="29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1" y="142"/>
                  </a:lnTo>
                  <a:lnTo>
                    <a:pt x="9" y="150"/>
                  </a:lnTo>
                  <a:lnTo>
                    <a:pt x="9" y="154"/>
                  </a:lnTo>
                  <a:lnTo>
                    <a:pt x="11" y="156"/>
                  </a:lnTo>
                  <a:lnTo>
                    <a:pt x="14" y="153"/>
                  </a:lnTo>
                  <a:lnTo>
                    <a:pt x="15" y="148"/>
                  </a:lnTo>
                  <a:lnTo>
                    <a:pt x="18" y="143"/>
                  </a:lnTo>
                  <a:lnTo>
                    <a:pt x="23" y="139"/>
                  </a:lnTo>
                  <a:lnTo>
                    <a:pt x="31" y="134"/>
                  </a:lnTo>
                  <a:lnTo>
                    <a:pt x="38" y="130"/>
                  </a:lnTo>
                  <a:lnTo>
                    <a:pt x="47" y="125"/>
                  </a:lnTo>
                  <a:lnTo>
                    <a:pt x="57" y="122"/>
                  </a:lnTo>
                  <a:lnTo>
                    <a:pt x="64" y="121"/>
                  </a:lnTo>
                  <a:lnTo>
                    <a:pt x="72" y="119"/>
                  </a:lnTo>
                  <a:lnTo>
                    <a:pt x="72" y="134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1" y="165"/>
                  </a:lnTo>
                  <a:lnTo>
                    <a:pt x="52" y="168"/>
                  </a:lnTo>
                  <a:lnTo>
                    <a:pt x="43" y="171"/>
                  </a:lnTo>
                  <a:lnTo>
                    <a:pt x="35" y="176"/>
                  </a:lnTo>
                  <a:lnTo>
                    <a:pt x="28" y="180"/>
                  </a:lnTo>
                  <a:lnTo>
                    <a:pt x="21" y="186"/>
                  </a:lnTo>
                  <a:lnTo>
                    <a:pt x="17" y="192"/>
                  </a:lnTo>
                  <a:lnTo>
                    <a:pt x="14" y="200"/>
                  </a:lnTo>
                  <a:lnTo>
                    <a:pt x="12" y="208"/>
                  </a:lnTo>
                  <a:lnTo>
                    <a:pt x="23" y="197"/>
                  </a:lnTo>
                  <a:lnTo>
                    <a:pt x="35" y="186"/>
                  </a:lnTo>
                  <a:lnTo>
                    <a:pt x="47" y="179"/>
                  </a:lnTo>
                  <a:lnTo>
                    <a:pt x="57" y="176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7" y="203"/>
                  </a:lnTo>
                  <a:lnTo>
                    <a:pt x="41" y="215"/>
                  </a:lnTo>
                  <a:lnTo>
                    <a:pt x="32" y="226"/>
                  </a:lnTo>
                  <a:lnTo>
                    <a:pt x="24" y="237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3"/>
                  </a:lnTo>
                  <a:lnTo>
                    <a:pt x="0" y="257"/>
                  </a:lnTo>
                  <a:lnTo>
                    <a:pt x="2" y="258"/>
                  </a:lnTo>
                  <a:lnTo>
                    <a:pt x="8" y="257"/>
                  </a:lnTo>
                  <a:lnTo>
                    <a:pt x="14" y="253"/>
                  </a:lnTo>
                  <a:lnTo>
                    <a:pt x="21" y="249"/>
                  </a:lnTo>
                  <a:lnTo>
                    <a:pt x="31" y="241"/>
                  </a:lnTo>
                  <a:lnTo>
                    <a:pt x="40" y="231"/>
                  </a:lnTo>
                  <a:lnTo>
                    <a:pt x="49" y="220"/>
                  </a:lnTo>
                  <a:lnTo>
                    <a:pt x="58" y="206"/>
                  </a:lnTo>
                  <a:lnTo>
                    <a:pt x="64" y="191"/>
                  </a:lnTo>
                  <a:lnTo>
                    <a:pt x="69" y="176"/>
                  </a:lnTo>
                  <a:lnTo>
                    <a:pt x="79" y="179"/>
                  </a:lnTo>
                  <a:lnTo>
                    <a:pt x="89" y="186"/>
                  </a:lnTo>
                  <a:lnTo>
                    <a:pt x="95" y="197"/>
                  </a:lnTo>
                  <a:lnTo>
                    <a:pt x="95" y="206"/>
                  </a:lnTo>
                  <a:lnTo>
                    <a:pt x="92" y="215"/>
                  </a:lnTo>
                  <a:lnTo>
                    <a:pt x="92" y="221"/>
                  </a:lnTo>
                  <a:lnTo>
                    <a:pt x="93" y="223"/>
                  </a:lnTo>
                  <a:lnTo>
                    <a:pt x="98" y="218"/>
                  </a:lnTo>
                  <a:lnTo>
                    <a:pt x="101" y="214"/>
                  </a:lnTo>
                  <a:lnTo>
                    <a:pt x="104" y="209"/>
                  </a:lnTo>
                  <a:lnTo>
                    <a:pt x="104" y="205"/>
                  </a:lnTo>
                  <a:lnTo>
                    <a:pt x="102" y="198"/>
                  </a:lnTo>
                  <a:lnTo>
                    <a:pt x="98" y="188"/>
                  </a:lnTo>
                  <a:lnTo>
                    <a:pt x="92" y="177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4" y="153"/>
                  </a:lnTo>
                  <a:lnTo>
                    <a:pt x="86" y="139"/>
                  </a:lnTo>
                  <a:lnTo>
                    <a:pt x="89" y="125"/>
                  </a:lnTo>
                  <a:lnTo>
                    <a:pt x="89" y="116"/>
                  </a:lnTo>
                  <a:lnTo>
                    <a:pt x="90" y="111"/>
                  </a:lnTo>
                  <a:lnTo>
                    <a:pt x="92" y="111"/>
                  </a:lnTo>
                  <a:lnTo>
                    <a:pt x="96" y="113"/>
                  </a:lnTo>
                  <a:lnTo>
                    <a:pt x="104" y="116"/>
                  </a:lnTo>
                  <a:lnTo>
                    <a:pt x="113" y="122"/>
                  </a:lnTo>
                  <a:lnTo>
                    <a:pt x="121" y="130"/>
                  </a:lnTo>
                  <a:lnTo>
                    <a:pt x="128" y="142"/>
                  </a:lnTo>
                  <a:lnTo>
                    <a:pt x="131" y="159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7" y="165"/>
                  </a:lnTo>
                  <a:lnTo>
                    <a:pt x="137" y="157"/>
                  </a:lnTo>
                  <a:lnTo>
                    <a:pt x="137" y="151"/>
                  </a:lnTo>
                  <a:lnTo>
                    <a:pt x="136" y="143"/>
                  </a:lnTo>
                  <a:lnTo>
                    <a:pt x="133" y="133"/>
                  </a:lnTo>
                  <a:lnTo>
                    <a:pt x="128" y="124"/>
                  </a:lnTo>
                  <a:lnTo>
                    <a:pt x="122" y="114"/>
                  </a:lnTo>
                  <a:lnTo>
                    <a:pt x="113" y="107"/>
                  </a:lnTo>
                  <a:lnTo>
                    <a:pt x="104" y="99"/>
                  </a:lnTo>
                  <a:lnTo>
                    <a:pt x="92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3"/>
                  </a:lnTo>
                  <a:lnTo>
                    <a:pt x="113" y="66"/>
                  </a:lnTo>
                  <a:lnTo>
                    <a:pt x="127" y="70"/>
                  </a:lnTo>
                  <a:lnTo>
                    <a:pt x="136" y="79"/>
                  </a:lnTo>
                  <a:lnTo>
                    <a:pt x="142" y="93"/>
                  </a:lnTo>
                  <a:lnTo>
                    <a:pt x="144" y="99"/>
                  </a:lnTo>
                  <a:lnTo>
                    <a:pt x="145" y="101"/>
                  </a:lnTo>
                  <a:lnTo>
                    <a:pt x="147" y="98"/>
                  </a:lnTo>
                  <a:lnTo>
                    <a:pt x="147" y="90"/>
                  </a:lnTo>
                  <a:lnTo>
                    <a:pt x="142" y="78"/>
                  </a:lnTo>
                  <a:lnTo>
                    <a:pt x="133" y="64"/>
                  </a:lnTo>
                  <a:lnTo>
                    <a:pt x="121" y="52"/>
                  </a:lnTo>
                  <a:lnTo>
                    <a:pt x="108" y="47"/>
                  </a:lnTo>
                  <a:lnTo>
                    <a:pt x="108" y="35"/>
                  </a:lnTo>
                  <a:lnTo>
                    <a:pt x="108" y="24"/>
                  </a:lnTo>
                  <a:lnTo>
                    <a:pt x="108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99" y="6"/>
                  </a:lnTo>
                  <a:lnTo>
                    <a:pt x="98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7" name="Freeform 278"/>
            <p:cNvSpPr>
              <a:spLocks/>
            </p:cNvSpPr>
            <p:nvPr/>
          </p:nvSpPr>
          <p:spPr bwMode="auto">
            <a:xfrm>
              <a:off x="403" y="565"/>
              <a:ext cx="118" cy="67"/>
            </a:xfrm>
            <a:custGeom>
              <a:avLst/>
              <a:gdLst>
                <a:gd name="T0" fmla="*/ 1 w 235"/>
                <a:gd name="T1" fmla="*/ 1 h 133"/>
                <a:gd name="T2" fmla="*/ 1 w 235"/>
                <a:gd name="T3" fmla="*/ 1 h 133"/>
                <a:gd name="T4" fmla="*/ 1 w 235"/>
                <a:gd name="T5" fmla="*/ 1 h 133"/>
                <a:gd name="T6" fmla="*/ 1 w 235"/>
                <a:gd name="T7" fmla="*/ 1 h 133"/>
                <a:gd name="T8" fmla="*/ 1 w 235"/>
                <a:gd name="T9" fmla="*/ 1 h 133"/>
                <a:gd name="T10" fmla="*/ 1 w 235"/>
                <a:gd name="T11" fmla="*/ 1 h 133"/>
                <a:gd name="T12" fmla="*/ 1 w 235"/>
                <a:gd name="T13" fmla="*/ 1 h 133"/>
                <a:gd name="T14" fmla="*/ 1 w 235"/>
                <a:gd name="T15" fmla="*/ 1 h 133"/>
                <a:gd name="T16" fmla="*/ 1 w 235"/>
                <a:gd name="T17" fmla="*/ 1 h 133"/>
                <a:gd name="T18" fmla="*/ 1 w 235"/>
                <a:gd name="T19" fmla="*/ 1 h 133"/>
                <a:gd name="T20" fmla="*/ 1 w 235"/>
                <a:gd name="T21" fmla="*/ 1 h 133"/>
                <a:gd name="T22" fmla="*/ 1 w 235"/>
                <a:gd name="T23" fmla="*/ 1 h 133"/>
                <a:gd name="T24" fmla="*/ 1 w 235"/>
                <a:gd name="T25" fmla="*/ 1 h 133"/>
                <a:gd name="T26" fmla="*/ 1 w 235"/>
                <a:gd name="T27" fmla="*/ 1 h 133"/>
                <a:gd name="T28" fmla="*/ 1 w 235"/>
                <a:gd name="T29" fmla="*/ 1 h 133"/>
                <a:gd name="T30" fmla="*/ 1 w 235"/>
                <a:gd name="T31" fmla="*/ 1 h 133"/>
                <a:gd name="T32" fmla="*/ 1 w 235"/>
                <a:gd name="T33" fmla="*/ 1 h 133"/>
                <a:gd name="T34" fmla="*/ 1 w 235"/>
                <a:gd name="T35" fmla="*/ 1 h 133"/>
                <a:gd name="T36" fmla="*/ 1 w 235"/>
                <a:gd name="T37" fmla="*/ 1 h 133"/>
                <a:gd name="T38" fmla="*/ 1 w 235"/>
                <a:gd name="T39" fmla="*/ 1 h 133"/>
                <a:gd name="T40" fmla="*/ 1 w 235"/>
                <a:gd name="T41" fmla="*/ 1 h 133"/>
                <a:gd name="T42" fmla="*/ 1 w 235"/>
                <a:gd name="T43" fmla="*/ 1 h 133"/>
                <a:gd name="T44" fmla="*/ 1 w 235"/>
                <a:gd name="T45" fmla="*/ 1 h 133"/>
                <a:gd name="T46" fmla="*/ 1 w 235"/>
                <a:gd name="T47" fmla="*/ 1 h 133"/>
                <a:gd name="T48" fmla="*/ 1 w 235"/>
                <a:gd name="T49" fmla="*/ 1 h 133"/>
                <a:gd name="T50" fmla="*/ 1 w 235"/>
                <a:gd name="T51" fmla="*/ 1 h 133"/>
                <a:gd name="T52" fmla="*/ 1 w 235"/>
                <a:gd name="T53" fmla="*/ 1 h 133"/>
                <a:gd name="T54" fmla="*/ 1 w 235"/>
                <a:gd name="T55" fmla="*/ 1 h 133"/>
                <a:gd name="T56" fmla="*/ 1 w 235"/>
                <a:gd name="T57" fmla="*/ 1 h 133"/>
                <a:gd name="T58" fmla="*/ 1 w 235"/>
                <a:gd name="T59" fmla="*/ 1 h 133"/>
                <a:gd name="T60" fmla="*/ 1 w 235"/>
                <a:gd name="T61" fmla="*/ 1 h 133"/>
                <a:gd name="T62" fmla="*/ 1 w 235"/>
                <a:gd name="T63" fmla="*/ 1 h 133"/>
                <a:gd name="T64" fmla="*/ 1 w 235"/>
                <a:gd name="T65" fmla="*/ 1 h 133"/>
                <a:gd name="T66" fmla="*/ 1 w 235"/>
                <a:gd name="T67" fmla="*/ 1 h 133"/>
                <a:gd name="T68" fmla="*/ 1 w 235"/>
                <a:gd name="T69" fmla="*/ 1 h 133"/>
                <a:gd name="T70" fmla="*/ 1 w 235"/>
                <a:gd name="T71" fmla="*/ 1 h 133"/>
                <a:gd name="T72" fmla="*/ 1 w 235"/>
                <a:gd name="T73" fmla="*/ 1 h 133"/>
                <a:gd name="T74" fmla="*/ 1 w 235"/>
                <a:gd name="T75" fmla="*/ 1 h 133"/>
                <a:gd name="T76" fmla="*/ 1 w 235"/>
                <a:gd name="T77" fmla="*/ 1 h 133"/>
                <a:gd name="T78" fmla="*/ 1 w 235"/>
                <a:gd name="T79" fmla="*/ 1 h 133"/>
                <a:gd name="T80" fmla="*/ 1 w 235"/>
                <a:gd name="T81" fmla="*/ 1 h 133"/>
                <a:gd name="T82" fmla="*/ 1 w 235"/>
                <a:gd name="T83" fmla="*/ 1 h 133"/>
                <a:gd name="T84" fmla="*/ 1 w 235"/>
                <a:gd name="T85" fmla="*/ 1 h 133"/>
                <a:gd name="T86" fmla="*/ 1 w 235"/>
                <a:gd name="T87" fmla="*/ 1 h 133"/>
                <a:gd name="T88" fmla="*/ 1 w 235"/>
                <a:gd name="T89" fmla="*/ 1 h 133"/>
                <a:gd name="T90" fmla="*/ 1 w 235"/>
                <a:gd name="T91" fmla="*/ 1 h 133"/>
                <a:gd name="T92" fmla="*/ 1 w 235"/>
                <a:gd name="T93" fmla="*/ 1 h 133"/>
                <a:gd name="T94" fmla="*/ 1 w 235"/>
                <a:gd name="T95" fmla="*/ 1 h 133"/>
                <a:gd name="T96" fmla="*/ 1 w 235"/>
                <a:gd name="T97" fmla="*/ 1 h 133"/>
                <a:gd name="T98" fmla="*/ 1 w 235"/>
                <a:gd name="T99" fmla="*/ 1 h 133"/>
                <a:gd name="T100" fmla="*/ 1 w 235"/>
                <a:gd name="T101" fmla="*/ 0 h 133"/>
                <a:gd name="T102" fmla="*/ 1 w 235"/>
                <a:gd name="T103" fmla="*/ 1 h 1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5"/>
                <a:gd name="T157" fmla="*/ 0 h 133"/>
                <a:gd name="T158" fmla="*/ 235 w 235"/>
                <a:gd name="T159" fmla="*/ 133 h 1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5" h="133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2" y="14"/>
                  </a:lnTo>
                  <a:lnTo>
                    <a:pt x="170" y="19"/>
                  </a:lnTo>
                  <a:lnTo>
                    <a:pt x="159" y="25"/>
                  </a:lnTo>
                  <a:lnTo>
                    <a:pt x="150" y="29"/>
                  </a:lnTo>
                  <a:lnTo>
                    <a:pt x="142" y="32"/>
                  </a:lnTo>
                  <a:lnTo>
                    <a:pt x="139" y="35"/>
                  </a:lnTo>
                  <a:lnTo>
                    <a:pt x="135" y="32"/>
                  </a:lnTo>
                  <a:lnTo>
                    <a:pt x="128" y="28"/>
                  </a:lnTo>
                  <a:lnTo>
                    <a:pt x="121" y="26"/>
                  </a:lnTo>
                  <a:lnTo>
                    <a:pt x="113" y="23"/>
                  </a:lnTo>
                  <a:lnTo>
                    <a:pt x="104" y="23"/>
                  </a:lnTo>
                  <a:lnTo>
                    <a:pt x="96" y="22"/>
                  </a:lnTo>
                  <a:lnTo>
                    <a:pt x="89" y="23"/>
                  </a:lnTo>
                  <a:lnTo>
                    <a:pt x="81" y="25"/>
                  </a:lnTo>
                  <a:lnTo>
                    <a:pt x="77" y="28"/>
                  </a:lnTo>
                  <a:lnTo>
                    <a:pt x="78" y="29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6" y="31"/>
                  </a:lnTo>
                  <a:lnTo>
                    <a:pt x="110" y="35"/>
                  </a:lnTo>
                  <a:lnTo>
                    <a:pt x="121" y="42"/>
                  </a:lnTo>
                  <a:lnTo>
                    <a:pt x="128" y="46"/>
                  </a:lnTo>
                  <a:lnTo>
                    <a:pt x="124" y="52"/>
                  </a:lnTo>
                  <a:lnTo>
                    <a:pt x="118" y="58"/>
                  </a:lnTo>
                  <a:lnTo>
                    <a:pt x="110" y="64"/>
                  </a:lnTo>
                  <a:lnTo>
                    <a:pt x="106" y="68"/>
                  </a:lnTo>
                  <a:lnTo>
                    <a:pt x="96" y="66"/>
                  </a:lnTo>
                  <a:lnTo>
                    <a:pt x="87" y="64"/>
                  </a:lnTo>
                  <a:lnTo>
                    <a:pt x="77" y="63"/>
                  </a:lnTo>
                  <a:lnTo>
                    <a:pt x="66" y="61"/>
                  </a:lnTo>
                  <a:lnTo>
                    <a:pt x="55" y="60"/>
                  </a:lnTo>
                  <a:lnTo>
                    <a:pt x="46" y="60"/>
                  </a:lnTo>
                  <a:lnTo>
                    <a:pt x="38" y="61"/>
                  </a:lnTo>
                  <a:lnTo>
                    <a:pt x="32" y="63"/>
                  </a:lnTo>
                  <a:lnTo>
                    <a:pt x="38" y="63"/>
                  </a:lnTo>
                  <a:lnTo>
                    <a:pt x="45" y="64"/>
                  </a:lnTo>
                  <a:lnTo>
                    <a:pt x="52" y="66"/>
                  </a:lnTo>
                  <a:lnTo>
                    <a:pt x="60" y="68"/>
                  </a:lnTo>
                  <a:lnTo>
                    <a:pt x="67" y="69"/>
                  </a:lnTo>
                  <a:lnTo>
                    <a:pt x="75" y="71"/>
                  </a:lnTo>
                  <a:lnTo>
                    <a:pt x="81" y="74"/>
                  </a:lnTo>
                  <a:lnTo>
                    <a:pt x="87" y="77"/>
                  </a:lnTo>
                  <a:lnTo>
                    <a:pt x="80" y="84"/>
                  </a:lnTo>
                  <a:lnTo>
                    <a:pt x="70" y="90"/>
                  </a:lnTo>
                  <a:lnTo>
                    <a:pt x="60" y="97"/>
                  </a:lnTo>
                  <a:lnTo>
                    <a:pt x="49" y="101"/>
                  </a:lnTo>
                  <a:lnTo>
                    <a:pt x="38" y="104"/>
                  </a:lnTo>
                  <a:lnTo>
                    <a:pt x="26" y="106"/>
                  </a:lnTo>
                  <a:lnTo>
                    <a:pt x="17" y="107"/>
                  </a:lnTo>
                  <a:lnTo>
                    <a:pt x="9" y="107"/>
                  </a:lnTo>
                  <a:lnTo>
                    <a:pt x="3" y="107"/>
                  </a:lnTo>
                  <a:lnTo>
                    <a:pt x="0" y="109"/>
                  </a:lnTo>
                  <a:lnTo>
                    <a:pt x="2" y="110"/>
                  </a:lnTo>
                  <a:lnTo>
                    <a:pt x="8" y="112"/>
                  </a:lnTo>
                  <a:lnTo>
                    <a:pt x="16" y="112"/>
                  </a:lnTo>
                  <a:lnTo>
                    <a:pt x="25" y="112"/>
                  </a:lnTo>
                  <a:lnTo>
                    <a:pt x="37" y="110"/>
                  </a:lnTo>
                  <a:lnTo>
                    <a:pt x="49" y="109"/>
                  </a:lnTo>
                  <a:lnTo>
                    <a:pt x="63" y="106"/>
                  </a:lnTo>
                  <a:lnTo>
                    <a:pt x="75" y="101"/>
                  </a:lnTo>
                  <a:lnTo>
                    <a:pt x="87" y="95"/>
                  </a:lnTo>
                  <a:lnTo>
                    <a:pt x="98" y="87"/>
                  </a:lnTo>
                  <a:lnTo>
                    <a:pt x="104" y="97"/>
                  </a:lnTo>
                  <a:lnTo>
                    <a:pt x="106" y="107"/>
                  </a:lnTo>
                  <a:lnTo>
                    <a:pt x="103" y="118"/>
                  </a:lnTo>
                  <a:lnTo>
                    <a:pt x="96" y="129"/>
                  </a:lnTo>
                  <a:lnTo>
                    <a:pt x="93" y="132"/>
                  </a:lnTo>
                  <a:lnTo>
                    <a:pt x="93" y="133"/>
                  </a:lnTo>
                  <a:lnTo>
                    <a:pt x="98" y="133"/>
                  </a:lnTo>
                  <a:lnTo>
                    <a:pt x="103" y="130"/>
                  </a:lnTo>
                  <a:lnTo>
                    <a:pt x="109" y="124"/>
                  </a:lnTo>
                  <a:lnTo>
                    <a:pt x="113" y="112"/>
                  </a:lnTo>
                  <a:lnTo>
                    <a:pt x="115" y="98"/>
                  </a:lnTo>
                  <a:lnTo>
                    <a:pt x="113" y="84"/>
                  </a:lnTo>
                  <a:lnTo>
                    <a:pt x="124" y="74"/>
                  </a:lnTo>
                  <a:lnTo>
                    <a:pt x="135" y="61"/>
                  </a:lnTo>
                  <a:lnTo>
                    <a:pt x="145" y="52"/>
                  </a:lnTo>
                  <a:lnTo>
                    <a:pt x="157" y="48"/>
                  </a:lnTo>
                  <a:lnTo>
                    <a:pt x="164" y="57"/>
                  </a:lnTo>
                  <a:lnTo>
                    <a:pt x="167" y="69"/>
                  </a:lnTo>
                  <a:lnTo>
                    <a:pt x="167" y="84"/>
                  </a:lnTo>
                  <a:lnTo>
                    <a:pt x="164" y="97"/>
                  </a:lnTo>
                  <a:lnTo>
                    <a:pt x="162" y="101"/>
                  </a:lnTo>
                  <a:lnTo>
                    <a:pt x="164" y="103"/>
                  </a:lnTo>
                  <a:lnTo>
                    <a:pt x="167" y="103"/>
                  </a:lnTo>
                  <a:lnTo>
                    <a:pt x="170" y="98"/>
                  </a:lnTo>
                  <a:lnTo>
                    <a:pt x="174" y="87"/>
                  </a:lnTo>
                  <a:lnTo>
                    <a:pt x="177" y="74"/>
                  </a:lnTo>
                  <a:lnTo>
                    <a:pt x="176" y="57"/>
                  </a:lnTo>
                  <a:lnTo>
                    <a:pt x="171" y="40"/>
                  </a:lnTo>
                  <a:lnTo>
                    <a:pt x="176" y="35"/>
                  </a:lnTo>
                  <a:lnTo>
                    <a:pt x="183" y="31"/>
                  </a:lnTo>
                  <a:lnTo>
                    <a:pt x="191" y="25"/>
                  </a:lnTo>
                  <a:lnTo>
                    <a:pt x="202" y="19"/>
                  </a:lnTo>
                  <a:lnTo>
                    <a:pt x="212" y="13"/>
                  </a:lnTo>
                  <a:lnTo>
                    <a:pt x="222" y="8"/>
                  </a:lnTo>
                  <a:lnTo>
                    <a:pt x="229" y="5"/>
                  </a:lnTo>
                  <a:lnTo>
                    <a:pt x="235" y="2"/>
                  </a:lnTo>
                  <a:lnTo>
                    <a:pt x="231" y="0"/>
                  </a:lnTo>
                  <a:lnTo>
                    <a:pt x="223" y="2"/>
                  </a:lnTo>
                  <a:lnTo>
                    <a:pt x="214" y="3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8" name="Freeform 279"/>
            <p:cNvSpPr>
              <a:spLocks/>
            </p:cNvSpPr>
            <p:nvPr/>
          </p:nvSpPr>
          <p:spPr bwMode="auto">
            <a:xfrm>
              <a:off x="566" y="528"/>
              <a:ext cx="11" cy="12"/>
            </a:xfrm>
            <a:custGeom>
              <a:avLst/>
              <a:gdLst>
                <a:gd name="T0" fmla="*/ 1 w 21"/>
                <a:gd name="T1" fmla="*/ 1 h 23"/>
                <a:gd name="T2" fmla="*/ 1 w 21"/>
                <a:gd name="T3" fmla="*/ 0 h 23"/>
                <a:gd name="T4" fmla="*/ 1 w 21"/>
                <a:gd name="T5" fmla="*/ 0 h 23"/>
                <a:gd name="T6" fmla="*/ 1 w 21"/>
                <a:gd name="T7" fmla="*/ 1 h 23"/>
                <a:gd name="T8" fmla="*/ 1 w 21"/>
                <a:gd name="T9" fmla="*/ 1 h 23"/>
                <a:gd name="T10" fmla="*/ 1 w 21"/>
                <a:gd name="T11" fmla="*/ 1 h 23"/>
                <a:gd name="T12" fmla="*/ 1 w 21"/>
                <a:gd name="T13" fmla="*/ 1 h 23"/>
                <a:gd name="T14" fmla="*/ 1 w 21"/>
                <a:gd name="T15" fmla="*/ 1 h 23"/>
                <a:gd name="T16" fmla="*/ 1 w 21"/>
                <a:gd name="T17" fmla="*/ 1 h 23"/>
                <a:gd name="T18" fmla="*/ 1 w 21"/>
                <a:gd name="T19" fmla="*/ 1 h 23"/>
                <a:gd name="T20" fmla="*/ 1 w 21"/>
                <a:gd name="T21" fmla="*/ 1 h 23"/>
                <a:gd name="T22" fmla="*/ 1 w 21"/>
                <a:gd name="T23" fmla="*/ 1 h 23"/>
                <a:gd name="T24" fmla="*/ 1 w 21"/>
                <a:gd name="T25" fmla="*/ 1 h 23"/>
                <a:gd name="T26" fmla="*/ 1 w 21"/>
                <a:gd name="T27" fmla="*/ 1 h 23"/>
                <a:gd name="T28" fmla="*/ 0 w 21"/>
                <a:gd name="T29" fmla="*/ 1 h 23"/>
                <a:gd name="T30" fmla="*/ 0 w 21"/>
                <a:gd name="T31" fmla="*/ 1 h 23"/>
                <a:gd name="T32" fmla="*/ 1 w 21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3"/>
                <a:gd name="T53" fmla="*/ 21 w 21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3">
                  <a:moveTo>
                    <a:pt x="3" y="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0" y="18"/>
                  </a:lnTo>
                  <a:lnTo>
                    <a:pt x="18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8" y="21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29" name="Freeform 280"/>
            <p:cNvSpPr>
              <a:spLocks/>
            </p:cNvSpPr>
            <p:nvPr/>
          </p:nvSpPr>
          <p:spPr bwMode="auto">
            <a:xfrm>
              <a:off x="564" y="555"/>
              <a:ext cx="9" cy="8"/>
            </a:xfrm>
            <a:custGeom>
              <a:avLst/>
              <a:gdLst>
                <a:gd name="T0" fmla="*/ 0 w 19"/>
                <a:gd name="T1" fmla="*/ 1 h 16"/>
                <a:gd name="T2" fmla="*/ 0 w 19"/>
                <a:gd name="T3" fmla="*/ 0 h 16"/>
                <a:gd name="T4" fmla="*/ 0 w 19"/>
                <a:gd name="T5" fmla="*/ 0 h 16"/>
                <a:gd name="T6" fmla="*/ 0 w 19"/>
                <a:gd name="T7" fmla="*/ 1 h 16"/>
                <a:gd name="T8" fmla="*/ 0 w 19"/>
                <a:gd name="T9" fmla="*/ 1 h 16"/>
                <a:gd name="T10" fmla="*/ 0 w 19"/>
                <a:gd name="T11" fmla="*/ 1 h 16"/>
                <a:gd name="T12" fmla="*/ 0 w 19"/>
                <a:gd name="T13" fmla="*/ 1 h 16"/>
                <a:gd name="T14" fmla="*/ 0 w 19"/>
                <a:gd name="T15" fmla="*/ 1 h 16"/>
                <a:gd name="T16" fmla="*/ 0 w 19"/>
                <a:gd name="T17" fmla="*/ 1 h 16"/>
                <a:gd name="T18" fmla="*/ 0 w 19"/>
                <a:gd name="T19" fmla="*/ 1 h 16"/>
                <a:gd name="T20" fmla="*/ 0 w 19"/>
                <a:gd name="T21" fmla="*/ 1 h 16"/>
                <a:gd name="T22" fmla="*/ 0 w 19"/>
                <a:gd name="T23" fmla="*/ 1 h 16"/>
                <a:gd name="T24" fmla="*/ 0 w 19"/>
                <a:gd name="T25" fmla="*/ 1 h 16"/>
                <a:gd name="T26" fmla="*/ 0 w 19"/>
                <a:gd name="T27" fmla="*/ 1 h 16"/>
                <a:gd name="T28" fmla="*/ 0 w 19"/>
                <a:gd name="T29" fmla="*/ 1 h 16"/>
                <a:gd name="T30" fmla="*/ 0 w 19"/>
                <a:gd name="T31" fmla="*/ 1 h 16"/>
                <a:gd name="T32" fmla="*/ 0 w 19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6"/>
                <a:gd name="T53" fmla="*/ 19 w 19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6">
                  <a:moveTo>
                    <a:pt x="2" y="2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7" y="11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0" name="Freeform 281"/>
            <p:cNvSpPr>
              <a:spLocks/>
            </p:cNvSpPr>
            <p:nvPr/>
          </p:nvSpPr>
          <p:spPr bwMode="auto">
            <a:xfrm>
              <a:off x="584" y="574"/>
              <a:ext cx="12" cy="11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0 w 24"/>
                <a:gd name="T29" fmla="*/ 0 h 23"/>
                <a:gd name="T30" fmla="*/ 0 w 24"/>
                <a:gd name="T31" fmla="*/ 0 h 23"/>
                <a:gd name="T32" fmla="*/ 1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3" y="6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1" y="18"/>
                  </a:lnTo>
                  <a:lnTo>
                    <a:pt x="18" y="22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1" name="Freeform 282"/>
            <p:cNvSpPr>
              <a:spLocks/>
            </p:cNvSpPr>
            <p:nvPr/>
          </p:nvSpPr>
          <p:spPr bwMode="auto">
            <a:xfrm>
              <a:off x="539" y="569"/>
              <a:ext cx="14" cy="13"/>
            </a:xfrm>
            <a:custGeom>
              <a:avLst/>
              <a:gdLst>
                <a:gd name="T0" fmla="*/ 1 w 27"/>
                <a:gd name="T1" fmla="*/ 0 h 26"/>
                <a:gd name="T2" fmla="*/ 1 w 27"/>
                <a:gd name="T3" fmla="*/ 1 h 26"/>
                <a:gd name="T4" fmla="*/ 1 w 27"/>
                <a:gd name="T5" fmla="*/ 1 h 26"/>
                <a:gd name="T6" fmla="*/ 1 w 27"/>
                <a:gd name="T7" fmla="*/ 1 h 26"/>
                <a:gd name="T8" fmla="*/ 1 w 27"/>
                <a:gd name="T9" fmla="*/ 1 h 26"/>
                <a:gd name="T10" fmla="*/ 1 w 27"/>
                <a:gd name="T11" fmla="*/ 1 h 26"/>
                <a:gd name="T12" fmla="*/ 1 w 27"/>
                <a:gd name="T13" fmla="*/ 1 h 26"/>
                <a:gd name="T14" fmla="*/ 1 w 27"/>
                <a:gd name="T15" fmla="*/ 1 h 26"/>
                <a:gd name="T16" fmla="*/ 1 w 27"/>
                <a:gd name="T17" fmla="*/ 1 h 26"/>
                <a:gd name="T18" fmla="*/ 1 w 27"/>
                <a:gd name="T19" fmla="*/ 1 h 26"/>
                <a:gd name="T20" fmla="*/ 1 w 27"/>
                <a:gd name="T21" fmla="*/ 1 h 26"/>
                <a:gd name="T22" fmla="*/ 1 w 27"/>
                <a:gd name="T23" fmla="*/ 1 h 26"/>
                <a:gd name="T24" fmla="*/ 0 w 27"/>
                <a:gd name="T25" fmla="*/ 1 h 26"/>
                <a:gd name="T26" fmla="*/ 1 w 27"/>
                <a:gd name="T27" fmla="*/ 1 h 26"/>
                <a:gd name="T28" fmla="*/ 1 w 27"/>
                <a:gd name="T29" fmla="*/ 1 h 26"/>
                <a:gd name="T30" fmla="*/ 1 w 27"/>
                <a:gd name="T31" fmla="*/ 1 h 26"/>
                <a:gd name="T32" fmla="*/ 1 w 27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14" y="0"/>
                  </a:moveTo>
                  <a:lnTo>
                    <a:pt x="20" y="1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6" y="18"/>
                  </a:lnTo>
                  <a:lnTo>
                    <a:pt x="24" y="23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5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2" name="Freeform 283"/>
            <p:cNvSpPr>
              <a:spLocks/>
            </p:cNvSpPr>
            <p:nvPr/>
          </p:nvSpPr>
          <p:spPr bwMode="auto">
            <a:xfrm>
              <a:off x="532" y="541"/>
              <a:ext cx="14" cy="12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1 w 28"/>
                <a:gd name="T5" fmla="*/ 0 h 25"/>
                <a:gd name="T6" fmla="*/ 1 w 28"/>
                <a:gd name="T7" fmla="*/ 0 h 25"/>
                <a:gd name="T8" fmla="*/ 1 w 28"/>
                <a:gd name="T9" fmla="*/ 0 h 25"/>
                <a:gd name="T10" fmla="*/ 1 w 28"/>
                <a:gd name="T11" fmla="*/ 0 h 25"/>
                <a:gd name="T12" fmla="*/ 1 w 28"/>
                <a:gd name="T13" fmla="*/ 0 h 25"/>
                <a:gd name="T14" fmla="*/ 1 w 28"/>
                <a:gd name="T15" fmla="*/ 0 h 25"/>
                <a:gd name="T16" fmla="*/ 1 w 28"/>
                <a:gd name="T17" fmla="*/ 0 h 25"/>
                <a:gd name="T18" fmla="*/ 1 w 28"/>
                <a:gd name="T19" fmla="*/ 0 h 25"/>
                <a:gd name="T20" fmla="*/ 1 w 28"/>
                <a:gd name="T21" fmla="*/ 0 h 25"/>
                <a:gd name="T22" fmla="*/ 1 w 28"/>
                <a:gd name="T23" fmla="*/ 0 h 25"/>
                <a:gd name="T24" fmla="*/ 1 w 28"/>
                <a:gd name="T25" fmla="*/ 0 h 25"/>
                <a:gd name="T26" fmla="*/ 1 w 28"/>
                <a:gd name="T27" fmla="*/ 0 h 25"/>
                <a:gd name="T28" fmla="*/ 1 w 28"/>
                <a:gd name="T29" fmla="*/ 0 h 25"/>
                <a:gd name="T30" fmla="*/ 1 w 28"/>
                <a:gd name="T31" fmla="*/ 0 h 25"/>
                <a:gd name="T32" fmla="*/ 0 w 28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5"/>
                <a:gd name="T53" fmla="*/ 28 w 28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5">
                  <a:moveTo>
                    <a:pt x="0" y="14"/>
                  </a:moveTo>
                  <a:lnTo>
                    <a:pt x="0" y="8"/>
                  </a:lnTo>
                  <a:lnTo>
                    <a:pt x="3" y="3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8" y="8"/>
                  </a:lnTo>
                  <a:lnTo>
                    <a:pt x="28" y="13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3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3" name="Freeform 284"/>
            <p:cNvSpPr>
              <a:spLocks/>
            </p:cNvSpPr>
            <p:nvPr/>
          </p:nvSpPr>
          <p:spPr bwMode="auto">
            <a:xfrm>
              <a:off x="512" y="540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4" name="Freeform 285"/>
            <p:cNvSpPr>
              <a:spLocks/>
            </p:cNvSpPr>
            <p:nvPr/>
          </p:nvSpPr>
          <p:spPr bwMode="auto">
            <a:xfrm>
              <a:off x="528" y="521"/>
              <a:ext cx="13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5" name="Freeform 286"/>
            <p:cNvSpPr>
              <a:spLocks/>
            </p:cNvSpPr>
            <p:nvPr/>
          </p:nvSpPr>
          <p:spPr bwMode="auto">
            <a:xfrm>
              <a:off x="764" y="518"/>
              <a:ext cx="87" cy="88"/>
            </a:xfrm>
            <a:custGeom>
              <a:avLst/>
              <a:gdLst>
                <a:gd name="T0" fmla="*/ 1 w 174"/>
                <a:gd name="T1" fmla="*/ 0 h 177"/>
                <a:gd name="T2" fmla="*/ 1 w 174"/>
                <a:gd name="T3" fmla="*/ 0 h 177"/>
                <a:gd name="T4" fmla="*/ 1 w 174"/>
                <a:gd name="T5" fmla="*/ 0 h 177"/>
                <a:gd name="T6" fmla="*/ 1 w 174"/>
                <a:gd name="T7" fmla="*/ 0 h 177"/>
                <a:gd name="T8" fmla="*/ 1 w 174"/>
                <a:gd name="T9" fmla="*/ 0 h 177"/>
                <a:gd name="T10" fmla="*/ 1 w 174"/>
                <a:gd name="T11" fmla="*/ 0 h 177"/>
                <a:gd name="T12" fmla="*/ 1 w 174"/>
                <a:gd name="T13" fmla="*/ 0 h 177"/>
                <a:gd name="T14" fmla="*/ 1 w 174"/>
                <a:gd name="T15" fmla="*/ 0 h 177"/>
                <a:gd name="T16" fmla="*/ 1 w 174"/>
                <a:gd name="T17" fmla="*/ 0 h 177"/>
                <a:gd name="T18" fmla="*/ 1 w 174"/>
                <a:gd name="T19" fmla="*/ 0 h 177"/>
                <a:gd name="T20" fmla="*/ 1 w 174"/>
                <a:gd name="T21" fmla="*/ 0 h 177"/>
                <a:gd name="T22" fmla="*/ 1 w 174"/>
                <a:gd name="T23" fmla="*/ 0 h 177"/>
                <a:gd name="T24" fmla="*/ 1 w 174"/>
                <a:gd name="T25" fmla="*/ 0 h 177"/>
                <a:gd name="T26" fmla="*/ 1 w 174"/>
                <a:gd name="T27" fmla="*/ 0 h 177"/>
                <a:gd name="T28" fmla="*/ 1 w 174"/>
                <a:gd name="T29" fmla="*/ 0 h 177"/>
                <a:gd name="T30" fmla="*/ 1 w 174"/>
                <a:gd name="T31" fmla="*/ 0 h 177"/>
                <a:gd name="T32" fmla="*/ 1 w 174"/>
                <a:gd name="T33" fmla="*/ 0 h 177"/>
                <a:gd name="T34" fmla="*/ 1 w 174"/>
                <a:gd name="T35" fmla="*/ 0 h 177"/>
                <a:gd name="T36" fmla="*/ 1 w 174"/>
                <a:gd name="T37" fmla="*/ 0 h 177"/>
                <a:gd name="T38" fmla="*/ 1 w 174"/>
                <a:gd name="T39" fmla="*/ 0 h 177"/>
                <a:gd name="T40" fmla="*/ 1 w 174"/>
                <a:gd name="T41" fmla="*/ 0 h 177"/>
                <a:gd name="T42" fmla="*/ 1 w 174"/>
                <a:gd name="T43" fmla="*/ 0 h 177"/>
                <a:gd name="T44" fmla="*/ 1 w 174"/>
                <a:gd name="T45" fmla="*/ 0 h 177"/>
                <a:gd name="T46" fmla="*/ 1 w 174"/>
                <a:gd name="T47" fmla="*/ 0 h 177"/>
                <a:gd name="T48" fmla="*/ 1 w 174"/>
                <a:gd name="T49" fmla="*/ 0 h 177"/>
                <a:gd name="T50" fmla="*/ 1 w 174"/>
                <a:gd name="T51" fmla="*/ 0 h 177"/>
                <a:gd name="T52" fmla="*/ 1 w 174"/>
                <a:gd name="T53" fmla="*/ 0 h 177"/>
                <a:gd name="T54" fmla="*/ 1 w 174"/>
                <a:gd name="T55" fmla="*/ 0 h 177"/>
                <a:gd name="T56" fmla="*/ 1 w 174"/>
                <a:gd name="T57" fmla="*/ 0 h 177"/>
                <a:gd name="T58" fmla="*/ 1 w 174"/>
                <a:gd name="T59" fmla="*/ 0 h 177"/>
                <a:gd name="T60" fmla="*/ 1 w 174"/>
                <a:gd name="T61" fmla="*/ 0 h 177"/>
                <a:gd name="T62" fmla="*/ 1 w 174"/>
                <a:gd name="T63" fmla="*/ 0 h 177"/>
                <a:gd name="T64" fmla="*/ 1 w 174"/>
                <a:gd name="T65" fmla="*/ 0 h 177"/>
                <a:gd name="T66" fmla="*/ 1 w 174"/>
                <a:gd name="T67" fmla="*/ 0 h 177"/>
                <a:gd name="T68" fmla="*/ 1 w 174"/>
                <a:gd name="T69" fmla="*/ 0 h 177"/>
                <a:gd name="T70" fmla="*/ 1 w 174"/>
                <a:gd name="T71" fmla="*/ 0 h 177"/>
                <a:gd name="T72" fmla="*/ 1 w 174"/>
                <a:gd name="T73" fmla="*/ 0 h 177"/>
                <a:gd name="T74" fmla="*/ 1 w 174"/>
                <a:gd name="T75" fmla="*/ 0 h 177"/>
                <a:gd name="T76" fmla="*/ 1 w 174"/>
                <a:gd name="T77" fmla="*/ 0 h 177"/>
                <a:gd name="T78" fmla="*/ 1 w 174"/>
                <a:gd name="T79" fmla="*/ 0 h 177"/>
                <a:gd name="T80" fmla="*/ 1 w 174"/>
                <a:gd name="T81" fmla="*/ 0 h 177"/>
                <a:gd name="T82" fmla="*/ 1 w 174"/>
                <a:gd name="T83" fmla="*/ 0 h 177"/>
                <a:gd name="T84" fmla="*/ 1 w 174"/>
                <a:gd name="T85" fmla="*/ 0 h 177"/>
                <a:gd name="T86" fmla="*/ 1 w 174"/>
                <a:gd name="T87" fmla="*/ 0 h 177"/>
                <a:gd name="T88" fmla="*/ 1 w 174"/>
                <a:gd name="T89" fmla="*/ 0 h 177"/>
                <a:gd name="T90" fmla="*/ 1 w 174"/>
                <a:gd name="T91" fmla="*/ 0 h 177"/>
                <a:gd name="T92" fmla="*/ 1 w 174"/>
                <a:gd name="T93" fmla="*/ 0 h 177"/>
                <a:gd name="T94" fmla="*/ 1 w 174"/>
                <a:gd name="T95" fmla="*/ 0 h 177"/>
                <a:gd name="T96" fmla="*/ 1 w 174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4"/>
                <a:gd name="T148" fmla="*/ 0 h 177"/>
                <a:gd name="T149" fmla="*/ 174 w 174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4" h="177">
                  <a:moveTo>
                    <a:pt x="43" y="39"/>
                  </a:moveTo>
                  <a:lnTo>
                    <a:pt x="31" y="42"/>
                  </a:lnTo>
                  <a:lnTo>
                    <a:pt x="19" y="50"/>
                  </a:lnTo>
                  <a:lnTo>
                    <a:pt x="14" y="64"/>
                  </a:lnTo>
                  <a:lnTo>
                    <a:pt x="22" y="82"/>
                  </a:lnTo>
                  <a:lnTo>
                    <a:pt x="28" y="85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2"/>
                  </a:lnTo>
                  <a:lnTo>
                    <a:pt x="48" y="87"/>
                  </a:lnTo>
                  <a:lnTo>
                    <a:pt x="52" y="90"/>
                  </a:lnTo>
                  <a:lnTo>
                    <a:pt x="57" y="94"/>
                  </a:lnTo>
                  <a:lnTo>
                    <a:pt x="60" y="99"/>
                  </a:lnTo>
                  <a:lnTo>
                    <a:pt x="61" y="102"/>
                  </a:lnTo>
                  <a:lnTo>
                    <a:pt x="61" y="103"/>
                  </a:lnTo>
                  <a:lnTo>
                    <a:pt x="58" y="103"/>
                  </a:lnTo>
                  <a:lnTo>
                    <a:pt x="52" y="102"/>
                  </a:lnTo>
                  <a:lnTo>
                    <a:pt x="46" y="100"/>
                  </a:lnTo>
                  <a:lnTo>
                    <a:pt x="41" y="100"/>
                  </a:lnTo>
                  <a:lnTo>
                    <a:pt x="38" y="99"/>
                  </a:lnTo>
                  <a:lnTo>
                    <a:pt x="37" y="97"/>
                  </a:lnTo>
                  <a:lnTo>
                    <a:pt x="35" y="94"/>
                  </a:lnTo>
                  <a:lnTo>
                    <a:pt x="31" y="91"/>
                  </a:lnTo>
                  <a:lnTo>
                    <a:pt x="25" y="90"/>
                  </a:lnTo>
                  <a:lnTo>
                    <a:pt x="17" y="90"/>
                  </a:lnTo>
                  <a:lnTo>
                    <a:pt x="9" y="93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17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5" y="129"/>
                  </a:lnTo>
                  <a:lnTo>
                    <a:pt x="6" y="133"/>
                  </a:lnTo>
                  <a:lnTo>
                    <a:pt x="16" y="137"/>
                  </a:lnTo>
                  <a:lnTo>
                    <a:pt x="26" y="137"/>
                  </a:lnTo>
                  <a:lnTo>
                    <a:pt x="35" y="136"/>
                  </a:lnTo>
                  <a:lnTo>
                    <a:pt x="41" y="131"/>
                  </a:lnTo>
                  <a:lnTo>
                    <a:pt x="46" y="128"/>
                  </a:lnTo>
                  <a:lnTo>
                    <a:pt x="51" y="128"/>
                  </a:lnTo>
                  <a:lnTo>
                    <a:pt x="55" y="128"/>
                  </a:lnTo>
                  <a:lnTo>
                    <a:pt x="60" y="129"/>
                  </a:lnTo>
                  <a:lnTo>
                    <a:pt x="51" y="137"/>
                  </a:lnTo>
                  <a:lnTo>
                    <a:pt x="43" y="149"/>
                  </a:lnTo>
                  <a:lnTo>
                    <a:pt x="38" y="162"/>
                  </a:lnTo>
                  <a:lnTo>
                    <a:pt x="41" y="171"/>
                  </a:lnTo>
                  <a:lnTo>
                    <a:pt x="51" y="175"/>
                  </a:lnTo>
                  <a:lnTo>
                    <a:pt x="61" y="177"/>
                  </a:lnTo>
                  <a:lnTo>
                    <a:pt x="70" y="174"/>
                  </a:lnTo>
                  <a:lnTo>
                    <a:pt x="78" y="168"/>
                  </a:lnTo>
                  <a:lnTo>
                    <a:pt x="81" y="158"/>
                  </a:lnTo>
                  <a:lnTo>
                    <a:pt x="83" y="149"/>
                  </a:lnTo>
                  <a:lnTo>
                    <a:pt x="80" y="142"/>
                  </a:lnTo>
                  <a:lnTo>
                    <a:pt x="77" y="134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7" y="125"/>
                  </a:lnTo>
                  <a:lnTo>
                    <a:pt x="80" y="123"/>
                  </a:lnTo>
                  <a:lnTo>
                    <a:pt x="81" y="125"/>
                  </a:lnTo>
                  <a:lnTo>
                    <a:pt x="83" y="128"/>
                  </a:lnTo>
                  <a:lnTo>
                    <a:pt x="84" y="133"/>
                  </a:lnTo>
                  <a:lnTo>
                    <a:pt x="86" y="139"/>
                  </a:lnTo>
                  <a:lnTo>
                    <a:pt x="87" y="145"/>
                  </a:lnTo>
                  <a:lnTo>
                    <a:pt x="93" y="151"/>
                  </a:lnTo>
                  <a:lnTo>
                    <a:pt x="101" y="151"/>
                  </a:lnTo>
                  <a:lnTo>
                    <a:pt x="113" y="145"/>
                  </a:lnTo>
                  <a:lnTo>
                    <a:pt x="118" y="149"/>
                  </a:lnTo>
                  <a:lnTo>
                    <a:pt x="124" y="152"/>
                  </a:lnTo>
                  <a:lnTo>
                    <a:pt x="132" y="155"/>
                  </a:lnTo>
                  <a:lnTo>
                    <a:pt x="139" y="155"/>
                  </a:lnTo>
                  <a:lnTo>
                    <a:pt x="145" y="154"/>
                  </a:lnTo>
                  <a:lnTo>
                    <a:pt x="153" y="151"/>
                  </a:lnTo>
                  <a:lnTo>
                    <a:pt x="159" y="143"/>
                  </a:lnTo>
                  <a:lnTo>
                    <a:pt x="164" y="134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2" y="129"/>
                  </a:lnTo>
                  <a:lnTo>
                    <a:pt x="162" y="128"/>
                  </a:lnTo>
                  <a:lnTo>
                    <a:pt x="159" y="123"/>
                  </a:lnTo>
                  <a:lnTo>
                    <a:pt x="154" y="117"/>
                  </a:lnTo>
                  <a:lnTo>
                    <a:pt x="147" y="113"/>
                  </a:lnTo>
                  <a:lnTo>
                    <a:pt x="136" y="113"/>
                  </a:lnTo>
                  <a:lnTo>
                    <a:pt x="130" y="113"/>
                  </a:lnTo>
                  <a:lnTo>
                    <a:pt x="125" y="111"/>
                  </a:lnTo>
                  <a:lnTo>
                    <a:pt x="121" y="108"/>
                  </a:lnTo>
                  <a:lnTo>
                    <a:pt x="118" y="105"/>
                  </a:lnTo>
                  <a:lnTo>
                    <a:pt x="122" y="99"/>
                  </a:lnTo>
                  <a:lnTo>
                    <a:pt x="128" y="91"/>
                  </a:lnTo>
                  <a:lnTo>
                    <a:pt x="133" y="87"/>
                  </a:lnTo>
                  <a:lnTo>
                    <a:pt x="138" y="84"/>
                  </a:lnTo>
                  <a:lnTo>
                    <a:pt x="150" y="84"/>
                  </a:lnTo>
                  <a:lnTo>
                    <a:pt x="159" y="82"/>
                  </a:lnTo>
                  <a:lnTo>
                    <a:pt x="165" y="78"/>
                  </a:lnTo>
                  <a:lnTo>
                    <a:pt x="171" y="71"/>
                  </a:lnTo>
                  <a:lnTo>
                    <a:pt x="174" y="64"/>
                  </a:lnTo>
                  <a:lnTo>
                    <a:pt x="174" y="58"/>
                  </a:lnTo>
                  <a:lnTo>
                    <a:pt x="171" y="50"/>
                  </a:lnTo>
                  <a:lnTo>
                    <a:pt x="168" y="44"/>
                  </a:lnTo>
                  <a:lnTo>
                    <a:pt x="161" y="39"/>
                  </a:lnTo>
                  <a:lnTo>
                    <a:pt x="151" y="38"/>
                  </a:lnTo>
                  <a:lnTo>
                    <a:pt x="142" y="39"/>
                  </a:lnTo>
                  <a:lnTo>
                    <a:pt x="135" y="42"/>
                  </a:lnTo>
                  <a:lnTo>
                    <a:pt x="130" y="48"/>
                  </a:lnTo>
                  <a:lnTo>
                    <a:pt x="128" y="53"/>
                  </a:lnTo>
                  <a:lnTo>
                    <a:pt x="128" y="58"/>
                  </a:lnTo>
                  <a:lnTo>
                    <a:pt x="130" y="62"/>
                  </a:lnTo>
                  <a:lnTo>
                    <a:pt x="124" y="68"/>
                  </a:lnTo>
                  <a:lnTo>
                    <a:pt x="116" y="74"/>
                  </a:lnTo>
                  <a:lnTo>
                    <a:pt x="110" y="79"/>
                  </a:lnTo>
                  <a:lnTo>
                    <a:pt x="107" y="82"/>
                  </a:lnTo>
                  <a:lnTo>
                    <a:pt x="106" y="79"/>
                  </a:lnTo>
                  <a:lnTo>
                    <a:pt x="103" y="78"/>
                  </a:lnTo>
                  <a:lnTo>
                    <a:pt x="99" y="74"/>
                  </a:lnTo>
                  <a:lnTo>
                    <a:pt x="96" y="73"/>
                  </a:lnTo>
                  <a:lnTo>
                    <a:pt x="99" y="67"/>
                  </a:lnTo>
                  <a:lnTo>
                    <a:pt x="103" y="59"/>
                  </a:lnTo>
                  <a:lnTo>
                    <a:pt x="104" y="53"/>
                  </a:lnTo>
                  <a:lnTo>
                    <a:pt x="106" y="47"/>
                  </a:lnTo>
                  <a:lnTo>
                    <a:pt x="113" y="41"/>
                  </a:lnTo>
                  <a:lnTo>
                    <a:pt x="119" y="33"/>
                  </a:lnTo>
                  <a:lnTo>
                    <a:pt x="122" y="26"/>
                  </a:lnTo>
                  <a:lnTo>
                    <a:pt x="122" y="16"/>
                  </a:lnTo>
                  <a:lnTo>
                    <a:pt x="118" y="9"/>
                  </a:lnTo>
                  <a:lnTo>
                    <a:pt x="112" y="3"/>
                  </a:lnTo>
                  <a:lnTo>
                    <a:pt x="103" y="0"/>
                  </a:lnTo>
                  <a:lnTo>
                    <a:pt x="95" y="0"/>
                  </a:lnTo>
                  <a:lnTo>
                    <a:pt x="89" y="1"/>
                  </a:lnTo>
                  <a:lnTo>
                    <a:pt x="84" y="3"/>
                  </a:lnTo>
                  <a:lnTo>
                    <a:pt x="80" y="7"/>
                  </a:lnTo>
                  <a:lnTo>
                    <a:pt x="75" y="10"/>
                  </a:lnTo>
                  <a:lnTo>
                    <a:pt x="72" y="13"/>
                  </a:lnTo>
                  <a:lnTo>
                    <a:pt x="70" y="18"/>
                  </a:lnTo>
                  <a:lnTo>
                    <a:pt x="69" y="21"/>
                  </a:lnTo>
                  <a:lnTo>
                    <a:pt x="69" y="26"/>
                  </a:lnTo>
                  <a:lnTo>
                    <a:pt x="70" y="33"/>
                  </a:lnTo>
                  <a:lnTo>
                    <a:pt x="75" y="38"/>
                  </a:lnTo>
                  <a:lnTo>
                    <a:pt x="80" y="42"/>
                  </a:lnTo>
                  <a:lnTo>
                    <a:pt x="84" y="45"/>
                  </a:lnTo>
                  <a:lnTo>
                    <a:pt x="84" y="53"/>
                  </a:lnTo>
                  <a:lnTo>
                    <a:pt x="84" y="59"/>
                  </a:lnTo>
                  <a:lnTo>
                    <a:pt x="83" y="65"/>
                  </a:lnTo>
                  <a:lnTo>
                    <a:pt x="83" y="70"/>
                  </a:lnTo>
                  <a:lnTo>
                    <a:pt x="80" y="70"/>
                  </a:lnTo>
                  <a:lnTo>
                    <a:pt x="75" y="71"/>
                  </a:lnTo>
                  <a:lnTo>
                    <a:pt x="74" y="73"/>
                  </a:lnTo>
                  <a:lnTo>
                    <a:pt x="72" y="73"/>
                  </a:lnTo>
                  <a:lnTo>
                    <a:pt x="66" y="65"/>
                  </a:lnTo>
                  <a:lnTo>
                    <a:pt x="63" y="53"/>
                  </a:lnTo>
                  <a:lnTo>
                    <a:pt x="55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6" name="Freeform 287"/>
            <p:cNvSpPr>
              <a:spLocks/>
            </p:cNvSpPr>
            <p:nvPr/>
          </p:nvSpPr>
          <p:spPr bwMode="auto">
            <a:xfrm>
              <a:off x="703" y="635"/>
              <a:ext cx="89" cy="155"/>
            </a:xfrm>
            <a:custGeom>
              <a:avLst/>
              <a:gdLst>
                <a:gd name="T0" fmla="*/ 0 w 179"/>
                <a:gd name="T1" fmla="*/ 0 h 312"/>
                <a:gd name="T2" fmla="*/ 0 w 179"/>
                <a:gd name="T3" fmla="*/ 0 h 312"/>
                <a:gd name="T4" fmla="*/ 0 w 179"/>
                <a:gd name="T5" fmla="*/ 0 h 312"/>
                <a:gd name="T6" fmla="*/ 0 w 179"/>
                <a:gd name="T7" fmla="*/ 0 h 312"/>
                <a:gd name="T8" fmla="*/ 0 w 179"/>
                <a:gd name="T9" fmla="*/ 0 h 312"/>
                <a:gd name="T10" fmla="*/ 0 w 179"/>
                <a:gd name="T11" fmla="*/ 0 h 312"/>
                <a:gd name="T12" fmla="*/ 0 w 179"/>
                <a:gd name="T13" fmla="*/ 0 h 312"/>
                <a:gd name="T14" fmla="*/ 0 w 179"/>
                <a:gd name="T15" fmla="*/ 0 h 312"/>
                <a:gd name="T16" fmla="*/ 0 w 179"/>
                <a:gd name="T17" fmla="*/ 0 h 312"/>
                <a:gd name="T18" fmla="*/ 0 w 179"/>
                <a:gd name="T19" fmla="*/ 0 h 312"/>
                <a:gd name="T20" fmla="*/ 0 w 179"/>
                <a:gd name="T21" fmla="*/ 0 h 312"/>
                <a:gd name="T22" fmla="*/ 0 w 179"/>
                <a:gd name="T23" fmla="*/ 0 h 312"/>
                <a:gd name="T24" fmla="*/ 0 w 179"/>
                <a:gd name="T25" fmla="*/ 0 h 312"/>
                <a:gd name="T26" fmla="*/ 0 w 179"/>
                <a:gd name="T27" fmla="*/ 0 h 312"/>
                <a:gd name="T28" fmla="*/ 0 w 179"/>
                <a:gd name="T29" fmla="*/ 0 h 312"/>
                <a:gd name="T30" fmla="*/ 0 w 179"/>
                <a:gd name="T31" fmla="*/ 0 h 312"/>
                <a:gd name="T32" fmla="*/ 0 w 179"/>
                <a:gd name="T33" fmla="*/ 0 h 312"/>
                <a:gd name="T34" fmla="*/ 0 w 179"/>
                <a:gd name="T35" fmla="*/ 0 h 312"/>
                <a:gd name="T36" fmla="*/ 0 w 179"/>
                <a:gd name="T37" fmla="*/ 0 h 312"/>
                <a:gd name="T38" fmla="*/ 0 w 179"/>
                <a:gd name="T39" fmla="*/ 0 h 312"/>
                <a:gd name="T40" fmla="*/ 0 w 179"/>
                <a:gd name="T41" fmla="*/ 0 h 312"/>
                <a:gd name="T42" fmla="*/ 0 w 179"/>
                <a:gd name="T43" fmla="*/ 0 h 312"/>
                <a:gd name="T44" fmla="*/ 0 w 179"/>
                <a:gd name="T45" fmla="*/ 0 h 312"/>
                <a:gd name="T46" fmla="*/ 0 w 179"/>
                <a:gd name="T47" fmla="*/ 0 h 312"/>
                <a:gd name="T48" fmla="*/ 0 w 179"/>
                <a:gd name="T49" fmla="*/ 0 h 312"/>
                <a:gd name="T50" fmla="*/ 0 w 179"/>
                <a:gd name="T51" fmla="*/ 0 h 312"/>
                <a:gd name="T52" fmla="*/ 0 w 179"/>
                <a:gd name="T53" fmla="*/ 0 h 312"/>
                <a:gd name="T54" fmla="*/ 0 w 179"/>
                <a:gd name="T55" fmla="*/ 0 h 312"/>
                <a:gd name="T56" fmla="*/ 0 w 179"/>
                <a:gd name="T57" fmla="*/ 0 h 312"/>
                <a:gd name="T58" fmla="*/ 0 w 179"/>
                <a:gd name="T59" fmla="*/ 0 h 312"/>
                <a:gd name="T60" fmla="*/ 0 w 179"/>
                <a:gd name="T61" fmla="*/ 0 h 312"/>
                <a:gd name="T62" fmla="*/ 0 w 179"/>
                <a:gd name="T63" fmla="*/ 0 h 312"/>
                <a:gd name="T64" fmla="*/ 0 w 179"/>
                <a:gd name="T65" fmla="*/ 0 h 312"/>
                <a:gd name="T66" fmla="*/ 0 w 179"/>
                <a:gd name="T67" fmla="*/ 0 h 312"/>
                <a:gd name="T68" fmla="*/ 0 w 179"/>
                <a:gd name="T69" fmla="*/ 0 h 312"/>
                <a:gd name="T70" fmla="*/ 0 w 179"/>
                <a:gd name="T71" fmla="*/ 0 h 312"/>
                <a:gd name="T72" fmla="*/ 0 w 179"/>
                <a:gd name="T73" fmla="*/ 0 h 312"/>
                <a:gd name="T74" fmla="*/ 0 w 179"/>
                <a:gd name="T75" fmla="*/ 0 h 312"/>
                <a:gd name="T76" fmla="*/ 0 w 179"/>
                <a:gd name="T77" fmla="*/ 0 h 312"/>
                <a:gd name="T78" fmla="*/ 0 w 179"/>
                <a:gd name="T79" fmla="*/ 0 h 312"/>
                <a:gd name="T80" fmla="*/ 0 w 179"/>
                <a:gd name="T81" fmla="*/ 0 h 312"/>
                <a:gd name="T82" fmla="*/ 0 w 179"/>
                <a:gd name="T83" fmla="*/ 0 h 312"/>
                <a:gd name="T84" fmla="*/ 0 w 179"/>
                <a:gd name="T85" fmla="*/ 0 h 312"/>
                <a:gd name="T86" fmla="*/ 0 w 179"/>
                <a:gd name="T87" fmla="*/ 0 h 312"/>
                <a:gd name="T88" fmla="*/ 0 w 179"/>
                <a:gd name="T89" fmla="*/ 0 h 312"/>
                <a:gd name="T90" fmla="*/ 0 w 179"/>
                <a:gd name="T91" fmla="*/ 0 h 312"/>
                <a:gd name="T92" fmla="*/ 0 w 179"/>
                <a:gd name="T93" fmla="*/ 0 h 312"/>
                <a:gd name="T94" fmla="*/ 0 w 179"/>
                <a:gd name="T95" fmla="*/ 0 h 312"/>
                <a:gd name="T96" fmla="*/ 0 w 179"/>
                <a:gd name="T97" fmla="*/ 0 h 312"/>
                <a:gd name="T98" fmla="*/ 0 w 179"/>
                <a:gd name="T99" fmla="*/ 0 h 3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9"/>
                <a:gd name="T151" fmla="*/ 0 h 312"/>
                <a:gd name="T152" fmla="*/ 179 w 179"/>
                <a:gd name="T153" fmla="*/ 312 h 3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9" h="312">
                  <a:moveTo>
                    <a:pt x="177" y="0"/>
                  </a:moveTo>
                  <a:lnTo>
                    <a:pt x="163" y="20"/>
                  </a:lnTo>
                  <a:lnTo>
                    <a:pt x="147" y="37"/>
                  </a:lnTo>
                  <a:lnTo>
                    <a:pt x="128" y="52"/>
                  </a:lnTo>
                  <a:lnTo>
                    <a:pt x="110" y="63"/>
                  </a:lnTo>
                  <a:lnTo>
                    <a:pt x="90" y="71"/>
                  </a:lnTo>
                  <a:lnTo>
                    <a:pt x="70" y="77"/>
                  </a:lnTo>
                  <a:lnTo>
                    <a:pt x="52" y="80"/>
                  </a:lnTo>
                  <a:lnTo>
                    <a:pt x="34" y="80"/>
                  </a:lnTo>
                  <a:lnTo>
                    <a:pt x="34" y="95"/>
                  </a:lnTo>
                  <a:lnTo>
                    <a:pt x="31" y="112"/>
                  </a:lnTo>
                  <a:lnTo>
                    <a:pt x="20" y="130"/>
                  </a:lnTo>
                  <a:lnTo>
                    <a:pt x="0" y="144"/>
                  </a:lnTo>
                  <a:lnTo>
                    <a:pt x="12" y="164"/>
                  </a:lnTo>
                  <a:lnTo>
                    <a:pt x="20" y="188"/>
                  </a:lnTo>
                  <a:lnTo>
                    <a:pt x="22" y="214"/>
                  </a:lnTo>
                  <a:lnTo>
                    <a:pt x="12" y="236"/>
                  </a:lnTo>
                  <a:lnTo>
                    <a:pt x="20" y="239"/>
                  </a:lnTo>
                  <a:lnTo>
                    <a:pt x="29" y="243"/>
                  </a:lnTo>
                  <a:lnTo>
                    <a:pt x="40" y="248"/>
                  </a:lnTo>
                  <a:lnTo>
                    <a:pt x="52" y="255"/>
                  </a:lnTo>
                  <a:lnTo>
                    <a:pt x="63" y="266"/>
                  </a:lnTo>
                  <a:lnTo>
                    <a:pt x="73" y="278"/>
                  </a:lnTo>
                  <a:lnTo>
                    <a:pt x="81" y="294"/>
                  </a:lnTo>
                  <a:lnTo>
                    <a:pt x="87" y="312"/>
                  </a:lnTo>
                  <a:lnTo>
                    <a:pt x="92" y="301"/>
                  </a:lnTo>
                  <a:lnTo>
                    <a:pt x="98" y="289"/>
                  </a:lnTo>
                  <a:lnTo>
                    <a:pt x="105" y="278"/>
                  </a:lnTo>
                  <a:lnTo>
                    <a:pt x="113" y="268"/>
                  </a:lnTo>
                  <a:lnTo>
                    <a:pt x="124" y="257"/>
                  </a:lnTo>
                  <a:lnTo>
                    <a:pt x="136" y="249"/>
                  </a:lnTo>
                  <a:lnTo>
                    <a:pt x="148" y="245"/>
                  </a:lnTo>
                  <a:lnTo>
                    <a:pt x="162" y="242"/>
                  </a:lnTo>
                  <a:lnTo>
                    <a:pt x="156" y="228"/>
                  </a:lnTo>
                  <a:lnTo>
                    <a:pt x="151" y="210"/>
                  </a:lnTo>
                  <a:lnTo>
                    <a:pt x="154" y="191"/>
                  </a:lnTo>
                  <a:lnTo>
                    <a:pt x="167" y="170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3" y="75"/>
                  </a:lnTo>
                  <a:lnTo>
                    <a:pt x="156" y="54"/>
                  </a:lnTo>
                  <a:lnTo>
                    <a:pt x="160" y="42"/>
                  </a:lnTo>
                  <a:lnTo>
                    <a:pt x="167" y="28"/>
                  </a:lnTo>
                  <a:lnTo>
                    <a:pt x="173" y="16"/>
                  </a:lnTo>
                  <a:lnTo>
                    <a:pt x="177" y="9"/>
                  </a:lnTo>
                  <a:lnTo>
                    <a:pt x="179" y="8"/>
                  </a:lnTo>
                  <a:lnTo>
                    <a:pt x="179" y="5"/>
                  </a:lnTo>
                  <a:lnTo>
                    <a:pt x="177" y="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7" name="Freeform 288"/>
            <p:cNvSpPr>
              <a:spLocks/>
            </p:cNvSpPr>
            <p:nvPr/>
          </p:nvSpPr>
          <p:spPr bwMode="auto">
            <a:xfrm>
              <a:off x="931" y="596"/>
              <a:ext cx="168" cy="128"/>
            </a:xfrm>
            <a:custGeom>
              <a:avLst/>
              <a:gdLst>
                <a:gd name="T0" fmla="*/ 1 w 335"/>
                <a:gd name="T1" fmla="*/ 0 h 257"/>
                <a:gd name="T2" fmla="*/ 1 w 335"/>
                <a:gd name="T3" fmla="*/ 0 h 257"/>
                <a:gd name="T4" fmla="*/ 1 w 335"/>
                <a:gd name="T5" fmla="*/ 0 h 257"/>
                <a:gd name="T6" fmla="*/ 1 w 335"/>
                <a:gd name="T7" fmla="*/ 0 h 257"/>
                <a:gd name="T8" fmla="*/ 1 w 335"/>
                <a:gd name="T9" fmla="*/ 0 h 257"/>
                <a:gd name="T10" fmla="*/ 1 w 335"/>
                <a:gd name="T11" fmla="*/ 0 h 257"/>
                <a:gd name="T12" fmla="*/ 1 w 335"/>
                <a:gd name="T13" fmla="*/ 0 h 257"/>
                <a:gd name="T14" fmla="*/ 1 w 335"/>
                <a:gd name="T15" fmla="*/ 0 h 257"/>
                <a:gd name="T16" fmla="*/ 1 w 335"/>
                <a:gd name="T17" fmla="*/ 0 h 257"/>
                <a:gd name="T18" fmla="*/ 1 w 335"/>
                <a:gd name="T19" fmla="*/ 0 h 257"/>
                <a:gd name="T20" fmla="*/ 1 w 335"/>
                <a:gd name="T21" fmla="*/ 0 h 257"/>
                <a:gd name="T22" fmla="*/ 1 w 335"/>
                <a:gd name="T23" fmla="*/ 0 h 257"/>
                <a:gd name="T24" fmla="*/ 0 w 335"/>
                <a:gd name="T25" fmla="*/ 0 h 257"/>
                <a:gd name="T26" fmla="*/ 1 w 335"/>
                <a:gd name="T27" fmla="*/ 0 h 257"/>
                <a:gd name="T28" fmla="*/ 1 w 335"/>
                <a:gd name="T29" fmla="*/ 0 h 257"/>
                <a:gd name="T30" fmla="*/ 1 w 335"/>
                <a:gd name="T31" fmla="*/ 0 h 257"/>
                <a:gd name="T32" fmla="*/ 1 w 335"/>
                <a:gd name="T33" fmla="*/ 0 h 257"/>
                <a:gd name="T34" fmla="*/ 1 w 335"/>
                <a:gd name="T35" fmla="*/ 0 h 257"/>
                <a:gd name="T36" fmla="*/ 1 w 335"/>
                <a:gd name="T37" fmla="*/ 0 h 257"/>
                <a:gd name="T38" fmla="*/ 1 w 335"/>
                <a:gd name="T39" fmla="*/ 0 h 257"/>
                <a:gd name="T40" fmla="*/ 1 w 335"/>
                <a:gd name="T41" fmla="*/ 0 h 257"/>
                <a:gd name="T42" fmla="*/ 1 w 335"/>
                <a:gd name="T43" fmla="*/ 0 h 257"/>
                <a:gd name="T44" fmla="*/ 1 w 335"/>
                <a:gd name="T45" fmla="*/ 0 h 257"/>
                <a:gd name="T46" fmla="*/ 1 w 335"/>
                <a:gd name="T47" fmla="*/ 0 h 257"/>
                <a:gd name="T48" fmla="*/ 1 w 335"/>
                <a:gd name="T49" fmla="*/ 0 h 257"/>
                <a:gd name="T50" fmla="*/ 1 w 335"/>
                <a:gd name="T51" fmla="*/ 0 h 257"/>
                <a:gd name="T52" fmla="*/ 1 w 335"/>
                <a:gd name="T53" fmla="*/ 0 h 257"/>
                <a:gd name="T54" fmla="*/ 1 w 335"/>
                <a:gd name="T55" fmla="*/ 0 h 257"/>
                <a:gd name="T56" fmla="*/ 1 w 335"/>
                <a:gd name="T57" fmla="*/ 0 h 257"/>
                <a:gd name="T58" fmla="*/ 1 w 335"/>
                <a:gd name="T59" fmla="*/ 0 h 257"/>
                <a:gd name="T60" fmla="*/ 1 w 335"/>
                <a:gd name="T61" fmla="*/ 0 h 257"/>
                <a:gd name="T62" fmla="*/ 1 w 335"/>
                <a:gd name="T63" fmla="*/ 0 h 257"/>
                <a:gd name="T64" fmla="*/ 1 w 335"/>
                <a:gd name="T65" fmla="*/ 0 h 257"/>
                <a:gd name="T66" fmla="*/ 1 w 335"/>
                <a:gd name="T67" fmla="*/ 0 h 257"/>
                <a:gd name="T68" fmla="*/ 1 w 335"/>
                <a:gd name="T69" fmla="*/ 0 h 257"/>
                <a:gd name="T70" fmla="*/ 1 w 335"/>
                <a:gd name="T71" fmla="*/ 0 h 257"/>
                <a:gd name="T72" fmla="*/ 1 w 335"/>
                <a:gd name="T73" fmla="*/ 0 h 257"/>
                <a:gd name="T74" fmla="*/ 1 w 335"/>
                <a:gd name="T75" fmla="*/ 0 h 257"/>
                <a:gd name="T76" fmla="*/ 1 w 335"/>
                <a:gd name="T77" fmla="*/ 0 h 257"/>
                <a:gd name="T78" fmla="*/ 1 w 335"/>
                <a:gd name="T79" fmla="*/ 0 h 257"/>
                <a:gd name="T80" fmla="*/ 1 w 335"/>
                <a:gd name="T81" fmla="*/ 0 h 257"/>
                <a:gd name="T82" fmla="*/ 1 w 335"/>
                <a:gd name="T83" fmla="*/ 0 h 257"/>
                <a:gd name="T84" fmla="*/ 1 w 335"/>
                <a:gd name="T85" fmla="*/ 0 h 257"/>
                <a:gd name="T86" fmla="*/ 1 w 335"/>
                <a:gd name="T87" fmla="*/ 0 h 257"/>
                <a:gd name="T88" fmla="*/ 1 w 335"/>
                <a:gd name="T89" fmla="*/ 0 h 257"/>
                <a:gd name="T90" fmla="*/ 1 w 335"/>
                <a:gd name="T91" fmla="*/ 0 h 257"/>
                <a:gd name="T92" fmla="*/ 1 w 335"/>
                <a:gd name="T93" fmla="*/ 0 h 257"/>
                <a:gd name="T94" fmla="*/ 1 w 335"/>
                <a:gd name="T95" fmla="*/ 0 h 257"/>
                <a:gd name="T96" fmla="*/ 1 w 335"/>
                <a:gd name="T97" fmla="*/ 0 h 257"/>
                <a:gd name="T98" fmla="*/ 1 w 335"/>
                <a:gd name="T99" fmla="*/ 0 h 257"/>
                <a:gd name="T100" fmla="*/ 1 w 335"/>
                <a:gd name="T101" fmla="*/ 0 h 257"/>
                <a:gd name="T102" fmla="*/ 1 w 335"/>
                <a:gd name="T103" fmla="*/ 0 h 257"/>
                <a:gd name="T104" fmla="*/ 1 w 335"/>
                <a:gd name="T105" fmla="*/ 0 h 257"/>
                <a:gd name="T106" fmla="*/ 1 w 335"/>
                <a:gd name="T107" fmla="*/ 0 h 257"/>
                <a:gd name="T108" fmla="*/ 1 w 335"/>
                <a:gd name="T109" fmla="*/ 0 h 257"/>
                <a:gd name="T110" fmla="*/ 1 w 335"/>
                <a:gd name="T111" fmla="*/ 0 h 257"/>
                <a:gd name="T112" fmla="*/ 1 w 335"/>
                <a:gd name="T113" fmla="*/ 0 h 257"/>
                <a:gd name="T114" fmla="*/ 1 w 335"/>
                <a:gd name="T115" fmla="*/ 0 h 257"/>
                <a:gd name="T116" fmla="*/ 1 w 335"/>
                <a:gd name="T117" fmla="*/ 0 h 257"/>
                <a:gd name="T118" fmla="*/ 1 w 335"/>
                <a:gd name="T119" fmla="*/ 0 h 257"/>
                <a:gd name="T120" fmla="*/ 1 w 335"/>
                <a:gd name="T121" fmla="*/ 0 h 2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5"/>
                <a:gd name="T184" fmla="*/ 0 h 257"/>
                <a:gd name="T185" fmla="*/ 335 w 335"/>
                <a:gd name="T186" fmla="*/ 257 h 2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5" h="257">
                  <a:moveTo>
                    <a:pt x="152" y="0"/>
                  </a:moveTo>
                  <a:lnTo>
                    <a:pt x="140" y="3"/>
                  </a:lnTo>
                  <a:lnTo>
                    <a:pt x="126" y="10"/>
                  </a:lnTo>
                  <a:lnTo>
                    <a:pt x="109" y="14"/>
                  </a:lnTo>
                  <a:lnTo>
                    <a:pt x="91" y="20"/>
                  </a:lnTo>
                  <a:lnTo>
                    <a:pt x="71" y="26"/>
                  </a:lnTo>
                  <a:lnTo>
                    <a:pt x="53" y="31"/>
                  </a:lnTo>
                  <a:lnTo>
                    <a:pt x="36" y="34"/>
                  </a:lnTo>
                  <a:lnTo>
                    <a:pt x="21" y="36"/>
                  </a:lnTo>
                  <a:lnTo>
                    <a:pt x="15" y="34"/>
                  </a:lnTo>
                  <a:lnTo>
                    <a:pt x="9" y="34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5" y="58"/>
                  </a:lnTo>
                  <a:lnTo>
                    <a:pt x="48" y="77"/>
                  </a:lnTo>
                  <a:lnTo>
                    <a:pt x="62" y="97"/>
                  </a:lnTo>
                  <a:lnTo>
                    <a:pt x="73" y="120"/>
                  </a:lnTo>
                  <a:lnTo>
                    <a:pt x="82" y="144"/>
                  </a:lnTo>
                  <a:lnTo>
                    <a:pt x="88" y="168"/>
                  </a:lnTo>
                  <a:lnTo>
                    <a:pt x="93" y="193"/>
                  </a:lnTo>
                  <a:lnTo>
                    <a:pt x="102" y="193"/>
                  </a:lnTo>
                  <a:lnTo>
                    <a:pt x="113" y="196"/>
                  </a:lnTo>
                  <a:lnTo>
                    <a:pt x="125" y="202"/>
                  </a:lnTo>
                  <a:lnTo>
                    <a:pt x="138" y="208"/>
                  </a:lnTo>
                  <a:lnTo>
                    <a:pt x="151" y="219"/>
                  </a:lnTo>
                  <a:lnTo>
                    <a:pt x="163" y="230"/>
                  </a:lnTo>
                  <a:lnTo>
                    <a:pt x="174" y="243"/>
                  </a:lnTo>
                  <a:lnTo>
                    <a:pt x="181" y="257"/>
                  </a:lnTo>
                  <a:lnTo>
                    <a:pt x="190" y="249"/>
                  </a:lnTo>
                  <a:lnTo>
                    <a:pt x="204" y="242"/>
                  </a:lnTo>
                  <a:lnTo>
                    <a:pt x="219" y="236"/>
                  </a:lnTo>
                  <a:lnTo>
                    <a:pt x="238" y="231"/>
                  </a:lnTo>
                  <a:lnTo>
                    <a:pt x="259" y="230"/>
                  </a:lnTo>
                  <a:lnTo>
                    <a:pt x="283" y="231"/>
                  </a:lnTo>
                  <a:lnTo>
                    <a:pt x="308" y="239"/>
                  </a:lnTo>
                  <a:lnTo>
                    <a:pt x="335" y="249"/>
                  </a:lnTo>
                  <a:lnTo>
                    <a:pt x="328" y="239"/>
                  </a:lnTo>
                  <a:lnTo>
                    <a:pt x="319" y="228"/>
                  </a:lnTo>
                  <a:lnTo>
                    <a:pt x="312" y="214"/>
                  </a:lnTo>
                  <a:lnTo>
                    <a:pt x="306" y="197"/>
                  </a:lnTo>
                  <a:lnTo>
                    <a:pt x="305" y="179"/>
                  </a:lnTo>
                  <a:lnTo>
                    <a:pt x="305" y="159"/>
                  </a:lnTo>
                  <a:lnTo>
                    <a:pt x="311" y="136"/>
                  </a:lnTo>
                  <a:lnTo>
                    <a:pt x="322" y="110"/>
                  </a:lnTo>
                  <a:lnTo>
                    <a:pt x="306" y="107"/>
                  </a:lnTo>
                  <a:lnTo>
                    <a:pt x="290" y="103"/>
                  </a:lnTo>
                  <a:lnTo>
                    <a:pt x="274" y="95"/>
                  </a:lnTo>
                  <a:lnTo>
                    <a:pt x="261" y="86"/>
                  </a:lnTo>
                  <a:lnTo>
                    <a:pt x="248" y="75"/>
                  </a:lnTo>
                  <a:lnTo>
                    <a:pt x="239" y="58"/>
                  </a:lnTo>
                  <a:lnTo>
                    <a:pt x="235" y="40"/>
                  </a:lnTo>
                  <a:lnTo>
                    <a:pt x="233" y="16"/>
                  </a:lnTo>
                  <a:lnTo>
                    <a:pt x="224" y="17"/>
                  </a:lnTo>
                  <a:lnTo>
                    <a:pt x="215" y="20"/>
                  </a:lnTo>
                  <a:lnTo>
                    <a:pt x="206" y="20"/>
                  </a:lnTo>
                  <a:lnTo>
                    <a:pt x="196" y="20"/>
                  </a:lnTo>
                  <a:lnTo>
                    <a:pt x="186" y="19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8" name="Freeform 289"/>
            <p:cNvSpPr>
              <a:spLocks/>
            </p:cNvSpPr>
            <p:nvPr/>
          </p:nvSpPr>
          <p:spPr bwMode="auto">
            <a:xfrm>
              <a:off x="845" y="403"/>
              <a:ext cx="147" cy="182"/>
            </a:xfrm>
            <a:custGeom>
              <a:avLst/>
              <a:gdLst>
                <a:gd name="T0" fmla="*/ 0 w 295"/>
                <a:gd name="T1" fmla="*/ 1 h 364"/>
                <a:gd name="T2" fmla="*/ 0 w 295"/>
                <a:gd name="T3" fmla="*/ 1 h 364"/>
                <a:gd name="T4" fmla="*/ 0 w 295"/>
                <a:gd name="T5" fmla="*/ 1 h 364"/>
                <a:gd name="T6" fmla="*/ 0 w 295"/>
                <a:gd name="T7" fmla="*/ 1 h 364"/>
                <a:gd name="T8" fmla="*/ 0 w 295"/>
                <a:gd name="T9" fmla="*/ 1 h 364"/>
                <a:gd name="T10" fmla="*/ 0 w 295"/>
                <a:gd name="T11" fmla="*/ 1 h 364"/>
                <a:gd name="T12" fmla="*/ 0 w 295"/>
                <a:gd name="T13" fmla="*/ 1 h 364"/>
                <a:gd name="T14" fmla="*/ 0 w 295"/>
                <a:gd name="T15" fmla="*/ 1 h 364"/>
                <a:gd name="T16" fmla="*/ 0 w 295"/>
                <a:gd name="T17" fmla="*/ 1 h 364"/>
                <a:gd name="T18" fmla="*/ 0 w 295"/>
                <a:gd name="T19" fmla="*/ 1 h 364"/>
                <a:gd name="T20" fmla="*/ 0 w 295"/>
                <a:gd name="T21" fmla="*/ 1 h 364"/>
                <a:gd name="T22" fmla="*/ 0 w 295"/>
                <a:gd name="T23" fmla="*/ 1 h 364"/>
                <a:gd name="T24" fmla="*/ 0 w 295"/>
                <a:gd name="T25" fmla="*/ 1 h 364"/>
                <a:gd name="T26" fmla="*/ 0 w 295"/>
                <a:gd name="T27" fmla="*/ 1 h 364"/>
                <a:gd name="T28" fmla="*/ 0 w 295"/>
                <a:gd name="T29" fmla="*/ 1 h 364"/>
                <a:gd name="T30" fmla="*/ 0 w 295"/>
                <a:gd name="T31" fmla="*/ 1 h 364"/>
                <a:gd name="T32" fmla="*/ 0 w 295"/>
                <a:gd name="T33" fmla="*/ 1 h 364"/>
                <a:gd name="T34" fmla="*/ 0 w 295"/>
                <a:gd name="T35" fmla="*/ 1 h 364"/>
                <a:gd name="T36" fmla="*/ 0 w 295"/>
                <a:gd name="T37" fmla="*/ 1 h 364"/>
                <a:gd name="T38" fmla="*/ 0 w 295"/>
                <a:gd name="T39" fmla="*/ 1 h 364"/>
                <a:gd name="T40" fmla="*/ 0 w 295"/>
                <a:gd name="T41" fmla="*/ 1 h 364"/>
                <a:gd name="T42" fmla="*/ 0 w 295"/>
                <a:gd name="T43" fmla="*/ 1 h 364"/>
                <a:gd name="T44" fmla="*/ 0 w 295"/>
                <a:gd name="T45" fmla="*/ 1 h 364"/>
                <a:gd name="T46" fmla="*/ 0 w 295"/>
                <a:gd name="T47" fmla="*/ 1 h 364"/>
                <a:gd name="T48" fmla="*/ 0 w 295"/>
                <a:gd name="T49" fmla="*/ 1 h 364"/>
                <a:gd name="T50" fmla="*/ 0 w 295"/>
                <a:gd name="T51" fmla="*/ 1 h 364"/>
                <a:gd name="T52" fmla="*/ 0 w 295"/>
                <a:gd name="T53" fmla="*/ 1 h 364"/>
                <a:gd name="T54" fmla="*/ 0 w 295"/>
                <a:gd name="T55" fmla="*/ 1 h 364"/>
                <a:gd name="T56" fmla="*/ 0 w 295"/>
                <a:gd name="T57" fmla="*/ 1 h 364"/>
                <a:gd name="T58" fmla="*/ 0 w 295"/>
                <a:gd name="T59" fmla="*/ 1 h 364"/>
                <a:gd name="T60" fmla="*/ 0 w 295"/>
                <a:gd name="T61" fmla="*/ 1 h 364"/>
                <a:gd name="T62" fmla="*/ 0 w 295"/>
                <a:gd name="T63" fmla="*/ 1 h 364"/>
                <a:gd name="T64" fmla="*/ 0 w 295"/>
                <a:gd name="T65" fmla="*/ 1 h 364"/>
                <a:gd name="T66" fmla="*/ 0 w 295"/>
                <a:gd name="T67" fmla="*/ 1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5"/>
                <a:gd name="T103" fmla="*/ 0 h 364"/>
                <a:gd name="T104" fmla="*/ 295 w 295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5" h="364">
                  <a:moveTo>
                    <a:pt x="258" y="176"/>
                  </a:moveTo>
                  <a:lnTo>
                    <a:pt x="249" y="176"/>
                  </a:lnTo>
                  <a:lnTo>
                    <a:pt x="232" y="176"/>
                  </a:lnTo>
                  <a:lnTo>
                    <a:pt x="211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7"/>
                  </a:lnTo>
                  <a:lnTo>
                    <a:pt x="96" y="272"/>
                  </a:lnTo>
                  <a:lnTo>
                    <a:pt x="86" y="303"/>
                  </a:lnTo>
                  <a:lnTo>
                    <a:pt x="76" y="327"/>
                  </a:lnTo>
                  <a:lnTo>
                    <a:pt x="66" y="343"/>
                  </a:lnTo>
                  <a:lnTo>
                    <a:pt x="54" y="350"/>
                  </a:lnTo>
                  <a:lnTo>
                    <a:pt x="46" y="352"/>
                  </a:lnTo>
                  <a:lnTo>
                    <a:pt x="40" y="353"/>
                  </a:lnTo>
                  <a:lnTo>
                    <a:pt x="32" y="355"/>
                  </a:lnTo>
                  <a:lnTo>
                    <a:pt x="24" y="356"/>
                  </a:lnTo>
                  <a:lnTo>
                    <a:pt x="18" y="358"/>
                  </a:lnTo>
                  <a:lnTo>
                    <a:pt x="12" y="359"/>
                  </a:lnTo>
                  <a:lnTo>
                    <a:pt x="6" y="363"/>
                  </a:lnTo>
                  <a:lnTo>
                    <a:pt x="2" y="364"/>
                  </a:lnTo>
                  <a:lnTo>
                    <a:pt x="2" y="363"/>
                  </a:lnTo>
                  <a:lnTo>
                    <a:pt x="2" y="361"/>
                  </a:lnTo>
                  <a:lnTo>
                    <a:pt x="0" y="359"/>
                  </a:lnTo>
                  <a:lnTo>
                    <a:pt x="0" y="358"/>
                  </a:lnTo>
                  <a:lnTo>
                    <a:pt x="24" y="347"/>
                  </a:lnTo>
                  <a:lnTo>
                    <a:pt x="44" y="330"/>
                  </a:lnTo>
                  <a:lnTo>
                    <a:pt x="57" y="311"/>
                  </a:lnTo>
                  <a:lnTo>
                    <a:pt x="66" y="289"/>
                  </a:lnTo>
                  <a:lnTo>
                    <a:pt x="70" y="266"/>
                  </a:lnTo>
                  <a:lnTo>
                    <a:pt x="73" y="246"/>
                  </a:lnTo>
                  <a:lnTo>
                    <a:pt x="73" y="228"/>
                  </a:lnTo>
                  <a:lnTo>
                    <a:pt x="73" y="214"/>
                  </a:lnTo>
                  <a:lnTo>
                    <a:pt x="72" y="202"/>
                  </a:lnTo>
                  <a:lnTo>
                    <a:pt x="70" y="188"/>
                  </a:lnTo>
                  <a:lnTo>
                    <a:pt x="66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3" y="149"/>
                  </a:lnTo>
                  <a:lnTo>
                    <a:pt x="93" y="138"/>
                  </a:lnTo>
                  <a:lnTo>
                    <a:pt x="105" y="126"/>
                  </a:lnTo>
                  <a:lnTo>
                    <a:pt x="115" y="112"/>
                  </a:lnTo>
                  <a:lnTo>
                    <a:pt x="121" y="97"/>
                  </a:lnTo>
                  <a:lnTo>
                    <a:pt x="122" y="81"/>
                  </a:lnTo>
                  <a:lnTo>
                    <a:pt x="118" y="65"/>
                  </a:lnTo>
                  <a:lnTo>
                    <a:pt x="130" y="63"/>
                  </a:lnTo>
                  <a:lnTo>
                    <a:pt x="147" y="59"/>
                  </a:lnTo>
                  <a:lnTo>
                    <a:pt x="163" y="52"/>
                  </a:lnTo>
                  <a:lnTo>
                    <a:pt x="183" y="43"/>
                  </a:lnTo>
                  <a:lnTo>
                    <a:pt x="200" y="34"/>
                  </a:lnTo>
                  <a:lnTo>
                    <a:pt x="217" y="23"/>
                  </a:lnTo>
                  <a:lnTo>
                    <a:pt x="231" y="11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9" y="98"/>
                  </a:lnTo>
                  <a:lnTo>
                    <a:pt x="281" y="110"/>
                  </a:lnTo>
                  <a:lnTo>
                    <a:pt x="295" y="120"/>
                  </a:lnTo>
                  <a:lnTo>
                    <a:pt x="286" y="121"/>
                  </a:lnTo>
                  <a:lnTo>
                    <a:pt x="276" y="124"/>
                  </a:lnTo>
                  <a:lnTo>
                    <a:pt x="267" y="129"/>
                  </a:lnTo>
                  <a:lnTo>
                    <a:pt x="260" y="135"/>
                  </a:lnTo>
                  <a:lnTo>
                    <a:pt x="253" y="143"/>
                  </a:lnTo>
                  <a:lnTo>
                    <a:pt x="252" y="153"/>
                  </a:lnTo>
                  <a:lnTo>
                    <a:pt x="252" y="164"/>
                  </a:lnTo>
                  <a:lnTo>
                    <a:pt x="258" y="17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39" name="Freeform 290"/>
            <p:cNvSpPr>
              <a:spLocks/>
            </p:cNvSpPr>
            <p:nvPr/>
          </p:nvSpPr>
          <p:spPr bwMode="auto">
            <a:xfrm>
              <a:off x="797" y="406"/>
              <a:ext cx="87" cy="176"/>
            </a:xfrm>
            <a:custGeom>
              <a:avLst/>
              <a:gdLst>
                <a:gd name="T0" fmla="*/ 1 w 174"/>
                <a:gd name="T1" fmla="*/ 1 h 351"/>
                <a:gd name="T2" fmla="*/ 1 w 174"/>
                <a:gd name="T3" fmla="*/ 1 h 351"/>
                <a:gd name="T4" fmla="*/ 1 w 174"/>
                <a:gd name="T5" fmla="*/ 1 h 351"/>
                <a:gd name="T6" fmla="*/ 1 w 174"/>
                <a:gd name="T7" fmla="*/ 1 h 351"/>
                <a:gd name="T8" fmla="*/ 1 w 174"/>
                <a:gd name="T9" fmla="*/ 1 h 351"/>
                <a:gd name="T10" fmla="*/ 1 w 174"/>
                <a:gd name="T11" fmla="*/ 1 h 351"/>
                <a:gd name="T12" fmla="*/ 1 w 174"/>
                <a:gd name="T13" fmla="*/ 1 h 351"/>
                <a:gd name="T14" fmla="*/ 1 w 174"/>
                <a:gd name="T15" fmla="*/ 1 h 351"/>
                <a:gd name="T16" fmla="*/ 1 w 174"/>
                <a:gd name="T17" fmla="*/ 1 h 351"/>
                <a:gd name="T18" fmla="*/ 1 w 174"/>
                <a:gd name="T19" fmla="*/ 1 h 351"/>
                <a:gd name="T20" fmla="*/ 1 w 174"/>
                <a:gd name="T21" fmla="*/ 1 h 351"/>
                <a:gd name="T22" fmla="*/ 1 w 174"/>
                <a:gd name="T23" fmla="*/ 1 h 351"/>
                <a:gd name="T24" fmla="*/ 1 w 174"/>
                <a:gd name="T25" fmla="*/ 1 h 351"/>
                <a:gd name="T26" fmla="*/ 1 w 174"/>
                <a:gd name="T27" fmla="*/ 1 h 351"/>
                <a:gd name="T28" fmla="*/ 1 w 174"/>
                <a:gd name="T29" fmla="*/ 1 h 351"/>
                <a:gd name="T30" fmla="*/ 1 w 174"/>
                <a:gd name="T31" fmla="*/ 1 h 351"/>
                <a:gd name="T32" fmla="*/ 1 w 174"/>
                <a:gd name="T33" fmla="*/ 1 h 351"/>
                <a:gd name="T34" fmla="*/ 1 w 174"/>
                <a:gd name="T35" fmla="*/ 1 h 351"/>
                <a:gd name="T36" fmla="*/ 1 w 174"/>
                <a:gd name="T37" fmla="*/ 1 h 351"/>
                <a:gd name="T38" fmla="*/ 1 w 174"/>
                <a:gd name="T39" fmla="*/ 1 h 351"/>
                <a:gd name="T40" fmla="*/ 1 w 174"/>
                <a:gd name="T41" fmla="*/ 1 h 351"/>
                <a:gd name="T42" fmla="*/ 1 w 174"/>
                <a:gd name="T43" fmla="*/ 1 h 351"/>
                <a:gd name="T44" fmla="*/ 1 w 174"/>
                <a:gd name="T45" fmla="*/ 1 h 351"/>
                <a:gd name="T46" fmla="*/ 1 w 174"/>
                <a:gd name="T47" fmla="*/ 1 h 351"/>
                <a:gd name="T48" fmla="*/ 1 w 174"/>
                <a:gd name="T49" fmla="*/ 1 h 351"/>
                <a:gd name="T50" fmla="*/ 1 w 174"/>
                <a:gd name="T51" fmla="*/ 1 h 351"/>
                <a:gd name="T52" fmla="*/ 1 w 174"/>
                <a:gd name="T53" fmla="*/ 1 h 351"/>
                <a:gd name="T54" fmla="*/ 1 w 174"/>
                <a:gd name="T55" fmla="*/ 1 h 351"/>
                <a:gd name="T56" fmla="*/ 1 w 174"/>
                <a:gd name="T57" fmla="*/ 1 h 351"/>
                <a:gd name="T58" fmla="*/ 1 w 174"/>
                <a:gd name="T59" fmla="*/ 1 h 351"/>
                <a:gd name="T60" fmla="*/ 1 w 174"/>
                <a:gd name="T61" fmla="*/ 1 h 351"/>
                <a:gd name="T62" fmla="*/ 1 w 174"/>
                <a:gd name="T63" fmla="*/ 1 h 351"/>
                <a:gd name="T64" fmla="*/ 0 w 174"/>
                <a:gd name="T65" fmla="*/ 1 h 351"/>
                <a:gd name="T66" fmla="*/ 1 w 174"/>
                <a:gd name="T67" fmla="*/ 1 h 351"/>
                <a:gd name="T68" fmla="*/ 1 w 174"/>
                <a:gd name="T69" fmla="*/ 1 h 351"/>
                <a:gd name="T70" fmla="*/ 1 w 174"/>
                <a:gd name="T71" fmla="*/ 1 h 351"/>
                <a:gd name="T72" fmla="*/ 1 w 174"/>
                <a:gd name="T73" fmla="*/ 1 h 351"/>
                <a:gd name="T74" fmla="*/ 1 w 174"/>
                <a:gd name="T75" fmla="*/ 0 h 351"/>
                <a:gd name="T76" fmla="*/ 1 w 174"/>
                <a:gd name="T77" fmla="*/ 1 h 351"/>
                <a:gd name="T78" fmla="*/ 1 w 174"/>
                <a:gd name="T79" fmla="*/ 1 h 351"/>
                <a:gd name="T80" fmla="*/ 1 w 174"/>
                <a:gd name="T81" fmla="*/ 1 h 351"/>
                <a:gd name="T82" fmla="*/ 1 w 174"/>
                <a:gd name="T83" fmla="*/ 1 h 351"/>
                <a:gd name="T84" fmla="*/ 1 w 174"/>
                <a:gd name="T85" fmla="*/ 1 h 351"/>
                <a:gd name="T86" fmla="*/ 1 w 174"/>
                <a:gd name="T87" fmla="*/ 1 h 351"/>
                <a:gd name="T88" fmla="*/ 1 w 174"/>
                <a:gd name="T89" fmla="*/ 1 h 351"/>
                <a:gd name="T90" fmla="*/ 1 w 174"/>
                <a:gd name="T91" fmla="*/ 1 h 351"/>
                <a:gd name="T92" fmla="*/ 1 w 174"/>
                <a:gd name="T93" fmla="*/ 1 h 351"/>
                <a:gd name="T94" fmla="*/ 1 w 174"/>
                <a:gd name="T95" fmla="*/ 1 h 3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1"/>
                <a:gd name="T146" fmla="*/ 174 w 174"/>
                <a:gd name="T147" fmla="*/ 351 h 3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1">
                  <a:moveTo>
                    <a:pt x="96" y="351"/>
                  </a:moveTo>
                  <a:lnTo>
                    <a:pt x="93" y="346"/>
                  </a:lnTo>
                  <a:lnTo>
                    <a:pt x="88" y="340"/>
                  </a:lnTo>
                  <a:lnTo>
                    <a:pt x="81" y="336"/>
                  </a:lnTo>
                  <a:lnTo>
                    <a:pt x="70" y="336"/>
                  </a:lnTo>
                  <a:lnTo>
                    <a:pt x="64" y="336"/>
                  </a:lnTo>
                  <a:lnTo>
                    <a:pt x="59" y="334"/>
                  </a:lnTo>
                  <a:lnTo>
                    <a:pt x="55" y="331"/>
                  </a:lnTo>
                  <a:lnTo>
                    <a:pt x="52" y="328"/>
                  </a:lnTo>
                  <a:lnTo>
                    <a:pt x="56" y="322"/>
                  </a:lnTo>
                  <a:lnTo>
                    <a:pt x="62" y="314"/>
                  </a:lnTo>
                  <a:lnTo>
                    <a:pt x="67" y="310"/>
                  </a:lnTo>
                  <a:lnTo>
                    <a:pt x="72" y="307"/>
                  </a:lnTo>
                  <a:lnTo>
                    <a:pt x="84" y="307"/>
                  </a:lnTo>
                  <a:lnTo>
                    <a:pt x="93" y="305"/>
                  </a:lnTo>
                  <a:lnTo>
                    <a:pt x="99" y="301"/>
                  </a:lnTo>
                  <a:lnTo>
                    <a:pt x="105" y="294"/>
                  </a:lnTo>
                  <a:lnTo>
                    <a:pt x="107" y="291"/>
                  </a:lnTo>
                  <a:lnTo>
                    <a:pt x="107" y="287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5" y="273"/>
                  </a:lnTo>
                  <a:lnTo>
                    <a:pt x="104" y="270"/>
                  </a:lnTo>
                  <a:lnTo>
                    <a:pt x="102" y="267"/>
                  </a:lnTo>
                  <a:lnTo>
                    <a:pt x="95" y="262"/>
                  </a:lnTo>
                  <a:lnTo>
                    <a:pt x="85" y="261"/>
                  </a:lnTo>
                  <a:lnTo>
                    <a:pt x="76" y="262"/>
                  </a:lnTo>
                  <a:lnTo>
                    <a:pt x="69" y="265"/>
                  </a:lnTo>
                  <a:lnTo>
                    <a:pt x="64" y="271"/>
                  </a:lnTo>
                  <a:lnTo>
                    <a:pt x="62" y="276"/>
                  </a:lnTo>
                  <a:lnTo>
                    <a:pt x="62" y="281"/>
                  </a:lnTo>
                  <a:lnTo>
                    <a:pt x="64" y="285"/>
                  </a:lnTo>
                  <a:lnTo>
                    <a:pt x="58" y="291"/>
                  </a:lnTo>
                  <a:lnTo>
                    <a:pt x="50" y="297"/>
                  </a:lnTo>
                  <a:lnTo>
                    <a:pt x="44" y="302"/>
                  </a:lnTo>
                  <a:lnTo>
                    <a:pt x="41" y="305"/>
                  </a:lnTo>
                  <a:lnTo>
                    <a:pt x="40" y="302"/>
                  </a:lnTo>
                  <a:lnTo>
                    <a:pt x="37" y="301"/>
                  </a:lnTo>
                  <a:lnTo>
                    <a:pt x="33" y="297"/>
                  </a:lnTo>
                  <a:lnTo>
                    <a:pt x="30" y="296"/>
                  </a:lnTo>
                  <a:lnTo>
                    <a:pt x="33" y="290"/>
                  </a:lnTo>
                  <a:lnTo>
                    <a:pt x="37" y="282"/>
                  </a:lnTo>
                  <a:lnTo>
                    <a:pt x="38" y="276"/>
                  </a:lnTo>
                  <a:lnTo>
                    <a:pt x="40" y="270"/>
                  </a:lnTo>
                  <a:lnTo>
                    <a:pt x="46" y="265"/>
                  </a:lnTo>
                  <a:lnTo>
                    <a:pt x="50" y="261"/>
                  </a:lnTo>
                  <a:lnTo>
                    <a:pt x="55" y="255"/>
                  </a:lnTo>
                  <a:lnTo>
                    <a:pt x="56" y="249"/>
                  </a:lnTo>
                  <a:lnTo>
                    <a:pt x="56" y="246"/>
                  </a:lnTo>
                  <a:lnTo>
                    <a:pt x="56" y="244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3" y="233"/>
                  </a:lnTo>
                  <a:lnTo>
                    <a:pt x="50" y="229"/>
                  </a:lnTo>
                  <a:lnTo>
                    <a:pt x="44" y="22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27" y="223"/>
                  </a:lnTo>
                  <a:lnTo>
                    <a:pt x="23" y="224"/>
                  </a:lnTo>
                  <a:lnTo>
                    <a:pt x="20" y="226"/>
                  </a:lnTo>
                  <a:lnTo>
                    <a:pt x="17" y="227"/>
                  </a:lnTo>
                  <a:lnTo>
                    <a:pt x="14" y="229"/>
                  </a:lnTo>
                  <a:lnTo>
                    <a:pt x="11" y="232"/>
                  </a:lnTo>
                  <a:lnTo>
                    <a:pt x="9" y="233"/>
                  </a:lnTo>
                  <a:lnTo>
                    <a:pt x="0" y="201"/>
                  </a:lnTo>
                  <a:lnTo>
                    <a:pt x="3" y="166"/>
                  </a:lnTo>
                  <a:lnTo>
                    <a:pt x="15" y="132"/>
                  </a:lnTo>
                  <a:lnTo>
                    <a:pt x="37" y="99"/>
                  </a:lnTo>
                  <a:lnTo>
                    <a:pt x="62" y="70"/>
                  </a:lnTo>
                  <a:lnTo>
                    <a:pt x="91" y="44"/>
                  </a:lnTo>
                  <a:lnTo>
                    <a:pt x="122" y="24"/>
                  </a:lnTo>
                  <a:lnTo>
                    <a:pt x="148" y="10"/>
                  </a:lnTo>
                  <a:lnTo>
                    <a:pt x="156" y="6"/>
                  </a:lnTo>
                  <a:lnTo>
                    <a:pt x="166" y="1"/>
                  </a:lnTo>
                  <a:lnTo>
                    <a:pt x="174" y="0"/>
                  </a:lnTo>
                  <a:lnTo>
                    <a:pt x="169" y="6"/>
                  </a:lnTo>
                  <a:lnTo>
                    <a:pt x="159" y="21"/>
                  </a:lnTo>
                  <a:lnTo>
                    <a:pt x="150" y="41"/>
                  </a:lnTo>
                  <a:lnTo>
                    <a:pt x="142" y="61"/>
                  </a:lnTo>
                  <a:lnTo>
                    <a:pt x="140" y="82"/>
                  </a:lnTo>
                  <a:lnTo>
                    <a:pt x="142" y="96"/>
                  </a:lnTo>
                  <a:lnTo>
                    <a:pt x="146" y="111"/>
                  </a:lnTo>
                  <a:lnTo>
                    <a:pt x="151" y="129"/>
                  </a:lnTo>
                  <a:lnTo>
                    <a:pt x="157" y="149"/>
                  </a:lnTo>
                  <a:lnTo>
                    <a:pt x="162" y="166"/>
                  </a:lnTo>
                  <a:lnTo>
                    <a:pt x="166" y="181"/>
                  </a:lnTo>
                  <a:lnTo>
                    <a:pt x="168" y="195"/>
                  </a:lnTo>
                  <a:lnTo>
                    <a:pt x="169" y="207"/>
                  </a:lnTo>
                  <a:lnTo>
                    <a:pt x="169" y="221"/>
                  </a:lnTo>
                  <a:lnTo>
                    <a:pt x="169" y="239"/>
                  </a:lnTo>
                  <a:lnTo>
                    <a:pt x="166" y="259"/>
                  </a:lnTo>
                  <a:lnTo>
                    <a:pt x="162" y="282"/>
                  </a:lnTo>
                  <a:lnTo>
                    <a:pt x="153" y="304"/>
                  </a:lnTo>
                  <a:lnTo>
                    <a:pt x="140" y="323"/>
                  </a:lnTo>
                  <a:lnTo>
                    <a:pt x="120" y="340"/>
                  </a:lnTo>
                  <a:lnTo>
                    <a:pt x="96" y="3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0" name="Freeform 291"/>
            <p:cNvSpPr>
              <a:spLocks/>
            </p:cNvSpPr>
            <p:nvPr/>
          </p:nvSpPr>
          <p:spPr bwMode="auto">
            <a:xfrm>
              <a:off x="660" y="491"/>
              <a:ext cx="425" cy="299"/>
            </a:xfrm>
            <a:custGeom>
              <a:avLst/>
              <a:gdLst>
                <a:gd name="T0" fmla="*/ 1 w 848"/>
                <a:gd name="T1" fmla="*/ 1 h 597"/>
                <a:gd name="T2" fmla="*/ 1 w 848"/>
                <a:gd name="T3" fmla="*/ 1 h 597"/>
                <a:gd name="T4" fmla="*/ 1 w 848"/>
                <a:gd name="T5" fmla="*/ 1 h 597"/>
                <a:gd name="T6" fmla="*/ 1 w 848"/>
                <a:gd name="T7" fmla="*/ 1 h 597"/>
                <a:gd name="T8" fmla="*/ 1 w 848"/>
                <a:gd name="T9" fmla="*/ 1 h 597"/>
                <a:gd name="T10" fmla="*/ 1 w 848"/>
                <a:gd name="T11" fmla="*/ 1 h 597"/>
                <a:gd name="T12" fmla="*/ 1 w 848"/>
                <a:gd name="T13" fmla="*/ 1 h 597"/>
                <a:gd name="T14" fmla="*/ 1 w 848"/>
                <a:gd name="T15" fmla="*/ 1 h 597"/>
                <a:gd name="T16" fmla="*/ 1 w 848"/>
                <a:gd name="T17" fmla="*/ 1 h 597"/>
                <a:gd name="T18" fmla="*/ 1 w 848"/>
                <a:gd name="T19" fmla="*/ 1 h 597"/>
                <a:gd name="T20" fmla="*/ 1 w 848"/>
                <a:gd name="T21" fmla="*/ 1 h 597"/>
                <a:gd name="T22" fmla="*/ 1 w 848"/>
                <a:gd name="T23" fmla="*/ 1 h 597"/>
                <a:gd name="T24" fmla="*/ 0 w 848"/>
                <a:gd name="T25" fmla="*/ 1 h 597"/>
                <a:gd name="T26" fmla="*/ 1 w 848"/>
                <a:gd name="T27" fmla="*/ 1 h 597"/>
                <a:gd name="T28" fmla="*/ 1 w 848"/>
                <a:gd name="T29" fmla="*/ 1 h 597"/>
                <a:gd name="T30" fmla="*/ 1 w 848"/>
                <a:gd name="T31" fmla="*/ 1 h 597"/>
                <a:gd name="T32" fmla="*/ 1 w 848"/>
                <a:gd name="T33" fmla="*/ 1 h 597"/>
                <a:gd name="T34" fmla="*/ 1 w 848"/>
                <a:gd name="T35" fmla="*/ 1 h 597"/>
                <a:gd name="T36" fmla="*/ 1 w 848"/>
                <a:gd name="T37" fmla="*/ 1 h 597"/>
                <a:gd name="T38" fmla="*/ 1 w 848"/>
                <a:gd name="T39" fmla="*/ 1 h 597"/>
                <a:gd name="T40" fmla="*/ 1 w 848"/>
                <a:gd name="T41" fmla="*/ 1 h 597"/>
                <a:gd name="T42" fmla="*/ 1 w 848"/>
                <a:gd name="T43" fmla="*/ 1 h 597"/>
                <a:gd name="T44" fmla="*/ 1 w 848"/>
                <a:gd name="T45" fmla="*/ 1 h 597"/>
                <a:gd name="T46" fmla="*/ 1 w 848"/>
                <a:gd name="T47" fmla="*/ 1 h 597"/>
                <a:gd name="T48" fmla="*/ 1 w 848"/>
                <a:gd name="T49" fmla="*/ 1 h 597"/>
                <a:gd name="T50" fmla="*/ 1 w 848"/>
                <a:gd name="T51" fmla="*/ 1 h 597"/>
                <a:gd name="T52" fmla="*/ 1 w 848"/>
                <a:gd name="T53" fmla="*/ 1 h 597"/>
                <a:gd name="T54" fmla="*/ 1 w 848"/>
                <a:gd name="T55" fmla="*/ 1 h 597"/>
                <a:gd name="T56" fmla="*/ 1 w 848"/>
                <a:gd name="T57" fmla="*/ 1 h 597"/>
                <a:gd name="T58" fmla="*/ 1 w 848"/>
                <a:gd name="T59" fmla="*/ 0 h 597"/>
                <a:gd name="T60" fmla="*/ 1 w 848"/>
                <a:gd name="T61" fmla="*/ 1 h 597"/>
                <a:gd name="T62" fmla="*/ 1 w 848"/>
                <a:gd name="T63" fmla="*/ 1 h 597"/>
                <a:gd name="T64" fmla="*/ 1 w 848"/>
                <a:gd name="T65" fmla="*/ 1 h 597"/>
                <a:gd name="T66" fmla="*/ 1 w 848"/>
                <a:gd name="T67" fmla="*/ 1 h 597"/>
                <a:gd name="T68" fmla="*/ 1 w 848"/>
                <a:gd name="T69" fmla="*/ 1 h 597"/>
                <a:gd name="T70" fmla="*/ 1 w 848"/>
                <a:gd name="T71" fmla="*/ 1 h 597"/>
                <a:gd name="T72" fmla="*/ 1 w 848"/>
                <a:gd name="T73" fmla="*/ 1 h 597"/>
                <a:gd name="T74" fmla="*/ 1 w 848"/>
                <a:gd name="T75" fmla="*/ 1 h 597"/>
                <a:gd name="T76" fmla="*/ 1 w 848"/>
                <a:gd name="T77" fmla="*/ 1 h 597"/>
                <a:gd name="T78" fmla="*/ 1 w 848"/>
                <a:gd name="T79" fmla="*/ 1 h 597"/>
                <a:gd name="T80" fmla="*/ 1 w 848"/>
                <a:gd name="T81" fmla="*/ 1 h 597"/>
                <a:gd name="T82" fmla="*/ 1 w 848"/>
                <a:gd name="T83" fmla="*/ 1 h 597"/>
                <a:gd name="T84" fmla="*/ 1 w 848"/>
                <a:gd name="T85" fmla="*/ 1 h 597"/>
                <a:gd name="T86" fmla="*/ 1 w 848"/>
                <a:gd name="T87" fmla="*/ 1 h 597"/>
                <a:gd name="T88" fmla="*/ 1 w 848"/>
                <a:gd name="T89" fmla="*/ 1 h 597"/>
                <a:gd name="T90" fmla="*/ 1 w 848"/>
                <a:gd name="T91" fmla="*/ 1 h 597"/>
                <a:gd name="T92" fmla="*/ 1 w 848"/>
                <a:gd name="T93" fmla="*/ 1 h 597"/>
                <a:gd name="T94" fmla="*/ 1 w 848"/>
                <a:gd name="T95" fmla="*/ 1 h 597"/>
                <a:gd name="T96" fmla="*/ 1 w 848"/>
                <a:gd name="T97" fmla="*/ 1 h 597"/>
                <a:gd name="T98" fmla="*/ 1 w 848"/>
                <a:gd name="T99" fmla="*/ 1 h 597"/>
                <a:gd name="T100" fmla="*/ 1 w 848"/>
                <a:gd name="T101" fmla="*/ 1 h 597"/>
                <a:gd name="T102" fmla="*/ 1 w 848"/>
                <a:gd name="T103" fmla="*/ 1 h 597"/>
                <a:gd name="T104" fmla="*/ 1 w 848"/>
                <a:gd name="T105" fmla="*/ 1 h 597"/>
                <a:gd name="T106" fmla="*/ 1 w 848"/>
                <a:gd name="T107" fmla="*/ 1 h 597"/>
                <a:gd name="T108" fmla="*/ 1 w 848"/>
                <a:gd name="T109" fmla="*/ 1 h 597"/>
                <a:gd name="T110" fmla="*/ 1 w 848"/>
                <a:gd name="T111" fmla="*/ 1 h 5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8"/>
                <a:gd name="T169" fmla="*/ 0 h 597"/>
                <a:gd name="T170" fmla="*/ 848 w 848"/>
                <a:gd name="T171" fmla="*/ 597 h 5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8" h="597">
                  <a:moveTo>
                    <a:pt x="404" y="353"/>
                  </a:moveTo>
                  <a:lnTo>
                    <a:pt x="413" y="396"/>
                  </a:lnTo>
                  <a:lnTo>
                    <a:pt x="413" y="439"/>
                  </a:lnTo>
                  <a:lnTo>
                    <a:pt x="406" y="478"/>
                  </a:lnTo>
                  <a:lnTo>
                    <a:pt x="392" y="509"/>
                  </a:lnTo>
                  <a:lnTo>
                    <a:pt x="377" y="532"/>
                  </a:lnTo>
                  <a:lnTo>
                    <a:pt x="364" y="553"/>
                  </a:lnTo>
                  <a:lnTo>
                    <a:pt x="355" y="573"/>
                  </a:lnTo>
                  <a:lnTo>
                    <a:pt x="348" y="597"/>
                  </a:lnTo>
                  <a:lnTo>
                    <a:pt x="346" y="590"/>
                  </a:lnTo>
                  <a:lnTo>
                    <a:pt x="342" y="578"/>
                  </a:lnTo>
                  <a:lnTo>
                    <a:pt x="335" y="564"/>
                  </a:lnTo>
                  <a:lnTo>
                    <a:pt x="328" y="550"/>
                  </a:lnTo>
                  <a:lnTo>
                    <a:pt x="319" y="535"/>
                  </a:lnTo>
                  <a:lnTo>
                    <a:pt x="308" y="521"/>
                  </a:lnTo>
                  <a:lnTo>
                    <a:pt x="297" y="507"/>
                  </a:lnTo>
                  <a:lnTo>
                    <a:pt x="287" y="498"/>
                  </a:lnTo>
                  <a:lnTo>
                    <a:pt x="274" y="489"/>
                  </a:lnTo>
                  <a:lnTo>
                    <a:pt x="265" y="478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39" y="423"/>
                  </a:lnTo>
                  <a:lnTo>
                    <a:pt x="236" y="391"/>
                  </a:lnTo>
                  <a:lnTo>
                    <a:pt x="238" y="362"/>
                  </a:lnTo>
                  <a:lnTo>
                    <a:pt x="241" y="341"/>
                  </a:lnTo>
                  <a:lnTo>
                    <a:pt x="245" y="330"/>
                  </a:lnTo>
                  <a:lnTo>
                    <a:pt x="252" y="318"/>
                  </a:lnTo>
                  <a:lnTo>
                    <a:pt x="258" y="306"/>
                  </a:lnTo>
                  <a:lnTo>
                    <a:pt x="267" y="295"/>
                  </a:lnTo>
                  <a:lnTo>
                    <a:pt x="276" y="283"/>
                  </a:lnTo>
                  <a:lnTo>
                    <a:pt x="285" y="269"/>
                  </a:lnTo>
                  <a:lnTo>
                    <a:pt x="293" y="255"/>
                  </a:lnTo>
                  <a:lnTo>
                    <a:pt x="300" y="241"/>
                  </a:lnTo>
                  <a:lnTo>
                    <a:pt x="303" y="232"/>
                  </a:lnTo>
                  <a:lnTo>
                    <a:pt x="305" y="222"/>
                  </a:lnTo>
                  <a:lnTo>
                    <a:pt x="303" y="214"/>
                  </a:lnTo>
                  <a:lnTo>
                    <a:pt x="300" y="212"/>
                  </a:lnTo>
                  <a:lnTo>
                    <a:pt x="293" y="217"/>
                  </a:lnTo>
                  <a:lnTo>
                    <a:pt x="288" y="225"/>
                  </a:lnTo>
                  <a:lnTo>
                    <a:pt x="285" y="234"/>
                  </a:lnTo>
                  <a:lnTo>
                    <a:pt x="282" y="241"/>
                  </a:lnTo>
                  <a:lnTo>
                    <a:pt x="279" y="254"/>
                  </a:lnTo>
                  <a:lnTo>
                    <a:pt x="274" y="266"/>
                  </a:lnTo>
                  <a:lnTo>
                    <a:pt x="268" y="277"/>
                  </a:lnTo>
                  <a:lnTo>
                    <a:pt x="262" y="287"/>
                  </a:lnTo>
                  <a:lnTo>
                    <a:pt x="248" y="307"/>
                  </a:lnTo>
                  <a:lnTo>
                    <a:pt x="232" y="324"/>
                  </a:lnTo>
                  <a:lnTo>
                    <a:pt x="213" y="339"/>
                  </a:lnTo>
                  <a:lnTo>
                    <a:pt x="195" y="350"/>
                  </a:lnTo>
                  <a:lnTo>
                    <a:pt x="175" y="358"/>
                  </a:lnTo>
                  <a:lnTo>
                    <a:pt x="155" y="364"/>
                  </a:lnTo>
                  <a:lnTo>
                    <a:pt x="137" y="367"/>
                  </a:lnTo>
                  <a:lnTo>
                    <a:pt x="119" y="367"/>
                  </a:lnTo>
                  <a:lnTo>
                    <a:pt x="113" y="365"/>
                  </a:lnTo>
                  <a:lnTo>
                    <a:pt x="107" y="364"/>
                  </a:lnTo>
                  <a:lnTo>
                    <a:pt x="100" y="364"/>
                  </a:lnTo>
                  <a:lnTo>
                    <a:pt x="96" y="362"/>
                  </a:lnTo>
                  <a:lnTo>
                    <a:pt x="85" y="358"/>
                  </a:lnTo>
                  <a:lnTo>
                    <a:pt x="74" y="353"/>
                  </a:lnTo>
                  <a:lnTo>
                    <a:pt x="64" y="348"/>
                  </a:lnTo>
                  <a:lnTo>
                    <a:pt x="53" y="342"/>
                  </a:lnTo>
                  <a:lnTo>
                    <a:pt x="42" y="338"/>
                  </a:lnTo>
                  <a:lnTo>
                    <a:pt x="29" y="332"/>
                  </a:lnTo>
                  <a:lnTo>
                    <a:pt x="15" y="326"/>
                  </a:lnTo>
                  <a:lnTo>
                    <a:pt x="0" y="319"/>
                  </a:lnTo>
                  <a:lnTo>
                    <a:pt x="9" y="316"/>
                  </a:lnTo>
                  <a:lnTo>
                    <a:pt x="18" y="313"/>
                  </a:lnTo>
                  <a:lnTo>
                    <a:pt x="30" y="310"/>
                  </a:lnTo>
                  <a:lnTo>
                    <a:pt x="42" y="306"/>
                  </a:lnTo>
                  <a:lnTo>
                    <a:pt x="53" y="300"/>
                  </a:lnTo>
                  <a:lnTo>
                    <a:pt x="64" y="293"/>
                  </a:lnTo>
                  <a:lnTo>
                    <a:pt x="73" y="284"/>
                  </a:lnTo>
                  <a:lnTo>
                    <a:pt x="79" y="275"/>
                  </a:lnTo>
                  <a:lnTo>
                    <a:pt x="88" y="260"/>
                  </a:lnTo>
                  <a:lnTo>
                    <a:pt x="99" y="243"/>
                  </a:lnTo>
                  <a:lnTo>
                    <a:pt x="114" y="226"/>
                  </a:lnTo>
                  <a:lnTo>
                    <a:pt x="131" y="209"/>
                  </a:lnTo>
                  <a:lnTo>
                    <a:pt x="149" y="197"/>
                  </a:lnTo>
                  <a:lnTo>
                    <a:pt x="169" y="188"/>
                  </a:lnTo>
                  <a:lnTo>
                    <a:pt x="192" y="183"/>
                  </a:lnTo>
                  <a:lnTo>
                    <a:pt x="213" y="187"/>
                  </a:lnTo>
                  <a:lnTo>
                    <a:pt x="223" y="191"/>
                  </a:lnTo>
                  <a:lnTo>
                    <a:pt x="233" y="191"/>
                  </a:lnTo>
                  <a:lnTo>
                    <a:pt x="242" y="190"/>
                  </a:lnTo>
                  <a:lnTo>
                    <a:pt x="248" y="185"/>
                  </a:lnTo>
                  <a:lnTo>
                    <a:pt x="253" y="182"/>
                  </a:lnTo>
                  <a:lnTo>
                    <a:pt x="258" y="182"/>
                  </a:lnTo>
                  <a:lnTo>
                    <a:pt x="262" y="182"/>
                  </a:lnTo>
                  <a:lnTo>
                    <a:pt x="267" y="183"/>
                  </a:lnTo>
                  <a:lnTo>
                    <a:pt x="259" y="190"/>
                  </a:lnTo>
                  <a:lnTo>
                    <a:pt x="253" y="199"/>
                  </a:lnTo>
                  <a:lnTo>
                    <a:pt x="247" y="208"/>
                  </a:lnTo>
                  <a:lnTo>
                    <a:pt x="245" y="217"/>
                  </a:lnTo>
                  <a:lnTo>
                    <a:pt x="245" y="219"/>
                  </a:lnTo>
                  <a:lnTo>
                    <a:pt x="247" y="222"/>
                  </a:lnTo>
                  <a:lnTo>
                    <a:pt x="247" y="223"/>
                  </a:lnTo>
                  <a:lnTo>
                    <a:pt x="248" y="225"/>
                  </a:lnTo>
                  <a:lnTo>
                    <a:pt x="250" y="226"/>
                  </a:lnTo>
                  <a:lnTo>
                    <a:pt x="253" y="228"/>
                  </a:lnTo>
                  <a:lnTo>
                    <a:pt x="255" y="228"/>
                  </a:lnTo>
                  <a:lnTo>
                    <a:pt x="256" y="229"/>
                  </a:lnTo>
                  <a:lnTo>
                    <a:pt x="264" y="231"/>
                  </a:lnTo>
                  <a:lnTo>
                    <a:pt x="273" y="229"/>
                  </a:lnTo>
                  <a:lnTo>
                    <a:pt x="279" y="226"/>
                  </a:lnTo>
                  <a:lnTo>
                    <a:pt x="285" y="222"/>
                  </a:lnTo>
                  <a:lnTo>
                    <a:pt x="288" y="212"/>
                  </a:lnTo>
                  <a:lnTo>
                    <a:pt x="290" y="203"/>
                  </a:lnTo>
                  <a:lnTo>
                    <a:pt x="287" y="196"/>
                  </a:lnTo>
                  <a:lnTo>
                    <a:pt x="284" y="188"/>
                  </a:lnTo>
                  <a:lnTo>
                    <a:pt x="281" y="183"/>
                  </a:lnTo>
                  <a:lnTo>
                    <a:pt x="281" y="180"/>
                  </a:lnTo>
                  <a:lnTo>
                    <a:pt x="284" y="179"/>
                  </a:lnTo>
                  <a:lnTo>
                    <a:pt x="287" y="177"/>
                  </a:lnTo>
                  <a:lnTo>
                    <a:pt x="288" y="179"/>
                  </a:lnTo>
                  <a:lnTo>
                    <a:pt x="290" y="182"/>
                  </a:lnTo>
                  <a:lnTo>
                    <a:pt x="291" y="187"/>
                  </a:lnTo>
                  <a:lnTo>
                    <a:pt x="293" y="193"/>
                  </a:lnTo>
                  <a:lnTo>
                    <a:pt x="294" y="199"/>
                  </a:lnTo>
                  <a:lnTo>
                    <a:pt x="300" y="205"/>
                  </a:lnTo>
                  <a:lnTo>
                    <a:pt x="308" y="205"/>
                  </a:lnTo>
                  <a:lnTo>
                    <a:pt x="320" y="199"/>
                  </a:lnTo>
                  <a:lnTo>
                    <a:pt x="325" y="203"/>
                  </a:lnTo>
                  <a:lnTo>
                    <a:pt x="331" y="206"/>
                  </a:lnTo>
                  <a:lnTo>
                    <a:pt x="339" y="209"/>
                  </a:lnTo>
                  <a:lnTo>
                    <a:pt x="346" y="209"/>
                  </a:lnTo>
                  <a:lnTo>
                    <a:pt x="352" y="208"/>
                  </a:lnTo>
                  <a:lnTo>
                    <a:pt x="360" y="205"/>
                  </a:lnTo>
                  <a:lnTo>
                    <a:pt x="366" y="197"/>
                  </a:lnTo>
                  <a:lnTo>
                    <a:pt x="371" y="188"/>
                  </a:lnTo>
                  <a:lnTo>
                    <a:pt x="375" y="187"/>
                  </a:lnTo>
                  <a:lnTo>
                    <a:pt x="381" y="183"/>
                  </a:lnTo>
                  <a:lnTo>
                    <a:pt x="387" y="182"/>
                  </a:lnTo>
                  <a:lnTo>
                    <a:pt x="393" y="180"/>
                  </a:lnTo>
                  <a:lnTo>
                    <a:pt x="401" y="179"/>
                  </a:lnTo>
                  <a:lnTo>
                    <a:pt x="409" y="177"/>
                  </a:lnTo>
                  <a:lnTo>
                    <a:pt x="415" y="176"/>
                  </a:lnTo>
                  <a:lnTo>
                    <a:pt x="423" y="174"/>
                  </a:lnTo>
                  <a:lnTo>
                    <a:pt x="435" y="167"/>
                  </a:lnTo>
                  <a:lnTo>
                    <a:pt x="445" y="151"/>
                  </a:lnTo>
                  <a:lnTo>
                    <a:pt x="455" y="127"/>
                  </a:lnTo>
                  <a:lnTo>
                    <a:pt x="465" y="96"/>
                  </a:lnTo>
                  <a:lnTo>
                    <a:pt x="482" y="61"/>
                  </a:lnTo>
                  <a:lnTo>
                    <a:pt x="505" y="37"/>
                  </a:lnTo>
                  <a:lnTo>
                    <a:pt x="529" y="20"/>
                  </a:lnTo>
                  <a:lnTo>
                    <a:pt x="555" y="9"/>
                  </a:lnTo>
                  <a:lnTo>
                    <a:pt x="580" y="3"/>
                  </a:lnTo>
                  <a:lnTo>
                    <a:pt x="601" y="0"/>
                  </a:lnTo>
                  <a:lnTo>
                    <a:pt x="618" y="0"/>
                  </a:lnTo>
                  <a:lnTo>
                    <a:pt x="627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6" y="3"/>
                  </a:lnTo>
                  <a:lnTo>
                    <a:pt x="670" y="5"/>
                  </a:lnTo>
                  <a:lnTo>
                    <a:pt x="685" y="9"/>
                  </a:lnTo>
                  <a:lnTo>
                    <a:pt x="699" y="12"/>
                  </a:lnTo>
                  <a:lnTo>
                    <a:pt x="714" y="18"/>
                  </a:lnTo>
                  <a:lnTo>
                    <a:pt x="726" y="25"/>
                  </a:lnTo>
                  <a:lnTo>
                    <a:pt x="738" y="31"/>
                  </a:lnTo>
                  <a:lnTo>
                    <a:pt x="752" y="35"/>
                  </a:lnTo>
                  <a:lnTo>
                    <a:pt x="767" y="38"/>
                  </a:lnTo>
                  <a:lnTo>
                    <a:pt x="781" y="41"/>
                  </a:lnTo>
                  <a:lnTo>
                    <a:pt x="796" y="43"/>
                  </a:lnTo>
                  <a:lnTo>
                    <a:pt x="810" y="43"/>
                  </a:lnTo>
                  <a:lnTo>
                    <a:pt x="822" y="43"/>
                  </a:lnTo>
                  <a:lnTo>
                    <a:pt x="835" y="41"/>
                  </a:lnTo>
                  <a:lnTo>
                    <a:pt x="848" y="41"/>
                  </a:lnTo>
                  <a:lnTo>
                    <a:pt x="848" y="46"/>
                  </a:lnTo>
                  <a:lnTo>
                    <a:pt x="842" y="52"/>
                  </a:lnTo>
                  <a:lnTo>
                    <a:pt x="836" y="58"/>
                  </a:lnTo>
                  <a:lnTo>
                    <a:pt x="824" y="75"/>
                  </a:lnTo>
                  <a:lnTo>
                    <a:pt x="809" y="96"/>
                  </a:lnTo>
                  <a:lnTo>
                    <a:pt x="790" y="121"/>
                  </a:lnTo>
                  <a:lnTo>
                    <a:pt x="772" y="144"/>
                  </a:lnTo>
                  <a:lnTo>
                    <a:pt x="752" y="167"/>
                  </a:lnTo>
                  <a:lnTo>
                    <a:pt x="732" y="187"/>
                  </a:lnTo>
                  <a:lnTo>
                    <a:pt x="713" y="202"/>
                  </a:lnTo>
                  <a:lnTo>
                    <a:pt x="694" y="209"/>
                  </a:lnTo>
                  <a:lnTo>
                    <a:pt x="682" y="212"/>
                  </a:lnTo>
                  <a:lnTo>
                    <a:pt x="668" y="219"/>
                  </a:lnTo>
                  <a:lnTo>
                    <a:pt x="651" y="223"/>
                  </a:lnTo>
                  <a:lnTo>
                    <a:pt x="633" y="229"/>
                  </a:lnTo>
                  <a:lnTo>
                    <a:pt x="613" y="235"/>
                  </a:lnTo>
                  <a:lnTo>
                    <a:pt x="595" y="240"/>
                  </a:lnTo>
                  <a:lnTo>
                    <a:pt x="578" y="243"/>
                  </a:lnTo>
                  <a:lnTo>
                    <a:pt x="563" y="245"/>
                  </a:lnTo>
                  <a:lnTo>
                    <a:pt x="549" y="243"/>
                  </a:lnTo>
                  <a:lnTo>
                    <a:pt x="532" y="240"/>
                  </a:lnTo>
                  <a:lnTo>
                    <a:pt x="514" y="235"/>
                  </a:lnTo>
                  <a:lnTo>
                    <a:pt x="497" y="229"/>
                  </a:lnTo>
                  <a:lnTo>
                    <a:pt x="482" y="225"/>
                  </a:lnTo>
                  <a:lnTo>
                    <a:pt x="468" y="219"/>
                  </a:lnTo>
                  <a:lnTo>
                    <a:pt x="458" y="214"/>
                  </a:lnTo>
                  <a:lnTo>
                    <a:pt x="452" y="211"/>
                  </a:lnTo>
                  <a:lnTo>
                    <a:pt x="445" y="206"/>
                  </a:lnTo>
                  <a:lnTo>
                    <a:pt x="439" y="202"/>
                  </a:lnTo>
                  <a:lnTo>
                    <a:pt x="432" y="197"/>
                  </a:lnTo>
                  <a:lnTo>
                    <a:pt x="426" y="193"/>
                  </a:lnTo>
                  <a:lnTo>
                    <a:pt x="421" y="191"/>
                  </a:lnTo>
                  <a:lnTo>
                    <a:pt x="415" y="191"/>
                  </a:lnTo>
                  <a:lnTo>
                    <a:pt x="409" y="193"/>
                  </a:lnTo>
                  <a:lnTo>
                    <a:pt x="401" y="193"/>
                  </a:lnTo>
                  <a:lnTo>
                    <a:pt x="392" y="196"/>
                  </a:lnTo>
                  <a:lnTo>
                    <a:pt x="386" y="197"/>
                  </a:lnTo>
                  <a:lnTo>
                    <a:pt x="380" y="199"/>
                  </a:lnTo>
                  <a:lnTo>
                    <a:pt x="375" y="202"/>
                  </a:lnTo>
                  <a:lnTo>
                    <a:pt x="371" y="206"/>
                  </a:lnTo>
                  <a:lnTo>
                    <a:pt x="369" y="209"/>
                  </a:lnTo>
                  <a:lnTo>
                    <a:pt x="371" y="212"/>
                  </a:lnTo>
                  <a:lnTo>
                    <a:pt x="375" y="216"/>
                  </a:lnTo>
                  <a:lnTo>
                    <a:pt x="378" y="217"/>
                  </a:lnTo>
                  <a:lnTo>
                    <a:pt x="384" y="217"/>
                  </a:lnTo>
                  <a:lnTo>
                    <a:pt x="390" y="217"/>
                  </a:lnTo>
                  <a:lnTo>
                    <a:pt x="398" y="217"/>
                  </a:lnTo>
                  <a:lnTo>
                    <a:pt x="407" y="216"/>
                  </a:lnTo>
                  <a:lnTo>
                    <a:pt x="415" y="216"/>
                  </a:lnTo>
                  <a:lnTo>
                    <a:pt x="424" y="214"/>
                  </a:lnTo>
                  <a:lnTo>
                    <a:pt x="433" y="212"/>
                  </a:lnTo>
                  <a:lnTo>
                    <a:pt x="441" y="211"/>
                  </a:lnTo>
                  <a:lnTo>
                    <a:pt x="450" y="211"/>
                  </a:lnTo>
                  <a:lnTo>
                    <a:pt x="459" y="212"/>
                  </a:lnTo>
                  <a:lnTo>
                    <a:pt x="470" y="214"/>
                  </a:lnTo>
                  <a:lnTo>
                    <a:pt x="484" y="217"/>
                  </a:lnTo>
                  <a:lnTo>
                    <a:pt x="499" y="223"/>
                  </a:lnTo>
                  <a:lnTo>
                    <a:pt x="519" y="231"/>
                  </a:lnTo>
                  <a:lnTo>
                    <a:pt x="542" y="241"/>
                  </a:lnTo>
                  <a:lnTo>
                    <a:pt x="560" y="252"/>
                  </a:lnTo>
                  <a:lnTo>
                    <a:pt x="577" y="267"/>
                  </a:lnTo>
                  <a:lnTo>
                    <a:pt x="590" y="286"/>
                  </a:lnTo>
                  <a:lnTo>
                    <a:pt x="604" y="306"/>
                  </a:lnTo>
                  <a:lnTo>
                    <a:pt x="615" y="329"/>
                  </a:lnTo>
                  <a:lnTo>
                    <a:pt x="624" y="353"/>
                  </a:lnTo>
                  <a:lnTo>
                    <a:pt x="630" y="377"/>
                  </a:lnTo>
                  <a:lnTo>
                    <a:pt x="635" y="402"/>
                  </a:lnTo>
                  <a:lnTo>
                    <a:pt x="636" y="419"/>
                  </a:lnTo>
                  <a:lnTo>
                    <a:pt x="638" y="436"/>
                  </a:lnTo>
                  <a:lnTo>
                    <a:pt x="638" y="451"/>
                  </a:lnTo>
                  <a:lnTo>
                    <a:pt x="636" y="466"/>
                  </a:lnTo>
                  <a:lnTo>
                    <a:pt x="626" y="454"/>
                  </a:lnTo>
                  <a:lnTo>
                    <a:pt x="612" y="445"/>
                  </a:lnTo>
                  <a:lnTo>
                    <a:pt x="593" y="434"/>
                  </a:lnTo>
                  <a:lnTo>
                    <a:pt x="574" y="426"/>
                  </a:lnTo>
                  <a:lnTo>
                    <a:pt x="552" y="420"/>
                  </a:lnTo>
                  <a:lnTo>
                    <a:pt x="531" y="414"/>
                  </a:lnTo>
                  <a:lnTo>
                    <a:pt x="511" y="410"/>
                  </a:lnTo>
                  <a:lnTo>
                    <a:pt x="494" y="406"/>
                  </a:lnTo>
                  <a:lnTo>
                    <a:pt x="484" y="405"/>
                  </a:lnTo>
                  <a:lnTo>
                    <a:pt x="470" y="402"/>
                  </a:lnTo>
                  <a:lnTo>
                    <a:pt x="458" y="399"/>
                  </a:lnTo>
                  <a:lnTo>
                    <a:pt x="444" y="394"/>
                  </a:lnTo>
                  <a:lnTo>
                    <a:pt x="432" y="387"/>
                  </a:lnTo>
                  <a:lnTo>
                    <a:pt x="419" y="377"/>
                  </a:lnTo>
                  <a:lnTo>
                    <a:pt x="410" y="365"/>
                  </a:lnTo>
                  <a:lnTo>
                    <a:pt x="403" y="350"/>
                  </a:lnTo>
                  <a:lnTo>
                    <a:pt x="393" y="327"/>
                  </a:lnTo>
                  <a:lnTo>
                    <a:pt x="383" y="310"/>
                  </a:lnTo>
                  <a:lnTo>
                    <a:pt x="377" y="290"/>
                  </a:lnTo>
                  <a:lnTo>
                    <a:pt x="377" y="263"/>
                  </a:lnTo>
                  <a:lnTo>
                    <a:pt x="377" y="255"/>
                  </a:lnTo>
                  <a:lnTo>
                    <a:pt x="372" y="248"/>
                  </a:lnTo>
                  <a:lnTo>
                    <a:pt x="368" y="240"/>
                  </a:lnTo>
                  <a:lnTo>
                    <a:pt x="360" y="234"/>
                  </a:lnTo>
                  <a:lnTo>
                    <a:pt x="352" y="228"/>
                  </a:lnTo>
                  <a:lnTo>
                    <a:pt x="345" y="223"/>
                  </a:lnTo>
                  <a:lnTo>
                    <a:pt x="339" y="219"/>
                  </a:lnTo>
                  <a:lnTo>
                    <a:pt x="332" y="216"/>
                  </a:lnTo>
                  <a:lnTo>
                    <a:pt x="325" y="212"/>
                  </a:lnTo>
                  <a:lnTo>
                    <a:pt x="319" y="211"/>
                  </a:lnTo>
                  <a:lnTo>
                    <a:pt x="314" y="211"/>
                  </a:lnTo>
                  <a:lnTo>
                    <a:pt x="313" y="216"/>
                  </a:lnTo>
                  <a:lnTo>
                    <a:pt x="314" y="222"/>
                  </a:lnTo>
                  <a:lnTo>
                    <a:pt x="314" y="228"/>
                  </a:lnTo>
                  <a:lnTo>
                    <a:pt x="316" y="235"/>
                  </a:lnTo>
                  <a:lnTo>
                    <a:pt x="319" y="241"/>
                  </a:lnTo>
                  <a:lnTo>
                    <a:pt x="323" y="246"/>
                  </a:lnTo>
                  <a:lnTo>
                    <a:pt x="332" y="254"/>
                  </a:lnTo>
                  <a:lnTo>
                    <a:pt x="343" y="264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4" y="310"/>
                  </a:lnTo>
                  <a:lnTo>
                    <a:pt x="395" y="330"/>
                  </a:lnTo>
                  <a:lnTo>
                    <a:pt x="404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1" name="Freeform 292"/>
            <p:cNvSpPr>
              <a:spLocks/>
            </p:cNvSpPr>
            <p:nvPr/>
          </p:nvSpPr>
          <p:spPr bwMode="auto">
            <a:xfrm>
              <a:off x="667" y="447"/>
              <a:ext cx="128" cy="130"/>
            </a:xfrm>
            <a:custGeom>
              <a:avLst/>
              <a:gdLst>
                <a:gd name="T0" fmla="*/ 1 w 255"/>
                <a:gd name="T1" fmla="*/ 1 h 259"/>
                <a:gd name="T2" fmla="*/ 1 w 255"/>
                <a:gd name="T3" fmla="*/ 1 h 259"/>
                <a:gd name="T4" fmla="*/ 1 w 255"/>
                <a:gd name="T5" fmla="*/ 1 h 259"/>
                <a:gd name="T6" fmla="*/ 1 w 255"/>
                <a:gd name="T7" fmla="*/ 1 h 259"/>
                <a:gd name="T8" fmla="*/ 1 w 255"/>
                <a:gd name="T9" fmla="*/ 1 h 259"/>
                <a:gd name="T10" fmla="*/ 1 w 255"/>
                <a:gd name="T11" fmla="*/ 1 h 259"/>
                <a:gd name="T12" fmla="*/ 1 w 255"/>
                <a:gd name="T13" fmla="*/ 1 h 259"/>
                <a:gd name="T14" fmla="*/ 1 w 255"/>
                <a:gd name="T15" fmla="*/ 1 h 259"/>
                <a:gd name="T16" fmla="*/ 1 w 255"/>
                <a:gd name="T17" fmla="*/ 1 h 259"/>
                <a:gd name="T18" fmla="*/ 1 w 255"/>
                <a:gd name="T19" fmla="*/ 1 h 259"/>
                <a:gd name="T20" fmla="*/ 1 w 255"/>
                <a:gd name="T21" fmla="*/ 1 h 259"/>
                <a:gd name="T22" fmla="*/ 1 w 255"/>
                <a:gd name="T23" fmla="*/ 1 h 259"/>
                <a:gd name="T24" fmla="*/ 1 w 255"/>
                <a:gd name="T25" fmla="*/ 1 h 259"/>
                <a:gd name="T26" fmla="*/ 1 w 255"/>
                <a:gd name="T27" fmla="*/ 1 h 259"/>
                <a:gd name="T28" fmla="*/ 1 w 255"/>
                <a:gd name="T29" fmla="*/ 1 h 259"/>
                <a:gd name="T30" fmla="*/ 1 w 255"/>
                <a:gd name="T31" fmla="*/ 1 h 259"/>
                <a:gd name="T32" fmla="*/ 1 w 255"/>
                <a:gd name="T33" fmla="*/ 1 h 259"/>
                <a:gd name="T34" fmla="*/ 1 w 255"/>
                <a:gd name="T35" fmla="*/ 1 h 259"/>
                <a:gd name="T36" fmla="*/ 1 w 255"/>
                <a:gd name="T37" fmla="*/ 1 h 259"/>
                <a:gd name="T38" fmla="*/ 1 w 255"/>
                <a:gd name="T39" fmla="*/ 1 h 259"/>
                <a:gd name="T40" fmla="*/ 1 w 255"/>
                <a:gd name="T41" fmla="*/ 1 h 259"/>
                <a:gd name="T42" fmla="*/ 1 w 255"/>
                <a:gd name="T43" fmla="*/ 1 h 259"/>
                <a:gd name="T44" fmla="*/ 1 w 255"/>
                <a:gd name="T45" fmla="*/ 1 h 259"/>
                <a:gd name="T46" fmla="*/ 1 w 255"/>
                <a:gd name="T47" fmla="*/ 1 h 259"/>
                <a:gd name="T48" fmla="*/ 1 w 255"/>
                <a:gd name="T49" fmla="*/ 1 h 259"/>
                <a:gd name="T50" fmla="*/ 1 w 255"/>
                <a:gd name="T51" fmla="*/ 1 h 259"/>
                <a:gd name="T52" fmla="*/ 1 w 255"/>
                <a:gd name="T53" fmla="*/ 1 h 259"/>
                <a:gd name="T54" fmla="*/ 1 w 255"/>
                <a:gd name="T55" fmla="*/ 1 h 259"/>
                <a:gd name="T56" fmla="*/ 1 w 255"/>
                <a:gd name="T57" fmla="*/ 1 h 259"/>
                <a:gd name="T58" fmla="*/ 1 w 255"/>
                <a:gd name="T59" fmla="*/ 1 h 259"/>
                <a:gd name="T60" fmla="*/ 1 w 255"/>
                <a:gd name="T61" fmla="*/ 1 h 259"/>
                <a:gd name="T62" fmla="*/ 1 w 255"/>
                <a:gd name="T63" fmla="*/ 1 h 259"/>
                <a:gd name="T64" fmla="*/ 1 w 255"/>
                <a:gd name="T65" fmla="*/ 1 h 259"/>
                <a:gd name="T66" fmla="*/ 1 w 255"/>
                <a:gd name="T67" fmla="*/ 1 h 2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59"/>
                <a:gd name="T104" fmla="*/ 255 w 255"/>
                <a:gd name="T105" fmla="*/ 259 h 2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59">
                  <a:moveTo>
                    <a:pt x="194" y="259"/>
                  </a:moveTo>
                  <a:lnTo>
                    <a:pt x="194" y="250"/>
                  </a:lnTo>
                  <a:lnTo>
                    <a:pt x="197" y="241"/>
                  </a:lnTo>
                  <a:lnTo>
                    <a:pt x="203" y="235"/>
                  </a:lnTo>
                  <a:lnTo>
                    <a:pt x="211" y="232"/>
                  </a:lnTo>
                  <a:lnTo>
                    <a:pt x="219" y="232"/>
                  </a:lnTo>
                  <a:lnTo>
                    <a:pt x="225" y="233"/>
                  </a:lnTo>
                  <a:lnTo>
                    <a:pt x="229" y="236"/>
                  </a:lnTo>
                  <a:lnTo>
                    <a:pt x="231" y="239"/>
                  </a:lnTo>
                  <a:lnTo>
                    <a:pt x="232" y="241"/>
                  </a:lnTo>
                  <a:lnTo>
                    <a:pt x="235" y="242"/>
                  </a:lnTo>
                  <a:lnTo>
                    <a:pt x="240" y="242"/>
                  </a:lnTo>
                  <a:lnTo>
                    <a:pt x="246" y="244"/>
                  </a:lnTo>
                  <a:lnTo>
                    <a:pt x="252" y="245"/>
                  </a:lnTo>
                  <a:lnTo>
                    <a:pt x="255" y="245"/>
                  </a:lnTo>
                  <a:lnTo>
                    <a:pt x="255" y="244"/>
                  </a:lnTo>
                  <a:lnTo>
                    <a:pt x="254" y="241"/>
                  </a:lnTo>
                  <a:lnTo>
                    <a:pt x="251" y="236"/>
                  </a:lnTo>
                  <a:lnTo>
                    <a:pt x="246" y="232"/>
                  </a:lnTo>
                  <a:lnTo>
                    <a:pt x="242" y="229"/>
                  </a:lnTo>
                  <a:lnTo>
                    <a:pt x="237" y="224"/>
                  </a:lnTo>
                  <a:lnTo>
                    <a:pt x="234" y="227"/>
                  </a:lnTo>
                  <a:lnTo>
                    <a:pt x="228" y="229"/>
                  </a:lnTo>
                  <a:lnTo>
                    <a:pt x="222" y="227"/>
                  </a:lnTo>
                  <a:lnTo>
                    <a:pt x="216" y="224"/>
                  </a:lnTo>
                  <a:lnTo>
                    <a:pt x="213" y="218"/>
                  </a:lnTo>
                  <a:lnTo>
                    <a:pt x="210" y="212"/>
                  </a:lnTo>
                  <a:lnTo>
                    <a:pt x="210" y="206"/>
                  </a:lnTo>
                  <a:lnTo>
                    <a:pt x="210" y="201"/>
                  </a:lnTo>
                  <a:lnTo>
                    <a:pt x="210" y="198"/>
                  </a:lnTo>
                  <a:lnTo>
                    <a:pt x="211" y="195"/>
                  </a:lnTo>
                  <a:lnTo>
                    <a:pt x="214" y="194"/>
                  </a:lnTo>
                  <a:lnTo>
                    <a:pt x="216" y="190"/>
                  </a:lnTo>
                  <a:lnTo>
                    <a:pt x="220" y="186"/>
                  </a:lnTo>
                  <a:lnTo>
                    <a:pt x="226" y="183"/>
                  </a:lnTo>
                  <a:lnTo>
                    <a:pt x="232" y="181"/>
                  </a:lnTo>
                  <a:lnTo>
                    <a:pt x="237" y="181"/>
                  </a:lnTo>
                  <a:lnTo>
                    <a:pt x="243" y="155"/>
                  </a:lnTo>
                  <a:lnTo>
                    <a:pt x="242" y="129"/>
                  </a:lnTo>
                  <a:lnTo>
                    <a:pt x="234" y="106"/>
                  </a:lnTo>
                  <a:lnTo>
                    <a:pt x="222" y="84"/>
                  </a:lnTo>
                  <a:lnTo>
                    <a:pt x="202" y="65"/>
                  </a:lnTo>
                  <a:lnTo>
                    <a:pt x="176" y="48"/>
                  </a:lnTo>
                  <a:lnTo>
                    <a:pt x="142" y="36"/>
                  </a:lnTo>
                  <a:lnTo>
                    <a:pt x="104" y="27"/>
                  </a:lnTo>
                  <a:lnTo>
                    <a:pt x="89" y="25"/>
                  </a:lnTo>
                  <a:lnTo>
                    <a:pt x="74" y="21"/>
                  </a:lnTo>
                  <a:lnTo>
                    <a:pt x="58" y="18"/>
                  </a:lnTo>
                  <a:lnTo>
                    <a:pt x="43" y="13"/>
                  </a:lnTo>
                  <a:lnTo>
                    <a:pt x="29" y="10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17" y="27"/>
                  </a:lnTo>
                  <a:lnTo>
                    <a:pt x="25" y="44"/>
                  </a:lnTo>
                  <a:lnTo>
                    <a:pt x="32" y="61"/>
                  </a:lnTo>
                  <a:lnTo>
                    <a:pt x="37" y="79"/>
                  </a:lnTo>
                  <a:lnTo>
                    <a:pt x="42" y="96"/>
                  </a:lnTo>
                  <a:lnTo>
                    <a:pt x="46" y="113"/>
                  </a:lnTo>
                  <a:lnTo>
                    <a:pt x="49" y="128"/>
                  </a:lnTo>
                  <a:lnTo>
                    <a:pt x="54" y="145"/>
                  </a:lnTo>
                  <a:lnTo>
                    <a:pt x="60" y="163"/>
                  </a:lnTo>
                  <a:lnTo>
                    <a:pt x="71" y="184"/>
                  </a:lnTo>
                  <a:lnTo>
                    <a:pt x="86" y="207"/>
                  </a:lnTo>
                  <a:lnTo>
                    <a:pt x="104" y="227"/>
                  </a:lnTo>
                  <a:lnTo>
                    <a:pt x="129" y="244"/>
                  </a:lnTo>
                  <a:lnTo>
                    <a:pt x="158" y="255"/>
                  </a:lnTo>
                  <a:lnTo>
                    <a:pt x="194" y="259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2" name="Freeform 293"/>
            <p:cNvSpPr>
              <a:spLocks/>
            </p:cNvSpPr>
            <p:nvPr/>
          </p:nvSpPr>
          <p:spPr bwMode="auto">
            <a:xfrm>
              <a:off x="805" y="524"/>
              <a:ext cx="13" cy="14"/>
            </a:xfrm>
            <a:custGeom>
              <a:avLst/>
              <a:gdLst>
                <a:gd name="T0" fmla="*/ 0 w 28"/>
                <a:gd name="T1" fmla="*/ 1 h 27"/>
                <a:gd name="T2" fmla="*/ 0 w 28"/>
                <a:gd name="T3" fmla="*/ 1 h 27"/>
                <a:gd name="T4" fmla="*/ 0 w 28"/>
                <a:gd name="T5" fmla="*/ 1 h 27"/>
                <a:gd name="T6" fmla="*/ 0 w 28"/>
                <a:gd name="T7" fmla="*/ 0 h 27"/>
                <a:gd name="T8" fmla="*/ 0 w 28"/>
                <a:gd name="T9" fmla="*/ 0 h 27"/>
                <a:gd name="T10" fmla="*/ 0 w 28"/>
                <a:gd name="T11" fmla="*/ 1 h 27"/>
                <a:gd name="T12" fmla="*/ 0 w 28"/>
                <a:gd name="T13" fmla="*/ 1 h 27"/>
                <a:gd name="T14" fmla="*/ 0 w 28"/>
                <a:gd name="T15" fmla="*/ 1 h 27"/>
                <a:gd name="T16" fmla="*/ 0 w 28"/>
                <a:gd name="T17" fmla="*/ 1 h 27"/>
                <a:gd name="T18" fmla="*/ 0 w 28"/>
                <a:gd name="T19" fmla="*/ 1 h 27"/>
                <a:gd name="T20" fmla="*/ 0 w 28"/>
                <a:gd name="T21" fmla="*/ 1 h 27"/>
                <a:gd name="T22" fmla="*/ 0 w 28"/>
                <a:gd name="T23" fmla="*/ 1 h 27"/>
                <a:gd name="T24" fmla="*/ 0 w 28"/>
                <a:gd name="T25" fmla="*/ 1 h 27"/>
                <a:gd name="T26" fmla="*/ 0 w 28"/>
                <a:gd name="T27" fmla="*/ 1 h 27"/>
                <a:gd name="T28" fmla="*/ 0 w 28"/>
                <a:gd name="T29" fmla="*/ 1 h 27"/>
                <a:gd name="T30" fmla="*/ 0 w 28"/>
                <a:gd name="T31" fmla="*/ 1 h 27"/>
                <a:gd name="T32" fmla="*/ 0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0" y="12"/>
                  </a:moveTo>
                  <a:lnTo>
                    <a:pt x="2" y="6"/>
                  </a:lnTo>
                  <a:lnTo>
                    <a:pt x="5" y="1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3" name="Freeform 294"/>
            <p:cNvSpPr>
              <a:spLocks/>
            </p:cNvSpPr>
            <p:nvPr/>
          </p:nvSpPr>
          <p:spPr bwMode="auto">
            <a:xfrm>
              <a:off x="832" y="542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0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1 w 28"/>
                <a:gd name="T15" fmla="*/ 1 h 30"/>
                <a:gd name="T16" fmla="*/ 1 w 28"/>
                <a:gd name="T17" fmla="*/ 1 h 30"/>
                <a:gd name="T18" fmla="*/ 1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0 w 28"/>
                <a:gd name="T29" fmla="*/ 1 h 30"/>
                <a:gd name="T30" fmla="*/ 0 w 28"/>
                <a:gd name="T31" fmla="*/ 1 h 30"/>
                <a:gd name="T32" fmla="*/ 1 w 28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0"/>
                <a:gd name="T53" fmla="*/ 28 w 2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0">
                  <a:moveTo>
                    <a:pt x="2" y="5"/>
                  </a:move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5" y="30"/>
                  </a:lnTo>
                  <a:lnTo>
                    <a:pt x="8" y="28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4" name="Freeform 295"/>
            <p:cNvSpPr>
              <a:spLocks/>
            </p:cNvSpPr>
            <p:nvPr/>
          </p:nvSpPr>
          <p:spPr bwMode="auto">
            <a:xfrm>
              <a:off x="799" y="560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1 w 28"/>
                <a:gd name="T15" fmla="*/ 0 h 29"/>
                <a:gd name="T16" fmla="*/ 1 w 28"/>
                <a:gd name="T17" fmla="*/ 0 h 29"/>
                <a:gd name="T18" fmla="*/ 1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0 w 28"/>
                <a:gd name="T27" fmla="*/ 0 h 29"/>
                <a:gd name="T28" fmla="*/ 0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4" y="6"/>
                  </a:move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3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6" y="21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4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5" name="Freeform 296"/>
            <p:cNvSpPr>
              <a:spLocks/>
            </p:cNvSpPr>
            <p:nvPr/>
          </p:nvSpPr>
          <p:spPr bwMode="auto">
            <a:xfrm>
              <a:off x="776" y="542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1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0 h 28"/>
                <a:gd name="T30" fmla="*/ 1 w 29"/>
                <a:gd name="T31" fmla="*/ 0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4" y="2"/>
                  </a:moveTo>
                  <a:lnTo>
                    <a:pt x="1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3" y="23"/>
                  </a:lnTo>
                  <a:lnTo>
                    <a:pt x="7" y="26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7" y="8"/>
                  </a:lnTo>
                  <a:lnTo>
                    <a:pt x="23" y="4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6" name="Freeform 297"/>
            <p:cNvSpPr>
              <a:spLocks/>
            </p:cNvSpPr>
            <p:nvPr/>
          </p:nvSpPr>
          <p:spPr bwMode="auto">
            <a:xfrm>
              <a:off x="768" y="569"/>
              <a:ext cx="12" cy="12"/>
            </a:xfrm>
            <a:custGeom>
              <a:avLst/>
              <a:gdLst>
                <a:gd name="T0" fmla="*/ 0 w 24"/>
                <a:gd name="T1" fmla="*/ 1 h 24"/>
                <a:gd name="T2" fmla="*/ 0 w 24"/>
                <a:gd name="T3" fmla="*/ 1 h 24"/>
                <a:gd name="T4" fmla="*/ 0 w 24"/>
                <a:gd name="T5" fmla="*/ 1 h 24"/>
                <a:gd name="T6" fmla="*/ 1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1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0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1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7" name="Freeform 298"/>
            <p:cNvSpPr>
              <a:spLocks/>
            </p:cNvSpPr>
            <p:nvPr/>
          </p:nvSpPr>
          <p:spPr bwMode="auto">
            <a:xfrm>
              <a:off x="790" y="589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1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8" y="29"/>
                  </a:moveTo>
                  <a:lnTo>
                    <a:pt x="3" y="27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8" name="Freeform 299"/>
            <p:cNvSpPr>
              <a:spLocks/>
            </p:cNvSpPr>
            <p:nvPr/>
          </p:nvSpPr>
          <p:spPr bwMode="auto">
            <a:xfrm>
              <a:off x="810" y="575"/>
              <a:ext cx="13" cy="16"/>
            </a:xfrm>
            <a:custGeom>
              <a:avLst/>
              <a:gdLst>
                <a:gd name="T0" fmla="*/ 1 w 26"/>
                <a:gd name="T1" fmla="*/ 1 h 32"/>
                <a:gd name="T2" fmla="*/ 1 w 26"/>
                <a:gd name="T3" fmla="*/ 1 h 32"/>
                <a:gd name="T4" fmla="*/ 1 w 26"/>
                <a:gd name="T5" fmla="*/ 1 h 32"/>
                <a:gd name="T6" fmla="*/ 1 w 26"/>
                <a:gd name="T7" fmla="*/ 1 h 32"/>
                <a:gd name="T8" fmla="*/ 1 w 26"/>
                <a:gd name="T9" fmla="*/ 0 h 32"/>
                <a:gd name="T10" fmla="*/ 1 w 26"/>
                <a:gd name="T11" fmla="*/ 1 h 32"/>
                <a:gd name="T12" fmla="*/ 1 w 26"/>
                <a:gd name="T13" fmla="*/ 1 h 32"/>
                <a:gd name="T14" fmla="*/ 1 w 26"/>
                <a:gd name="T15" fmla="*/ 1 h 32"/>
                <a:gd name="T16" fmla="*/ 1 w 26"/>
                <a:gd name="T17" fmla="*/ 1 h 32"/>
                <a:gd name="T18" fmla="*/ 1 w 26"/>
                <a:gd name="T19" fmla="*/ 1 h 32"/>
                <a:gd name="T20" fmla="*/ 1 w 26"/>
                <a:gd name="T21" fmla="*/ 1 h 32"/>
                <a:gd name="T22" fmla="*/ 1 w 26"/>
                <a:gd name="T23" fmla="*/ 1 h 32"/>
                <a:gd name="T24" fmla="*/ 1 w 26"/>
                <a:gd name="T25" fmla="*/ 1 h 32"/>
                <a:gd name="T26" fmla="*/ 1 w 26"/>
                <a:gd name="T27" fmla="*/ 1 h 32"/>
                <a:gd name="T28" fmla="*/ 1 w 26"/>
                <a:gd name="T29" fmla="*/ 1 h 32"/>
                <a:gd name="T30" fmla="*/ 0 w 26"/>
                <a:gd name="T31" fmla="*/ 1 h 32"/>
                <a:gd name="T32" fmla="*/ 1 w 26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2"/>
                <a:gd name="T53" fmla="*/ 26 w 26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2">
                  <a:moveTo>
                    <a:pt x="1" y="17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31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49" name="Freeform 300"/>
            <p:cNvSpPr>
              <a:spLocks/>
            </p:cNvSpPr>
            <p:nvPr/>
          </p:nvSpPr>
          <p:spPr bwMode="auto">
            <a:xfrm>
              <a:off x="827" y="579"/>
              <a:ext cx="13" cy="12"/>
            </a:xfrm>
            <a:custGeom>
              <a:avLst/>
              <a:gdLst>
                <a:gd name="T0" fmla="*/ 1 w 26"/>
                <a:gd name="T1" fmla="*/ 1 h 24"/>
                <a:gd name="T2" fmla="*/ 1 w 26"/>
                <a:gd name="T3" fmla="*/ 1 h 24"/>
                <a:gd name="T4" fmla="*/ 1 w 26"/>
                <a:gd name="T5" fmla="*/ 1 h 24"/>
                <a:gd name="T6" fmla="*/ 1 w 26"/>
                <a:gd name="T7" fmla="*/ 1 h 24"/>
                <a:gd name="T8" fmla="*/ 1 w 26"/>
                <a:gd name="T9" fmla="*/ 1 h 24"/>
                <a:gd name="T10" fmla="*/ 1 w 26"/>
                <a:gd name="T11" fmla="*/ 1 h 24"/>
                <a:gd name="T12" fmla="*/ 1 w 26"/>
                <a:gd name="T13" fmla="*/ 1 h 24"/>
                <a:gd name="T14" fmla="*/ 1 w 26"/>
                <a:gd name="T15" fmla="*/ 1 h 24"/>
                <a:gd name="T16" fmla="*/ 1 w 26"/>
                <a:gd name="T17" fmla="*/ 1 h 24"/>
                <a:gd name="T18" fmla="*/ 1 w 26"/>
                <a:gd name="T19" fmla="*/ 1 h 24"/>
                <a:gd name="T20" fmla="*/ 1 w 26"/>
                <a:gd name="T21" fmla="*/ 1 h 24"/>
                <a:gd name="T22" fmla="*/ 0 w 26"/>
                <a:gd name="T23" fmla="*/ 1 h 24"/>
                <a:gd name="T24" fmla="*/ 0 w 26"/>
                <a:gd name="T25" fmla="*/ 1 h 24"/>
                <a:gd name="T26" fmla="*/ 1 w 26"/>
                <a:gd name="T27" fmla="*/ 1 h 24"/>
                <a:gd name="T28" fmla="*/ 1 w 26"/>
                <a:gd name="T29" fmla="*/ 0 h 24"/>
                <a:gd name="T30" fmla="*/ 1 w 26"/>
                <a:gd name="T31" fmla="*/ 0 h 24"/>
                <a:gd name="T32" fmla="*/ 1 w 26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4"/>
                <a:gd name="T53" fmla="*/ 26 w 2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4">
                  <a:moveTo>
                    <a:pt x="20" y="1"/>
                  </a:moveTo>
                  <a:lnTo>
                    <a:pt x="23" y="4"/>
                  </a:lnTo>
                  <a:lnTo>
                    <a:pt x="25" y="7"/>
                  </a:lnTo>
                  <a:lnTo>
                    <a:pt x="26" y="12"/>
                  </a:lnTo>
                  <a:lnTo>
                    <a:pt x="25" y="17"/>
                  </a:lnTo>
                  <a:lnTo>
                    <a:pt x="22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8" y="0"/>
                  </a:lnTo>
                  <a:lnTo>
                    <a:pt x="13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0" name="Freeform 301"/>
            <p:cNvSpPr>
              <a:spLocks/>
            </p:cNvSpPr>
            <p:nvPr/>
          </p:nvSpPr>
          <p:spPr bwMode="auto">
            <a:xfrm>
              <a:off x="680" y="597"/>
              <a:ext cx="109" cy="75"/>
            </a:xfrm>
            <a:custGeom>
              <a:avLst/>
              <a:gdLst>
                <a:gd name="T0" fmla="*/ 1 w 217"/>
                <a:gd name="T1" fmla="*/ 1 h 150"/>
                <a:gd name="T2" fmla="*/ 1 w 217"/>
                <a:gd name="T3" fmla="*/ 1 h 150"/>
                <a:gd name="T4" fmla="*/ 1 w 217"/>
                <a:gd name="T5" fmla="*/ 1 h 150"/>
                <a:gd name="T6" fmla="*/ 1 w 217"/>
                <a:gd name="T7" fmla="*/ 1 h 150"/>
                <a:gd name="T8" fmla="*/ 1 w 217"/>
                <a:gd name="T9" fmla="*/ 1 h 150"/>
                <a:gd name="T10" fmla="*/ 1 w 217"/>
                <a:gd name="T11" fmla="*/ 1 h 150"/>
                <a:gd name="T12" fmla="*/ 1 w 217"/>
                <a:gd name="T13" fmla="*/ 1 h 150"/>
                <a:gd name="T14" fmla="*/ 1 w 217"/>
                <a:gd name="T15" fmla="*/ 1 h 150"/>
                <a:gd name="T16" fmla="*/ 1 w 217"/>
                <a:gd name="T17" fmla="*/ 1 h 150"/>
                <a:gd name="T18" fmla="*/ 1 w 217"/>
                <a:gd name="T19" fmla="*/ 1 h 150"/>
                <a:gd name="T20" fmla="*/ 1 w 217"/>
                <a:gd name="T21" fmla="*/ 1 h 150"/>
                <a:gd name="T22" fmla="*/ 1 w 217"/>
                <a:gd name="T23" fmla="*/ 1 h 150"/>
                <a:gd name="T24" fmla="*/ 1 w 217"/>
                <a:gd name="T25" fmla="*/ 1 h 150"/>
                <a:gd name="T26" fmla="*/ 1 w 217"/>
                <a:gd name="T27" fmla="*/ 1 h 150"/>
                <a:gd name="T28" fmla="*/ 1 w 217"/>
                <a:gd name="T29" fmla="*/ 1 h 150"/>
                <a:gd name="T30" fmla="*/ 1 w 217"/>
                <a:gd name="T31" fmla="*/ 1 h 150"/>
                <a:gd name="T32" fmla="*/ 1 w 217"/>
                <a:gd name="T33" fmla="*/ 1 h 150"/>
                <a:gd name="T34" fmla="*/ 1 w 217"/>
                <a:gd name="T35" fmla="*/ 1 h 150"/>
                <a:gd name="T36" fmla="*/ 1 w 217"/>
                <a:gd name="T37" fmla="*/ 1 h 150"/>
                <a:gd name="T38" fmla="*/ 1 w 217"/>
                <a:gd name="T39" fmla="*/ 1 h 150"/>
                <a:gd name="T40" fmla="*/ 1 w 217"/>
                <a:gd name="T41" fmla="*/ 1 h 150"/>
                <a:gd name="T42" fmla="*/ 1 w 217"/>
                <a:gd name="T43" fmla="*/ 1 h 150"/>
                <a:gd name="T44" fmla="*/ 1 w 217"/>
                <a:gd name="T45" fmla="*/ 1 h 150"/>
                <a:gd name="T46" fmla="*/ 1 w 217"/>
                <a:gd name="T47" fmla="*/ 1 h 150"/>
                <a:gd name="T48" fmla="*/ 1 w 217"/>
                <a:gd name="T49" fmla="*/ 1 h 150"/>
                <a:gd name="T50" fmla="*/ 1 w 217"/>
                <a:gd name="T51" fmla="*/ 1 h 150"/>
                <a:gd name="T52" fmla="*/ 1 w 217"/>
                <a:gd name="T53" fmla="*/ 1 h 150"/>
                <a:gd name="T54" fmla="*/ 1 w 217"/>
                <a:gd name="T55" fmla="*/ 1 h 150"/>
                <a:gd name="T56" fmla="*/ 1 w 217"/>
                <a:gd name="T57" fmla="*/ 1 h 150"/>
                <a:gd name="T58" fmla="*/ 0 w 217"/>
                <a:gd name="T59" fmla="*/ 1 h 150"/>
                <a:gd name="T60" fmla="*/ 1 w 217"/>
                <a:gd name="T61" fmla="*/ 1 h 150"/>
                <a:gd name="T62" fmla="*/ 1 w 217"/>
                <a:gd name="T63" fmla="*/ 1 h 150"/>
                <a:gd name="T64" fmla="*/ 1 w 217"/>
                <a:gd name="T65" fmla="*/ 1 h 150"/>
                <a:gd name="T66" fmla="*/ 1 w 217"/>
                <a:gd name="T67" fmla="*/ 1 h 150"/>
                <a:gd name="T68" fmla="*/ 1 w 217"/>
                <a:gd name="T69" fmla="*/ 1 h 150"/>
                <a:gd name="T70" fmla="*/ 1 w 217"/>
                <a:gd name="T71" fmla="*/ 1 h 150"/>
                <a:gd name="T72" fmla="*/ 1 w 217"/>
                <a:gd name="T73" fmla="*/ 1 h 150"/>
                <a:gd name="T74" fmla="*/ 1 w 217"/>
                <a:gd name="T75" fmla="*/ 1 h 150"/>
                <a:gd name="T76" fmla="*/ 1 w 217"/>
                <a:gd name="T77" fmla="*/ 1 h 150"/>
                <a:gd name="T78" fmla="*/ 1 w 217"/>
                <a:gd name="T79" fmla="*/ 1 h 150"/>
                <a:gd name="T80" fmla="*/ 1 w 217"/>
                <a:gd name="T81" fmla="*/ 1 h 150"/>
                <a:gd name="T82" fmla="*/ 1 w 217"/>
                <a:gd name="T83" fmla="*/ 1 h 150"/>
                <a:gd name="T84" fmla="*/ 1 w 217"/>
                <a:gd name="T85" fmla="*/ 1 h 150"/>
                <a:gd name="T86" fmla="*/ 1 w 217"/>
                <a:gd name="T87" fmla="*/ 1 h 150"/>
                <a:gd name="T88" fmla="*/ 1 w 217"/>
                <a:gd name="T89" fmla="*/ 1 h 150"/>
                <a:gd name="T90" fmla="*/ 1 w 217"/>
                <a:gd name="T91" fmla="*/ 1 h 150"/>
                <a:gd name="T92" fmla="*/ 1 w 217"/>
                <a:gd name="T93" fmla="*/ 1 h 150"/>
                <a:gd name="T94" fmla="*/ 1 w 217"/>
                <a:gd name="T95" fmla="*/ 1 h 150"/>
                <a:gd name="T96" fmla="*/ 1 w 217"/>
                <a:gd name="T97" fmla="*/ 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7"/>
                  </a:moveTo>
                  <a:lnTo>
                    <a:pt x="216" y="16"/>
                  </a:lnTo>
                  <a:lnTo>
                    <a:pt x="214" y="16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8" y="10"/>
                  </a:lnTo>
                  <a:lnTo>
                    <a:pt x="206" y="7"/>
                  </a:lnTo>
                  <a:lnTo>
                    <a:pt x="206" y="5"/>
                  </a:lnTo>
                  <a:lnTo>
                    <a:pt x="203" y="10"/>
                  </a:lnTo>
                  <a:lnTo>
                    <a:pt x="200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1"/>
                  </a:lnTo>
                  <a:lnTo>
                    <a:pt x="159" y="8"/>
                  </a:lnTo>
                  <a:lnTo>
                    <a:pt x="144" y="5"/>
                  </a:lnTo>
                  <a:lnTo>
                    <a:pt x="129" y="2"/>
                  </a:lnTo>
                  <a:lnTo>
                    <a:pt x="113" y="0"/>
                  </a:lnTo>
                  <a:lnTo>
                    <a:pt x="103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7" y="7"/>
                  </a:lnTo>
                  <a:lnTo>
                    <a:pt x="93" y="5"/>
                  </a:lnTo>
                  <a:lnTo>
                    <a:pt x="106" y="5"/>
                  </a:lnTo>
                  <a:lnTo>
                    <a:pt x="118" y="5"/>
                  </a:lnTo>
                  <a:lnTo>
                    <a:pt x="132" y="8"/>
                  </a:lnTo>
                  <a:lnTo>
                    <a:pt x="144" y="11"/>
                  </a:lnTo>
                  <a:lnTo>
                    <a:pt x="156" y="14"/>
                  </a:lnTo>
                  <a:lnTo>
                    <a:pt x="168" y="19"/>
                  </a:lnTo>
                  <a:lnTo>
                    <a:pt x="177" y="22"/>
                  </a:lnTo>
                  <a:lnTo>
                    <a:pt x="184" y="26"/>
                  </a:lnTo>
                  <a:lnTo>
                    <a:pt x="185" y="29"/>
                  </a:lnTo>
                  <a:lnTo>
                    <a:pt x="184" y="31"/>
                  </a:lnTo>
                  <a:lnTo>
                    <a:pt x="180" y="33"/>
                  </a:lnTo>
                  <a:lnTo>
                    <a:pt x="174" y="36"/>
                  </a:lnTo>
                  <a:lnTo>
                    <a:pt x="168" y="39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4" y="46"/>
                  </a:lnTo>
                  <a:lnTo>
                    <a:pt x="135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7" y="34"/>
                  </a:lnTo>
                  <a:lnTo>
                    <a:pt x="84" y="33"/>
                  </a:lnTo>
                  <a:lnTo>
                    <a:pt x="74" y="33"/>
                  </a:lnTo>
                  <a:lnTo>
                    <a:pt x="64" y="36"/>
                  </a:lnTo>
                  <a:lnTo>
                    <a:pt x="58" y="39"/>
                  </a:lnTo>
                  <a:lnTo>
                    <a:pt x="55" y="40"/>
                  </a:lnTo>
                  <a:lnTo>
                    <a:pt x="57" y="42"/>
                  </a:lnTo>
                  <a:lnTo>
                    <a:pt x="63" y="42"/>
                  </a:lnTo>
                  <a:lnTo>
                    <a:pt x="69" y="40"/>
                  </a:lnTo>
                  <a:lnTo>
                    <a:pt x="74" y="40"/>
                  </a:lnTo>
                  <a:lnTo>
                    <a:pt x="80" y="40"/>
                  </a:lnTo>
                  <a:lnTo>
                    <a:pt x="87" y="40"/>
                  </a:lnTo>
                  <a:lnTo>
                    <a:pt x="93" y="42"/>
                  </a:lnTo>
                  <a:lnTo>
                    <a:pt x="100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41" y="54"/>
                  </a:lnTo>
                  <a:lnTo>
                    <a:pt x="144" y="55"/>
                  </a:lnTo>
                  <a:lnTo>
                    <a:pt x="136" y="62"/>
                  </a:lnTo>
                  <a:lnTo>
                    <a:pt x="124" y="66"/>
                  </a:lnTo>
                  <a:lnTo>
                    <a:pt x="112" y="69"/>
                  </a:lnTo>
                  <a:lnTo>
                    <a:pt x="104" y="72"/>
                  </a:lnTo>
                  <a:lnTo>
                    <a:pt x="97" y="72"/>
                  </a:lnTo>
                  <a:lnTo>
                    <a:pt x="86" y="71"/>
                  </a:lnTo>
                  <a:lnTo>
                    <a:pt x="75" y="66"/>
                  </a:lnTo>
                  <a:lnTo>
                    <a:pt x="64" y="63"/>
                  </a:lnTo>
                  <a:lnTo>
                    <a:pt x="55" y="62"/>
                  </a:lnTo>
                  <a:lnTo>
                    <a:pt x="48" y="62"/>
                  </a:lnTo>
                  <a:lnTo>
                    <a:pt x="45" y="63"/>
                  </a:lnTo>
                  <a:lnTo>
                    <a:pt x="48" y="65"/>
                  </a:lnTo>
                  <a:lnTo>
                    <a:pt x="57" y="69"/>
                  </a:lnTo>
                  <a:lnTo>
                    <a:pt x="68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4" y="89"/>
                  </a:lnTo>
                  <a:lnTo>
                    <a:pt x="42" y="92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1" y="101"/>
                  </a:lnTo>
                  <a:lnTo>
                    <a:pt x="5" y="103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9" y="106"/>
                  </a:lnTo>
                  <a:lnTo>
                    <a:pt x="42" y="103"/>
                  </a:lnTo>
                  <a:lnTo>
                    <a:pt x="54" y="100"/>
                  </a:lnTo>
                  <a:lnTo>
                    <a:pt x="66" y="97"/>
                  </a:lnTo>
                  <a:lnTo>
                    <a:pt x="77" y="94"/>
                  </a:lnTo>
                  <a:lnTo>
                    <a:pt x="86" y="91"/>
                  </a:lnTo>
                  <a:lnTo>
                    <a:pt x="92" y="88"/>
                  </a:lnTo>
                  <a:lnTo>
                    <a:pt x="90" y="100"/>
                  </a:lnTo>
                  <a:lnTo>
                    <a:pt x="86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9"/>
                  </a:lnTo>
                  <a:lnTo>
                    <a:pt x="74" y="150"/>
                  </a:lnTo>
                  <a:lnTo>
                    <a:pt x="77" y="150"/>
                  </a:lnTo>
                  <a:lnTo>
                    <a:pt x="81" y="146"/>
                  </a:lnTo>
                  <a:lnTo>
                    <a:pt x="87" y="135"/>
                  </a:lnTo>
                  <a:lnTo>
                    <a:pt x="97" y="117"/>
                  </a:lnTo>
                  <a:lnTo>
                    <a:pt x="104" y="100"/>
                  </a:lnTo>
                  <a:lnTo>
                    <a:pt x="107" y="88"/>
                  </a:lnTo>
                  <a:lnTo>
                    <a:pt x="112" y="86"/>
                  </a:lnTo>
                  <a:lnTo>
                    <a:pt x="118" y="83"/>
                  </a:lnTo>
                  <a:lnTo>
                    <a:pt x="126" y="80"/>
                  </a:lnTo>
                  <a:lnTo>
                    <a:pt x="132" y="77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9"/>
                  </a:lnTo>
                  <a:lnTo>
                    <a:pt x="156" y="68"/>
                  </a:lnTo>
                  <a:lnTo>
                    <a:pt x="156" y="80"/>
                  </a:lnTo>
                  <a:lnTo>
                    <a:pt x="155" y="98"/>
                  </a:lnTo>
                  <a:lnTo>
                    <a:pt x="150" y="117"/>
                  </a:lnTo>
                  <a:lnTo>
                    <a:pt x="147" y="130"/>
                  </a:lnTo>
                  <a:lnTo>
                    <a:pt x="145" y="136"/>
                  </a:lnTo>
                  <a:lnTo>
                    <a:pt x="145" y="139"/>
                  </a:lnTo>
                  <a:lnTo>
                    <a:pt x="147" y="136"/>
                  </a:lnTo>
                  <a:lnTo>
                    <a:pt x="151" y="130"/>
                  </a:lnTo>
                  <a:lnTo>
                    <a:pt x="158" y="117"/>
                  </a:lnTo>
                  <a:lnTo>
                    <a:pt x="164" y="98"/>
                  </a:lnTo>
                  <a:lnTo>
                    <a:pt x="168" y="80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4" y="48"/>
                  </a:lnTo>
                  <a:lnTo>
                    <a:pt x="190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3"/>
                  </a:lnTo>
                  <a:lnTo>
                    <a:pt x="202" y="36"/>
                  </a:lnTo>
                  <a:lnTo>
                    <a:pt x="202" y="42"/>
                  </a:lnTo>
                  <a:lnTo>
                    <a:pt x="200" y="54"/>
                  </a:lnTo>
                  <a:lnTo>
                    <a:pt x="199" y="72"/>
                  </a:lnTo>
                  <a:lnTo>
                    <a:pt x="197" y="92"/>
                  </a:lnTo>
                  <a:lnTo>
                    <a:pt x="196" y="104"/>
                  </a:lnTo>
                  <a:lnTo>
                    <a:pt x="203" y="89"/>
                  </a:lnTo>
                  <a:lnTo>
                    <a:pt x="211" y="65"/>
                  </a:lnTo>
                  <a:lnTo>
                    <a:pt x="216" y="39"/>
                  </a:lnTo>
                  <a:lnTo>
                    <a:pt x="217" y="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1" name="Freeform 302"/>
            <p:cNvSpPr>
              <a:spLocks/>
            </p:cNvSpPr>
            <p:nvPr/>
          </p:nvSpPr>
          <p:spPr bwMode="auto">
            <a:xfrm>
              <a:off x="688" y="465"/>
              <a:ext cx="87" cy="83"/>
            </a:xfrm>
            <a:custGeom>
              <a:avLst/>
              <a:gdLst>
                <a:gd name="T0" fmla="*/ 1 w 174"/>
                <a:gd name="T1" fmla="*/ 1 h 165"/>
                <a:gd name="T2" fmla="*/ 1 w 174"/>
                <a:gd name="T3" fmla="*/ 1 h 165"/>
                <a:gd name="T4" fmla="*/ 1 w 174"/>
                <a:gd name="T5" fmla="*/ 1 h 165"/>
                <a:gd name="T6" fmla="*/ 1 w 174"/>
                <a:gd name="T7" fmla="*/ 1 h 165"/>
                <a:gd name="T8" fmla="*/ 1 w 174"/>
                <a:gd name="T9" fmla="*/ 1 h 165"/>
                <a:gd name="T10" fmla="*/ 1 w 174"/>
                <a:gd name="T11" fmla="*/ 1 h 165"/>
                <a:gd name="T12" fmla="*/ 1 w 174"/>
                <a:gd name="T13" fmla="*/ 1 h 165"/>
                <a:gd name="T14" fmla="*/ 1 w 174"/>
                <a:gd name="T15" fmla="*/ 1 h 165"/>
                <a:gd name="T16" fmla="*/ 1 w 174"/>
                <a:gd name="T17" fmla="*/ 1 h 165"/>
                <a:gd name="T18" fmla="*/ 1 w 174"/>
                <a:gd name="T19" fmla="*/ 1 h 165"/>
                <a:gd name="T20" fmla="*/ 1 w 174"/>
                <a:gd name="T21" fmla="*/ 1 h 165"/>
                <a:gd name="T22" fmla="*/ 1 w 174"/>
                <a:gd name="T23" fmla="*/ 1 h 165"/>
                <a:gd name="T24" fmla="*/ 1 w 174"/>
                <a:gd name="T25" fmla="*/ 1 h 165"/>
                <a:gd name="T26" fmla="*/ 1 w 174"/>
                <a:gd name="T27" fmla="*/ 1 h 165"/>
                <a:gd name="T28" fmla="*/ 1 w 174"/>
                <a:gd name="T29" fmla="*/ 1 h 165"/>
                <a:gd name="T30" fmla="*/ 1 w 174"/>
                <a:gd name="T31" fmla="*/ 1 h 165"/>
                <a:gd name="T32" fmla="*/ 1 w 174"/>
                <a:gd name="T33" fmla="*/ 1 h 165"/>
                <a:gd name="T34" fmla="*/ 1 w 174"/>
                <a:gd name="T35" fmla="*/ 1 h 165"/>
                <a:gd name="T36" fmla="*/ 1 w 174"/>
                <a:gd name="T37" fmla="*/ 1 h 165"/>
                <a:gd name="T38" fmla="*/ 1 w 174"/>
                <a:gd name="T39" fmla="*/ 1 h 165"/>
                <a:gd name="T40" fmla="*/ 1 w 174"/>
                <a:gd name="T41" fmla="*/ 1 h 165"/>
                <a:gd name="T42" fmla="*/ 1 w 174"/>
                <a:gd name="T43" fmla="*/ 1 h 165"/>
                <a:gd name="T44" fmla="*/ 1 w 174"/>
                <a:gd name="T45" fmla="*/ 1 h 165"/>
                <a:gd name="T46" fmla="*/ 1 w 174"/>
                <a:gd name="T47" fmla="*/ 1 h 165"/>
                <a:gd name="T48" fmla="*/ 1 w 174"/>
                <a:gd name="T49" fmla="*/ 1 h 165"/>
                <a:gd name="T50" fmla="*/ 1 w 174"/>
                <a:gd name="T51" fmla="*/ 1 h 165"/>
                <a:gd name="T52" fmla="*/ 1 w 174"/>
                <a:gd name="T53" fmla="*/ 1 h 165"/>
                <a:gd name="T54" fmla="*/ 1 w 174"/>
                <a:gd name="T55" fmla="*/ 1 h 165"/>
                <a:gd name="T56" fmla="*/ 1 w 174"/>
                <a:gd name="T57" fmla="*/ 1 h 165"/>
                <a:gd name="T58" fmla="*/ 1 w 174"/>
                <a:gd name="T59" fmla="*/ 1 h 165"/>
                <a:gd name="T60" fmla="*/ 1 w 174"/>
                <a:gd name="T61" fmla="*/ 1 h 165"/>
                <a:gd name="T62" fmla="*/ 1 w 174"/>
                <a:gd name="T63" fmla="*/ 1 h 165"/>
                <a:gd name="T64" fmla="*/ 1 w 174"/>
                <a:gd name="T65" fmla="*/ 1 h 165"/>
                <a:gd name="T66" fmla="*/ 1 w 174"/>
                <a:gd name="T67" fmla="*/ 1 h 165"/>
                <a:gd name="T68" fmla="*/ 1 w 174"/>
                <a:gd name="T69" fmla="*/ 1 h 165"/>
                <a:gd name="T70" fmla="*/ 1 w 174"/>
                <a:gd name="T71" fmla="*/ 1 h 165"/>
                <a:gd name="T72" fmla="*/ 1 w 174"/>
                <a:gd name="T73" fmla="*/ 1 h 165"/>
                <a:gd name="T74" fmla="*/ 1 w 174"/>
                <a:gd name="T75" fmla="*/ 1 h 165"/>
                <a:gd name="T76" fmla="*/ 1 w 174"/>
                <a:gd name="T77" fmla="*/ 1 h 165"/>
                <a:gd name="T78" fmla="*/ 1 w 174"/>
                <a:gd name="T79" fmla="*/ 1 h 165"/>
                <a:gd name="T80" fmla="*/ 1 w 174"/>
                <a:gd name="T81" fmla="*/ 1 h 165"/>
                <a:gd name="T82" fmla="*/ 1 w 174"/>
                <a:gd name="T83" fmla="*/ 1 h 165"/>
                <a:gd name="T84" fmla="*/ 1 w 174"/>
                <a:gd name="T85" fmla="*/ 1 h 165"/>
                <a:gd name="T86" fmla="*/ 1 w 174"/>
                <a:gd name="T87" fmla="*/ 1 h 165"/>
                <a:gd name="T88" fmla="*/ 1 w 174"/>
                <a:gd name="T89" fmla="*/ 1 h 165"/>
                <a:gd name="T90" fmla="*/ 1 w 174"/>
                <a:gd name="T91" fmla="*/ 1 h 165"/>
                <a:gd name="T92" fmla="*/ 1 w 174"/>
                <a:gd name="T93" fmla="*/ 1 h 165"/>
                <a:gd name="T94" fmla="*/ 1 w 174"/>
                <a:gd name="T95" fmla="*/ 1 h 165"/>
                <a:gd name="T96" fmla="*/ 1 w 174"/>
                <a:gd name="T97" fmla="*/ 1 h 165"/>
                <a:gd name="T98" fmla="*/ 1 w 174"/>
                <a:gd name="T99" fmla="*/ 1 h 165"/>
                <a:gd name="T100" fmla="*/ 1 w 174"/>
                <a:gd name="T101" fmla="*/ 1 h 165"/>
                <a:gd name="T102" fmla="*/ 1 w 174"/>
                <a:gd name="T103" fmla="*/ 1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4"/>
                <a:gd name="T157" fmla="*/ 0 h 165"/>
                <a:gd name="T158" fmla="*/ 174 w 174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4" h="165">
                  <a:moveTo>
                    <a:pt x="168" y="165"/>
                  </a:moveTo>
                  <a:lnTo>
                    <a:pt x="168" y="162"/>
                  </a:lnTo>
                  <a:lnTo>
                    <a:pt x="169" y="159"/>
                  </a:lnTo>
                  <a:lnTo>
                    <a:pt x="172" y="158"/>
                  </a:lnTo>
                  <a:lnTo>
                    <a:pt x="174" y="154"/>
                  </a:lnTo>
                  <a:lnTo>
                    <a:pt x="166" y="148"/>
                  </a:lnTo>
                  <a:lnTo>
                    <a:pt x="160" y="141"/>
                  </a:lnTo>
                  <a:lnTo>
                    <a:pt x="155" y="135"/>
                  </a:lnTo>
                  <a:lnTo>
                    <a:pt x="154" y="129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8" y="77"/>
                  </a:lnTo>
                  <a:lnTo>
                    <a:pt x="145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5"/>
                  </a:lnTo>
                  <a:lnTo>
                    <a:pt x="137" y="61"/>
                  </a:lnTo>
                  <a:lnTo>
                    <a:pt x="139" y="74"/>
                  </a:lnTo>
                  <a:lnTo>
                    <a:pt x="140" y="90"/>
                  </a:lnTo>
                  <a:lnTo>
                    <a:pt x="140" y="107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0" y="107"/>
                  </a:lnTo>
                  <a:lnTo>
                    <a:pt x="111" y="99"/>
                  </a:lnTo>
                  <a:lnTo>
                    <a:pt x="105" y="93"/>
                  </a:lnTo>
                  <a:lnTo>
                    <a:pt x="100" y="83"/>
                  </a:lnTo>
                  <a:lnTo>
                    <a:pt x="96" y="67"/>
                  </a:lnTo>
                  <a:lnTo>
                    <a:pt x="93" y="52"/>
                  </a:lnTo>
                  <a:lnTo>
                    <a:pt x="91" y="40"/>
                  </a:lnTo>
                  <a:lnTo>
                    <a:pt x="91" y="31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6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84" y="9"/>
                  </a:lnTo>
                  <a:lnTo>
                    <a:pt x="85" y="15"/>
                  </a:lnTo>
                  <a:lnTo>
                    <a:pt x="87" y="23"/>
                  </a:lnTo>
                  <a:lnTo>
                    <a:pt x="85" y="31"/>
                  </a:lnTo>
                  <a:lnTo>
                    <a:pt x="84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3"/>
                  </a:lnTo>
                  <a:lnTo>
                    <a:pt x="76" y="72"/>
                  </a:lnTo>
                  <a:lnTo>
                    <a:pt x="64" y="60"/>
                  </a:lnTo>
                  <a:lnTo>
                    <a:pt x="50" y="46"/>
                  </a:lnTo>
                  <a:lnTo>
                    <a:pt x="38" y="32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3" y="31"/>
                  </a:lnTo>
                  <a:lnTo>
                    <a:pt x="35" y="46"/>
                  </a:lnTo>
                  <a:lnTo>
                    <a:pt x="41" y="57"/>
                  </a:lnTo>
                  <a:lnTo>
                    <a:pt x="47" y="66"/>
                  </a:lnTo>
                  <a:lnTo>
                    <a:pt x="59" y="77"/>
                  </a:lnTo>
                  <a:lnTo>
                    <a:pt x="70" y="86"/>
                  </a:lnTo>
                  <a:lnTo>
                    <a:pt x="79" y="92"/>
                  </a:lnTo>
                  <a:lnTo>
                    <a:pt x="70" y="92"/>
                  </a:lnTo>
                  <a:lnTo>
                    <a:pt x="58" y="90"/>
                  </a:lnTo>
                  <a:lnTo>
                    <a:pt x="47" y="87"/>
                  </a:lnTo>
                  <a:lnTo>
                    <a:pt x="39" y="84"/>
                  </a:lnTo>
                  <a:lnTo>
                    <a:pt x="35" y="81"/>
                  </a:lnTo>
                  <a:lnTo>
                    <a:pt x="32" y="81"/>
                  </a:lnTo>
                  <a:lnTo>
                    <a:pt x="29" y="83"/>
                  </a:lnTo>
                  <a:lnTo>
                    <a:pt x="32" y="87"/>
                  </a:lnTo>
                  <a:lnTo>
                    <a:pt x="36" y="90"/>
                  </a:lnTo>
                  <a:lnTo>
                    <a:pt x="44" y="95"/>
                  </a:lnTo>
                  <a:lnTo>
                    <a:pt x="52" y="98"/>
                  </a:lnTo>
                  <a:lnTo>
                    <a:pt x="61" y="103"/>
                  </a:lnTo>
                  <a:lnTo>
                    <a:pt x="71" y="106"/>
                  </a:lnTo>
                  <a:lnTo>
                    <a:pt x="81" y="109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8" y="113"/>
                  </a:lnTo>
                  <a:lnTo>
                    <a:pt x="119" y="119"/>
                  </a:lnTo>
                  <a:lnTo>
                    <a:pt x="128" y="127"/>
                  </a:lnTo>
                  <a:lnTo>
                    <a:pt x="134" y="135"/>
                  </a:lnTo>
                  <a:lnTo>
                    <a:pt x="129" y="136"/>
                  </a:lnTo>
                  <a:lnTo>
                    <a:pt x="123" y="139"/>
                  </a:lnTo>
                  <a:lnTo>
                    <a:pt x="116" y="141"/>
                  </a:lnTo>
                  <a:lnTo>
                    <a:pt x="108" y="142"/>
                  </a:lnTo>
                  <a:lnTo>
                    <a:pt x="100" y="142"/>
                  </a:lnTo>
                  <a:lnTo>
                    <a:pt x="93" y="144"/>
                  </a:lnTo>
                  <a:lnTo>
                    <a:pt x="87" y="144"/>
                  </a:lnTo>
                  <a:lnTo>
                    <a:pt x="81" y="142"/>
                  </a:lnTo>
                  <a:lnTo>
                    <a:pt x="73" y="141"/>
                  </a:lnTo>
                  <a:lnTo>
                    <a:pt x="70" y="142"/>
                  </a:lnTo>
                  <a:lnTo>
                    <a:pt x="71" y="145"/>
                  </a:lnTo>
                  <a:lnTo>
                    <a:pt x="82" y="148"/>
                  </a:lnTo>
                  <a:lnTo>
                    <a:pt x="90" y="150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48"/>
                  </a:lnTo>
                  <a:lnTo>
                    <a:pt x="143" y="148"/>
                  </a:lnTo>
                  <a:lnTo>
                    <a:pt x="148" y="148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4" y="159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2" name="Freeform 303"/>
            <p:cNvSpPr>
              <a:spLocks/>
            </p:cNvSpPr>
            <p:nvPr/>
          </p:nvSpPr>
          <p:spPr bwMode="auto">
            <a:xfrm>
              <a:off x="817" y="433"/>
              <a:ext cx="53" cy="126"/>
            </a:xfrm>
            <a:custGeom>
              <a:avLst/>
              <a:gdLst>
                <a:gd name="T0" fmla="*/ 1 w 106"/>
                <a:gd name="T1" fmla="*/ 1 h 252"/>
                <a:gd name="T2" fmla="*/ 1 w 106"/>
                <a:gd name="T3" fmla="*/ 1 h 252"/>
                <a:gd name="T4" fmla="*/ 1 w 106"/>
                <a:gd name="T5" fmla="*/ 1 h 252"/>
                <a:gd name="T6" fmla="*/ 1 w 106"/>
                <a:gd name="T7" fmla="*/ 1 h 252"/>
                <a:gd name="T8" fmla="*/ 1 w 106"/>
                <a:gd name="T9" fmla="*/ 1 h 252"/>
                <a:gd name="T10" fmla="*/ 0 w 106"/>
                <a:gd name="T11" fmla="*/ 1 h 252"/>
                <a:gd name="T12" fmla="*/ 1 w 106"/>
                <a:gd name="T13" fmla="*/ 1 h 252"/>
                <a:gd name="T14" fmla="*/ 1 w 106"/>
                <a:gd name="T15" fmla="*/ 1 h 252"/>
                <a:gd name="T16" fmla="*/ 1 w 106"/>
                <a:gd name="T17" fmla="*/ 1 h 252"/>
                <a:gd name="T18" fmla="*/ 1 w 106"/>
                <a:gd name="T19" fmla="*/ 1 h 252"/>
                <a:gd name="T20" fmla="*/ 1 w 106"/>
                <a:gd name="T21" fmla="*/ 1 h 252"/>
                <a:gd name="T22" fmla="*/ 1 w 106"/>
                <a:gd name="T23" fmla="*/ 1 h 252"/>
                <a:gd name="T24" fmla="*/ 1 w 106"/>
                <a:gd name="T25" fmla="*/ 1 h 252"/>
                <a:gd name="T26" fmla="*/ 1 w 106"/>
                <a:gd name="T27" fmla="*/ 1 h 252"/>
                <a:gd name="T28" fmla="*/ 1 w 106"/>
                <a:gd name="T29" fmla="*/ 1 h 252"/>
                <a:gd name="T30" fmla="*/ 1 w 106"/>
                <a:gd name="T31" fmla="*/ 1 h 252"/>
                <a:gd name="T32" fmla="*/ 1 w 106"/>
                <a:gd name="T33" fmla="*/ 1 h 252"/>
                <a:gd name="T34" fmla="*/ 1 w 106"/>
                <a:gd name="T35" fmla="*/ 1 h 252"/>
                <a:gd name="T36" fmla="*/ 1 w 106"/>
                <a:gd name="T37" fmla="*/ 1 h 252"/>
                <a:gd name="T38" fmla="*/ 1 w 106"/>
                <a:gd name="T39" fmla="*/ 1 h 252"/>
                <a:gd name="T40" fmla="*/ 1 w 106"/>
                <a:gd name="T41" fmla="*/ 1 h 252"/>
                <a:gd name="T42" fmla="*/ 1 w 106"/>
                <a:gd name="T43" fmla="*/ 1 h 252"/>
                <a:gd name="T44" fmla="*/ 1 w 106"/>
                <a:gd name="T45" fmla="*/ 1 h 252"/>
                <a:gd name="T46" fmla="*/ 1 w 106"/>
                <a:gd name="T47" fmla="*/ 1 h 252"/>
                <a:gd name="T48" fmla="*/ 1 w 106"/>
                <a:gd name="T49" fmla="*/ 1 h 252"/>
                <a:gd name="T50" fmla="*/ 1 w 106"/>
                <a:gd name="T51" fmla="*/ 1 h 252"/>
                <a:gd name="T52" fmla="*/ 1 w 106"/>
                <a:gd name="T53" fmla="*/ 1 h 252"/>
                <a:gd name="T54" fmla="*/ 1 w 106"/>
                <a:gd name="T55" fmla="*/ 1 h 252"/>
                <a:gd name="T56" fmla="*/ 1 w 106"/>
                <a:gd name="T57" fmla="*/ 1 h 252"/>
                <a:gd name="T58" fmla="*/ 1 w 106"/>
                <a:gd name="T59" fmla="*/ 1 h 252"/>
                <a:gd name="T60" fmla="*/ 1 w 106"/>
                <a:gd name="T61" fmla="*/ 1 h 252"/>
                <a:gd name="T62" fmla="*/ 1 w 106"/>
                <a:gd name="T63" fmla="*/ 1 h 252"/>
                <a:gd name="T64" fmla="*/ 1 w 106"/>
                <a:gd name="T65" fmla="*/ 1 h 252"/>
                <a:gd name="T66" fmla="*/ 1 w 106"/>
                <a:gd name="T67" fmla="*/ 1 h 252"/>
                <a:gd name="T68" fmla="*/ 1 w 106"/>
                <a:gd name="T69" fmla="*/ 1 h 252"/>
                <a:gd name="T70" fmla="*/ 1 w 106"/>
                <a:gd name="T71" fmla="*/ 1 h 252"/>
                <a:gd name="T72" fmla="*/ 1 w 106"/>
                <a:gd name="T73" fmla="*/ 1 h 252"/>
                <a:gd name="T74" fmla="*/ 1 w 106"/>
                <a:gd name="T75" fmla="*/ 1 h 252"/>
                <a:gd name="T76" fmla="*/ 1 w 106"/>
                <a:gd name="T77" fmla="*/ 1 h 252"/>
                <a:gd name="T78" fmla="*/ 1 w 106"/>
                <a:gd name="T79" fmla="*/ 1 h 252"/>
                <a:gd name="T80" fmla="*/ 1 w 106"/>
                <a:gd name="T81" fmla="*/ 1 h 252"/>
                <a:gd name="T82" fmla="*/ 1 w 106"/>
                <a:gd name="T83" fmla="*/ 1 h 252"/>
                <a:gd name="T84" fmla="*/ 1 w 106"/>
                <a:gd name="T85" fmla="*/ 1 h 252"/>
                <a:gd name="T86" fmla="*/ 1 w 106"/>
                <a:gd name="T87" fmla="*/ 1 h 2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6"/>
                <a:gd name="T133" fmla="*/ 0 h 252"/>
                <a:gd name="T134" fmla="*/ 106 w 106"/>
                <a:gd name="T135" fmla="*/ 252 h 2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6" h="252">
                  <a:moveTo>
                    <a:pt x="0" y="217"/>
                  </a:moveTo>
                  <a:lnTo>
                    <a:pt x="6" y="212"/>
                  </a:lnTo>
                  <a:lnTo>
                    <a:pt x="10" y="208"/>
                  </a:lnTo>
                  <a:lnTo>
                    <a:pt x="15" y="202"/>
                  </a:lnTo>
                  <a:lnTo>
                    <a:pt x="16" y="196"/>
                  </a:lnTo>
                  <a:lnTo>
                    <a:pt x="18" y="199"/>
                  </a:lnTo>
                  <a:lnTo>
                    <a:pt x="21" y="200"/>
                  </a:lnTo>
                  <a:lnTo>
                    <a:pt x="22" y="200"/>
                  </a:lnTo>
                  <a:lnTo>
                    <a:pt x="24" y="202"/>
                  </a:lnTo>
                  <a:lnTo>
                    <a:pt x="26" y="197"/>
                  </a:lnTo>
                  <a:lnTo>
                    <a:pt x="29" y="189"/>
                  </a:lnTo>
                  <a:lnTo>
                    <a:pt x="29" y="179"/>
                  </a:lnTo>
                  <a:lnTo>
                    <a:pt x="27" y="173"/>
                  </a:lnTo>
                  <a:lnTo>
                    <a:pt x="19" y="160"/>
                  </a:lnTo>
                  <a:lnTo>
                    <a:pt x="10" y="142"/>
                  </a:lnTo>
                  <a:lnTo>
                    <a:pt x="3" y="122"/>
                  </a:lnTo>
                  <a:lnTo>
                    <a:pt x="0" y="110"/>
                  </a:lnTo>
                  <a:lnTo>
                    <a:pt x="0" y="104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4" y="105"/>
                  </a:lnTo>
                  <a:lnTo>
                    <a:pt x="7" y="116"/>
                  </a:lnTo>
                  <a:lnTo>
                    <a:pt x="15" y="131"/>
                  </a:lnTo>
                  <a:lnTo>
                    <a:pt x="24" y="145"/>
                  </a:lnTo>
                  <a:lnTo>
                    <a:pt x="32" y="153"/>
                  </a:lnTo>
                  <a:lnTo>
                    <a:pt x="36" y="139"/>
                  </a:lnTo>
                  <a:lnTo>
                    <a:pt x="41" y="118"/>
                  </a:lnTo>
                  <a:lnTo>
                    <a:pt x="42" y="98"/>
                  </a:lnTo>
                  <a:lnTo>
                    <a:pt x="42" y="84"/>
                  </a:lnTo>
                  <a:lnTo>
                    <a:pt x="39" y="70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31"/>
                  </a:lnTo>
                  <a:lnTo>
                    <a:pt x="42" y="37"/>
                  </a:lnTo>
                  <a:lnTo>
                    <a:pt x="42" y="46"/>
                  </a:lnTo>
                  <a:lnTo>
                    <a:pt x="44" y="55"/>
                  </a:lnTo>
                  <a:lnTo>
                    <a:pt x="47" y="66"/>
                  </a:lnTo>
                  <a:lnTo>
                    <a:pt x="50" y="72"/>
                  </a:lnTo>
                  <a:lnTo>
                    <a:pt x="55" y="55"/>
                  </a:lnTo>
                  <a:lnTo>
                    <a:pt x="62" y="35"/>
                  </a:lnTo>
                  <a:lnTo>
                    <a:pt x="70" y="15"/>
                  </a:lnTo>
                  <a:lnTo>
                    <a:pt x="80" y="3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5" y="3"/>
                  </a:lnTo>
                  <a:lnTo>
                    <a:pt x="82" y="8"/>
                  </a:lnTo>
                  <a:lnTo>
                    <a:pt x="76" y="18"/>
                  </a:lnTo>
                  <a:lnTo>
                    <a:pt x="70" y="38"/>
                  </a:lnTo>
                  <a:lnTo>
                    <a:pt x="64" y="58"/>
                  </a:lnTo>
                  <a:lnTo>
                    <a:pt x="61" y="70"/>
                  </a:lnTo>
                  <a:lnTo>
                    <a:pt x="68" y="69"/>
                  </a:lnTo>
                  <a:lnTo>
                    <a:pt x="76" y="67"/>
                  </a:lnTo>
                  <a:lnTo>
                    <a:pt x="84" y="63"/>
                  </a:lnTo>
                  <a:lnTo>
                    <a:pt x="90" y="60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4" y="60"/>
                  </a:lnTo>
                  <a:lnTo>
                    <a:pt x="91" y="63"/>
                  </a:lnTo>
                  <a:lnTo>
                    <a:pt x="85" y="69"/>
                  </a:lnTo>
                  <a:lnTo>
                    <a:pt x="74" y="76"/>
                  </a:lnTo>
                  <a:lnTo>
                    <a:pt x="64" y="83"/>
                  </a:lnTo>
                  <a:lnTo>
                    <a:pt x="58" y="87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4"/>
                  </a:lnTo>
                  <a:lnTo>
                    <a:pt x="44" y="154"/>
                  </a:lnTo>
                  <a:lnTo>
                    <a:pt x="51" y="154"/>
                  </a:lnTo>
                  <a:lnTo>
                    <a:pt x="59" y="153"/>
                  </a:lnTo>
                  <a:lnTo>
                    <a:pt x="67" y="153"/>
                  </a:lnTo>
                  <a:lnTo>
                    <a:pt x="76" y="151"/>
                  </a:lnTo>
                  <a:lnTo>
                    <a:pt x="82" y="150"/>
                  </a:lnTo>
                  <a:lnTo>
                    <a:pt x="90" y="148"/>
                  </a:lnTo>
                  <a:lnTo>
                    <a:pt x="94" y="145"/>
                  </a:lnTo>
                  <a:lnTo>
                    <a:pt x="97" y="144"/>
                  </a:lnTo>
                  <a:lnTo>
                    <a:pt x="100" y="141"/>
                  </a:lnTo>
                  <a:lnTo>
                    <a:pt x="103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2" y="157"/>
                  </a:lnTo>
                  <a:lnTo>
                    <a:pt x="73" y="160"/>
                  </a:lnTo>
                  <a:lnTo>
                    <a:pt x="64" y="165"/>
                  </a:lnTo>
                  <a:lnTo>
                    <a:pt x="56" y="168"/>
                  </a:lnTo>
                  <a:lnTo>
                    <a:pt x="50" y="170"/>
                  </a:lnTo>
                  <a:lnTo>
                    <a:pt x="45" y="171"/>
                  </a:lnTo>
                  <a:lnTo>
                    <a:pt x="41" y="177"/>
                  </a:lnTo>
                  <a:lnTo>
                    <a:pt x="38" y="186"/>
                  </a:lnTo>
                  <a:lnTo>
                    <a:pt x="36" y="196"/>
                  </a:lnTo>
                  <a:lnTo>
                    <a:pt x="36" y="203"/>
                  </a:lnTo>
                  <a:lnTo>
                    <a:pt x="39" y="206"/>
                  </a:lnTo>
                  <a:lnTo>
                    <a:pt x="45" y="206"/>
                  </a:lnTo>
                  <a:lnTo>
                    <a:pt x="51" y="206"/>
                  </a:lnTo>
                  <a:lnTo>
                    <a:pt x="58" y="205"/>
                  </a:lnTo>
                  <a:lnTo>
                    <a:pt x="70" y="200"/>
                  </a:lnTo>
                  <a:lnTo>
                    <a:pt x="82" y="194"/>
                  </a:lnTo>
                  <a:lnTo>
                    <a:pt x="93" y="188"/>
                  </a:lnTo>
                  <a:lnTo>
                    <a:pt x="100" y="183"/>
                  </a:lnTo>
                  <a:lnTo>
                    <a:pt x="103" y="179"/>
                  </a:lnTo>
                  <a:lnTo>
                    <a:pt x="106" y="177"/>
                  </a:lnTo>
                  <a:lnTo>
                    <a:pt x="106" y="179"/>
                  </a:lnTo>
                  <a:lnTo>
                    <a:pt x="103" y="185"/>
                  </a:lnTo>
                  <a:lnTo>
                    <a:pt x="96" y="196"/>
                  </a:lnTo>
                  <a:lnTo>
                    <a:pt x="87" y="209"/>
                  </a:lnTo>
                  <a:lnTo>
                    <a:pt x="76" y="220"/>
                  </a:lnTo>
                  <a:lnTo>
                    <a:pt x="68" y="228"/>
                  </a:lnTo>
                  <a:lnTo>
                    <a:pt x="67" y="225"/>
                  </a:lnTo>
                  <a:lnTo>
                    <a:pt x="65" y="220"/>
                  </a:lnTo>
                  <a:lnTo>
                    <a:pt x="64" y="217"/>
                  </a:lnTo>
                  <a:lnTo>
                    <a:pt x="62" y="214"/>
                  </a:lnTo>
                  <a:lnTo>
                    <a:pt x="55" y="209"/>
                  </a:lnTo>
                  <a:lnTo>
                    <a:pt x="45" y="208"/>
                  </a:lnTo>
                  <a:lnTo>
                    <a:pt x="36" y="209"/>
                  </a:lnTo>
                  <a:lnTo>
                    <a:pt x="29" y="212"/>
                  </a:lnTo>
                  <a:lnTo>
                    <a:pt x="24" y="218"/>
                  </a:lnTo>
                  <a:lnTo>
                    <a:pt x="22" y="223"/>
                  </a:lnTo>
                  <a:lnTo>
                    <a:pt x="22" y="228"/>
                  </a:lnTo>
                  <a:lnTo>
                    <a:pt x="24" y="232"/>
                  </a:lnTo>
                  <a:lnTo>
                    <a:pt x="18" y="238"/>
                  </a:lnTo>
                  <a:lnTo>
                    <a:pt x="10" y="244"/>
                  </a:lnTo>
                  <a:lnTo>
                    <a:pt x="4" y="249"/>
                  </a:lnTo>
                  <a:lnTo>
                    <a:pt x="1" y="252"/>
                  </a:lnTo>
                  <a:lnTo>
                    <a:pt x="7" y="244"/>
                  </a:lnTo>
                  <a:lnTo>
                    <a:pt x="13" y="235"/>
                  </a:lnTo>
                  <a:lnTo>
                    <a:pt x="16" y="229"/>
                  </a:lnTo>
                  <a:lnTo>
                    <a:pt x="16" y="223"/>
                  </a:lnTo>
                  <a:lnTo>
                    <a:pt x="13" y="220"/>
                  </a:lnTo>
                  <a:lnTo>
                    <a:pt x="9" y="217"/>
                  </a:lnTo>
                  <a:lnTo>
                    <a:pt x="4" y="215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3" name="Freeform 304"/>
            <p:cNvSpPr>
              <a:spLocks/>
            </p:cNvSpPr>
            <p:nvPr/>
          </p:nvSpPr>
          <p:spPr bwMode="auto">
            <a:xfrm>
              <a:off x="805" y="503"/>
              <a:ext cx="10" cy="16"/>
            </a:xfrm>
            <a:custGeom>
              <a:avLst/>
              <a:gdLst>
                <a:gd name="T0" fmla="*/ 1 w 18"/>
                <a:gd name="T1" fmla="*/ 1 h 32"/>
                <a:gd name="T2" fmla="*/ 1 w 18"/>
                <a:gd name="T3" fmla="*/ 1 h 32"/>
                <a:gd name="T4" fmla="*/ 1 w 18"/>
                <a:gd name="T5" fmla="*/ 1 h 32"/>
                <a:gd name="T6" fmla="*/ 1 w 18"/>
                <a:gd name="T7" fmla="*/ 1 h 32"/>
                <a:gd name="T8" fmla="*/ 1 w 18"/>
                <a:gd name="T9" fmla="*/ 1 h 32"/>
                <a:gd name="T10" fmla="*/ 1 w 18"/>
                <a:gd name="T11" fmla="*/ 1 h 32"/>
                <a:gd name="T12" fmla="*/ 0 w 18"/>
                <a:gd name="T13" fmla="*/ 1 h 32"/>
                <a:gd name="T14" fmla="*/ 0 w 18"/>
                <a:gd name="T15" fmla="*/ 1 h 32"/>
                <a:gd name="T16" fmla="*/ 0 w 18"/>
                <a:gd name="T17" fmla="*/ 1 h 32"/>
                <a:gd name="T18" fmla="*/ 0 w 18"/>
                <a:gd name="T19" fmla="*/ 0 h 32"/>
                <a:gd name="T20" fmla="*/ 1 w 18"/>
                <a:gd name="T21" fmla="*/ 0 h 32"/>
                <a:gd name="T22" fmla="*/ 1 w 18"/>
                <a:gd name="T23" fmla="*/ 1 h 32"/>
                <a:gd name="T24" fmla="*/ 1 w 18"/>
                <a:gd name="T25" fmla="*/ 1 h 32"/>
                <a:gd name="T26" fmla="*/ 1 w 18"/>
                <a:gd name="T27" fmla="*/ 1 h 32"/>
                <a:gd name="T28" fmla="*/ 1 w 18"/>
                <a:gd name="T29" fmla="*/ 1 h 32"/>
                <a:gd name="T30" fmla="*/ 1 w 18"/>
                <a:gd name="T31" fmla="*/ 1 h 32"/>
                <a:gd name="T32" fmla="*/ 1 w 18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2"/>
                <a:gd name="T53" fmla="*/ 18 w 18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2">
                  <a:moveTo>
                    <a:pt x="18" y="29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4" y="9"/>
                  </a:lnTo>
                  <a:lnTo>
                    <a:pt x="9" y="16"/>
                  </a:lnTo>
                  <a:lnTo>
                    <a:pt x="13" y="24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4" name="Freeform 305"/>
            <p:cNvSpPr>
              <a:spLocks/>
            </p:cNvSpPr>
            <p:nvPr/>
          </p:nvSpPr>
          <p:spPr bwMode="auto">
            <a:xfrm>
              <a:off x="878" y="499"/>
              <a:ext cx="171" cy="104"/>
            </a:xfrm>
            <a:custGeom>
              <a:avLst/>
              <a:gdLst>
                <a:gd name="T0" fmla="*/ 1 w 342"/>
                <a:gd name="T1" fmla="*/ 0 h 210"/>
                <a:gd name="T2" fmla="*/ 1 w 342"/>
                <a:gd name="T3" fmla="*/ 0 h 210"/>
                <a:gd name="T4" fmla="*/ 1 w 342"/>
                <a:gd name="T5" fmla="*/ 0 h 210"/>
                <a:gd name="T6" fmla="*/ 1 w 342"/>
                <a:gd name="T7" fmla="*/ 0 h 210"/>
                <a:gd name="T8" fmla="*/ 1 w 342"/>
                <a:gd name="T9" fmla="*/ 0 h 210"/>
                <a:gd name="T10" fmla="*/ 1 w 342"/>
                <a:gd name="T11" fmla="*/ 0 h 210"/>
                <a:gd name="T12" fmla="*/ 1 w 342"/>
                <a:gd name="T13" fmla="*/ 0 h 210"/>
                <a:gd name="T14" fmla="*/ 1 w 342"/>
                <a:gd name="T15" fmla="*/ 0 h 210"/>
                <a:gd name="T16" fmla="*/ 1 w 342"/>
                <a:gd name="T17" fmla="*/ 0 h 210"/>
                <a:gd name="T18" fmla="*/ 1 w 342"/>
                <a:gd name="T19" fmla="*/ 0 h 210"/>
                <a:gd name="T20" fmla="*/ 1 w 342"/>
                <a:gd name="T21" fmla="*/ 0 h 210"/>
                <a:gd name="T22" fmla="*/ 1 w 342"/>
                <a:gd name="T23" fmla="*/ 0 h 210"/>
                <a:gd name="T24" fmla="*/ 1 w 342"/>
                <a:gd name="T25" fmla="*/ 0 h 210"/>
                <a:gd name="T26" fmla="*/ 1 w 342"/>
                <a:gd name="T27" fmla="*/ 0 h 210"/>
                <a:gd name="T28" fmla="*/ 1 w 342"/>
                <a:gd name="T29" fmla="*/ 0 h 210"/>
                <a:gd name="T30" fmla="*/ 1 w 342"/>
                <a:gd name="T31" fmla="*/ 0 h 210"/>
                <a:gd name="T32" fmla="*/ 1 w 342"/>
                <a:gd name="T33" fmla="*/ 0 h 210"/>
                <a:gd name="T34" fmla="*/ 1 w 342"/>
                <a:gd name="T35" fmla="*/ 0 h 210"/>
                <a:gd name="T36" fmla="*/ 1 w 342"/>
                <a:gd name="T37" fmla="*/ 0 h 210"/>
                <a:gd name="T38" fmla="*/ 1 w 342"/>
                <a:gd name="T39" fmla="*/ 0 h 210"/>
                <a:gd name="T40" fmla="*/ 1 w 342"/>
                <a:gd name="T41" fmla="*/ 0 h 210"/>
                <a:gd name="T42" fmla="*/ 1 w 342"/>
                <a:gd name="T43" fmla="*/ 0 h 210"/>
                <a:gd name="T44" fmla="*/ 1 w 342"/>
                <a:gd name="T45" fmla="*/ 0 h 210"/>
                <a:gd name="T46" fmla="*/ 1 w 342"/>
                <a:gd name="T47" fmla="*/ 0 h 210"/>
                <a:gd name="T48" fmla="*/ 1 w 342"/>
                <a:gd name="T49" fmla="*/ 0 h 210"/>
                <a:gd name="T50" fmla="*/ 1 w 342"/>
                <a:gd name="T51" fmla="*/ 0 h 210"/>
                <a:gd name="T52" fmla="*/ 1 w 342"/>
                <a:gd name="T53" fmla="*/ 0 h 210"/>
                <a:gd name="T54" fmla="*/ 1 w 342"/>
                <a:gd name="T55" fmla="*/ 0 h 210"/>
                <a:gd name="T56" fmla="*/ 1 w 342"/>
                <a:gd name="T57" fmla="*/ 0 h 210"/>
                <a:gd name="T58" fmla="*/ 1 w 342"/>
                <a:gd name="T59" fmla="*/ 0 h 210"/>
                <a:gd name="T60" fmla="*/ 1 w 342"/>
                <a:gd name="T61" fmla="*/ 0 h 210"/>
                <a:gd name="T62" fmla="*/ 1 w 342"/>
                <a:gd name="T63" fmla="*/ 0 h 210"/>
                <a:gd name="T64" fmla="*/ 1 w 342"/>
                <a:gd name="T65" fmla="*/ 0 h 210"/>
                <a:gd name="T66" fmla="*/ 1 w 342"/>
                <a:gd name="T67" fmla="*/ 0 h 210"/>
                <a:gd name="T68" fmla="*/ 1 w 342"/>
                <a:gd name="T69" fmla="*/ 0 h 210"/>
                <a:gd name="T70" fmla="*/ 1 w 342"/>
                <a:gd name="T71" fmla="*/ 0 h 210"/>
                <a:gd name="T72" fmla="*/ 1 w 342"/>
                <a:gd name="T73" fmla="*/ 0 h 210"/>
                <a:gd name="T74" fmla="*/ 1 w 342"/>
                <a:gd name="T75" fmla="*/ 0 h 210"/>
                <a:gd name="T76" fmla="*/ 1 w 342"/>
                <a:gd name="T77" fmla="*/ 0 h 210"/>
                <a:gd name="T78" fmla="*/ 1 w 342"/>
                <a:gd name="T79" fmla="*/ 0 h 210"/>
                <a:gd name="T80" fmla="*/ 1 w 342"/>
                <a:gd name="T81" fmla="*/ 0 h 210"/>
                <a:gd name="T82" fmla="*/ 1 w 342"/>
                <a:gd name="T83" fmla="*/ 0 h 210"/>
                <a:gd name="T84" fmla="*/ 1 w 342"/>
                <a:gd name="T85" fmla="*/ 0 h 210"/>
                <a:gd name="T86" fmla="*/ 1 w 342"/>
                <a:gd name="T87" fmla="*/ 0 h 210"/>
                <a:gd name="T88" fmla="*/ 1 w 342"/>
                <a:gd name="T89" fmla="*/ 0 h 210"/>
                <a:gd name="T90" fmla="*/ 1 w 342"/>
                <a:gd name="T91" fmla="*/ 0 h 210"/>
                <a:gd name="T92" fmla="*/ 1 w 342"/>
                <a:gd name="T93" fmla="*/ 0 h 210"/>
                <a:gd name="T94" fmla="*/ 1 w 342"/>
                <a:gd name="T95" fmla="*/ 0 h 210"/>
                <a:gd name="T96" fmla="*/ 1 w 342"/>
                <a:gd name="T97" fmla="*/ 0 h 210"/>
                <a:gd name="T98" fmla="*/ 1 w 342"/>
                <a:gd name="T99" fmla="*/ 0 h 210"/>
                <a:gd name="T100" fmla="*/ 1 w 342"/>
                <a:gd name="T101" fmla="*/ 0 h 210"/>
                <a:gd name="T102" fmla="*/ 1 w 342"/>
                <a:gd name="T103" fmla="*/ 0 h 210"/>
                <a:gd name="T104" fmla="*/ 1 w 342"/>
                <a:gd name="T105" fmla="*/ 0 h 21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10"/>
                <a:gd name="T161" fmla="*/ 342 w 342"/>
                <a:gd name="T162" fmla="*/ 210 h 21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10">
                  <a:moveTo>
                    <a:pt x="13" y="161"/>
                  </a:moveTo>
                  <a:lnTo>
                    <a:pt x="18" y="156"/>
                  </a:lnTo>
                  <a:lnTo>
                    <a:pt x="26" y="152"/>
                  </a:lnTo>
                  <a:lnTo>
                    <a:pt x="33" y="147"/>
                  </a:lnTo>
                  <a:lnTo>
                    <a:pt x="44" y="142"/>
                  </a:lnTo>
                  <a:lnTo>
                    <a:pt x="52" y="136"/>
                  </a:lnTo>
                  <a:lnTo>
                    <a:pt x="61" y="132"/>
                  </a:lnTo>
                  <a:lnTo>
                    <a:pt x="65" y="127"/>
                  </a:lnTo>
                  <a:lnTo>
                    <a:pt x="68" y="124"/>
                  </a:lnTo>
                  <a:lnTo>
                    <a:pt x="71" y="113"/>
                  </a:lnTo>
                  <a:lnTo>
                    <a:pt x="79" y="97"/>
                  </a:lnTo>
                  <a:lnTo>
                    <a:pt x="87" y="78"/>
                  </a:lnTo>
                  <a:lnTo>
                    <a:pt x="93" y="65"/>
                  </a:lnTo>
                  <a:lnTo>
                    <a:pt x="97" y="58"/>
                  </a:lnTo>
                  <a:lnTo>
                    <a:pt x="104" y="49"/>
                  </a:lnTo>
                  <a:lnTo>
                    <a:pt x="111" y="40"/>
                  </a:lnTo>
                  <a:lnTo>
                    <a:pt x="120" y="29"/>
                  </a:lnTo>
                  <a:lnTo>
                    <a:pt x="129" y="20"/>
                  </a:lnTo>
                  <a:lnTo>
                    <a:pt x="137" y="11"/>
                  </a:lnTo>
                  <a:lnTo>
                    <a:pt x="145" y="5"/>
                  </a:lnTo>
                  <a:lnTo>
                    <a:pt x="149" y="2"/>
                  </a:lnTo>
                  <a:lnTo>
                    <a:pt x="154" y="0"/>
                  </a:lnTo>
                  <a:lnTo>
                    <a:pt x="155" y="2"/>
                  </a:lnTo>
                  <a:lnTo>
                    <a:pt x="154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42" y="17"/>
                  </a:lnTo>
                  <a:lnTo>
                    <a:pt x="134" y="26"/>
                  </a:lnTo>
                  <a:lnTo>
                    <a:pt x="125" y="36"/>
                  </a:lnTo>
                  <a:lnTo>
                    <a:pt x="116" y="46"/>
                  </a:lnTo>
                  <a:lnTo>
                    <a:pt x="108" y="57"/>
                  </a:lnTo>
                  <a:lnTo>
                    <a:pt x="102" y="65"/>
                  </a:lnTo>
                  <a:lnTo>
                    <a:pt x="99" y="71"/>
                  </a:lnTo>
                  <a:lnTo>
                    <a:pt x="94" y="81"/>
                  </a:lnTo>
                  <a:lnTo>
                    <a:pt x="91" y="92"/>
                  </a:lnTo>
                  <a:lnTo>
                    <a:pt x="88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8" y="115"/>
                  </a:lnTo>
                  <a:lnTo>
                    <a:pt x="91" y="113"/>
                  </a:lnTo>
                  <a:lnTo>
                    <a:pt x="97" y="110"/>
                  </a:lnTo>
                  <a:lnTo>
                    <a:pt x="102" y="107"/>
                  </a:lnTo>
                  <a:lnTo>
                    <a:pt x="107" y="103"/>
                  </a:lnTo>
                  <a:lnTo>
                    <a:pt x="114" y="98"/>
                  </a:lnTo>
                  <a:lnTo>
                    <a:pt x="120" y="94"/>
                  </a:lnTo>
                  <a:lnTo>
                    <a:pt x="126" y="89"/>
                  </a:lnTo>
                  <a:lnTo>
                    <a:pt x="134" y="86"/>
                  </a:lnTo>
                  <a:lnTo>
                    <a:pt x="139" y="83"/>
                  </a:lnTo>
                  <a:lnTo>
                    <a:pt x="143" y="81"/>
                  </a:lnTo>
                  <a:lnTo>
                    <a:pt x="151" y="68"/>
                  </a:lnTo>
                  <a:lnTo>
                    <a:pt x="160" y="55"/>
                  </a:lnTo>
                  <a:lnTo>
                    <a:pt x="172" y="43"/>
                  </a:lnTo>
                  <a:lnTo>
                    <a:pt x="186" y="31"/>
                  </a:lnTo>
                  <a:lnTo>
                    <a:pt x="200" y="22"/>
                  </a:lnTo>
                  <a:lnTo>
                    <a:pt x="212" y="13"/>
                  </a:lnTo>
                  <a:lnTo>
                    <a:pt x="221" y="8"/>
                  </a:lnTo>
                  <a:lnTo>
                    <a:pt x="229" y="5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1" y="5"/>
                  </a:lnTo>
                  <a:lnTo>
                    <a:pt x="235" y="8"/>
                  </a:lnTo>
                  <a:lnTo>
                    <a:pt x="224" y="14"/>
                  </a:lnTo>
                  <a:lnTo>
                    <a:pt x="212" y="23"/>
                  </a:lnTo>
                  <a:lnTo>
                    <a:pt x="200" y="34"/>
                  </a:lnTo>
                  <a:lnTo>
                    <a:pt x="187" y="45"/>
                  </a:lnTo>
                  <a:lnTo>
                    <a:pt x="177" y="57"/>
                  </a:lnTo>
                  <a:lnTo>
                    <a:pt x="168" y="68"/>
                  </a:lnTo>
                  <a:lnTo>
                    <a:pt x="160" y="77"/>
                  </a:lnTo>
                  <a:lnTo>
                    <a:pt x="158" y="83"/>
                  </a:lnTo>
                  <a:lnTo>
                    <a:pt x="158" y="86"/>
                  </a:lnTo>
                  <a:lnTo>
                    <a:pt x="162" y="86"/>
                  </a:lnTo>
                  <a:lnTo>
                    <a:pt x="165" y="84"/>
                  </a:lnTo>
                  <a:lnTo>
                    <a:pt x="172" y="84"/>
                  </a:lnTo>
                  <a:lnTo>
                    <a:pt x="183" y="83"/>
                  </a:lnTo>
                  <a:lnTo>
                    <a:pt x="195" y="80"/>
                  </a:lnTo>
                  <a:lnTo>
                    <a:pt x="204" y="77"/>
                  </a:lnTo>
                  <a:lnTo>
                    <a:pt x="212" y="77"/>
                  </a:lnTo>
                  <a:lnTo>
                    <a:pt x="221" y="69"/>
                  </a:lnTo>
                  <a:lnTo>
                    <a:pt x="233" y="60"/>
                  </a:lnTo>
                  <a:lnTo>
                    <a:pt x="247" y="52"/>
                  </a:lnTo>
                  <a:lnTo>
                    <a:pt x="261" y="46"/>
                  </a:lnTo>
                  <a:lnTo>
                    <a:pt x="274" y="40"/>
                  </a:lnTo>
                  <a:lnTo>
                    <a:pt x="287" y="34"/>
                  </a:lnTo>
                  <a:lnTo>
                    <a:pt x="296" y="29"/>
                  </a:lnTo>
                  <a:lnTo>
                    <a:pt x="302" y="26"/>
                  </a:lnTo>
                  <a:lnTo>
                    <a:pt x="308" y="25"/>
                  </a:lnTo>
                  <a:lnTo>
                    <a:pt x="311" y="26"/>
                  </a:lnTo>
                  <a:lnTo>
                    <a:pt x="310" y="29"/>
                  </a:lnTo>
                  <a:lnTo>
                    <a:pt x="302" y="34"/>
                  </a:lnTo>
                  <a:lnTo>
                    <a:pt x="293" y="37"/>
                  </a:lnTo>
                  <a:lnTo>
                    <a:pt x="282" y="42"/>
                  </a:lnTo>
                  <a:lnTo>
                    <a:pt x="271" y="48"/>
                  </a:lnTo>
                  <a:lnTo>
                    <a:pt x="261" y="54"/>
                  </a:lnTo>
                  <a:lnTo>
                    <a:pt x="252" y="60"/>
                  </a:lnTo>
                  <a:lnTo>
                    <a:pt x="244" y="68"/>
                  </a:lnTo>
                  <a:lnTo>
                    <a:pt x="238" y="74"/>
                  </a:lnTo>
                  <a:lnTo>
                    <a:pt x="235" y="78"/>
                  </a:lnTo>
                  <a:lnTo>
                    <a:pt x="245" y="80"/>
                  </a:lnTo>
                  <a:lnTo>
                    <a:pt x="259" y="78"/>
                  </a:lnTo>
                  <a:lnTo>
                    <a:pt x="273" y="77"/>
                  </a:lnTo>
                  <a:lnTo>
                    <a:pt x="287" y="75"/>
                  </a:lnTo>
                  <a:lnTo>
                    <a:pt x="300" y="72"/>
                  </a:lnTo>
                  <a:lnTo>
                    <a:pt x="313" y="69"/>
                  </a:lnTo>
                  <a:lnTo>
                    <a:pt x="322" y="66"/>
                  </a:lnTo>
                  <a:lnTo>
                    <a:pt x="328" y="63"/>
                  </a:lnTo>
                  <a:lnTo>
                    <a:pt x="336" y="60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37" y="65"/>
                  </a:lnTo>
                  <a:lnTo>
                    <a:pt x="331" y="68"/>
                  </a:lnTo>
                  <a:lnTo>
                    <a:pt x="323" y="72"/>
                  </a:lnTo>
                  <a:lnTo>
                    <a:pt x="313" y="78"/>
                  </a:lnTo>
                  <a:lnTo>
                    <a:pt x="299" y="83"/>
                  </a:lnTo>
                  <a:lnTo>
                    <a:pt x="285" y="87"/>
                  </a:lnTo>
                  <a:lnTo>
                    <a:pt x="270" y="92"/>
                  </a:lnTo>
                  <a:lnTo>
                    <a:pt x="255" y="94"/>
                  </a:lnTo>
                  <a:lnTo>
                    <a:pt x="239" y="94"/>
                  </a:lnTo>
                  <a:lnTo>
                    <a:pt x="244" y="98"/>
                  </a:lnTo>
                  <a:lnTo>
                    <a:pt x="252" y="104"/>
                  </a:lnTo>
                  <a:lnTo>
                    <a:pt x="261" y="110"/>
                  </a:lnTo>
                  <a:lnTo>
                    <a:pt x="271" y="115"/>
                  </a:lnTo>
                  <a:lnTo>
                    <a:pt x="281" y="121"/>
                  </a:lnTo>
                  <a:lnTo>
                    <a:pt x="290" y="126"/>
                  </a:lnTo>
                  <a:lnTo>
                    <a:pt x="297" y="129"/>
                  </a:lnTo>
                  <a:lnTo>
                    <a:pt x="303" y="132"/>
                  </a:lnTo>
                  <a:lnTo>
                    <a:pt x="311" y="135"/>
                  </a:lnTo>
                  <a:lnTo>
                    <a:pt x="314" y="139"/>
                  </a:lnTo>
                  <a:lnTo>
                    <a:pt x="313" y="141"/>
                  </a:lnTo>
                  <a:lnTo>
                    <a:pt x="305" y="139"/>
                  </a:lnTo>
                  <a:lnTo>
                    <a:pt x="297" y="136"/>
                  </a:lnTo>
                  <a:lnTo>
                    <a:pt x="287" y="133"/>
                  </a:lnTo>
                  <a:lnTo>
                    <a:pt x="273" y="129"/>
                  </a:lnTo>
                  <a:lnTo>
                    <a:pt x="259" y="123"/>
                  </a:lnTo>
                  <a:lnTo>
                    <a:pt x="245" y="117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100"/>
                  </a:lnTo>
                  <a:lnTo>
                    <a:pt x="212" y="100"/>
                  </a:lnTo>
                  <a:lnTo>
                    <a:pt x="206" y="101"/>
                  </a:lnTo>
                  <a:lnTo>
                    <a:pt x="198" y="101"/>
                  </a:lnTo>
                  <a:lnTo>
                    <a:pt x="191" y="103"/>
                  </a:lnTo>
                  <a:lnTo>
                    <a:pt x="184" y="103"/>
                  </a:lnTo>
                  <a:lnTo>
                    <a:pt x="177" y="104"/>
                  </a:lnTo>
                  <a:lnTo>
                    <a:pt x="172" y="104"/>
                  </a:lnTo>
                  <a:lnTo>
                    <a:pt x="168" y="106"/>
                  </a:lnTo>
                  <a:lnTo>
                    <a:pt x="171" y="112"/>
                  </a:lnTo>
                  <a:lnTo>
                    <a:pt x="175" y="118"/>
                  </a:lnTo>
                  <a:lnTo>
                    <a:pt x="181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2"/>
                  </a:lnTo>
                  <a:lnTo>
                    <a:pt x="210" y="147"/>
                  </a:lnTo>
                  <a:lnTo>
                    <a:pt x="215" y="150"/>
                  </a:lnTo>
                  <a:lnTo>
                    <a:pt x="224" y="156"/>
                  </a:lnTo>
                  <a:lnTo>
                    <a:pt x="233" y="161"/>
                  </a:lnTo>
                  <a:lnTo>
                    <a:pt x="242" y="165"/>
                  </a:lnTo>
                  <a:lnTo>
                    <a:pt x="249" y="168"/>
                  </a:lnTo>
                  <a:lnTo>
                    <a:pt x="253" y="173"/>
                  </a:lnTo>
                  <a:lnTo>
                    <a:pt x="256" y="178"/>
                  </a:lnTo>
                  <a:lnTo>
                    <a:pt x="253" y="179"/>
                  </a:lnTo>
                  <a:lnTo>
                    <a:pt x="242" y="173"/>
                  </a:lnTo>
                  <a:lnTo>
                    <a:pt x="233" y="167"/>
                  </a:lnTo>
                  <a:lnTo>
                    <a:pt x="221" y="161"/>
                  </a:lnTo>
                  <a:lnTo>
                    <a:pt x="207" y="153"/>
                  </a:lnTo>
                  <a:lnTo>
                    <a:pt x="195" y="144"/>
                  </a:lnTo>
                  <a:lnTo>
                    <a:pt x="181" y="136"/>
                  </a:lnTo>
                  <a:lnTo>
                    <a:pt x="171" y="130"/>
                  </a:lnTo>
                  <a:lnTo>
                    <a:pt x="163" y="124"/>
                  </a:lnTo>
                  <a:lnTo>
                    <a:pt x="157" y="120"/>
                  </a:lnTo>
                  <a:lnTo>
                    <a:pt x="151" y="115"/>
                  </a:lnTo>
                  <a:lnTo>
                    <a:pt x="145" y="113"/>
                  </a:lnTo>
                  <a:lnTo>
                    <a:pt x="140" y="115"/>
                  </a:lnTo>
                  <a:lnTo>
                    <a:pt x="134" y="118"/>
                  </a:lnTo>
                  <a:lnTo>
                    <a:pt x="125" y="121"/>
                  </a:lnTo>
                  <a:lnTo>
                    <a:pt x="111" y="126"/>
                  </a:lnTo>
                  <a:lnTo>
                    <a:pt x="99" y="129"/>
                  </a:lnTo>
                  <a:lnTo>
                    <a:pt x="91" y="133"/>
                  </a:lnTo>
                  <a:lnTo>
                    <a:pt x="90" y="136"/>
                  </a:lnTo>
                  <a:lnTo>
                    <a:pt x="90" y="138"/>
                  </a:lnTo>
                  <a:lnTo>
                    <a:pt x="93" y="142"/>
                  </a:lnTo>
                  <a:lnTo>
                    <a:pt x="99" y="147"/>
                  </a:lnTo>
                  <a:lnTo>
                    <a:pt x="105" y="152"/>
                  </a:lnTo>
                  <a:lnTo>
                    <a:pt x="113" y="159"/>
                  </a:lnTo>
                  <a:lnTo>
                    <a:pt x="123" y="167"/>
                  </a:lnTo>
                  <a:lnTo>
                    <a:pt x="136" y="176"/>
                  </a:lnTo>
                  <a:lnTo>
                    <a:pt x="148" y="185"/>
                  </a:lnTo>
                  <a:lnTo>
                    <a:pt x="160" y="193"/>
                  </a:lnTo>
                  <a:lnTo>
                    <a:pt x="169" y="199"/>
                  </a:lnTo>
                  <a:lnTo>
                    <a:pt x="177" y="202"/>
                  </a:lnTo>
                  <a:lnTo>
                    <a:pt x="184" y="207"/>
                  </a:lnTo>
                  <a:lnTo>
                    <a:pt x="183" y="210"/>
                  </a:lnTo>
                  <a:lnTo>
                    <a:pt x="175" y="210"/>
                  </a:lnTo>
                  <a:lnTo>
                    <a:pt x="165" y="204"/>
                  </a:lnTo>
                  <a:lnTo>
                    <a:pt x="155" y="197"/>
                  </a:lnTo>
                  <a:lnTo>
                    <a:pt x="145" y="190"/>
                  </a:lnTo>
                  <a:lnTo>
                    <a:pt x="131" y="182"/>
                  </a:lnTo>
                  <a:lnTo>
                    <a:pt x="117" y="173"/>
                  </a:lnTo>
                  <a:lnTo>
                    <a:pt x="104" y="165"/>
                  </a:lnTo>
                  <a:lnTo>
                    <a:pt x="91" y="159"/>
                  </a:lnTo>
                  <a:lnTo>
                    <a:pt x="82" y="153"/>
                  </a:lnTo>
                  <a:lnTo>
                    <a:pt x="78" y="152"/>
                  </a:lnTo>
                  <a:lnTo>
                    <a:pt x="73" y="152"/>
                  </a:lnTo>
                  <a:lnTo>
                    <a:pt x="65" y="155"/>
                  </a:lnTo>
                  <a:lnTo>
                    <a:pt x="55" y="158"/>
                  </a:lnTo>
                  <a:lnTo>
                    <a:pt x="42" y="162"/>
                  </a:lnTo>
                  <a:lnTo>
                    <a:pt x="30" y="165"/>
                  </a:lnTo>
                  <a:lnTo>
                    <a:pt x="18" y="170"/>
                  </a:lnTo>
                  <a:lnTo>
                    <a:pt x="9" y="172"/>
                  </a:lnTo>
                  <a:lnTo>
                    <a:pt x="3" y="173"/>
                  </a:lnTo>
                  <a:lnTo>
                    <a:pt x="0" y="173"/>
                  </a:lnTo>
                  <a:lnTo>
                    <a:pt x="1" y="170"/>
                  </a:lnTo>
                  <a:lnTo>
                    <a:pt x="7" y="167"/>
                  </a:lnTo>
                  <a:lnTo>
                    <a:pt x="13" y="16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5" name="Freeform 306"/>
            <p:cNvSpPr>
              <a:spLocks/>
            </p:cNvSpPr>
            <p:nvPr/>
          </p:nvSpPr>
          <p:spPr bwMode="auto">
            <a:xfrm>
              <a:off x="844" y="604"/>
              <a:ext cx="123" cy="103"/>
            </a:xfrm>
            <a:custGeom>
              <a:avLst/>
              <a:gdLst>
                <a:gd name="T0" fmla="*/ 0 w 247"/>
                <a:gd name="T1" fmla="*/ 1 h 206"/>
                <a:gd name="T2" fmla="*/ 0 w 247"/>
                <a:gd name="T3" fmla="*/ 1 h 206"/>
                <a:gd name="T4" fmla="*/ 0 w 247"/>
                <a:gd name="T5" fmla="*/ 1 h 206"/>
                <a:gd name="T6" fmla="*/ 0 w 247"/>
                <a:gd name="T7" fmla="*/ 1 h 206"/>
                <a:gd name="T8" fmla="*/ 0 w 247"/>
                <a:gd name="T9" fmla="*/ 1 h 206"/>
                <a:gd name="T10" fmla="*/ 0 w 247"/>
                <a:gd name="T11" fmla="*/ 1 h 206"/>
                <a:gd name="T12" fmla="*/ 0 w 247"/>
                <a:gd name="T13" fmla="*/ 1 h 206"/>
                <a:gd name="T14" fmla="*/ 0 w 247"/>
                <a:gd name="T15" fmla="*/ 1 h 206"/>
                <a:gd name="T16" fmla="*/ 0 w 247"/>
                <a:gd name="T17" fmla="*/ 1 h 206"/>
                <a:gd name="T18" fmla="*/ 0 w 247"/>
                <a:gd name="T19" fmla="*/ 1 h 206"/>
                <a:gd name="T20" fmla="*/ 0 w 247"/>
                <a:gd name="T21" fmla="*/ 1 h 206"/>
                <a:gd name="T22" fmla="*/ 0 w 247"/>
                <a:gd name="T23" fmla="*/ 1 h 206"/>
                <a:gd name="T24" fmla="*/ 0 w 247"/>
                <a:gd name="T25" fmla="*/ 1 h 206"/>
                <a:gd name="T26" fmla="*/ 0 w 247"/>
                <a:gd name="T27" fmla="*/ 1 h 206"/>
                <a:gd name="T28" fmla="*/ 0 w 247"/>
                <a:gd name="T29" fmla="*/ 1 h 206"/>
                <a:gd name="T30" fmla="*/ 0 w 247"/>
                <a:gd name="T31" fmla="*/ 1 h 206"/>
                <a:gd name="T32" fmla="*/ 0 w 247"/>
                <a:gd name="T33" fmla="*/ 1 h 206"/>
                <a:gd name="T34" fmla="*/ 0 w 247"/>
                <a:gd name="T35" fmla="*/ 1 h 206"/>
                <a:gd name="T36" fmla="*/ 0 w 247"/>
                <a:gd name="T37" fmla="*/ 1 h 206"/>
                <a:gd name="T38" fmla="*/ 0 w 247"/>
                <a:gd name="T39" fmla="*/ 1 h 206"/>
                <a:gd name="T40" fmla="*/ 0 w 247"/>
                <a:gd name="T41" fmla="*/ 1 h 206"/>
                <a:gd name="T42" fmla="*/ 0 w 247"/>
                <a:gd name="T43" fmla="*/ 1 h 206"/>
                <a:gd name="T44" fmla="*/ 0 w 247"/>
                <a:gd name="T45" fmla="*/ 1 h 206"/>
                <a:gd name="T46" fmla="*/ 0 w 247"/>
                <a:gd name="T47" fmla="*/ 1 h 206"/>
                <a:gd name="T48" fmla="*/ 0 w 247"/>
                <a:gd name="T49" fmla="*/ 1 h 206"/>
                <a:gd name="T50" fmla="*/ 0 w 247"/>
                <a:gd name="T51" fmla="*/ 1 h 206"/>
                <a:gd name="T52" fmla="*/ 0 w 247"/>
                <a:gd name="T53" fmla="*/ 1 h 206"/>
                <a:gd name="T54" fmla="*/ 0 w 247"/>
                <a:gd name="T55" fmla="*/ 1 h 206"/>
                <a:gd name="T56" fmla="*/ 0 w 247"/>
                <a:gd name="T57" fmla="*/ 1 h 206"/>
                <a:gd name="T58" fmla="*/ 0 w 247"/>
                <a:gd name="T59" fmla="*/ 1 h 206"/>
                <a:gd name="T60" fmla="*/ 0 w 247"/>
                <a:gd name="T61" fmla="*/ 1 h 206"/>
                <a:gd name="T62" fmla="*/ 0 w 247"/>
                <a:gd name="T63" fmla="*/ 1 h 206"/>
                <a:gd name="T64" fmla="*/ 0 w 247"/>
                <a:gd name="T65" fmla="*/ 1 h 206"/>
                <a:gd name="T66" fmla="*/ 0 w 247"/>
                <a:gd name="T67" fmla="*/ 1 h 206"/>
                <a:gd name="T68" fmla="*/ 0 w 247"/>
                <a:gd name="T69" fmla="*/ 1 h 206"/>
                <a:gd name="T70" fmla="*/ 0 w 247"/>
                <a:gd name="T71" fmla="*/ 1 h 206"/>
                <a:gd name="T72" fmla="*/ 0 w 247"/>
                <a:gd name="T73" fmla="*/ 1 h 206"/>
                <a:gd name="T74" fmla="*/ 0 w 247"/>
                <a:gd name="T75" fmla="*/ 1 h 206"/>
                <a:gd name="T76" fmla="*/ 0 w 247"/>
                <a:gd name="T77" fmla="*/ 1 h 206"/>
                <a:gd name="T78" fmla="*/ 0 w 247"/>
                <a:gd name="T79" fmla="*/ 1 h 206"/>
                <a:gd name="T80" fmla="*/ 0 w 247"/>
                <a:gd name="T81" fmla="*/ 1 h 206"/>
                <a:gd name="T82" fmla="*/ 0 w 247"/>
                <a:gd name="T83" fmla="*/ 1 h 206"/>
                <a:gd name="T84" fmla="*/ 0 w 247"/>
                <a:gd name="T85" fmla="*/ 1 h 206"/>
                <a:gd name="T86" fmla="*/ 0 w 247"/>
                <a:gd name="T87" fmla="*/ 1 h 206"/>
                <a:gd name="T88" fmla="*/ 0 w 247"/>
                <a:gd name="T89" fmla="*/ 1 h 206"/>
                <a:gd name="T90" fmla="*/ 0 w 247"/>
                <a:gd name="T91" fmla="*/ 1 h 206"/>
                <a:gd name="T92" fmla="*/ 0 w 247"/>
                <a:gd name="T93" fmla="*/ 1 h 206"/>
                <a:gd name="T94" fmla="*/ 0 w 247"/>
                <a:gd name="T95" fmla="*/ 1 h 206"/>
                <a:gd name="T96" fmla="*/ 0 w 247"/>
                <a:gd name="T97" fmla="*/ 1 h 206"/>
                <a:gd name="T98" fmla="*/ 0 w 247"/>
                <a:gd name="T99" fmla="*/ 1 h 206"/>
                <a:gd name="T100" fmla="*/ 0 w 247"/>
                <a:gd name="T101" fmla="*/ 1 h 206"/>
                <a:gd name="T102" fmla="*/ 0 w 247"/>
                <a:gd name="T103" fmla="*/ 0 h 2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6"/>
                <a:gd name="T158" fmla="*/ 247 w 247"/>
                <a:gd name="T159" fmla="*/ 206 h 2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6">
                  <a:moveTo>
                    <a:pt x="9" y="2"/>
                  </a:moveTo>
                  <a:lnTo>
                    <a:pt x="18" y="9"/>
                  </a:lnTo>
                  <a:lnTo>
                    <a:pt x="29" y="17"/>
                  </a:lnTo>
                  <a:lnTo>
                    <a:pt x="40" y="22"/>
                  </a:lnTo>
                  <a:lnTo>
                    <a:pt x="49" y="23"/>
                  </a:lnTo>
                  <a:lnTo>
                    <a:pt x="61" y="20"/>
                  </a:lnTo>
                  <a:lnTo>
                    <a:pt x="76" y="17"/>
                  </a:lnTo>
                  <a:lnTo>
                    <a:pt x="93" y="15"/>
                  </a:lnTo>
                  <a:lnTo>
                    <a:pt x="111" y="12"/>
                  </a:lnTo>
                  <a:lnTo>
                    <a:pt x="128" y="12"/>
                  </a:lnTo>
                  <a:lnTo>
                    <a:pt x="144" y="12"/>
                  </a:lnTo>
                  <a:lnTo>
                    <a:pt x="157" y="12"/>
                  </a:lnTo>
                  <a:lnTo>
                    <a:pt x="165" y="15"/>
                  </a:lnTo>
                  <a:lnTo>
                    <a:pt x="173" y="20"/>
                  </a:lnTo>
                  <a:lnTo>
                    <a:pt x="173" y="22"/>
                  </a:lnTo>
                  <a:lnTo>
                    <a:pt x="166" y="22"/>
                  </a:lnTo>
                  <a:lnTo>
                    <a:pt x="156" y="22"/>
                  </a:lnTo>
                  <a:lnTo>
                    <a:pt x="147" y="22"/>
                  </a:lnTo>
                  <a:lnTo>
                    <a:pt x="134" y="22"/>
                  </a:lnTo>
                  <a:lnTo>
                    <a:pt x="121" y="22"/>
                  </a:lnTo>
                  <a:lnTo>
                    <a:pt x="105" y="23"/>
                  </a:lnTo>
                  <a:lnTo>
                    <a:pt x="90" y="26"/>
                  </a:lnTo>
                  <a:lnTo>
                    <a:pt x="78" y="28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6" y="37"/>
                  </a:lnTo>
                  <a:lnTo>
                    <a:pt x="73" y="40"/>
                  </a:lnTo>
                  <a:lnTo>
                    <a:pt x="79" y="43"/>
                  </a:lnTo>
                  <a:lnTo>
                    <a:pt x="87" y="46"/>
                  </a:lnTo>
                  <a:lnTo>
                    <a:pt x="95" y="49"/>
                  </a:lnTo>
                  <a:lnTo>
                    <a:pt x="101" y="52"/>
                  </a:lnTo>
                  <a:lnTo>
                    <a:pt x="105" y="54"/>
                  </a:lnTo>
                  <a:lnTo>
                    <a:pt x="108" y="57"/>
                  </a:lnTo>
                  <a:lnTo>
                    <a:pt x="121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3" y="57"/>
                  </a:lnTo>
                  <a:lnTo>
                    <a:pt x="189" y="60"/>
                  </a:lnTo>
                  <a:lnTo>
                    <a:pt x="205" y="63"/>
                  </a:lnTo>
                  <a:lnTo>
                    <a:pt x="217" y="67"/>
                  </a:lnTo>
                  <a:lnTo>
                    <a:pt x="224" y="72"/>
                  </a:lnTo>
                  <a:lnTo>
                    <a:pt x="232" y="78"/>
                  </a:lnTo>
                  <a:lnTo>
                    <a:pt x="232" y="81"/>
                  </a:lnTo>
                  <a:lnTo>
                    <a:pt x="227" y="80"/>
                  </a:lnTo>
                  <a:lnTo>
                    <a:pt x="218" y="77"/>
                  </a:lnTo>
                  <a:lnTo>
                    <a:pt x="211" y="74"/>
                  </a:lnTo>
                  <a:lnTo>
                    <a:pt x="200" y="72"/>
                  </a:lnTo>
                  <a:lnTo>
                    <a:pt x="186" y="69"/>
                  </a:lnTo>
                  <a:lnTo>
                    <a:pt x="173" y="67"/>
                  </a:lnTo>
                  <a:lnTo>
                    <a:pt x="157" y="66"/>
                  </a:lnTo>
                  <a:lnTo>
                    <a:pt x="145" y="66"/>
                  </a:lnTo>
                  <a:lnTo>
                    <a:pt x="133" y="66"/>
                  </a:lnTo>
                  <a:lnTo>
                    <a:pt x="125" y="67"/>
                  </a:lnTo>
                  <a:lnTo>
                    <a:pt x="137" y="77"/>
                  </a:lnTo>
                  <a:lnTo>
                    <a:pt x="147" y="83"/>
                  </a:lnTo>
                  <a:lnTo>
                    <a:pt x="154" y="87"/>
                  </a:lnTo>
                  <a:lnTo>
                    <a:pt x="157" y="92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1" y="96"/>
                  </a:lnTo>
                  <a:lnTo>
                    <a:pt x="205" y="100"/>
                  </a:lnTo>
                  <a:lnTo>
                    <a:pt x="218" y="104"/>
                  </a:lnTo>
                  <a:lnTo>
                    <a:pt x="231" y="112"/>
                  </a:lnTo>
                  <a:lnTo>
                    <a:pt x="241" y="122"/>
                  </a:lnTo>
                  <a:lnTo>
                    <a:pt x="247" y="136"/>
                  </a:lnTo>
                  <a:lnTo>
                    <a:pt x="240" y="130"/>
                  </a:lnTo>
                  <a:lnTo>
                    <a:pt x="232" y="125"/>
                  </a:lnTo>
                  <a:lnTo>
                    <a:pt x="221" y="119"/>
                  </a:lnTo>
                  <a:lnTo>
                    <a:pt x="212" y="115"/>
                  </a:lnTo>
                  <a:lnTo>
                    <a:pt x="203" y="110"/>
                  </a:lnTo>
                  <a:lnTo>
                    <a:pt x="192" y="109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5" y="118"/>
                  </a:lnTo>
                  <a:lnTo>
                    <a:pt x="195" y="130"/>
                  </a:lnTo>
                  <a:lnTo>
                    <a:pt x="206" y="141"/>
                  </a:lnTo>
                  <a:lnTo>
                    <a:pt x="215" y="150"/>
                  </a:lnTo>
                  <a:lnTo>
                    <a:pt x="224" y="159"/>
                  </a:lnTo>
                  <a:lnTo>
                    <a:pt x="232" y="167"/>
                  </a:lnTo>
                  <a:lnTo>
                    <a:pt x="237" y="173"/>
                  </a:lnTo>
                  <a:lnTo>
                    <a:pt x="238" y="176"/>
                  </a:lnTo>
                  <a:lnTo>
                    <a:pt x="240" y="182"/>
                  </a:lnTo>
                  <a:lnTo>
                    <a:pt x="243" y="190"/>
                  </a:lnTo>
                  <a:lnTo>
                    <a:pt x="244" y="199"/>
                  </a:lnTo>
                  <a:lnTo>
                    <a:pt x="247" y="206"/>
                  </a:lnTo>
                  <a:lnTo>
                    <a:pt x="241" y="197"/>
                  </a:lnTo>
                  <a:lnTo>
                    <a:pt x="231" y="184"/>
                  </a:lnTo>
                  <a:lnTo>
                    <a:pt x="218" y="170"/>
                  </a:lnTo>
                  <a:lnTo>
                    <a:pt x="206" y="153"/>
                  </a:lnTo>
                  <a:lnTo>
                    <a:pt x="192" y="139"/>
                  </a:lnTo>
                  <a:lnTo>
                    <a:pt x="182" y="127"/>
                  </a:lnTo>
                  <a:lnTo>
                    <a:pt x="173" y="118"/>
                  </a:lnTo>
                  <a:lnTo>
                    <a:pt x="166" y="113"/>
                  </a:lnTo>
                  <a:lnTo>
                    <a:pt x="162" y="112"/>
                  </a:lnTo>
                  <a:lnTo>
                    <a:pt x="159" y="115"/>
                  </a:lnTo>
                  <a:lnTo>
                    <a:pt x="159" y="119"/>
                  </a:lnTo>
                  <a:lnTo>
                    <a:pt x="160" y="125"/>
                  </a:lnTo>
                  <a:lnTo>
                    <a:pt x="163" y="136"/>
                  </a:lnTo>
                  <a:lnTo>
                    <a:pt x="171" y="155"/>
                  </a:lnTo>
                  <a:lnTo>
                    <a:pt x="179" y="171"/>
                  </a:lnTo>
                  <a:lnTo>
                    <a:pt x="183" y="184"/>
                  </a:lnTo>
                  <a:lnTo>
                    <a:pt x="183" y="188"/>
                  </a:lnTo>
                  <a:lnTo>
                    <a:pt x="182" y="188"/>
                  </a:lnTo>
                  <a:lnTo>
                    <a:pt x="179" y="187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7" y="144"/>
                  </a:lnTo>
                  <a:lnTo>
                    <a:pt x="148" y="121"/>
                  </a:lnTo>
                  <a:lnTo>
                    <a:pt x="148" y="103"/>
                  </a:lnTo>
                  <a:lnTo>
                    <a:pt x="134" y="92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7" y="75"/>
                  </a:lnTo>
                  <a:lnTo>
                    <a:pt x="104" y="72"/>
                  </a:lnTo>
                  <a:lnTo>
                    <a:pt x="101" y="72"/>
                  </a:lnTo>
                  <a:lnTo>
                    <a:pt x="99" y="74"/>
                  </a:lnTo>
                  <a:lnTo>
                    <a:pt x="98" y="80"/>
                  </a:lnTo>
                  <a:lnTo>
                    <a:pt x="99" y="93"/>
                  </a:lnTo>
                  <a:lnTo>
                    <a:pt x="104" y="116"/>
                  </a:lnTo>
                  <a:lnTo>
                    <a:pt x="111" y="139"/>
                  </a:lnTo>
                  <a:lnTo>
                    <a:pt x="124" y="158"/>
                  </a:lnTo>
                  <a:lnTo>
                    <a:pt x="130" y="165"/>
                  </a:lnTo>
                  <a:lnTo>
                    <a:pt x="130" y="170"/>
                  </a:lnTo>
                  <a:lnTo>
                    <a:pt x="125" y="168"/>
                  </a:lnTo>
                  <a:lnTo>
                    <a:pt x="119" y="164"/>
                  </a:lnTo>
                  <a:lnTo>
                    <a:pt x="110" y="150"/>
                  </a:lnTo>
                  <a:lnTo>
                    <a:pt x="98" y="127"/>
                  </a:lnTo>
                  <a:lnTo>
                    <a:pt x="89" y="98"/>
                  </a:lnTo>
                  <a:lnTo>
                    <a:pt x="89" y="64"/>
                  </a:lnTo>
                  <a:lnTo>
                    <a:pt x="79" y="57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52" y="43"/>
                  </a:lnTo>
                  <a:lnTo>
                    <a:pt x="49" y="52"/>
                  </a:lnTo>
                  <a:lnTo>
                    <a:pt x="49" y="66"/>
                  </a:lnTo>
                  <a:lnTo>
                    <a:pt x="52" y="81"/>
                  </a:lnTo>
                  <a:lnTo>
                    <a:pt x="55" y="93"/>
                  </a:lnTo>
                  <a:lnTo>
                    <a:pt x="57" y="106"/>
                  </a:lnTo>
                  <a:lnTo>
                    <a:pt x="60" y="124"/>
                  </a:lnTo>
                  <a:lnTo>
                    <a:pt x="64" y="139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3" y="151"/>
                  </a:lnTo>
                  <a:lnTo>
                    <a:pt x="58" y="145"/>
                  </a:lnTo>
                  <a:lnTo>
                    <a:pt x="53" y="135"/>
                  </a:lnTo>
                  <a:lnTo>
                    <a:pt x="50" y="115"/>
                  </a:lnTo>
                  <a:lnTo>
                    <a:pt x="46" y="86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23" y="26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6" name="Freeform 307"/>
            <p:cNvSpPr>
              <a:spLocks/>
            </p:cNvSpPr>
            <p:nvPr/>
          </p:nvSpPr>
          <p:spPr bwMode="auto">
            <a:xfrm>
              <a:off x="779" y="616"/>
              <a:ext cx="86" cy="142"/>
            </a:xfrm>
            <a:custGeom>
              <a:avLst/>
              <a:gdLst>
                <a:gd name="T0" fmla="*/ 1 w 171"/>
                <a:gd name="T1" fmla="*/ 1 h 284"/>
                <a:gd name="T2" fmla="*/ 1 w 171"/>
                <a:gd name="T3" fmla="*/ 1 h 284"/>
                <a:gd name="T4" fmla="*/ 1 w 171"/>
                <a:gd name="T5" fmla="*/ 1 h 284"/>
                <a:gd name="T6" fmla="*/ 1 w 171"/>
                <a:gd name="T7" fmla="*/ 1 h 284"/>
                <a:gd name="T8" fmla="*/ 1 w 171"/>
                <a:gd name="T9" fmla="*/ 1 h 284"/>
                <a:gd name="T10" fmla="*/ 1 w 171"/>
                <a:gd name="T11" fmla="*/ 1 h 284"/>
                <a:gd name="T12" fmla="*/ 1 w 171"/>
                <a:gd name="T13" fmla="*/ 1 h 284"/>
                <a:gd name="T14" fmla="*/ 1 w 171"/>
                <a:gd name="T15" fmla="*/ 1 h 284"/>
                <a:gd name="T16" fmla="*/ 1 w 171"/>
                <a:gd name="T17" fmla="*/ 1 h 284"/>
                <a:gd name="T18" fmla="*/ 1 w 171"/>
                <a:gd name="T19" fmla="*/ 1 h 284"/>
                <a:gd name="T20" fmla="*/ 1 w 171"/>
                <a:gd name="T21" fmla="*/ 1 h 284"/>
                <a:gd name="T22" fmla="*/ 1 w 171"/>
                <a:gd name="T23" fmla="*/ 1 h 284"/>
                <a:gd name="T24" fmla="*/ 1 w 171"/>
                <a:gd name="T25" fmla="*/ 1 h 284"/>
                <a:gd name="T26" fmla="*/ 1 w 171"/>
                <a:gd name="T27" fmla="*/ 1 h 284"/>
                <a:gd name="T28" fmla="*/ 1 w 171"/>
                <a:gd name="T29" fmla="*/ 1 h 284"/>
                <a:gd name="T30" fmla="*/ 1 w 171"/>
                <a:gd name="T31" fmla="*/ 1 h 284"/>
                <a:gd name="T32" fmla="*/ 1 w 171"/>
                <a:gd name="T33" fmla="*/ 1 h 284"/>
                <a:gd name="T34" fmla="*/ 1 w 171"/>
                <a:gd name="T35" fmla="*/ 1 h 284"/>
                <a:gd name="T36" fmla="*/ 1 w 171"/>
                <a:gd name="T37" fmla="*/ 1 h 284"/>
                <a:gd name="T38" fmla="*/ 1 w 171"/>
                <a:gd name="T39" fmla="*/ 1 h 284"/>
                <a:gd name="T40" fmla="*/ 1 w 171"/>
                <a:gd name="T41" fmla="*/ 1 h 284"/>
                <a:gd name="T42" fmla="*/ 1 w 171"/>
                <a:gd name="T43" fmla="*/ 1 h 284"/>
                <a:gd name="T44" fmla="*/ 1 w 171"/>
                <a:gd name="T45" fmla="*/ 1 h 284"/>
                <a:gd name="T46" fmla="*/ 1 w 171"/>
                <a:gd name="T47" fmla="*/ 1 h 284"/>
                <a:gd name="T48" fmla="*/ 1 w 171"/>
                <a:gd name="T49" fmla="*/ 1 h 284"/>
                <a:gd name="T50" fmla="*/ 1 w 171"/>
                <a:gd name="T51" fmla="*/ 1 h 284"/>
                <a:gd name="T52" fmla="*/ 1 w 171"/>
                <a:gd name="T53" fmla="*/ 1 h 284"/>
                <a:gd name="T54" fmla="*/ 1 w 171"/>
                <a:gd name="T55" fmla="*/ 1 h 284"/>
                <a:gd name="T56" fmla="*/ 1 w 171"/>
                <a:gd name="T57" fmla="*/ 1 h 284"/>
                <a:gd name="T58" fmla="*/ 1 w 171"/>
                <a:gd name="T59" fmla="*/ 1 h 284"/>
                <a:gd name="T60" fmla="*/ 1 w 171"/>
                <a:gd name="T61" fmla="*/ 1 h 284"/>
                <a:gd name="T62" fmla="*/ 1 w 171"/>
                <a:gd name="T63" fmla="*/ 1 h 284"/>
                <a:gd name="T64" fmla="*/ 1 w 171"/>
                <a:gd name="T65" fmla="*/ 1 h 284"/>
                <a:gd name="T66" fmla="*/ 1 w 171"/>
                <a:gd name="T67" fmla="*/ 1 h 284"/>
                <a:gd name="T68" fmla="*/ 1 w 171"/>
                <a:gd name="T69" fmla="*/ 1 h 284"/>
                <a:gd name="T70" fmla="*/ 1 w 171"/>
                <a:gd name="T71" fmla="*/ 1 h 284"/>
                <a:gd name="T72" fmla="*/ 1 w 171"/>
                <a:gd name="T73" fmla="*/ 1 h 284"/>
                <a:gd name="T74" fmla="*/ 1 w 171"/>
                <a:gd name="T75" fmla="*/ 1 h 284"/>
                <a:gd name="T76" fmla="*/ 1 w 171"/>
                <a:gd name="T77" fmla="*/ 1 h 284"/>
                <a:gd name="T78" fmla="*/ 1 w 171"/>
                <a:gd name="T79" fmla="*/ 1 h 284"/>
                <a:gd name="T80" fmla="*/ 1 w 171"/>
                <a:gd name="T81" fmla="*/ 1 h 284"/>
                <a:gd name="T82" fmla="*/ 1 w 171"/>
                <a:gd name="T83" fmla="*/ 1 h 284"/>
                <a:gd name="T84" fmla="*/ 1 w 171"/>
                <a:gd name="T85" fmla="*/ 1 h 284"/>
                <a:gd name="T86" fmla="*/ 1 w 171"/>
                <a:gd name="T87" fmla="*/ 1 h 284"/>
                <a:gd name="T88" fmla="*/ 1 w 171"/>
                <a:gd name="T89" fmla="*/ 1 h 284"/>
                <a:gd name="T90" fmla="*/ 1 w 171"/>
                <a:gd name="T91" fmla="*/ 1 h 284"/>
                <a:gd name="T92" fmla="*/ 1 w 171"/>
                <a:gd name="T93" fmla="*/ 1 h 284"/>
                <a:gd name="T94" fmla="*/ 0 w 171"/>
                <a:gd name="T95" fmla="*/ 1 h 284"/>
                <a:gd name="T96" fmla="*/ 1 w 171"/>
                <a:gd name="T97" fmla="*/ 1 h 284"/>
                <a:gd name="T98" fmla="*/ 1 w 171"/>
                <a:gd name="T99" fmla="*/ 1 h 284"/>
                <a:gd name="T100" fmla="*/ 1 w 171"/>
                <a:gd name="T101" fmla="*/ 1 h 284"/>
                <a:gd name="T102" fmla="*/ 1 w 171"/>
                <a:gd name="T103" fmla="*/ 1 h 284"/>
                <a:gd name="T104" fmla="*/ 1 w 171"/>
                <a:gd name="T105" fmla="*/ 1 h 284"/>
                <a:gd name="T106" fmla="*/ 1 w 171"/>
                <a:gd name="T107" fmla="*/ 1 h 284"/>
                <a:gd name="T108" fmla="*/ 1 w 171"/>
                <a:gd name="T109" fmla="*/ 1 h 284"/>
                <a:gd name="T110" fmla="*/ 1 w 171"/>
                <a:gd name="T111" fmla="*/ 1 h 2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4"/>
                <a:gd name="T170" fmla="*/ 171 w 171"/>
                <a:gd name="T171" fmla="*/ 284 h 2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4">
                  <a:moveTo>
                    <a:pt x="73" y="0"/>
                  </a:moveTo>
                  <a:lnTo>
                    <a:pt x="76" y="1"/>
                  </a:lnTo>
                  <a:lnTo>
                    <a:pt x="79" y="15"/>
                  </a:lnTo>
                  <a:lnTo>
                    <a:pt x="81" y="32"/>
                  </a:lnTo>
                  <a:lnTo>
                    <a:pt x="82" y="41"/>
                  </a:lnTo>
                  <a:lnTo>
                    <a:pt x="85" y="44"/>
                  </a:lnTo>
                  <a:lnTo>
                    <a:pt x="90" y="47"/>
                  </a:lnTo>
                  <a:lnTo>
                    <a:pt x="97" y="53"/>
                  </a:lnTo>
                  <a:lnTo>
                    <a:pt x="105" y="61"/>
                  </a:lnTo>
                  <a:lnTo>
                    <a:pt x="114" y="68"/>
                  </a:lnTo>
                  <a:lnTo>
                    <a:pt x="123" y="79"/>
                  </a:lnTo>
                  <a:lnTo>
                    <a:pt x="133" y="90"/>
                  </a:lnTo>
                  <a:lnTo>
                    <a:pt x="140" y="104"/>
                  </a:lnTo>
                  <a:lnTo>
                    <a:pt x="152" y="125"/>
                  </a:lnTo>
                  <a:lnTo>
                    <a:pt x="162" y="140"/>
                  </a:lnTo>
                  <a:lnTo>
                    <a:pt x="168" y="151"/>
                  </a:lnTo>
                  <a:lnTo>
                    <a:pt x="171" y="159"/>
                  </a:lnTo>
                  <a:lnTo>
                    <a:pt x="171" y="163"/>
                  </a:lnTo>
                  <a:lnTo>
                    <a:pt x="169" y="165"/>
                  </a:lnTo>
                  <a:lnTo>
                    <a:pt x="166" y="163"/>
                  </a:lnTo>
                  <a:lnTo>
                    <a:pt x="162" y="155"/>
                  </a:lnTo>
                  <a:lnTo>
                    <a:pt x="159" y="149"/>
                  </a:lnTo>
                  <a:lnTo>
                    <a:pt x="154" y="140"/>
                  </a:lnTo>
                  <a:lnTo>
                    <a:pt x="148" y="130"/>
                  </a:lnTo>
                  <a:lnTo>
                    <a:pt x="140" y="117"/>
                  </a:lnTo>
                  <a:lnTo>
                    <a:pt x="133" y="107"/>
                  </a:lnTo>
                  <a:lnTo>
                    <a:pt x="125" y="96"/>
                  </a:lnTo>
                  <a:lnTo>
                    <a:pt x="119" y="87"/>
                  </a:lnTo>
                  <a:lnTo>
                    <a:pt x="114" y="82"/>
                  </a:lnTo>
                  <a:lnTo>
                    <a:pt x="107" y="76"/>
                  </a:lnTo>
                  <a:lnTo>
                    <a:pt x="101" y="71"/>
                  </a:lnTo>
                  <a:lnTo>
                    <a:pt x="96" y="68"/>
                  </a:lnTo>
                  <a:lnTo>
                    <a:pt x="91" y="67"/>
                  </a:lnTo>
                  <a:lnTo>
                    <a:pt x="90" y="82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5"/>
                  </a:lnTo>
                  <a:lnTo>
                    <a:pt x="101" y="131"/>
                  </a:lnTo>
                  <a:lnTo>
                    <a:pt x="110" y="140"/>
                  </a:lnTo>
                  <a:lnTo>
                    <a:pt x="120" y="149"/>
                  </a:lnTo>
                  <a:lnTo>
                    <a:pt x="131" y="162"/>
                  </a:lnTo>
                  <a:lnTo>
                    <a:pt x="142" y="175"/>
                  </a:lnTo>
                  <a:lnTo>
                    <a:pt x="151" y="191"/>
                  </a:lnTo>
                  <a:lnTo>
                    <a:pt x="157" y="207"/>
                  </a:lnTo>
                  <a:lnTo>
                    <a:pt x="160" y="227"/>
                  </a:lnTo>
                  <a:lnTo>
                    <a:pt x="160" y="233"/>
                  </a:lnTo>
                  <a:lnTo>
                    <a:pt x="157" y="230"/>
                  </a:lnTo>
                  <a:lnTo>
                    <a:pt x="152" y="220"/>
                  </a:lnTo>
                  <a:lnTo>
                    <a:pt x="145" y="203"/>
                  </a:lnTo>
                  <a:lnTo>
                    <a:pt x="140" y="194"/>
                  </a:lnTo>
                  <a:lnTo>
                    <a:pt x="136" y="183"/>
                  </a:lnTo>
                  <a:lnTo>
                    <a:pt x="128" y="175"/>
                  </a:lnTo>
                  <a:lnTo>
                    <a:pt x="122" y="166"/>
                  </a:lnTo>
                  <a:lnTo>
                    <a:pt x="114" y="160"/>
                  </a:lnTo>
                  <a:lnTo>
                    <a:pt x="107" y="154"/>
                  </a:lnTo>
                  <a:lnTo>
                    <a:pt x="101" y="149"/>
                  </a:lnTo>
                  <a:lnTo>
                    <a:pt x="94" y="148"/>
                  </a:lnTo>
                  <a:lnTo>
                    <a:pt x="104" y="172"/>
                  </a:lnTo>
                  <a:lnTo>
                    <a:pt x="110" y="207"/>
                  </a:lnTo>
                  <a:lnTo>
                    <a:pt x="114" y="244"/>
                  </a:lnTo>
                  <a:lnTo>
                    <a:pt x="113" y="275"/>
                  </a:lnTo>
                  <a:lnTo>
                    <a:pt x="110" y="282"/>
                  </a:lnTo>
                  <a:lnTo>
                    <a:pt x="108" y="284"/>
                  </a:lnTo>
                  <a:lnTo>
                    <a:pt x="107" y="279"/>
                  </a:lnTo>
                  <a:lnTo>
                    <a:pt x="107" y="270"/>
                  </a:lnTo>
                  <a:lnTo>
                    <a:pt x="104" y="249"/>
                  </a:lnTo>
                  <a:lnTo>
                    <a:pt x="97" y="215"/>
                  </a:lnTo>
                  <a:lnTo>
                    <a:pt x="88" y="180"/>
                  </a:lnTo>
                  <a:lnTo>
                    <a:pt x="82" y="160"/>
                  </a:lnTo>
                  <a:lnTo>
                    <a:pt x="70" y="169"/>
                  </a:lnTo>
                  <a:lnTo>
                    <a:pt x="56" y="185"/>
                  </a:lnTo>
                  <a:lnTo>
                    <a:pt x="46" y="204"/>
                  </a:lnTo>
                  <a:lnTo>
                    <a:pt x="39" y="223"/>
                  </a:lnTo>
                  <a:lnTo>
                    <a:pt x="36" y="230"/>
                  </a:lnTo>
                  <a:lnTo>
                    <a:pt x="33" y="230"/>
                  </a:lnTo>
                  <a:lnTo>
                    <a:pt x="32" y="224"/>
                  </a:lnTo>
                  <a:lnTo>
                    <a:pt x="35" y="214"/>
                  </a:lnTo>
                  <a:lnTo>
                    <a:pt x="43" y="195"/>
                  </a:lnTo>
                  <a:lnTo>
                    <a:pt x="55" y="172"/>
                  </a:lnTo>
                  <a:lnTo>
                    <a:pt x="67" y="151"/>
                  </a:lnTo>
                  <a:lnTo>
                    <a:pt x="76" y="139"/>
                  </a:lnTo>
                  <a:lnTo>
                    <a:pt x="78" y="120"/>
                  </a:lnTo>
                  <a:lnTo>
                    <a:pt x="78" y="99"/>
                  </a:lnTo>
                  <a:lnTo>
                    <a:pt x="78" y="82"/>
                  </a:lnTo>
                  <a:lnTo>
                    <a:pt x="78" y="70"/>
                  </a:lnTo>
                  <a:lnTo>
                    <a:pt x="68" y="76"/>
                  </a:lnTo>
                  <a:lnTo>
                    <a:pt x="58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6" y="122"/>
                  </a:lnTo>
                  <a:lnTo>
                    <a:pt x="17" y="136"/>
                  </a:lnTo>
                  <a:lnTo>
                    <a:pt x="10" y="148"/>
                  </a:lnTo>
                  <a:lnTo>
                    <a:pt x="6" y="160"/>
                  </a:lnTo>
                  <a:lnTo>
                    <a:pt x="3" y="165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1" y="152"/>
                  </a:lnTo>
                  <a:lnTo>
                    <a:pt x="4" y="145"/>
                  </a:lnTo>
                  <a:lnTo>
                    <a:pt x="10" y="133"/>
                  </a:lnTo>
                  <a:lnTo>
                    <a:pt x="20" y="119"/>
                  </a:lnTo>
                  <a:lnTo>
                    <a:pt x="29" y="104"/>
                  </a:lnTo>
                  <a:lnTo>
                    <a:pt x="39" y="87"/>
                  </a:lnTo>
                  <a:lnTo>
                    <a:pt x="50" y="73"/>
                  </a:lnTo>
                  <a:lnTo>
                    <a:pt x="61" y="61"/>
                  </a:lnTo>
                  <a:lnTo>
                    <a:pt x="70" y="52"/>
                  </a:lnTo>
                  <a:lnTo>
                    <a:pt x="75" y="42"/>
                  </a:lnTo>
                  <a:lnTo>
                    <a:pt x="75" y="30"/>
                  </a:lnTo>
                  <a:lnTo>
                    <a:pt x="72" y="18"/>
                  </a:lnTo>
                  <a:lnTo>
                    <a:pt x="70" y="10"/>
                  </a:lnTo>
                  <a:lnTo>
                    <a:pt x="70" y="7"/>
                  </a:lnTo>
                  <a:lnTo>
                    <a:pt x="70" y="4"/>
                  </a:lnTo>
                  <a:lnTo>
                    <a:pt x="72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7" name="Freeform 308"/>
            <p:cNvSpPr>
              <a:spLocks/>
            </p:cNvSpPr>
            <p:nvPr/>
          </p:nvSpPr>
          <p:spPr bwMode="auto">
            <a:xfrm>
              <a:off x="866" y="431"/>
              <a:ext cx="103" cy="148"/>
            </a:xfrm>
            <a:custGeom>
              <a:avLst/>
              <a:gdLst>
                <a:gd name="T0" fmla="*/ 1 w 206"/>
                <a:gd name="T1" fmla="*/ 1 h 295"/>
                <a:gd name="T2" fmla="*/ 1 w 206"/>
                <a:gd name="T3" fmla="*/ 1 h 295"/>
                <a:gd name="T4" fmla="*/ 1 w 206"/>
                <a:gd name="T5" fmla="*/ 1 h 295"/>
                <a:gd name="T6" fmla="*/ 1 w 206"/>
                <a:gd name="T7" fmla="*/ 1 h 295"/>
                <a:gd name="T8" fmla="*/ 1 w 206"/>
                <a:gd name="T9" fmla="*/ 1 h 295"/>
                <a:gd name="T10" fmla="*/ 1 w 206"/>
                <a:gd name="T11" fmla="*/ 1 h 295"/>
                <a:gd name="T12" fmla="*/ 1 w 206"/>
                <a:gd name="T13" fmla="*/ 1 h 295"/>
                <a:gd name="T14" fmla="*/ 1 w 206"/>
                <a:gd name="T15" fmla="*/ 1 h 295"/>
                <a:gd name="T16" fmla="*/ 1 w 206"/>
                <a:gd name="T17" fmla="*/ 1 h 295"/>
                <a:gd name="T18" fmla="*/ 1 w 206"/>
                <a:gd name="T19" fmla="*/ 1 h 295"/>
                <a:gd name="T20" fmla="*/ 1 w 206"/>
                <a:gd name="T21" fmla="*/ 1 h 295"/>
                <a:gd name="T22" fmla="*/ 1 w 206"/>
                <a:gd name="T23" fmla="*/ 1 h 295"/>
                <a:gd name="T24" fmla="*/ 1 w 206"/>
                <a:gd name="T25" fmla="*/ 1 h 295"/>
                <a:gd name="T26" fmla="*/ 1 w 206"/>
                <a:gd name="T27" fmla="*/ 1 h 295"/>
                <a:gd name="T28" fmla="*/ 1 w 206"/>
                <a:gd name="T29" fmla="*/ 1 h 295"/>
                <a:gd name="T30" fmla="*/ 1 w 206"/>
                <a:gd name="T31" fmla="*/ 1 h 295"/>
                <a:gd name="T32" fmla="*/ 1 w 206"/>
                <a:gd name="T33" fmla="*/ 1 h 295"/>
                <a:gd name="T34" fmla="*/ 1 w 206"/>
                <a:gd name="T35" fmla="*/ 1 h 295"/>
                <a:gd name="T36" fmla="*/ 1 w 206"/>
                <a:gd name="T37" fmla="*/ 1 h 295"/>
                <a:gd name="T38" fmla="*/ 1 w 206"/>
                <a:gd name="T39" fmla="*/ 1 h 295"/>
                <a:gd name="T40" fmla="*/ 1 w 206"/>
                <a:gd name="T41" fmla="*/ 1 h 295"/>
                <a:gd name="T42" fmla="*/ 1 w 206"/>
                <a:gd name="T43" fmla="*/ 1 h 295"/>
                <a:gd name="T44" fmla="*/ 1 w 206"/>
                <a:gd name="T45" fmla="*/ 0 h 295"/>
                <a:gd name="T46" fmla="*/ 1 w 206"/>
                <a:gd name="T47" fmla="*/ 1 h 295"/>
                <a:gd name="T48" fmla="*/ 1 w 206"/>
                <a:gd name="T49" fmla="*/ 1 h 295"/>
                <a:gd name="T50" fmla="*/ 1 w 206"/>
                <a:gd name="T51" fmla="*/ 1 h 295"/>
                <a:gd name="T52" fmla="*/ 1 w 206"/>
                <a:gd name="T53" fmla="*/ 1 h 295"/>
                <a:gd name="T54" fmla="*/ 1 w 206"/>
                <a:gd name="T55" fmla="*/ 1 h 295"/>
                <a:gd name="T56" fmla="*/ 1 w 206"/>
                <a:gd name="T57" fmla="*/ 1 h 295"/>
                <a:gd name="T58" fmla="*/ 1 w 206"/>
                <a:gd name="T59" fmla="*/ 1 h 295"/>
                <a:gd name="T60" fmla="*/ 1 w 206"/>
                <a:gd name="T61" fmla="*/ 1 h 295"/>
                <a:gd name="T62" fmla="*/ 1 w 206"/>
                <a:gd name="T63" fmla="*/ 1 h 295"/>
                <a:gd name="T64" fmla="*/ 1 w 206"/>
                <a:gd name="T65" fmla="*/ 1 h 295"/>
                <a:gd name="T66" fmla="*/ 1 w 206"/>
                <a:gd name="T67" fmla="*/ 1 h 295"/>
                <a:gd name="T68" fmla="*/ 1 w 206"/>
                <a:gd name="T69" fmla="*/ 1 h 295"/>
                <a:gd name="T70" fmla="*/ 1 w 206"/>
                <a:gd name="T71" fmla="*/ 1 h 295"/>
                <a:gd name="T72" fmla="*/ 1 w 206"/>
                <a:gd name="T73" fmla="*/ 1 h 295"/>
                <a:gd name="T74" fmla="*/ 1 w 206"/>
                <a:gd name="T75" fmla="*/ 1 h 295"/>
                <a:gd name="T76" fmla="*/ 1 w 206"/>
                <a:gd name="T77" fmla="*/ 1 h 295"/>
                <a:gd name="T78" fmla="*/ 1 w 206"/>
                <a:gd name="T79" fmla="*/ 1 h 295"/>
                <a:gd name="T80" fmla="*/ 1 w 206"/>
                <a:gd name="T81" fmla="*/ 1 h 295"/>
                <a:gd name="T82" fmla="*/ 1 w 206"/>
                <a:gd name="T83" fmla="*/ 1 h 295"/>
                <a:gd name="T84" fmla="*/ 1 w 206"/>
                <a:gd name="T85" fmla="*/ 1 h 295"/>
                <a:gd name="T86" fmla="*/ 1 w 206"/>
                <a:gd name="T87" fmla="*/ 1 h 295"/>
                <a:gd name="T88" fmla="*/ 1 w 206"/>
                <a:gd name="T89" fmla="*/ 1 h 295"/>
                <a:gd name="T90" fmla="*/ 1 w 206"/>
                <a:gd name="T91" fmla="*/ 1 h 295"/>
                <a:gd name="T92" fmla="*/ 1 w 206"/>
                <a:gd name="T93" fmla="*/ 1 h 295"/>
                <a:gd name="T94" fmla="*/ 1 w 206"/>
                <a:gd name="T95" fmla="*/ 1 h 295"/>
                <a:gd name="T96" fmla="*/ 1 w 206"/>
                <a:gd name="T97" fmla="*/ 1 h 295"/>
                <a:gd name="T98" fmla="*/ 1 w 206"/>
                <a:gd name="T99" fmla="*/ 1 h 295"/>
                <a:gd name="T100" fmla="*/ 1 w 206"/>
                <a:gd name="T101" fmla="*/ 1 h 295"/>
                <a:gd name="T102" fmla="*/ 1 w 206"/>
                <a:gd name="T103" fmla="*/ 1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6" y="261"/>
                  </a:lnTo>
                  <a:lnTo>
                    <a:pt x="25" y="243"/>
                  </a:lnTo>
                  <a:lnTo>
                    <a:pt x="31" y="229"/>
                  </a:lnTo>
                  <a:lnTo>
                    <a:pt x="37" y="215"/>
                  </a:lnTo>
                  <a:lnTo>
                    <a:pt x="45" y="196"/>
                  </a:lnTo>
                  <a:lnTo>
                    <a:pt x="52" y="177"/>
                  </a:lnTo>
                  <a:lnTo>
                    <a:pt x="58" y="165"/>
                  </a:lnTo>
                  <a:lnTo>
                    <a:pt x="51" y="157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1"/>
                  </a:lnTo>
                  <a:lnTo>
                    <a:pt x="37" y="125"/>
                  </a:lnTo>
                  <a:lnTo>
                    <a:pt x="38" y="125"/>
                  </a:lnTo>
                  <a:lnTo>
                    <a:pt x="40" y="130"/>
                  </a:lnTo>
                  <a:lnTo>
                    <a:pt x="43" y="136"/>
                  </a:lnTo>
                  <a:lnTo>
                    <a:pt x="48" y="141"/>
                  </a:lnTo>
                  <a:lnTo>
                    <a:pt x="54" y="144"/>
                  </a:lnTo>
                  <a:lnTo>
                    <a:pt x="60" y="147"/>
                  </a:lnTo>
                  <a:lnTo>
                    <a:pt x="64" y="148"/>
                  </a:lnTo>
                  <a:lnTo>
                    <a:pt x="72" y="141"/>
                  </a:lnTo>
                  <a:lnTo>
                    <a:pt x="80" y="133"/>
                  </a:lnTo>
                  <a:lnTo>
                    <a:pt x="87" y="122"/>
                  </a:lnTo>
                  <a:lnTo>
                    <a:pt x="95" y="113"/>
                  </a:lnTo>
                  <a:lnTo>
                    <a:pt x="103" y="104"/>
                  </a:lnTo>
                  <a:lnTo>
                    <a:pt x="109" y="96"/>
                  </a:lnTo>
                  <a:lnTo>
                    <a:pt x="113" y="89"/>
                  </a:lnTo>
                  <a:lnTo>
                    <a:pt x="115" y="84"/>
                  </a:lnTo>
                  <a:lnTo>
                    <a:pt x="115" y="73"/>
                  </a:lnTo>
                  <a:lnTo>
                    <a:pt x="113" y="56"/>
                  </a:lnTo>
                  <a:lnTo>
                    <a:pt x="107" y="40"/>
                  </a:lnTo>
                  <a:lnTo>
                    <a:pt x="101" y="27"/>
                  </a:lnTo>
                  <a:lnTo>
                    <a:pt x="95" y="20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1"/>
                  </a:lnTo>
                  <a:lnTo>
                    <a:pt x="124" y="73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5"/>
                  </a:lnTo>
                  <a:lnTo>
                    <a:pt x="167" y="3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3" y="5"/>
                  </a:lnTo>
                  <a:lnTo>
                    <a:pt x="168" y="11"/>
                  </a:lnTo>
                  <a:lnTo>
                    <a:pt x="162" y="24"/>
                  </a:lnTo>
                  <a:lnTo>
                    <a:pt x="150" y="49"/>
                  </a:lnTo>
                  <a:lnTo>
                    <a:pt x="139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50" y="78"/>
                  </a:lnTo>
                  <a:lnTo>
                    <a:pt x="159" y="76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2" y="67"/>
                  </a:lnTo>
                  <a:lnTo>
                    <a:pt x="188" y="64"/>
                  </a:lnTo>
                  <a:lnTo>
                    <a:pt x="193" y="61"/>
                  </a:lnTo>
                  <a:lnTo>
                    <a:pt x="200" y="56"/>
                  </a:lnTo>
                  <a:lnTo>
                    <a:pt x="205" y="55"/>
                  </a:lnTo>
                  <a:lnTo>
                    <a:pt x="206" y="58"/>
                  </a:lnTo>
                  <a:lnTo>
                    <a:pt x="203" y="63"/>
                  </a:lnTo>
                  <a:lnTo>
                    <a:pt x="197" y="67"/>
                  </a:lnTo>
                  <a:lnTo>
                    <a:pt x="188" y="72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2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16" y="105"/>
                  </a:lnTo>
                  <a:lnTo>
                    <a:pt x="106" y="118"/>
                  </a:lnTo>
                  <a:lnTo>
                    <a:pt x="98" y="130"/>
                  </a:lnTo>
                  <a:lnTo>
                    <a:pt x="96" y="137"/>
                  </a:lnTo>
                  <a:lnTo>
                    <a:pt x="98" y="141"/>
                  </a:lnTo>
                  <a:lnTo>
                    <a:pt x="103" y="144"/>
                  </a:lnTo>
                  <a:lnTo>
                    <a:pt x="106" y="145"/>
                  </a:lnTo>
                  <a:lnTo>
                    <a:pt x="109" y="145"/>
                  </a:lnTo>
                  <a:lnTo>
                    <a:pt x="103" y="148"/>
                  </a:lnTo>
                  <a:lnTo>
                    <a:pt x="98" y="151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7"/>
                  </a:lnTo>
                  <a:lnTo>
                    <a:pt x="84" y="157"/>
                  </a:lnTo>
                  <a:lnTo>
                    <a:pt x="83" y="157"/>
                  </a:lnTo>
                  <a:lnTo>
                    <a:pt x="78" y="165"/>
                  </a:lnTo>
                  <a:lnTo>
                    <a:pt x="72" y="176"/>
                  </a:lnTo>
                  <a:lnTo>
                    <a:pt x="64" y="191"/>
                  </a:lnTo>
                  <a:lnTo>
                    <a:pt x="55" y="206"/>
                  </a:lnTo>
                  <a:lnTo>
                    <a:pt x="48" y="223"/>
                  </a:lnTo>
                  <a:lnTo>
                    <a:pt x="42" y="240"/>
                  </a:lnTo>
                  <a:lnTo>
                    <a:pt x="38" y="254"/>
                  </a:lnTo>
                  <a:lnTo>
                    <a:pt x="37" y="264"/>
                  </a:lnTo>
                  <a:lnTo>
                    <a:pt x="34" y="270"/>
                  </a:lnTo>
                  <a:lnTo>
                    <a:pt x="32" y="276"/>
                  </a:lnTo>
                  <a:lnTo>
                    <a:pt x="29" y="283"/>
                  </a:lnTo>
                  <a:lnTo>
                    <a:pt x="25" y="287"/>
                  </a:lnTo>
                  <a:lnTo>
                    <a:pt x="20" y="290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8" name="Freeform 309"/>
            <p:cNvSpPr>
              <a:spLocks/>
            </p:cNvSpPr>
            <p:nvPr/>
          </p:nvSpPr>
          <p:spPr bwMode="auto">
            <a:xfrm>
              <a:off x="715" y="666"/>
              <a:ext cx="67" cy="115"/>
            </a:xfrm>
            <a:custGeom>
              <a:avLst/>
              <a:gdLst>
                <a:gd name="T0" fmla="*/ 1 w 132"/>
                <a:gd name="T1" fmla="*/ 1 h 229"/>
                <a:gd name="T2" fmla="*/ 1 w 132"/>
                <a:gd name="T3" fmla="*/ 1 h 229"/>
                <a:gd name="T4" fmla="*/ 1 w 132"/>
                <a:gd name="T5" fmla="*/ 1 h 229"/>
                <a:gd name="T6" fmla="*/ 1 w 132"/>
                <a:gd name="T7" fmla="*/ 1 h 229"/>
                <a:gd name="T8" fmla="*/ 1 w 132"/>
                <a:gd name="T9" fmla="*/ 1 h 229"/>
                <a:gd name="T10" fmla="*/ 1 w 132"/>
                <a:gd name="T11" fmla="*/ 1 h 229"/>
                <a:gd name="T12" fmla="*/ 0 w 132"/>
                <a:gd name="T13" fmla="*/ 1 h 229"/>
                <a:gd name="T14" fmla="*/ 1 w 132"/>
                <a:gd name="T15" fmla="*/ 1 h 229"/>
                <a:gd name="T16" fmla="*/ 1 w 132"/>
                <a:gd name="T17" fmla="*/ 1 h 229"/>
                <a:gd name="T18" fmla="*/ 1 w 132"/>
                <a:gd name="T19" fmla="*/ 1 h 229"/>
                <a:gd name="T20" fmla="*/ 1 w 132"/>
                <a:gd name="T21" fmla="*/ 1 h 229"/>
                <a:gd name="T22" fmla="*/ 1 w 132"/>
                <a:gd name="T23" fmla="*/ 1 h 229"/>
                <a:gd name="T24" fmla="*/ 1 w 132"/>
                <a:gd name="T25" fmla="*/ 1 h 229"/>
                <a:gd name="T26" fmla="*/ 1 w 132"/>
                <a:gd name="T27" fmla="*/ 1 h 229"/>
                <a:gd name="T28" fmla="*/ 1 w 132"/>
                <a:gd name="T29" fmla="*/ 1 h 229"/>
                <a:gd name="T30" fmla="*/ 1 w 132"/>
                <a:gd name="T31" fmla="*/ 1 h 229"/>
                <a:gd name="T32" fmla="*/ 1 w 132"/>
                <a:gd name="T33" fmla="*/ 1 h 229"/>
                <a:gd name="T34" fmla="*/ 1 w 132"/>
                <a:gd name="T35" fmla="*/ 1 h 229"/>
                <a:gd name="T36" fmla="*/ 1 w 132"/>
                <a:gd name="T37" fmla="*/ 1 h 229"/>
                <a:gd name="T38" fmla="*/ 1 w 132"/>
                <a:gd name="T39" fmla="*/ 1 h 229"/>
                <a:gd name="T40" fmla="*/ 1 w 132"/>
                <a:gd name="T41" fmla="*/ 1 h 229"/>
                <a:gd name="T42" fmla="*/ 1 w 132"/>
                <a:gd name="T43" fmla="*/ 1 h 229"/>
                <a:gd name="T44" fmla="*/ 1 w 132"/>
                <a:gd name="T45" fmla="*/ 1 h 229"/>
                <a:gd name="T46" fmla="*/ 1 w 132"/>
                <a:gd name="T47" fmla="*/ 1 h 229"/>
                <a:gd name="T48" fmla="*/ 1 w 132"/>
                <a:gd name="T49" fmla="*/ 1 h 229"/>
                <a:gd name="T50" fmla="*/ 1 w 132"/>
                <a:gd name="T51" fmla="*/ 1 h 229"/>
                <a:gd name="T52" fmla="*/ 1 w 132"/>
                <a:gd name="T53" fmla="*/ 1 h 229"/>
                <a:gd name="T54" fmla="*/ 1 w 132"/>
                <a:gd name="T55" fmla="*/ 1 h 229"/>
                <a:gd name="T56" fmla="*/ 1 w 132"/>
                <a:gd name="T57" fmla="*/ 1 h 229"/>
                <a:gd name="T58" fmla="*/ 1 w 132"/>
                <a:gd name="T59" fmla="*/ 1 h 229"/>
                <a:gd name="T60" fmla="*/ 1 w 132"/>
                <a:gd name="T61" fmla="*/ 1 h 229"/>
                <a:gd name="T62" fmla="*/ 1 w 132"/>
                <a:gd name="T63" fmla="*/ 1 h 229"/>
                <a:gd name="T64" fmla="*/ 1 w 132"/>
                <a:gd name="T65" fmla="*/ 1 h 229"/>
                <a:gd name="T66" fmla="*/ 1 w 132"/>
                <a:gd name="T67" fmla="*/ 1 h 229"/>
                <a:gd name="T68" fmla="*/ 1 w 132"/>
                <a:gd name="T69" fmla="*/ 1 h 229"/>
                <a:gd name="T70" fmla="*/ 1 w 132"/>
                <a:gd name="T71" fmla="*/ 1 h 229"/>
                <a:gd name="T72" fmla="*/ 1 w 132"/>
                <a:gd name="T73" fmla="*/ 1 h 229"/>
                <a:gd name="T74" fmla="*/ 1 w 132"/>
                <a:gd name="T75" fmla="*/ 1 h 229"/>
                <a:gd name="T76" fmla="*/ 1 w 132"/>
                <a:gd name="T77" fmla="*/ 1 h 229"/>
                <a:gd name="T78" fmla="*/ 1 w 132"/>
                <a:gd name="T79" fmla="*/ 1 h 229"/>
                <a:gd name="T80" fmla="*/ 1 w 132"/>
                <a:gd name="T81" fmla="*/ 1 h 229"/>
                <a:gd name="T82" fmla="*/ 1 w 132"/>
                <a:gd name="T83" fmla="*/ 1 h 229"/>
                <a:gd name="T84" fmla="*/ 1 w 132"/>
                <a:gd name="T85" fmla="*/ 1 h 229"/>
                <a:gd name="T86" fmla="*/ 1 w 132"/>
                <a:gd name="T87" fmla="*/ 1 h 229"/>
                <a:gd name="T88" fmla="*/ 1 w 132"/>
                <a:gd name="T89" fmla="*/ 1 h 229"/>
                <a:gd name="T90" fmla="*/ 1 w 132"/>
                <a:gd name="T91" fmla="*/ 1 h 229"/>
                <a:gd name="T92" fmla="*/ 1 w 132"/>
                <a:gd name="T93" fmla="*/ 1 h 229"/>
                <a:gd name="T94" fmla="*/ 1 w 132"/>
                <a:gd name="T95" fmla="*/ 1 h 229"/>
                <a:gd name="T96" fmla="*/ 1 w 132"/>
                <a:gd name="T97" fmla="*/ 1 h 229"/>
                <a:gd name="T98" fmla="*/ 1 w 132"/>
                <a:gd name="T99" fmla="*/ 0 h 2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2"/>
                <a:gd name="T151" fmla="*/ 0 h 229"/>
                <a:gd name="T152" fmla="*/ 132 w 132"/>
                <a:gd name="T153" fmla="*/ 229 h 22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2" h="229">
                  <a:moveTo>
                    <a:pt x="93" y="5"/>
                  </a:moveTo>
                  <a:lnTo>
                    <a:pt x="87" y="14"/>
                  </a:lnTo>
                  <a:lnTo>
                    <a:pt x="80" y="27"/>
                  </a:lnTo>
                  <a:lnTo>
                    <a:pt x="74" y="41"/>
                  </a:lnTo>
                  <a:lnTo>
                    <a:pt x="71" y="49"/>
                  </a:lnTo>
                  <a:lnTo>
                    <a:pt x="64" y="49"/>
                  </a:lnTo>
                  <a:lnTo>
                    <a:pt x="53" y="52"/>
                  </a:lnTo>
                  <a:lnTo>
                    <a:pt x="42" y="56"/>
                  </a:lnTo>
                  <a:lnTo>
                    <a:pt x="32" y="63"/>
                  </a:lnTo>
                  <a:lnTo>
                    <a:pt x="21" y="69"/>
                  </a:lnTo>
                  <a:lnTo>
                    <a:pt x="12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6" y="87"/>
                  </a:lnTo>
                  <a:lnTo>
                    <a:pt x="10" y="84"/>
                  </a:lnTo>
                  <a:lnTo>
                    <a:pt x="16" y="81"/>
                  </a:lnTo>
                  <a:lnTo>
                    <a:pt x="24" y="76"/>
                  </a:lnTo>
                  <a:lnTo>
                    <a:pt x="33" y="70"/>
                  </a:lnTo>
                  <a:lnTo>
                    <a:pt x="42" y="66"/>
                  </a:lnTo>
                  <a:lnTo>
                    <a:pt x="51" y="63"/>
                  </a:lnTo>
                  <a:lnTo>
                    <a:pt x="59" y="60"/>
                  </a:lnTo>
                  <a:lnTo>
                    <a:pt x="65" y="58"/>
                  </a:lnTo>
                  <a:lnTo>
                    <a:pt x="62" y="69"/>
                  </a:lnTo>
                  <a:lnTo>
                    <a:pt x="59" y="84"/>
                  </a:lnTo>
                  <a:lnTo>
                    <a:pt x="56" y="98"/>
                  </a:lnTo>
                  <a:lnTo>
                    <a:pt x="55" y="107"/>
                  </a:lnTo>
                  <a:lnTo>
                    <a:pt x="50" y="113"/>
                  </a:lnTo>
                  <a:lnTo>
                    <a:pt x="42" y="119"/>
                  </a:lnTo>
                  <a:lnTo>
                    <a:pt x="35" y="128"/>
                  </a:lnTo>
                  <a:lnTo>
                    <a:pt x="27" y="136"/>
                  </a:lnTo>
                  <a:lnTo>
                    <a:pt x="19" y="145"/>
                  </a:lnTo>
                  <a:lnTo>
                    <a:pt x="12" y="151"/>
                  </a:lnTo>
                  <a:lnTo>
                    <a:pt x="7" y="157"/>
                  </a:lnTo>
                  <a:lnTo>
                    <a:pt x="6" y="162"/>
                  </a:lnTo>
                  <a:lnTo>
                    <a:pt x="4" y="166"/>
                  </a:lnTo>
                  <a:lnTo>
                    <a:pt x="4" y="170"/>
                  </a:lnTo>
                  <a:lnTo>
                    <a:pt x="7" y="170"/>
                  </a:lnTo>
                  <a:lnTo>
                    <a:pt x="10" y="165"/>
                  </a:lnTo>
                  <a:lnTo>
                    <a:pt x="19" y="156"/>
                  </a:lnTo>
                  <a:lnTo>
                    <a:pt x="33" y="142"/>
                  </a:lnTo>
                  <a:lnTo>
                    <a:pt x="45" y="131"/>
                  </a:lnTo>
                  <a:lnTo>
                    <a:pt x="55" y="124"/>
                  </a:lnTo>
                  <a:lnTo>
                    <a:pt x="56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1"/>
                  </a:lnTo>
                  <a:lnTo>
                    <a:pt x="65" y="228"/>
                  </a:lnTo>
                  <a:lnTo>
                    <a:pt x="67" y="229"/>
                  </a:lnTo>
                  <a:lnTo>
                    <a:pt x="67" y="226"/>
                  </a:lnTo>
                  <a:lnTo>
                    <a:pt x="68" y="218"/>
                  </a:lnTo>
                  <a:lnTo>
                    <a:pt x="68" y="199"/>
                  </a:lnTo>
                  <a:lnTo>
                    <a:pt x="67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70" y="111"/>
                  </a:lnTo>
                  <a:lnTo>
                    <a:pt x="71" y="111"/>
                  </a:lnTo>
                  <a:lnTo>
                    <a:pt x="73" y="115"/>
                  </a:lnTo>
                  <a:lnTo>
                    <a:pt x="74" y="121"/>
                  </a:lnTo>
                  <a:lnTo>
                    <a:pt x="80" y="131"/>
                  </a:lnTo>
                  <a:lnTo>
                    <a:pt x="94" y="148"/>
                  </a:lnTo>
                  <a:lnTo>
                    <a:pt x="109" y="165"/>
                  </a:lnTo>
                  <a:lnTo>
                    <a:pt x="119" y="173"/>
                  </a:lnTo>
                  <a:lnTo>
                    <a:pt x="123" y="173"/>
                  </a:lnTo>
                  <a:lnTo>
                    <a:pt x="123" y="168"/>
                  </a:lnTo>
                  <a:lnTo>
                    <a:pt x="119" y="163"/>
                  </a:lnTo>
                  <a:lnTo>
                    <a:pt x="113" y="156"/>
                  </a:lnTo>
                  <a:lnTo>
                    <a:pt x="103" y="145"/>
                  </a:lnTo>
                  <a:lnTo>
                    <a:pt x="93" y="131"/>
                  </a:lnTo>
                  <a:lnTo>
                    <a:pt x="84" y="118"/>
                  </a:lnTo>
                  <a:lnTo>
                    <a:pt x="77" y="107"/>
                  </a:lnTo>
                  <a:lnTo>
                    <a:pt x="77" y="96"/>
                  </a:lnTo>
                  <a:lnTo>
                    <a:pt x="77" y="81"/>
                  </a:lnTo>
                  <a:lnTo>
                    <a:pt x="79" y="69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5" y="58"/>
                  </a:lnTo>
                  <a:lnTo>
                    <a:pt x="88" y="61"/>
                  </a:lnTo>
                  <a:lnTo>
                    <a:pt x="91" y="66"/>
                  </a:lnTo>
                  <a:lnTo>
                    <a:pt x="100" y="73"/>
                  </a:lnTo>
                  <a:lnTo>
                    <a:pt x="113" y="84"/>
                  </a:lnTo>
                  <a:lnTo>
                    <a:pt x="123" y="95"/>
                  </a:lnTo>
                  <a:lnTo>
                    <a:pt x="131" y="101"/>
                  </a:lnTo>
                  <a:lnTo>
                    <a:pt x="132" y="101"/>
                  </a:lnTo>
                  <a:lnTo>
                    <a:pt x="129" y="96"/>
                  </a:lnTo>
                  <a:lnTo>
                    <a:pt x="125" y="89"/>
                  </a:lnTo>
                  <a:lnTo>
                    <a:pt x="117" y="81"/>
                  </a:lnTo>
                  <a:lnTo>
                    <a:pt x="111" y="73"/>
                  </a:lnTo>
                  <a:lnTo>
                    <a:pt x="105" y="66"/>
                  </a:lnTo>
                  <a:lnTo>
                    <a:pt x="99" y="58"/>
                  </a:lnTo>
                  <a:lnTo>
                    <a:pt x="96" y="52"/>
                  </a:lnTo>
                  <a:lnTo>
                    <a:pt x="93" y="46"/>
                  </a:lnTo>
                  <a:lnTo>
                    <a:pt x="93" y="35"/>
                  </a:lnTo>
                  <a:lnTo>
                    <a:pt x="93" y="23"/>
                  </a:lnTo>
                  <a:lnTo>
                    <a:pt x="97" y="12"/>
                  </a:lnTo>
                  <a:lnTo>
                    <a:pt x="100" y="5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59" name="Freeform 310"/>
            <p:cNvSpPr>
              <a:spLocks/>
            </p:cNvSpPr>
            <p:nvPr/>
          </p:nvSpPr>
          <p:spPr bwMode="auto">
            <a:xfrm>
              <a:off x="950" y="615"/>
              <a:ext cx="132" cy="104"/>
            </a:xfrm>
            <a:custGeom>
              <a:avLst/>
              <a:gdLst>
                <a:gd name="T0" fmla="*/ 1 w 264"/>
                <a:gd name="T1" fmla="*/ 0 h 209"/>
                <a:gd name="T2" fmla="*/ 1 w 264"/>
                <a:gd name="T3" fmla="*/ 0 h 209"/>
                <a:gd name="T4" fmla="*/ 1 w 264"/>
                <a:gd name="T5" fmla="*/ 0 h 209"/>
                <a:gd name="T6" fmla="*/ 1 w 264"/>
                <a:gd name="T7" fmla="*/ 0 h 209"/>
                <a:gd name="T8" fmla="*/ 1 w 264"/>
                <a:gd name="T9" fmla="*/ 0 h 209"/>
                <a:gd name="T10" fmla="*/ 1 w 264"/>
                <a:gd name="T11" fmla="*/ 0 h 209"/>
                <a:gd name="T12" fmla="*/ 1 w 264"/>
                <a:gd name="T13" fmla="*/ 0 h 209"/>
                <a:gd name="T14" fmla="*/ 1 w 264"/>
                <a:gd name="T15" fmla="*/ 0 h 209"/>
                <a:gd name="T16" fmla="*/ 1 w 264"/>
                <a:gd name="T17" fmla="*/ 0 h 209"/>
                <a:gd name="T18" fmla="*/ 1 w 264"/>
                <a:gd name="T19" fmla="*/ 0 h 209"/>
                <a:gd name="T20" fmla="*/ 1 w 264"/>
                <a:gd name="T21" fmla="*/ 0 h 209"/>
                <a:gd name="T22" fmla="*/ 1 w 264"/>
                <a:gd name="T23" fmla="*/ 0 h 209"/>
                <a:gd name="T24" fmla="*/ 1 w 264"/>
                <a:gd name="T25" fmla="*/ 0 h 209"/>
                <a:gd name="T26" fmla="*/ 1 w 264"/>
                <a:gd name="T27" fmla="*/ 0 h 209"/>
                <a:gd name="T28" fmla="*/ 1 w 264"/>
                <a:gd name="T29" fmla="*/ 0 h 209"/>
                <a:gd name="T30" fmla="*/ 1 w 264"/>
                <a:gd name="T31" fmla="*/ 0 h 209"/>
                <a:gd name="T32" fmla="*/ 1 w 264"/>
                <a:gd name="T33" fmla="*/ 0 h 209"/>
                <a:gd name="T34" fmla="*/ 1 w 264"/>
                <a:gd name="T35" fmla="*/ 0 h 209"/>
                <a:gd name="T36" fmla="*/ 1 w 264"/>
                <a:gd name="T37" fmla="*/ 0 h 209"/>
                <a:gd name="T38" fmla="*/ 1 w 264"/>
                <a:gd name="T39" fmla="*/ 0 h 209"/>
                <a:gd name="T40" fmla="*/ 1 w 264"/>
                <a:gd name="T41" fmla="*/ 0 h 209"/>
                <a:gd name="T42" fmla="*/ 1 w 264"/>
                <a:gd name="T43" fmla="*/ 0 h 209"/>
                <a:gd name="T44" fmla="*/ 1 w 264"/>
                <a:gd name="T45" fmla="*/ 0 h 209"/>
                <a:gd name="T46" fmla="*/ 1 w 264"/>
                <a:gd name="T47" fmla="*/ 0 h 209"/>
                <a:gd name="T48" fmla="*/ 1 w 264"/>
                <a:gd name="T49" fmla="*/ 0 h 209"/>
                <a:gd name="T50" fmla="*/ 1 w 264"/>
                <a:gd name="T51" fmla="*/ 0 h 209"/>
                <a:gd name="T52" fmla="*/ 1 w 264"/>
                <a:gd name="T53" fmla="*/ 0 h 209"/>
                <a:gd name="T54" fmla="*/ 1 w 264"/>
                <a:gd name="T55" fmla="*/ 0 h 209"/>
                <a:gd name="T56" fmla="*/ 1 w 264"/>
                <a:gd name="T57" fmla="*/ 0 h 209"/>
                <a:gd name="T58" fmla="*/ 1 w 264"/>
                <a:gd name="T59" fmla="*/ 0 h 209"/>
                <a:gd name="T60" fmla="*/ 1 w 264"/>
                <a:gd name="T61" fmla="*/ 0 h 209"/>
                <a:gd name="T62" fmla="*/ 1 w 264"/>
                <a:gd name="T63" fmla="*/ 0 h 209"/>
                <a:gd name="T64" fmla="*/ 1 w 264"/>
                <a:gd name="T65" fmla="*/ 0 h 209"/>
                <a:gd name="T66" fmla="*/ 1 w 264"/>
                <a:gd name="T67" fmla="*/ 0 h 209"/>
                <a:gd name="T68" fmla="*/ 1 w 264"/>
                <a:gd name="T69" fmla="*/ 0 h 209"/>
                <a:gd name="T70" fmla="*/ 1 w 264"/>
                <a:gd name="T71" fmla="*/ 0 h 209"/>
                <a:gd name="T72" fmla="*/ 1 w 264"/>
                <a:gd name="T73" fmla="*/ 0 h 209"/>
                <a:gd name="T74" fmla="*/ 1 w 264"/>
                <a:gd name="T75" fmla="*/ 0 h 209"/>
                <a:gd name="T76" fmla="*/ 1 w 264"/>
                <a:gd name="T77" fmla="*/ 0 h 209"/>
                <a:gd name="T78" fmla="*/ 1 w 264"/>
                <a:gd name="T79" fmla="*/ 0 h 209"/>
                <a:gd name="T80" fmla="*/ 1 w 264"/>
                <a:gd name="T81" fmla="*/ 0 h 209"/>
                <a:gd name="T82" fmla="*/ 1 w 264"/>
                <a:gd name="T83" fmla="*/ 0 h 209"/>
                <a:gd name="T84" fmla="*/ 1 w 264"/>
                <a:gd name="T85" fmla="*/ 0 h 209"/>
                <a:gd name="T86" fmla="*/ 1 w 264"/>
                <a:gd name="T87" fmla="*/ 0 h 209"/>
                <a:gd name="T88" fmla="*/ 1 w 264"/>
                <a:gd name="T89" fmla="*/ 0 h 209"/>
                <a:gd name="T90" fmla="*/ 1 w 264"/>
                <a:gd name="T91" fmla="*/ 0 h 209"/>
                <a:gd name="T92" fmla="*/ 1 w 264"/>
                <a:gd name="T93" fmla="*/ 0 h 209"/>
                <a:gd name="T94" fmla="*/ 1 w 264"/>
                <a:gd name="T95" fmla="*/ 0 h 209"/>
                <a:gd name="T96" fmla="*/ 1 w 264"/>
                <a:gd name="T97" fmla="*/ 0 h 209"/>
                <a:gd name="T98" fmla="*/ 1 w 264"/>
                <a:gd name="T99" fmla="*/ 0 h 209"/>
                <a:gd name="T100" fmla="*/ 1 w 264"/>
                <a:gd name="T101" fmla="*/ 0 h 209"/>
                <a:gd name="T102" fmla="*/ 1 w 264"/>
                <a:gd name="T103" fmla="*/ 0 h 209"/>
                <a:gd name="T104" fmla="*/ 1 w 264"/>
                <a:gd name="T105" fmla="*/ 0 h 209"/>
                <a:gd name="T106" fmla="*/ 1 w 264"/>
                <a:gd name="T107" fmla="*/ 0 h 209"/>
                <a:gd name="T108" fmla="*/ 1 w 264"/>
                <a:gd name="T109" fmla="*/ 0 h 209"/>
                <a:gd name="T110" fmla="*/ 1 w 264"/>
                <a:gd name="T111" fmla="*/ 0 h 209"/>
                <a:gd name="T112" fmla="*/ 1 w 264"/>
                <a:gd name="T113" fmla="*/ 0 h 209"/>
                <a:gd name="T114" fmla="*/ 1 w 264"/>
                <a:gd name="T115" fmla="*/ 0 h 209"/>
                <a:gd name="T116" fmla="*/ 1 w 264"/>
                <a:gd name="T117" fmla="*/ 0 h 209"/>
                <a:gd name="T118" fmla="*/ 1 w 264"/>
                <a:gd name="T119" fmla="*/ 0 h 209"/>
                <a:gd name="T120" fmla="*/ 1 w 264"/>
                <a:gd name="T121" fmla="*/ 0 h 209"/>
                <a:gd name="T122" fmla="*/ 1 w 264"/>
                <a:gd name="T123" fmla="*/ 0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6"/>
                  </a:moveTo>
                  <a:lnTo>
                    <a:pt x="6" y="21"/>
                  </a:lnTo>
                  <a:lnTo>
                    <a:pt x="14" y="29"/>
                  </a:lnTo>
                  <a:lnTo>
                    <a:pt x="22" y="35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1" y="45"/>
                  </a:lnTo>
                  <a:lnTo>
                    <a:pt x="52" y="52"/>
                  </a:lnTo>
                  <a:lnTo>
                    <a:pt x="60" y="56"/>
                  </a:lnTo>
                  <a:lnTo>
                    <a:pt x="60" y="76"/>
                  </a:lnTo>
                  <a:lnTo>
                    <a:pt x="60" y="97"/>
                  </a:lnTo>
                  <a:lnTo>
                    <a:pt x="60" y="117"/>
                  </a:lnTo>
                  <a:lnTo>
                    <a:pt x="63" y="133"/>
                  </a:lnTo>
                  <a:lnTo>
                    <a:pt x="66" y="139"/>
                  </a:lnTo>
                  <a:lnTo>
                    <a:pt x="67" y="139"/>
                  </a:lnTo>
                  <a:lnTo>
                    <a:pt x="67" y="133"/>
                  </a:lnTo>
                  <a:lnTo>
                    <a:pt x="66" y="126"/>
                  </a:lnTo>
                  <a:lnTo>
                    <a:pt x="66" y="113"/>
                  </a:lnTo>
                  <a:lnTo>
                    <a:pt x="67" y="91"/>
                  </a:lnTo>
                  <a:lnTo>
                    <a:pt x="70" y="70"/>
                  </a:lnTo>
                  <a:lnTo>
                    <a:pt x="73" y="58"/>
                  </a:lnTo>
                  <a:lnTo>
                    <a:pt x="78" y="61"/>
                  </a:lnTo>
                  <a:lnTo>
                    <a:pt x="83" y="65"/>
                  </a:lnTo>
                  <a:lnTo>
                    <a:pt x="90" y="71"/>
                  </a:lnTo>
                  <a:lnTo>
                    <a:pt x="98" y="79"/>
                  </a:lnTo>
                  <a:lnTo>
                    <a:pt x="104" y="85"/>
                  </a:lnTo>
                  <a:lnTo>
                    <a:pt x="112" y="91"/>
                  </a:lnTo>
                  <a:lnTo>
                    <a:pt x="116" y="96"/>
                  </a:lnTo>
                  <a:lnTo>
                    <a:pt x="121" y="99"/>
                  </a:lnTo>
                  <a:lnTo>
                    <a:pt x="124" y="123"/>
                  </a:lnTo>
                  <a:lnTo>
                    <a:pt x="128" y="155"/>
                  </a:lnTo>
                  <a:lnTo>
                    <a:pt x="136" y="186"/>
                  </a:lnTo>
                  <a:lnTo>
                    <a:pt x="144" y="204"/>
                  </a:lnTo>
                  <a:lnTo>
                    <a:pt x="148" y="209"/>
                  </a:lnTo>
                  <a:lnTo>
                    <a:pt x="150" y="206"/>
                  </a:lnTo>
                  <a:lnTo>
                    <a:pt x="148" y="198"/>
                  </a:lnTo>
                  <a:lnTo>
                    <a:pt x="145" y="189"/>
                  </a:lnTo>
                  <a:lnTo>
                    <a:pt x="142" y="172"/>
                  </a:lnTo>
                  <a:lnTo>
                    <a:pt x="138" y="148"/>
                  </a:lnTo>
                  <a:lnTo>
                    <a:pt x="133" y="123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3"/>
                  </a:lnTo>
                  <a:lnTo>
                    <a:pt x="182" y="134"/>
                  </a:lnTo>
                  <a:lnTo>
                    <a:pt x="203" y="145"/>
                  </a:lnTo>
                  <a:lnTo>
                    <a:pt x="223" y="157"/>
                  </a:lnTo>
                  <a:lnTo>
                    <a:pt x="240" y="166"/>
                  </a:lnTo>
                  <a:lnTo>
                    <a:pt x="254" y="174"/>
                  </a:lnTo>
                  <a:lnTo>
                    <a:pt x="260" y="178"/>
                  </a:lnTo>
                  <a:lnTo>
                    <a:pt x="263" y="181"/>
                  </a:lnTo>
                  <a:lnTo>
                    <a:pt x="264" y="180"/>
                  </a:lnTo>
                  <a:lnTo>
                    <a:pt x="261" y="175"/>
                  </a:lnTo>
                  <a:lnTo>
                    <a:pt x="254" y="169"/>
                  </a:lnTo>
                  <a:lnTo>
                    <a:pt x="246" y="163"/>
                  </a:lnTo>
                  <a:lnTo>
                    <a:pt x="232" y="154"/>
                  </a:lnTo>
                  <a:lnTo>
                    <a:pt x="215" y="143"/>
                  </a:lnTo>
                  <a:lnTo>
                    <a:pt x="197" y="131"/>
                  </a:lnTo>
                  <a:lnTo>
                    <a:pt x="179" y="120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41" y="97"/>
                  </a:lnTo>
                  <a:lnTo>
                    <a:pt x="135" y="96"/>
                  </a:lnTo>
                  <a:lnTo>
                    <a:pt x="136" y="94"/>
                  </a:lnTo>
                  <a:lnTo>
                    <a:pt x="142" y="94"/>
                  </a:lnTo>
                  <a:lnTo>
                    <a:pt x="153" y="91"/>
                  </a:lnTo>
                  <a:lnTo>
                    <a:pt x="162" y="88"/>
                  </a:lnTo>
                  <a:lnTo>
                    <a:pt x="174" y="85"/>
                  </a:lnTo>
                  <a:lnTo>
                    <a:pt x="189" y="84"/>
                  </a:lnTo>
                  <a:lnTo>
                    <a:pt x="205" y="82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7" y="84"/>
                  </a:lnTo>
                  <a:lnTo>
                    <a:pt x="257" y="87"/>
                  </a:lnTo>
                  <a:lnTo>
                    <a:pt x="264" y="91"/>
                  </a:lnTo>
                  <a:lnTo>
                    <a:pt x="264" y="88"/>
                  </a:lnTo>
                  <a:lnTo>
                    <a:pt x="260" y="84"/>
                  </a:lnTo>
                  <a:lnTo>
                    <a:pt x="252" y="79"/>
                  </a:lnTo>
                  <a:lnTo>
                    <a:pt x="244" y="78"/>
                  </a:lnTo>
                  <a:lnTo>
                    <a:pt x="231" y="76"/>
                  </a:lnTo>
                  <a:lnTo>
                    <a:pt x="214" y="76"/>
                  </a:lnTo>
                  <a:lnTo>
                    <a:pt x="196" y="76"/>
                  </a:lnTo>
                  <a:lnTo>
                    <a:pt x="176" y="76"/>
                  </a:lnTo>
                  <a:lnTo>
                    <a:pt x="159" y="78"/>
                  </a:lnTo>
                  <a:lnTo>
                    <a:pt x="145" y="78"/>
                  </a:lnTo>
                  <a:lnTo>
                    <a:pt x="138" y="79"/>
                  </a:lnTo>
                  <a:lnTo>
                    <a:pt x="133" y="78"/>
                  </a:lnTo>
                  <a:lnTo>
                    <a:pt x="125" y="74"/>
                  </a:lnTo>
                  <a:lnTo>
                    <a:pt x="119" y="70"/>
                  </a:lnTo>
                  <a:lnTo>
                    <a:pt x="112" y="64"/>
                  </a:lnTo>
                  <a:lnTo>
                    <a:pt x="104" y="58"/>
                  </a:lnTo>
                  <a:lnTo>
                    <a:pt x="96" y="52"/>
                  </a:lnTo>
                  <a:lnTo>
                    <a:pt x="92" y="48"/>
                  </a:lnTo>
                  <a:lnTo>
                    <a:pt x="89" y="45"/>
                  </a:lnTo>
                  <a:lnTo>
                    <a:pt x="96" y="41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3"/>
                  </a:lnTo>
                  <a:lnTo>
                    <a:pt x="139" y="16"/>
                  </a:lnTo>
                  <a:lnTo>
                    <a:pt x="148" y="10"/>
                  </a:lnTo>
                  <a:lnTo>
                    <a:pt x="157" y="7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0" y="1"/>
                  </a:lnTo>
                  <a:lnTo>
                    <a:pt x="162" y="0"/>
                  </a:lnTo>
                  <a:lnTo>
                    <a:pt x="151" y="3"/>
                  </a:lnTo>
                  <a:lnTo>
                    <a:pt x="144" y="6"/>
                  </a:lnTo>
                  <a:lnTo>
                    <a:pt x="135" y="10"/>
                  </a:lnTo>
                  <a:lnTo>
                    <a:pt x="122" y="15"/>
                  </a:lnTo>
                  <a:lnTo>
                    <a:pt x="112" y="19"/>
                  </a:lnTo>
                  <a:lnTo>
                    <a:pt x="99" y="26"/>
                  </a:lnTo>
                  <a:lnTo>
                    <a:pt x="90" y="30"/>
                  </a:lnTo>
                  <a:lnTo>
                    <a:pt x="81" y="33"/>
                  </a:lnTo>
                  <a:lnTo>
                    <a:pt x="77" y="36"/>
                  </a:lnTo>
                  <a:lnTo>
                    <a:pt x="70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9" y="33"/>
                  </a:lnTo>
                  <a:lnTo>
                    <a:pt x="43" y="30"/>
                  </a:lnTo>
                  <a:lnTo>
                    <a:pt x="37" y="27"/>
                  </a:lnTo>
                  <a:lnTo>
                    <a:pt x="29" y="24"/>
                  </a:lnTo>
                  <a:lnTo>
                    <a:pt x="22" y="23"/>
                  </a:lnTo>
                  <a:lnTo>
                    <a:pt x="15" y="19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0" name="Freeform 311"/>
            <p:cNvSpPr>
              <a:spLocks/>
            </p:cNvSpPr>
            <p:nvPr/>
          </p:nvSpPr>
          <p:spPr bwMode="auto">
            <a:xfrm>
              <a:off x="492" y="775"/>
              <a:ext cx="87" cy="89"/>
            </a:xfrm>
            <a:custGeom>
              <a:avLst/>
              <a:gdLst>
                <a:gd name="T0" fmla="*/ 1 w 172"/>
                <a:gd name="T1" fmla="*/ 1 h 178"/>
                <a:gd name="T2" fmla="*/ 1 w 172"/>
                <a:gd name="T3" fmla="*/ 1 h 178"/>
                <a:gd name="T4" fmla="*/ 1 w 172"/>
                <a:gd name="T5" fmla="*/ 1 h 178"/>
                <a:gd name="T6" fmla="*/ 1 w 172"/>
                <a:gd name="T7" fmla="*/ 1 h 178"/>
                <a:gd name="T8" fmla="*/ 1 w 172"/>
                <a:gd name="T9" fmla="*/ 1 h 178"/>
                <a:gd name="T10" fmla="*/ 1 w 172"/>
                <a:gd name="T11" fmla="*/ 1 h 178"/>
                <a:gd name="T12" fmla="*/ 1 w 172"/>
                <a:gd name="T13" fmla="*/ 1 h 178"/>
                <a:gd name="T14" fmla="*/ 1 w 172"/>
                <a:gd name="T15" fmla="*/ 1 h 178"/>
                <a:gd name="T16" fmla="*/ 1 w 172"/>
                <a:gd name="T17" fmla="*/ 1 h 178"/>
                <a:gd name="T18" fmla="*/ 0 w 172"/>
                <a:gd name="T19" fmla="*/ 1 h 178"/>
                <a:gd name="T20" fmla="*/ 1 w 172"/>
                <a:gd name="T21" fmla="*/ 1 h 178"/>
                <a:gd name="T22" fmla="*/ 1 w 172"/>
                <a:gd name="T23" fmla="*/ 1 h 178"/>
                <a:gd name="T24" fmla="*/ 1 w 172"/>
                <a:gd name="T25" fmla="*/ 1 h 178"/>
                <a:gd name="T26" fmla="*/ 1 w 172"/>
                <a:gd name="T27" fmla="*/ 1 h 178"/>
                <a:gd name="T28" fmla="*/ 1 w 172"/>
                <a:gd name="T29" fmla="*/ 1 h 178"/>
                <a:gd name="T30" fmla="*/ 1 w 172"/>
                <a:gd name="T31" fmla="*/ 1 h 178"/>
                <a:gd name="T32" fmla="*/ 1 w 172"/>
                <a:gd name="T33" fmla="*/ 1 h 178"/>
                <a:gd name="T34" fmla="*/ 1 w 172"/>
                <a:gd name="T35" fmla="*/ 1 h 178"/>
                <a:gd name="T36" fmla="*/ 1 w 172"/>
                <a:gd name="T37" fmla="*/ 1 h 178"/>
                <a:gd name="T38" fmla="*/ 1 w 172"/>
                <a:gd name="T39" fmla="*/ 1 h 178"/>
                <a:gd name="T40" fmla="*/ 1 w 172"/>
                <a:gd name="T41" fmla="*/ 1 h 178"/>
                <a:gd name="T42" fmla="*/ 1 w 172"/>
                <a:gd name="T43" fmla="*/ 1 h 178"/>
                <a:gd name="T44" fmla="*/ 1 w 172"/>
                <a:gd name="T45" fmla="*/ 1 h 178"/>
                <a:gd name="T46" fmla="*/ 1 w 172"/>
                <a:gd name="T47" fmla="*/ 1 h 178"/>
                <a:gd name="T48" fmla="*/ 1 w 172"/>
                <a:gd name="T49" fmla="*/ 1 h 178"/>
                <a:gd name="T50" fmla="*/ 1 w 172"/>
                <a:gd name="T51" fmla="*/ 1 h 178"/>
                <a:gd name="T52" fmla="*/ 1 w 172"/>
                <a:gd name="T53" fmla="*/ 1 h 178"/>
                <a:gd name="T54" fmla="*/ 1 w 172"/>
                <a:gd name="T55" fmla="*/ 1 h 178"/>
                <a:gd name="T56" fmla="*/ 1 w 172"/>
                <a:gd name="T57" fmla="*/ 1 h 178"/>
                <a:gd name="T58" fmla="*/ 1 w 172"/>
                <a:gd name="T59" fmla="*/ 1 h 178"/>
                <a:gd name="T60" fmla="*/ 1 w 172"/>
                <a:gd name="T61" fmla="*/ 1 h 178"/>
                <a:gd name="T62" fmla="*/ 1 w 172"/>
                <a:gd name="T63" fmla="*/ 1 h 178"/>
                <a:gd name="T64" fmla="*/ 1 w 172"/>
                <a:gd name="T65" fmla="*/ 1 h 178"/>
                <a:gd name="T66" fmla="*/ 1 w 172"/>
                <a:gd name="T67" fmla="*/ 1 h 178"/>
                <a:gd name="T68" fmla="*/ 1 w 172"/>
                <a:gd name="T69" fmla="*/ 1 h 178"/>
                <a:gd name="T70" fmla="*/ 1 w 172"/>
                <a:gd name="T71" fmla="*/ 1 h 178"/>
                <a:gd name="T72" fmla="*/ 1 w 172"/>
                <a:gd name="T73" fmla="*/ 1 h 178"/>
                <a:gd name="T74" fmla="*/ 1 w 172"/>
                <a:gd name="T75" fmla="*/ 1 h 178"/>
                <a:gd name="T76" fmla="*/ 1 w 172"/>
                <a:gd name="T77" fmla="*/ 1 h 178"/>
                <a:gd name="T78" fmla="*/ 1 w 172"/>
                <a:gd name="T79" fmla="*/ 1 h 178"/>
                <a:gd name="T80" fmla="*/ 1 w 172"/>
                <a:gd name="T81" fmla="*/ 1 h 178"/>
                <a:gd name="T82" fmla="*/ 1 w 172"/>
                <a:gd name="T83" fmla="*/ 1 h 178"/>
                <a:gd name="T84" fmla="*/ 1 w 172"/>
                <a:gd name="T85" fmla="*/ 1 h 178"/>
                <a:gd name="T86" fmla="*/ 1 w 172"/>
                <a:gd name="T87" fmla="*/ 1 h 178"/>
                <a:gd name="T88" fmla="*/ 1 w 172"/>
                <a:gd name="T89" fmla="*/ 1 h 178"/>
                <a:gd name="T90" fmla="*/ 1 w 172"/>
                <a:gd name="T91" fmla="*/ 1 h 178"/>
                <a:gd name="T92" fmla="*/ 1 w 172"/>
                <a:gd name="T93" fmla="*/ 1 h 178"/>
                <a:gd name="T94" fmla="*/ 1 w 172"/>
                <a:gd name="T95" fmla="*/ 1 h 178"/>
                <a:gd name="T96" fmla="*/ 1 w 172"/>
                <a:gd name="T97" fmla="*/ 1 h 1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2"/>
                <a:gd name="T148" fmla="*/ 0 h 178"/>
                <a:gd name="T149" fmla="*/ 172 w 172"/>
                <a:gd name="T150" fmla="*/ 178 h 17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2" h="178">
                  <a:moveTo>
                    <a:pt x="41" y="40"/>
                  </a:moveTo>
                  <a:lnTo>
                    <a:pt x="29" y="43"/>
                  </a:lnTo>
                  <a:lnTo>
                    <a:pt x="18" y="52"/>
                  </a:lnTo>
                  <a:lnTo>
                    <a:pt x="14" y="66"/>
                  </a:lnTo>
                  <a:lnTo>
                    <a:pt x="21" y="84"/>
                  </a:lnTo>
                  <a:lnTo>
                    <a:pt x="26" y="87"/>
                  </a:lnTo>
                  <a:lnTo>
                    <a:pt x="32" y="87"/>
                  </a:lnTo>
                  <a:lnTo>
                    <a:pt x="38" y="86"/>
                  </a:lnTo>
                  <a:lnTo>
                    <a:pt x="41" y="84"/>
                  </a:lnTo>
                  <a:lnTo>
                    <a:pt x="47" y="87"/>
                  </a:lnTo>
                  <a:lnTo>
                    <a:pt x="52" y="92"/>
                  </a:lnTo>
                  <a:lnTo>
                    <a:pt x="56" y="95"/>
                  </a:lnTo>
                  <a:lnTo>
                    <a:pt x="59" y="100"/>
                  </a:lnTo>
                  <a:lnTo>
                    <a:pt x="61" y="104"/>
                  </a:lnTo>
                  <a:lnTo>
                    <a:pt x="61" y="106"/>
                  </a:lnTo>
                  <a:lnTo>
                    <a:pt x="58" y="106"/>
                  </a:lnTo>
                  <a:lnTo>
                    <a:pt x="52" y="104"/>
                  </a:lnTo>
                  <a:lnTo>
                    <a:pt x="46" y="103"/>
                  </a:lnTo>
                  <a:lnTo>
                    <a:pt x="41" y="101"/>
                  </a:lnTo>
                  <a:lnTo>
                    <a:pt x="38" y="101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0" y="92"/>
                  </a:lnTo>
                  <a:lnTo>
                    <a:pt x="23" y="91"/>
                  </a:lnTo>
                  <a:lnTo>
                    <a:pt x="15" y="92"/>
                  </a:lnTo>
                  <a:lnTo>
                    <a:pt x="7" y="95"/>
                  </a:lnTo>
                  <a:lnTo>
                    <a:pt x="3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0" y="123"/>
                  </a:lnTo>
                  <a:lnTo>
                    <a:pt x="1" y="127"/>
                  </a:lnTo>
                  <a:lnTo>
                    <a:pt x="4" y="130"/>
                  </a:lnTo>
                  <a:lnTo>
                    <a:pt x="6" y="133"/>
                  </a:lnTo>
                  <a:lnTo>
                    <a:pt x="15" y="138"/>
                  </a:lnTo>
                  <a:lnTo>
                    <a:pt x="26" y="139"/>
                  </a:lnTo>
                  <a:lnTo>
                    <a:pt x="35" y="138"/>
                  </a:lnTo>
                  <a:lnTo>
                    <a:pt x="41" y="133"/>
                  </a:lnTo>
                  <a:lnTo>
                    <a:pt x="46" y="129"/>
                  </a:lnTo>
                  <a:lnTo>
                    <a:pt x="50" y="129"/>
                  </a:lnTo>
                  <a:lnTo>
                    <a:pt x="55" y="130"/>
                  </a:lnTo>
                  <a:lnTo>
                    <a:pt x="59" y="132"/>
                  </a:lnTo>
                  <a:lnTo>
                    <a:pt x="50" y="139"/>
                  </a:lnTo>
                  <a:lnTo>
                    <a:pt x="43" y="152"/>
                  </a:lnTo>
                  <a:lnTo>
                    <a:pt x="38" y="164"/>
                  </a:lnTo>
                  <a:lnTo>
                    <a:pt x="41" y="173"/>
                  </a:lnTo>
                  <a:lnTo>
                    <a:pt x="50" y="178"/>
                  </a:lnTo>
                  <a:lnTo>
                    <a:pt x="59" y="178"/>
                  </a:lnTo>
                  <a:lnTo>
                    <a:pt x="70" y="175"/>
                  </a:lnTo>
                  <a:lnTo>
                    <a:pt x="76" y="168"/>
                  </a:lnTo>
                  <a:lnTo>
                    <a:pt x="81" y="161"/>
                  </a:lnTo>
                  <a:lnTo>
                    <a:pt x="81" y="152"/>
                  </a:lnTo>
                  <a:lnTo>
                    <a:pt x="79" y="142"/>
                  </a:lnTo>
                  <a:lnTo>
                    <a:pt x="76" y="136"/>
                  </a:lnTo>
                  <a:lnTo>
                    <a:pt x="73" y="132"/>
                  </a:lnTo>
                  <a:lnTo>
                    <a:pt x="73" y="129"/>
                  </a:lnTo>
                  <a:lnTo>
                    <a:pt x="75" y="127"/>
                  </a:lnTo>
                  <a:lnTo>
                    <a:pt x="78" y="126"/>
                  </a:lnTo>
                  <a:lnTo>
                    <a:pt x="81" y="126"/>
                  </a:lnTo>
                  <a:lnTo>
                    <a:pt x="82" y="130"/>
                  </a:lnTo>
                  <a:lnTo>
                    <a:pt x="84" y="135"/>
                  </a:lnTo>
                  <a:lnTo>
                    <a:pt x="85" y="139"/>
                  </a:lnTo>
                  <a:lnTo>
                    <a:pt x="87" y="146"/>
                  </a:lnTo>
                  <a:lnTo>
                    <a:pt x="93" y="152"/>
                  </a:lnTo>
                  <a:lnTo>
                    <a:pt x="101" y="153"/>
                  </a:lnTo>
                  <a:lnTo>
                    <a:pt x="113" y="147"/>
                  </a:lnTo>
                  <a:lnTo>
                    <a:pt x="117" y="152"/>
                  </a:lnTo>
                  <a:lnTo>
                    <a:pt x="123" y="155"/>
                  </a:lnTo>
                  <a:lnTo>
                    <a:pt x="131" y="158"/>
                  </a:lnTo>
                  <a:lnTo>
                    <a:pt x="139" y="158"/>
                  </a:lnTo>
                  <a:lnTo>
                    <a:pt x="145" y="156"/>
                  </a:lnTo>
                  <a:lnTo>
                    <a:pt x="152" y="152"/>
                  </a:lnTo>
                  <a:lnTo>
                    <a:pt x="159" y="146"/>
                  </a:lnTo>
                  <a:lnTo>
                    <a:pt x="163" y="135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2"/>
                  </a:lnTo>
                  <a:lnTo>
                    <a:pt x="162" y="130"/>
                  </a:lnTo>
                  <a:lnTo>
                    <a:pt x="159" y="126"/>
                  </a:lnTo>
                  <a:lnTo>
                    <a:pt x="154" y="118"/>
                  </a:lnTo>
                  <a:lnTo>
                    <a:pt x="146" y="113"/>
                  </a:lnTo>
                  <a:lnTo>
                    <a:pt x="136" y="113"/>
                  </a:lnTo>
                  <a:lnTo>
                    <a:pt x="130" y="115"/>
                  </a:lnTo>
                  <a:lnTo>
                    <a:pt x="123" y="113"/>
                  </a:lnTo>
                  <a:lnTo>
                    <a:pt x="119" y="109"/>
                  </a:lnTo>
                  <a:lnTo>
                    <a:pt x="116" y="106"/>
                  </a:lnTo>
                  <a:lnTo>
                    <a:pt x="122" y="100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9" y="83"/>
                  </a:lnTo>
                  <a:lnTo>
                    <a:pt x="165" y="80"/>
                  </a:lnTo>
                  <a:lnTo>
                    <a:pt x="169" y="74"/>
                  </a:lnTo>
                  <a:lnTo>
                    <a:pt x="172" y="66"/>
                  </a:lnTo>
                  <a:lnTo>
                    <a:pt x="172" y="60"/>
                  </a:lnTo>
                  <a:lnTo>
                    <a:pt x="171" y="52"/>
                  </a:lnTo>
                  <a:lnTo>
                    <a:pt x="166" y="46"/>
                  </a:lnTo>
                  <a:lnTo>
                    <a:pt x="160" y="42"/>
                  </a:lnTo>
                  <a:lnTo>
                    <a:pt x="151" y="40"/>
                  </a:lnTo>
                  <a:lnTo>
                    <a:pt x="140" y="42"/>
                  </a:lnTo>
                  <a:lnTo>
                    <a:pt x="133" y="45"/>
                  </a:lnTo>
                  <a:lnTo>
                    <a:pt x="128" y="49"/>
                  </a:lnTo>
                  <a:lnTo>
                    <a:pt x="128" y="54"/>
                  </a:lnTo>
                  <a:lnTo>
                    <a:pt x="128" y="60"/>
                  </a:lnTo>
                  <a:lnTo>
                    <a:pt x="128" y="65"/>
                  </a:lnTo>
                  <a:lnTo>
                    <a:pt x="122" y="71"/>
                  </a:lnTo>
                  <a:lnTo>
                    <a:pt x="116" y="75"/>
                  </a:lnTo>
                  <a:lnTo>
                    <a:pt x="110" y="80"/>
                  </a:lnTo>
                  <a:lnTo>
                    <a:pt x="107" y="83"/>
                  </a:lnTo>
                  <a:lnTo>
                    <a:pt x="104" y="81"/>
                  </a:lnTo>
                  <a:lnTo>
                    <a:pt x="102" y="78"/>
                  </a:lnTo>
                  <a:lnTo>
                    <a:pt x="99" y="77"/>
                  </a:lnTo>
                  <a:lnTo>
                    <a:pt x="96" y="75"/>
                  </a:lnTo>
                  <a:lnTo>
                    <a:pt x="99" y="69"/>
                  </a:lnTo>
                  <a:lnTo>
                    <a:pt x="102" y="62"/>
                  </a:lnTo>
                  <a:lnTo>
                    <a:pt x="104" y="54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6"/>
                  </a:lnTo>
                  <a:lnTo>
                    <a:pt x="122" y="28"/>
                  </a:lnTo>
                  <a:lnTo>
                    <a:pt x="122" y="19"/>
                  </a:lnTo>
                  <a:lnTo>
                    <a:pt x="117" y="11"/>
                  </a:lnTo>
                  <a:lnTo>
                    <a:pt x="110" y="5"/>
                  </a:lnTo>
                  <a:lnTo>
                    <a:pt x="102" y="0"/>
                  </a:lnTo>
                  <a:lnTo>
                    <a:pt x="93" y="0"/>
                  </a:lnTo>
                  <a:lnTo>
                    <a:pt x="88" y="2"/>
                  </a:lnTo>
                  <a:lnTo>
                    <a:pt x="84" y="5"/>
                  </a:lnTo>
                  <a:lnTo>
                    <a:pt x="78" y="8"/>
                  </a:lnTo>
                  <a:lnTo>
                    <a:pt x="73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67" y="23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5" y="40"/>
                  </a:lnTo>
                  <a:lnTo>
                    <a:pt x="79" y="45"/>
                  </a:lnTo>
                  <a:lnTo>
                    <a:pt x="84" y="46"/>
                  </a:lnTo>
                  <a:lnTo>
                    <a:pt x="84" y="54"/>
                  </a:lnTo>
                  <a:lnTo>
                    <a:pt x="84" y="62"/>
                  </a:lnTo>
                  <a:lnTo>
                    <a:pt x="82" y="68"/>
                  </a:lnTo>
                  <a:lnTo>
                    <a:pt x="82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5" y="66"/>
                  </a:lnTo>
                  <a:lnTo>
                    <a:pt x="61" y="55"/>
                  </a:lnTo>
                  <a:lnTo>
                    <a:pt x="55" y="45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1" name="Freeform 312"/>
            <p:cNvSpPr>
              <a:spLocks/>
            </p:cNvSpPr>
            <p:nvPr/>
          </p:nvSpPr>
          <p:spPr bwMode="auto">
            <a:xfrm>
              <a:off x="431" y="893"/>
              <a:ext cx="90" cy="155"/>
            </a:xfrm>
            <a:custGeom>
              <a:avLst/>
              <a:gdLst>
                <a:gd name="T0" fmla="*/ 1 w 178"/>
                <a:gd name="T1" fmla="*/ 0 h 310"/>
                <a:gd name="T2" fmla="*/ 1 w 178"/>
                <a:gd name="T3" fmla="*/ 1 h 310"/>
                <a:gd name="T4" fmla="*/ 1 w 178"/>
                <a:gd name="T5" fmla="*/ 1 h 310"/>
                <a:gd name="T6" fmla="*/ 1 w 178"/>
                <a:gd name="T7" fmla="*/ 1 h 310"/>
                <a:gd name="T8" fmla="*/ 1 w 178"/>
                <a:gd name="T9" fmla="*/ 1 h 310"/>
                <a:gd name="T10" fmla="*/ 1 w 178"/>
                <a:gd name="T11" fmla="*/ 1 h 310"/>
                <a:gd name="T12" fmla="*/ 1 w 178"/>
                <a:gd name="T13" fmla="*/ 1 h 310"/>
                <a:gd name="T14" fmla="*/ 1 w 178"/>
                <a:gd name="T15" fmla="*/ 1 h 310"/>
                <a:gd name="T16" fmla="*/ 1 w 178"/>
                <a:gd name="T17" fmla="*/ 1 h 310"/>
                <a:gd name="T18" fmla="*/ 1 w 178"/>
                <a:gd name="T19" fmla="*/ 1 h 310"/>
                <a:gd name="T20" fmla="*/ 1 w 178"/>
                <a:gd name="T21" fmla="*/ 1 h 310"/>
                <a:gd name="T22" fmla="*/ 1 w 178"/>
                <a:gd name="T23" fmla="*/ 1 h 310"/>
                <a:gd name="T24" fmla="*/ 0 w 178"/>
                <a:gd name="T25" fmla="*/ 1 h 310"/>
                <a:gd name="T26" fmla="*/ 1 w 178"/>
                <a:gd name="T27" fmla="*/ 1 h 310"/>
                <a:gd name="T28" fmla="*/ 1 w 178"/>
                <a:gd name="T29" fmla="*/ 1 h 310"/>
                <a:gd name="T30" fmla="*/ 1 w 178"/>
                <a:gd name="T31" fmla="*/ 1 h 310"/>
                <a:gd name="T32" fmla="*/ 1 w 178"/>
                <a:gd name="T33" fmla="*/ 1 h 310"/>
                <a:gd name="T34" fmla="*/ 1 w 178"/>
                <a:gd name="T35" fmla="*/ 1 h 310"/>
                <a:gd name="T36" fmla="*/ 1 w 178"/>
                <a:gd name="T37" fmla="*/ 1 h 310"/>
                <a:gd name="T38" fmla="*/ 1 w 178"/>
                <a:gd name="T39" fmla="*/ 1 h 310"/>
                <a:gd name="T40" fmla="*/ 1 w 178"/>
                <a:gd name="T41" fmla="*/ 1 h 310"/>
                <a:gd name="T42" fmla="*/ 1 w 178"/>
                <a:gd name="T43" fmla="*/ 1 h 310"/>
                <a:gd name="T44" fmla="*/ 1 w 178"/>
                <a:gd name="T45" fmla="*/ 1 h 310"/>
                <a:gd name="T46" fmla="*/ 1 w 178"/>
                <a:gd name="T47" fmla="*/ 1 h 310"/>
                <a:gd name="T48" fmla="*/ 1 w 178"/>
                <a:gd name="T49" fmla="*/ 1 h 310"/>
                <a:gd name="T50" fmla="*/ 1 w 178"/>
                <a:gd name="T51" fmla="*/ 1 h 310"/>
                <a:gd name="T52" fmla="*/ 1 w 178"/>
                <a:gd name="T53" fmla="*/ 1 h 310"/>
                <a:gd name="T54" fmla="*/ 1 w 178"/>
                <a:gd name="T55" fmla="*/ 1 h 310"/>
                <a:gd name="T56" fmla="*/ 1 w 178"/>
                <a:gd name="T57" fmla="*/ 1 h 310"/>
                <a:gd name="T58" fmla="*/ 1 w 178"/>
                <a:gd name="T59" fmla="*/ 1 h 310"/>
                <a:gd name="T60" fmla="*/ 1 w 178"/>
                <a:gd name="T61" fmla="*/ 1 h 310"/>
                <a:gd name="T62" fmla="*/ 1 w 178"/>
                <a:gd name="T63" fmla="*/ 1 h 310"/>
                <a:gd name="T64" fmla="*/ 1 w 178"/>
                <a:gd name="T65" fmla="*/ 1 h 310"/>
                <a:gd name="T66" fmla="*/ 1 w 178"/>
                <a:gd name="T67" fmla="*/ 1 h 310"/>
                <a:gd name="T68" fmla="*/ 1 w 178"/>
                <a:gd name="T69" fmla="*/ 1 h 310"/>
                <a:gd name="T70" fmla="*/ 1 w 178"/>
                <a:gd name="T71" fmla="*/ 1 h 310"/>
                <a:gd name="T72" fmla="*/ 1 w 178"/>
                <a:gd name="T73" fmla="*/ 1 h 310"/>
                <a:gd name="T74" fmla="*/ 1 w 178"/>
                <a:gd name="T75" fmla="*/ 1 h 310"/>
                <a:gd name="T76" fmla="*/ 1 w 178"/>
                <a:gd name="T77" fmla="*/ 1 h 310"/>
                <a:gd name="T78" fmla="*/ 1 w 178"/>
                <a:gd name="T79" fmla="*/ 1 h 310"/>
                <a:gd name="T80" fmla="*/ 1 w 178"/>
                <a:gd name="T81" fmla="*/ 1 h 310"/>
                <a:gd name="T82" fmla="*/ 1 w 178"/>
                <a:gd name="T83" fmla="*/ 1 h 310"/>
                <a:gd name="T84" fmla="*/ 1 w 178"/>
                <a:gd name="T85" fmla="*/ 1 h 310"/>
                <a:gd name="T86" fmla="*/ 1 w 178"/>
                <a:gd name="T87" fmla="*/ 1 h 310"/>
                <a:gd name="T88" fmla="*/ 1 w 178"/>
                <a:gd name="T89" fmla="*/ 1 h 310"/>
                <a:gd name="T90" fmla="*/ 1 w 178"/>
                <a:gd name="T91" fmla="*/ 1 h 310"/>
                <a:gd name="T92" fmla="*/ 1 w 178"/>
                <a:gd name="T93" fmla="*/ 1 h 310"/>
                <a:gd name="T94" fmla="*/ 1 w 178"/>
                <a:gd name="T95" fmla="*/ 1 h 310"/>
                <a:gd name="T96" fmla="*/ 1 w 178"/>
                <a:gd name="T97" fmla="*/ 1 h 310"/>
                <a:gd name="T98" fmla="*/ 1 w 178"/>
                <a:gd name="T99" fmla="*/ 0 h 3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8"/>
                <a:gd name="T151" fmla="*/ 0 h 310"/>
                <a:gd name="T152" fmla="*/ 178 w 178"/>
                <a:gd name="T153" fmla="*/ 310 h 31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8" h="310">
                  <a:moveTo>
                    <a:pt x="177" y="0"/>
                  </a:moveTo>
                  <a:lnTo>
                    <a:pt x="163" y="20"/>
                  </a:lnTo>
                  <a:lnTo>
                    <a:pt x="146" y="36"/>
                  </a:lnTo>
                  <a:lnTo>
                    <a:pt x="128" y="52"/>
                  </a:lnTo>
                  <a:lnTo>
                    <a:pt x="108" y="62"/>
                  </a:lnTo>
                  <a:lnTo>
                    <a:pt x="88" y="70"/>
                  </a:lnTo>
                  <a:lnTo>
                    <a:pt x="68" y="76"/>
                  </a:lnTo>
                  <a:lnTo>
                    <a:pt x="50" y="78"/>
                  </a:lnTo>
                  <a:lnTo>
                    <a:pt x="32" y="78"/>
                  </a:lnTo>
                  <a:lnTo>
                    <a:pt x="33" y="93"/>
                  </a:lnTo>
                  <a:lnTo>
                    <a:pt x="30" y="111"/>
                  </a:lnTo>
                  <a:lnTo>
                    <a:pt x="20" y="130"/>
                  </a:lnTo>
                  <a:lnTo>
                    <a:pt x="0" y="143"/>
                  </a:lnTo>
                  <a:lnTo>
                    <a:pt x="12" y="163"/>
                  </a:lnTo>
                  <a:lnTo>
                    <a:pt x="20" y="188"/>
                  </a:lnTo>
                  <a:lnTo>
                    <a:pt x="20" y="212"/>
                  </a:lnTo>
                  <a:lnTo>
                    <a:pt x="12" y="233"/>
                  </a:lnTo>
                  <a:lnTo>
                    <a:pt x="20" y="236"/>
                  </a:lnTo>
                  <a:lnTo>
                    <a:pt x="29" y="241"/>
                  </a:lnTo>
                  <a:lnTo>
                    <a:pt x="39" y="246"/>
                  </a:lnTo>
                  <a:lnTo>
                    <a:pt x="52" y="253"/>
                  </a:lnTo>
                  <a:lnTo>
                    <a:pt x="62" y="264"/>
                  </a:lnTo>
                  <a:lnTo>
                    <a:pt x="71" y="276"/>
                  </a:lnTo>
                  <a:lnTo>
                    <a:pt x="79" y="291"/>
                  </a:lnTo>
                  <a:lnTo>
                    <a:pt x="85" y="310"/>
                  </a:lnTo>
                  <a:lnTo>
                    <a:pt x="90" y="299"/>
                  </a:lnTo>
                  <a:lnTo>
                    <a:pt x="96" y="287"/>
                  </a:lnTo>
                  <a:lnTo>
                    <a:pt x="104" y="276"/>
                  </a:lnTo>
                  <a:lnTo>
                    <a:pt x="113" y="265"/>
                  </a:lnTo>
                  <a:lnTo>
                    <a:pt x="122" y="255"/>
                  </a:lnTo>
                  <a:lnTo>
                    <a:pt x="134" y="247"/>
                  </a:lnTo>
                  <a:lnTo>
                    <a:pt x="146" y="243"/>
                  </a:lnTo>
                  <a:lnTo>
                    <a:pt x="160" y="240"/>
                  </a:lnTo>
                  <a:lnTo>
                    <a:pt x="154" y="227"/>
                  </a:lnTo>
                  <a:lnTo>
                    <a:pt x="151" y="209"/>
                  </a:lnTo>
                  <a:lnTo>
                    <a:pt x="154" y="191"/>
                  </a:lnTo>
                  <a:lnTo>
                    <a:pt x="166" y="169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2" y="75"/>
                  </a:lnTo>
                  <a:lnTo>
                    <a:pt x="155" y="53"/>
                  </a:lnTo>
                  <a:lnTo>
                    <a:pt x="160" y="41"/>
                  </a:lnTo>
                  <a:lnTo>
                    <a:pt x="166" y="26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8" y="6"/>
                  </a:lnTo>
                  <a:lnTo>
                    <a:pt x="178" y="4"/>
                  </a:lnTo>
                  <a:lnTo>
                    <a:pt x="177" y="1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2" name="Freeform 313"/>
            <p:cNvSpPr>
              <a:spLocks/>
            </p:cNvSpPr>
            <p:nvPr/>
          </p:nvSpPr>
          <p:spPr bwMode="auto">
            <a:xfrm>
              <a:off x="660" y="854"/>
              <a:ext cx="167" cy="128"/>
            </a:xfrm>
            <a:custGeom>
              <a:avLst/>
              <a:gdLst>
                <a:gd name="T0" fmla="*/ 0 w 336"/>
                <a:gd name="T1" fmla="*/ 0 h 256"/>
                <a:gd name="T2" fmla="*/ 0 w 336"/>
                <a:gd name="T3" fmla="*/ 1 h 256"/>
                <a:gd name="T4" fmla="*/ 0 w 336"/>
                <a:gd name="T5" fmla="*/ 1 h 256"/>
                <a:gd name="T6" fmla="*/ 0 w 336"/>
                <a:gd name="T7" fmla="*/ 1 h 256"/>
                <a:gd name="T8" fmla="*/ 0 w 336"/>
                <a:gd name="T9" fmla="*/ 1 h 256"/>
                <a:gd name="T10" fmla="*/ 0 w 336"/>
                <a:gd name="T11" fmla="*/ 1 h 256"/>
                <a:gd name="T12" fmla="*/ 0 w 336"/>
                <a:gd name="T13" fmla="*/ 1 h 256"/>
                <a:gd name="T14" fmla="*/ 0 w 336"/>
                <a:gd name="T15" fmla="*/ 1 h 256"/>
                <a:gd name="T16" fmla="*/ 0 w 336"/>
                <a:gd name="T17" fmla="*/ 1 h 256"/>
                <a:gd name="T18" fmla="*/ 0 w 336"/>
                <a:gd name="T19" fmla="*/ 1 h 256"/>
                <a:gd name="T20" fmla="*/ 0 w 336"/>
                <a:gd name="T21" fmla="*/ 1 h 256"/>
                <a:gd name="T22" fmla="*/ 0 w 336"/>
                <a:gd name="T23" fmla="*/ 1 h 256"/>
                <a:gd name="T24" fmla="*/ 0 w 336"/>
                <a:gd name="T25" fmla="*/ 1 h 256"/>
                <a:gd name="T26" fmla="*/ 0 w 336"/>
                <a:gd name="T27" fmla="*/ 1 h 256"/>
                <a:gd name="T28" fmla="*/ 0 w 336"/>
                <a:gd name="T29" fmla="*/ 1 h 256"/>
                <a:gd name="T30" fmla="*/ 0 w 336"/>
                <a:gd name="T31" fmla="*/ 1 h 256"/>
                <a:gd name="T32" fmla="*/ 0 w 336"/>
                <a:gd name="T33" fmla="*/ 1 h 256"/>
                <a:gd name="T34" fmla="*/ 0 w 336"/>
                <a:gd name="T35" fmla="*/ 1 h 256"/>
                <a:gd name="T36" fmla="*/ 0 w 336"/>
                <a:gd name="T37" fmla="*/ 1 h 256"/>
                <a:gd name="T38" fmla="*/ 0 w 336"/>
                <a:gd name="T39" fmla="*/ 1 h 256"/>
                <a:gd name="T40" fmla="*/ 0 w 336"/>
                <a:gd name="T41" fmla="*/ 1 h 256"/>
                <a:gd name="T42" fmla="*/ 0 w 336"/>
                <a:gd name="T43" fmla="*/ 1 h 256"/>
                <a:gd name="T44" fmla="*/ 0 w 336"/>
                <a:gd name="T45" fmla="*/ 1 h 256"/>
                <a:gd name="T46" fmla="*/ 0 w 336"/>
                <a:gd name="T47" fmla="*/ 1 h 256"/>
                <a:gd name="T48" fmla="*/ 0 w 336"/>
                <a:gd name="T49" fmla="*/ 1 h 256"/>
                <a:gd name="T50" fmla="*/ 0 w 336"/>
                <a:gd name="T51" fmla="*/ 1 h 256"/>
                <a:gd name="T52" fmla="*/ 0 w 336"/>
                <a:gd name="T53" fmla="*/ 1 h 256"/>
                <a:gd name="T54" fmla="*/ 0 w 336"/>
                <a:gd name="T55" fmla="*/ 1 h 256"/>
                <a:gd name="T56" fmla="*/ 0 w 336"/>
                <a:gd name="T57" fmla="*/ 1 h 256"/>
                <a:gd name="T58" fmla="*/ 0 w 336"/>
                <a:gd name="T59" fmla="*/ 1 h 256"/>
                <a:gd name="T60" fmla="*/ 0 w 336"/>
                <a:gd name="T61" fmla="*/ 1 h 256"/>
                <a:gd name="T62" fmla="*/ 0 w 336"/>
                <a:gd name="T63" fmla="*/ 1 h 256"/>
                <a:gd name="T64" fmla="*/ 0 w 336"/>
                <a:gd name="T65" fmla="*/ 1 h 256"/>
                <a:gd name="T66" fmla="*/ 0 w 336"/>
                <a:gd name="T67" fmla="*/ 1 h 256"/>
                <a:gd name="T68" fmla="*/ 0 w 336"/>
                <a:gd name="T69" fmla="*/ 1 h 256"/>
                <a:gd name="T70" fmla="*/ 0 w 336"/>
                <a:gd name="T71" fmla="*/ 1 h 256"/>
                <a:gd name="T72" fmla="*/ 0 w 336"/>
                <a:gd name="T73" fmla="*/ 1 h 256"/>
                <a:gd name="T74" fmla="*/ 0 w 336"/>
                <a:gd name="T75" fmla="*/ 1 h 256"/>
                <a:gd name="T76" fmla="*/ 0 w 336"/>
                <a:gd name="T77" fmla="*/ 1 h 256"/>
                <a:gd name="T78" fmla="*/ 0 w 336"/>
                <a:gd name="T79" fmla="*/ 1 h 256"/>
                <a:gd name="T80" fmla="*/ 0 w 336"/>
                <a:gd name="T81" fmla="*/ 1 h 256"/>
                <a:gd name="T82" fmla="*/ 0 w 336"/>
                <a:gd name="T83" fmla="*/ 1 h 256"/>
                <a:gd name="T84" fmla="*/ 0 w 336"/>
                <a:gd name="T85" fmla="*/ 1 h 256"/>
                <a:gd name="T86" fmla="*/ 0 w 336"/>
                <a:gd name="T87" fmla="*/ 1 h 256"/>
                <a:gd name="T88" fmla="*/ 0 w 336"/>
                <a:gd name="T89" fmla="*/ 1 h 256"/>
                <a:gd name="T90" fmla="*/ 0 w 336"/>
                <a:gd name="T91" fmla="*/ 1 h 256"/>
                <a:gd name="T92" fmla="*/ 0 w 336"/>
                <a:gd name="T93" fmla="*/ 1 h 256"/>
                <a:gd name="T94" fmla="*/ 0 w 336"/>
                <a:gd name="T95" fmla="*/ 1 h 256"/>
                <a:gd name="T96" fmla="*/ 0 w 336"/>
                <a:gd name="T97" fmla="*/ 1 h 256"/>
                <a:gd name="T98" fmla="*/ 0 w 336"/>
                <a:gd name="T99" fmla="*/ 1 h 256"/>
                <a:gd name="T100" fmla="*/ 0 w 336"/>
                <a:gd name="T101" fmla="*/ 1 h 256"/>
                <a:gd name="T102" fmla="*/ 0 w 336"/>
                <a:gd name="T103" fmla="*/ 1 h 256"/>
                <a:gd name="T104" fmla="*/ 0 w 336"/>
                <a:gd name="T105" fmla="*/ 1 h 256"/>
                <a:gd name="T106" fmla="*/ 0 w 336"/>
                <a:gd name="T107" fmla="*/ 1 h 256"/>
                <a:gd name="T108" fmla="*/ 0 w 336"/>
                <a:gd name="T109" fmla="*/ 1 h 256"/>
                <a:gd name="T110" fmla="*/ 0 w 336"/>
                <a:gd name="T111" fmla="*/ 1 h 256"/>
                <a:gd name="T112" fmla="*/ 0 w 336"/>
                <a:gd name="T113" fmla="*/ 1 h 256"/>
                <a:gd name="T114" fmla="*/ 0 w 336"/>
                <a:gd name="T115" fmla="*/ 1 h 256"/>
                <a:gd name="T116" fmla="*/ 0 w 336"/>
                <a:gd name="T117" fmla="*/ 1 h 256"/>
                <a:gd name="T118" fmla="*/ 0 w 336"/>
                <a:gd name="T119" fmla="*/ 1 h 256"/>
                <a:gd name="T120" fmla="*/ 0 w 336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6"/>
                <a:gd name="T184" fmla="*/ 0 h 256"/>
                <a:gd name="T185" fmla="*/ 336 w 336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6" h="256">
                  <a:moveTo>
                    <a:pt x="153" y="0"/>
                  </a:moveTo>
                  <a:lnTo>
                    <a:pt x="141" y="3"/>
                  </a:lnTo>
                  <a:lnTo>
                    <a:pt x="127" y="7"/>
                  </a:lnTo>
                  <a:lnTo>
                    <a:pt x="109" y="14"/>
                  </a:lnTo>
                  <a:lnTo>
                    <a:pt x="90" y="18"/>
                  </a:lnTo>
                  <a:lnTo>
                    <a:pt x="72" y="24"/>
                  </a:lnTo>
                  <a:lnTo>
                    <a:pt x="54" y="29"/>
                  </a:lnTo>
                  <a:lnTo>
                    <a:pt x="37" y="32"/>
                  </a:lnTo>
                  <a:lnTo>
                    <a:pt x="22" y="33"/>
                  </a:lnTo>
                  <a:lnTo>
                    <a:pt x="15" y="33"/>
                  </a:lnTo>
                  <a:lnTo>
                    <a:pt x="9" y="32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4" y="58"/>
                  </a:lnTo>
                  <a:lnTo>
                    <a:pt x="49" y="76"/>
                  </a:lnTo>
                  <a:lnTo>
                    <a:pt x="61" y="96"/>
                  </a:lnTo>
                  <a:lnTo>
                    <a:pt x="73" y="119"/>
                  </a:lnTo>
                  <a:lnTo>
                    <a:pt x="81" y="142"/>
                  </a:lnTo>
                  <a:lnTo>
                    <a:pt x="89" y="168"/>
                  </a:lnTo>
                  <a:lnTo>
                    <a:pt x="93" y="192"/>
                  </a:lnTo>
                  <a:lnTo>
                    <a:pt x="101" y="192"/>
                  </a:lnTo>
                  <a:lnTo>
                    <a:pt x="113" y="194"/>
                  </a:lnTo>
                  <a:lnTo>
                    <a:pt x="125" y="200"/>
                  </a:lnTo>
                  <a:lnTo>
                    <a:pt x="138" y="208"/>
                  </a:lnTo>
                  <a:lnTo>
                    <a:pt x="151" y="217"/>
                  </a:lnTo>
                  <a:lnTo>
                    <a:pt x="163" y="229"/>
                  </a:lnTo>
                  <a:lnTo>
                    <a:pt x="174" y="241"/>
                  </a:lnTo>
                  <a:lnTo>
                    <a:pt x="182" y="256"/>
                  </a:lnTo>
                  <a:lnTo>
                    <a:pt x="191" y="249"/>
                  </a:lnTo>
                  <a:lnTo>
                    <a:pt x="205" y="241"/>
                  </a:lnTo>
                  <a:lnTo>
                    <a:pt x="220" y="235"/>
                  </a:lnTo>
                  <a:lnTo>
                    <a:pt x="238" y="230"/>
                  </a:lnTo>
                  <a:lnTo>
                    <a:pt x="260" y="229"/>
                  </a:lnTo>
                  <a:lnTo>
                    <a:pt x="284" y="230"/>
                  </a:lnTo>
                  <a:lnTo>
                    <a:pt x="308" y="237"/>
                  </a:lnTo>
                  <a:lnTo>
                    <a:pt x="336" y="247"/>
                  </a:lnTo>
                  <a:lnTo>
                    <a:pt x="328" y="238"/>
                  </a:lnTo>
                  <a:lnTo>
                    <a:pt x="319" y="226"/>
                  </a:lnTo>
                  <a:lnTo>
                    <a:pt x="313" y="212"/>
                  </a:lnTo>
                  <a:lnTo>
                    <a:pt x="307" y="197"/>
                  </a:lnTo>
                  <a:lnTo>
                    <a:pt x="305" y="178"/>
                  </a:lnTo>
                  <a:lnTo>
                    <a:pt x="305" y="157"/>
                  </a:lnTo>
                  <a:lnTo>
                    <a:pt x="312" y="134"/>
                  </a:lnTo>
                  <a:lnTo>
                    <a:pt x="322" y="110"/>
                  </a:lnTo>
                  <a:lnTo>
                    <a:pt x="307" y="105"/>
                  </a:lnTo>
                  <a:lnTo>
                    <a:pt x="290" y="101"/>
                  </a:lnTo>
                  <a:lnTo>
                    <a:pt x="275" y="94"/>
                  </a:lnTo>
                  <a:lnTo>
                    <a:pt x="261" y="85"/>
                  </a:lnTo>
                  <a:lnTo>
                    <a:pt x="249" y="73"/>
                  </a:lnTo>
                  <a:lnTo>
                    <a:pt x="240" y="58"/>
                  </a:lnTo>
                  <a:lnTo>
                    <a:pt x="235" y="38"/>
                  </a:lnTo>
                  <a:lnTo>
                    <a:pt x="234" y="15"/>
                  </a:lnTo>
                  <a:lnTo>
                    <a:pt x="225" y="17"/>
                  </a:lnTo>
                  <a:lnTo>
                    <a:pt x="215" y="18"/>
                  </a:lnTo>
                  <a:lnTo>
                    <a:pt x="206" y="20"/>
                  </a:lnTo>
                  <a:lnTo>
                    <a:pt x="197" y="18"/>
                  </a:lnTo>
                  <a:lnTo>
                    <a:pt x="186" y="17"/>
                  </a:lnTo>
                  <a:lnTo>
                    <a:pt x="176" y="14"/>
                  </a:lnTo>
                  <a:lnTo>
                    <a:pt x="165" y="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3" name="Freeform 314"/>
            <p:cNvSpPr>
              <a:spLocks/>
            </p:cNvSpPr>
            <p:nvPr/>
          </p:nvSpPr>
          <p:spPr bwMode="auto">
            <a:xfrm>
              <a:off x="573" y="661"/>
              <a:ext cx="148" cy="181"/>
            </a:xfrm>
            <a:custGeom>
              <a:avLst/>
              <a:gdLst>
                <a:gd name="T0" fmla="*/ 1 w 294"/>
                <a:gd name="T1" fmla="*/ 0 h 364"/>
                <a:gd name="T2" fmla="*/ 1 w 294"/>
                <a:gd name="T3" fmla="*/ 0 h 364"/>
                <a:gd name="T4" fmla="*/ 1 w 294"/>
                <a:gd name="T5" fmla="*/ 0 h 364"/>
                <a:gd name="T6" fmla="*/ 1 w 294"/>
                <a:gd name="T7" fmla="*/ 0 h 364"/>
                <a:gd name="T8" fmla="*/ 1 w 294"/>
                <a:gd name="T9" fmla="*/ 0 h 364"/>
                <a:gd name="T10" fmla="*/ 1 w 294"/>
                <a:gd name="T11" fmla="*/ 0 h 364"/>
                <a:gd name="T12" fmla="*/ 1 w 294"/>
                <a:gd name="T13" fmla="*/ 0 h 364"/>
                <a:gd name="T14" fmla="*/ 1 w 294"/>
                <a:gd name="T15" fmla="*/ 0 h 364"/>
                <a:gd name="T16" fmla="*/ 1 w 294"/>
                <a:gd name="T17" fmla="*/ 0 h 364"/>
                <a:gd name="T18" fmla="*/ 1 w 294"/>
                <a:gd name="T19" fmla="*/ 0 h 364"/>
                <a:gd name="T20" fmla="*/ 1 w 294"/>
                <a:gd name="T21" fmla="*/ 0 h 364"/>
                <a:gd name="T22" fmla="*/ 0 w 294"/>
                <a:gd name="T23" fmla="*/ 0 h 364"/>
                <a:gd name="T24" fmla="*/ 1 w 294"/>
                <a:gd name="T25" fmla="*/ 0 h 364"/>
                <a:gd name="T26" fmla="*/ 1 w 294"/>
                <a:gd name="T27" fmla="*/ 0 h 364"/>
                <a:gd name="T28" fmla="*/ 1 w 294"/>
                <a:gd name="T29" fmla="*/ 0 h 364"/>
                <a:gd name="T30" fmla="*/ 1 w 294"/>
                <a:gd name="T31" fmla="*/ 0 h 364"/>
                <a:gd name="T32" fmla="*/ 1 w 294"/>
                <a:gd name="T33" fmla="*/ 0 h 364"/>
                <a:gd name="T34" fmla="*/ 1 w 294"/>
                <a:gd name="T35" fmla="*/ 0 h 364"/>
                <a:gd name="T36" fmla="*/ 1 w 294"/>
                <a:gd name="T37" fmla="*/ 0 h 364"/>
                <a:gd name="T38" fmla="*/ 1 w 294"/>
                <a:gd name="T39" fmla="*/ 0 h 364"/>
                <a:gd name="T40" fmla="*/ 1 w 294"/>
                <a:gd name="T41" fmla="*/ 0 h 364"/>
                <a:gd name="T42" fmla="*/ 1 w 294"/>
                <a:gd name="T43" fmla="*/ 0 h 364"/>
                <a:gd name="T44" fmla="*/ 1 w 294"/>
                <a:gd name="T45" fmla="*/ 0 h 364"/>
                <a:gd name="T46" fmla="*/ 1 w 294"/>
                <a:gd name="T47" fmla="*/ 0 h 364"/>
                <a:gd name="T48" fmla="*/ 1 w 294"/>
                <a:gd name="T49" fmla="*/ 0 h 364"/>
                <a:gd name="T50" fmla="*/ 1 w 294"/>
                <a:gd name="T51" fmla="*/ 0 h 364"/>
                <a:gd name="T52" fmla="*/ 1 w 294"/>
                <a:gd name="T53" fmla="*/ 0 h 364"/>
                <a:gd name="T54" fmla="*/ 1 w 294"/>
                <a:gd name="T55" fmla="*/ 0 h 364"/>
                <a:gd name="T56" fmla="*/ 1 w 294"/>
                <a:gd name="T57" fmla="*/ 0 h 364"/>
                <a:gd name="T58" fmla="*/ 1 w 294"/>
                <a:gd name="T59" fmla="*/ 0 h 364"/>
                <a:gd name="T60" fmla="*/ 1 w 294"/>
                <a:gd name="T61" fmla="*/ 0 h 364"/>
                <a:gd name="T62" fmla="*/ 1 w 294"/>
                <a:gd name="T63" fmla="*/ 0 h 364"/>
                <a:gd name="T64" fmla="*/ 1 w 294"/>
                <a:gd name="T65" fmla="*/ 0 h 364"/>
                <a:gd name="T66" fmla="*/ 1 w 294"/>
                <a:gd name="T67" fmla="*/ 0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4"/>
                <a:gd name="T103" fmla="*/ 0 h 364"/>
                <a:gd name="T104" fmla="*/ 294 w 294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4" h="364">
                  <a:moveTo>
                    <a:pt x="258" y="177"/>
                  </a:moveTo>
                  <a:lnTo>
                    <a:pt x="248" y="177"/>
                  </a:lnTo>
                  <a:lnTo>
                    <a:pt x="232" y="177"/>
                  </a:lnTo>
                  <a:lnTo>
                    <a:pt x="210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9"/>
                  </a:lnTo>
                  <a:lnTo>
                    <a:pt x="96" y="272"/>
                  </a:lnTo>
                  <a:lnTo>
                    <a:pt x="85" y="303"/>
                  </a:lnTo>
                  <a:lnTo>
                    <a:pt x="76" y="327"/>
                  </a:lnTo>
                  <a:lnTo>
                    <a:pt x="65" y="342"/>
                  </a:lnTo>
                  <a:lnTo>
                    <a:pt x="53" y="350"/>
                  </a:lnTo>
                  <a:lnTo>
                    <a:pt x="45" y="352"/>
                  </a:lnTo>
                  <a:lnTo>
                    <a:pt x="38" y="353"/>
                  </a:lnTo>
                  <a:lnTo>
                    <a:pt x="30" y="355"/>
                  </a:lnTo>
                  <a:lnTo>
                    <a:pt x="24" y="356"/>
                  </a:lnTo>
                  <a:lnTo>
                    <a:pt x="16" y="358"/>
                  </a:lnTo>
                  <a:lnTo>
                    <a:pt x="10" y="361"/>
                  </a:lnTo>
                  <a:lnTo>
                    <a:pt x="6" y="362"/>
                  </a:lnTo>
                  <a:lnTo>
                    <a:pt x="1" y="364"/>
                  </a:lnTo>
                  <a:lnTo>
                    <a:pt x="1" y="362"/>
                  </a:lnTo>
                  <a:lnTo>
                    <a:pt x="1" y="361"/>
                  </a:lnTo>
                  <a:lnTo>
                    <a:pt x="0" y="361"/>
                  </a:lnTo>
                  <a:lnTo>
                    <a:pt x="0" y="359"/>
                  </a:lnTo>
                  <a:lnTo>
                    <a:pt x="24" y="347"/>
                  </a:lnTo>
                  <a:lnTo>
                    <a:pt x="42" y="332"/>
                  </a:lnTo>
                  <a:lnTo>
                    <a:pt x="55" y="310"/>
                  </a:lnTo>
                  <a:lnTo>
                    <a:pt x="64" y="289"/>
                  </a:lnTo>
                  <a:lnTo>
                    <a:pt x="68" y="268"/>
                  </a:lnTo>
                  <a:lnTo>
                    <a:pt x="71" y="246"/>
                  </a:lnTo>
                  <a:lnTo>
                    <a:pt x="73" y="229"/>
                  </a:lnTo>
                  <a:lnTo>
                    <a:pt x="73" y="216"/>
                  </a:lnTo>
                  <a:lnTo>
                    <a:pt x="71" y="203"/>
                  </a:lnTo>
                  <a:lnTo>
                    <a:pt x="70" y="190"/>
                  </a:lnTo>
                  <a:lnTo>
                    <a:pt x="65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1" y="148"/>
                  </a:lnTo>
                  <a:lnTo>
                    <a:pt x="93" y="139"/>
                  </a:lnTo>
                  <a:lnTo>
                    <a:pt x="103" y="127"/>
                  </a:lnTo>
                  <a:lnTo>
                    <a:pt x="113" y="113"/>
                  </a:lnTo>
                  <a:lnTo>
                    <a:pt x="119" y="98"/>
                  </a:lnTo>
                  <a:lnTo>
                    <a:pt x="120" y="81"/>
                  </a:lnTo>
                  <a:lnTo>
                    <a:pt x="117" y="64"/>
                  </a:lnTo>
                  <a:lnTo>
                    <a:pt x="129" y="63"/>
                  </a:lnTo>
                  <a:lnTo>
                    <a:pt x="146" y="60"/>
                  </a:lnTo>
                  <a:lnTo>
                    <a:pt x="163" y="52"/>
                  </a:lnTo>
                  <a:lnTo>
                    <a:pt x="183" y="45"/>
                  </a:lnTo>
                  <a:lnTo>
                    <a:pt x="200" y="34"/>
                  </a:lnTo>
                  <a:lnTo>
                    <a:pt x="216" y="23"/>
                  </a:lnTo>
                  <a:lnTo>
                    <a:pt x="230" y="12"/>
                  </a:lnTo>
                  <a:lnTo>
                    <a:pt x="239" y="0"/>
                  </a:lnTo>
                  <a:lnTo>
                    <a:pt x="239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8" y="98"/>
                  </a:lnTo>
                  <a:lnTo>
                    <a:pt x="281" y="112"/>
                  </a:lnTo>
                  <a:lnTo>
                    <a:pt x="294" y="121"/>
                  </a:lnTo>
                  <a:lnTo>
                    <a:pt x="285" y="122"/>
                  </a:lnTo>
                  <a:lnTo>
                    <a:pt x="276" y="126"/>
                  </a:lnTo>
                  <a:lnTo>
                    <a:pt x="267" y="130"/>
                  </a:lnTo>
                  <a:lnTo>
                    <a:pt x="259" y="136"/>
                  </a:lnTo>
                  <a:lnTo>
                    <a:pt x="253" y="144"/>
                  </a:lnTo>
                  <a:lnTo>
                    <a:pt x="252" y="153"/>
                  </a:lnTo>
                  <a:lnTo>
                    <a:pt x="252" y="165"/>
                  </a:lnTo>
                  <a:lnTo>
                    <a:pt x="258" y="17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4" name="Freeform 315"/>
            <p:cNvSpPr>
              <a:spLocks/>
            </p:cNvSpPr>
            <p:nvPr/>
          </p:nvSpPr>
          <p:spPr bwMode="auto">
            <a:xfrm>
              <a:off x="524" y="664"/>
              <a:ext cx="87" cy="176"/>
            </a:xfrm>
            <a:custGeom>
              <a:avLst/>
              <a:gdLst>
                <a:gd name="T0" fmla="*/ 1 w 174"/>
                <a:gd name="T1" fmla="*/ 0 h 353"/>
                <a:gd name="T2" fmla="*/ 1 w 174"/>
                <a:gd name="T3" fmla="*/ 0 h 353"/>
                <a:gd name="T4" fmla="*/ 1 w 174"/>
                <a:gd name="T5" fmla="*/ 0 h 353"/>
                <a:gd name="T6" fmla="*/ 1 w 174"/>
                <a:gd name="T7" fmla="*/ 0 h 353"/>
                <a:gd name="T8" fmla="*/ 1 w 174"/>
                <a:gd name="T9" fmla="*/ 0 h 353"/>
                <a:gd name="T10" fmla="*/ 1 w 174"/>
                <a:gd name="T11" fmla="*/ 0 h 353"/>
                <a:gd name="T12" fmla="*/ 1 w 174"/>
                <a:gd name="T13" fmla="*/ 0 h 353"/>
                <a:gd name="T14" fmla="*/ 1 w 174"/>
                <a:gd name="T15" fmla="*/ 0 h 353"/>
                <a:gd name="T16" fmla="*/ 1 w 174"/>
                <a:gd name="T17" fmla="*/ 0 h 353"/>
                <a:gd name="T18" fmla="*/ 1 w 174"/>
                <a:gd name="T19" fmla="*/ 0 h 353"/>
                <a:gd name="T20" fmla="*/ 1 w 174"/>
                <a:gd name="T21" fmla="*/ 0 h 353"/>
                <a:gd name="T22" fmla="*/ 1 w 174"/>
                <a:gd name="T23" fmla="*/ 0 h 353"/>
                <a:gd name="T24" fmla="*/ 1 w 174"/>
                <a:gd name="T25" fmla="*/ 0 h 353"/>
                <a:gd name="T26" fmla="*/ 1 w 174"/>
                <a:gd name="T27" fmla="*/ 0 h 353"/>
                <a:gd name="T28" fmla="*/ 1 w 174"/>
                <a:gd name="T29" fmla="*/ 0 h 353"/>
                <a:gd name="T30" fmla="*/ 1 w 174"/>
                <a:gd name="T31" fmla="*/ 0 h 353"/>
                <a:gd name="T32" fmla="*/ 1 w 174"/>
                <a:gd name="T33" fmla="*/ 0 h 353"/>
                <a:gd name="T34" fmla="*/ 1 w 174"/>
                <a:gd name="T35" fmla="*/ 0 h 353"/>
                <a:gd name="T36" fmla="*/ 1 w 174"/>
                <a:gd name="T37" fmla="*/ 0 h 353"/>
                <a:gd name="T38" fmla="*/ 1 w 174"/>
                <a:gd name="T39" fmla="*/ 0 h 353"/>
                <a:gd name="T40" fmla="*/ 1 w 174"/>
                <a:gd name="T41" fmla="*/ 0 h 353"/>
                <a:gd name="T42" fmla="*/ 1 w 174"/>
                <a:gd name="T43" fmla="*/ 0 h 353"/>
                <a:gd name="T44" fmla="*/ 1 w 174"/>
                <a:gd name="T45" fmla="*/ 0 h 353"/>
                <a:gd name="T46" fmla="*/ 1 w 174"/>
                <a:gd name="T47" fmla="*/ 0 h 353"/>
                <a:gd name="T48" fmla="*/ 1 w 174"/>
                <a:gd name="T49" fmla="*/ 0 h 353"/>
                <a:gd name="T50" fmla="*/ 1 w 174"/>
                <a:gd name="T51" fmla="*/ 0 h 353"/>
                <a:gd name="T52" fmla="*/ 1 w 174"/>
                <a:gd name="T53" fmla="*/ 0 h 353"/>
                <a:gd name="T54" fmla="*/ 1 w 174"/>
                <a:gd name="T55" fmla="*/ 0 h 353"/>
                <a:gd name="T56" fmla="*/ 1 w 174"/>
                <a:gd name="T57" fmla="*/ 0 h 353"/>
                <a:gd name="T58" fmla="*/ 1 w 174"/>
                <a:gd name="T59" fmla="*/ 0 h 353"/>
                <a:gd name="T60" fmla="*/ 1 w 174"/>
                <a:gd name="T61" fmla="*/ 0 h 353"/>
                <a:gd name="T62" fmla="*/ 1 w 174"/>
                <a:gd name="T63" fmla="*/ 0 h 353"/>
                <a:gd name="T64" fmla="*/ 0 w 174"/>
                <a:gd name="T65" fmla="*/ 0 h 353"/>
                <a:gd name="T66" fmla="*/ 1 w 174"/>
                <a:gd name="T67" fmla="*/ 0 h 353"/>
                <a:gd name="T68" fmla="*/ 1 w 174"/>
                <a:gd name="T69" fmla="*/ 0 h 353"/>
                <a:gd name="T70" fmla="*/ 1 w 174"/>
                <a:gd name="T71" fmla="*/ 0 h 353"/>
                <a:gd name="T72" fmla="*/ 1 w 174"/>
                <a:gd name="T73" fmla="*/ 0 h 353"/>
                <a:gd name="T74" fmla="*/ 1 w 174"/>
                <a:gd name="T75" fmla="*/ 0 h 353"/>
                <a:gd name="T76" fmla="*/ 1 w 174"/>
                <a:gd name="T77" fmla="*/ 0 h 353"/>
                <a:gd name="T78" fmla="*/ 1 w 174"/>
                <a:gd name="T79" fmla="*/ 0 h 353"/>
                <a:gd name="T80" fmla="*/ 1 w 174"/>
                <a:gd name="T81" fmla="*/ 0 h 353"/>
                <a:gd name="T82" fmla="*/ 1 w 174"/>
                <a:gd name="T83" fmla="*/ 0 h 353"/>
                <a:gd name="T84" fmla="*/ 1 w 174"/>
                <a:gd name="T85" fmla="*/ 0 h 353"/>
                <a:gd name="T86" fmla="*/ 1 w 174"/>
                <a:gd name="T87" fmla="*/ 0 h 353"/>
                <a:gd name="T88" fmla="*/ 1 w 174"/>
                <a:gd name="T89" fmla="*/ 0 h 353"/>
                <a:gd name="T90" fmla="*/ 1 w 174"/>
                <a:gd name="T91" fmla="*/ 0 h 353"/>
                <a:gd name="T92" fmla="*/ 1 w 174"/>
                <a:gd name="T93" fmla="*/ 0 h 353"/>
                <a:gd name="T94" fmla="*/ 1 w 174"/>
                <a:gd name="T95" fmla="*/ 0 h 3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3"/>
                <a:gd name="T146" fmla="*/ 174 w 174"/>
                <a:gd name="T147" fmla="*/ 353 h 3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3">
                  <a:moveTo>
                    <a:pt x="98" y="353"/>
                  </a:moveTo>
                  <a:lnTo>
                    <a:pt x="95" y="349"/>
                  </a:lnTo>
                  <a:lnTo>
                    <a:pt x="90" y="341"/>
                  </a:lnTo>
                  <a:lnTo>
                    <a:pt x="82" y="336"/>
                  </a:lnTo>
                  <a:lnTo>
                    <a:pt x="72" y="336"/>
                  </a:lnTo>
                  <a:lnTo>
                    <a:pt x="66" y="338"/>
                  </a:lnTo>
                  <a:lnTo>
                    <a:pt x="59" y="336"/>
                  </a:lnTo>
                  <a:lnTo>
                    <a:pt x="55" y="332"/>
                  </a:lnTo>
                  <a:lnTo>
                    <a:pt x="52" y="329"/>
                  </a:lnTo>
                  <a:lnTo>
                    <a:pt x="58" y="323"/>
                  </a:lnTo>
                  <a:lnTo>
                    <a:pt x="63" y="317"/>
                  </a:lnTo>
                  <a:lnTo>
                    <a:pt x="69" y="312"/>
                  </a:lnTo>
                  <a:lnTo>
                    <a:pt x="73" y="307"/>
                  </a:lnTo>
                  <a:lnTo>
                    <a:pt x="85" y="309"/>
                  </a:lnTo>
                  <a:lnTo>
                    <a:pt x="95" y="306"/>
                  </a:lnTo>
                  <a:lnTo>
                    <a:pt x="101" y="303"/>
                  </a:lnTo>
                  <a:lnTo>
                    <a:pt x="105" y="297"/>
                  </a:lnTo>
                  <a:lnTo>
                    <a:pt x="107" y="294"/>
                  </a:lnTo>
                  <a:lnTo>
                    <a:pt x="108" y="289"/>
                  </a:lnTo>
                  <a:lnTo>
                    <a:pt x="108" y="286"/>
                  </a:lnTo>
                  <a:lnTo>
                    <a:pt x="108" y="281"/>
                  </a:lnTo>
                  <a:lnTo>
                    <a:pt x="108" y="278"/>
                  </a:lnTo>
                  <a:lnTo>
                    <a:pt x="107" y="275"/>
                  </a:lnTo>
                  <a:lnTo>
                    <a:pt x="104" y="272"/>
                  </a:lnTo>
                  <a:lnTo>
                    <a:pt x="102" y="269"/>
                  </a:lnTo>
                  <a:lnTo>
                    <a:pt x="96" y="265"/>
                  </a:lnTo>
                  <a:lnTo>
                    <a:pt x="87" y="263"/>
                  </a:lnTo>
                  <a:lnTo>
                    <a:pt x="76" y="265"/>
                  </a:lnTo>
                  <a:lnTo>
                    <a:pt x="69" y="268"/>
                  </a:lnTo>
                  <a:lnTo>
                    <a:pt x="64" y="272"/>
                  </a:lnTo>
                  <a:lnTo>
                    <a:pt x="64" y="277"/>
                  </a:lnTo>
                  <a:lnTo>
                    <a:pt x="64" y="283"/>
                  </a:lnTo>
                  <a:lnTo>
                    <a:pt x="64" y="288"/>
                  </a:lnTo>
                  <a:lnTo>
                    <a:pt x="58" y="294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3" y="306"/>
                  </a:lnTo>
                  <a:lnTo>
                    <a:pt x="40" y="304"/>
                  </a:lnTo>
                  <a:lnTo>
                    <a:pt x="38" y="301"/>
                  </a:lnTo>
                  <a:lnTo>
                    <a:pt x="35" y="300"/>
                  </a:lnTo>
                  <a:lnTo>
                    <a:pt x="32" y="298"/>
                  </a:lnTo>
                  <a:lnTo>
                    <a:pt x="35" y="292"/>
                  </a:lnTo>
                  <a:lnTo>
                    <a:pt x="38" y="285"/>
                  </a:lnTo>
                  <a:lnTo>
                    <a:pt x="40" y="277"/>
                  </a:lnTo>
                  <a:lnTo>
                    <a:pt x="41" y="272"/>
                  </a:lnTo>
                  <a:lnTo>
                    <a:pt x="47" y="268"/>
                  </a:lnTo>
                  <a:lnTo>
                    <a:pt x="52" y="263"/>
                  </a:lnTo>
                  <a:lnTo>
                    <a:pt x="56" y="255"/>
                  </a:lnTo>
                  <a:lnTo>
                    <a:pt x="58" y="249"/>
                  </a:lnTo>
                  <a:lnTo>
                    <a:pt x="58" y="248"/>
                  </a:lnTo>
                  <a:lnTo>
                    <a:pt x="58" y="245"/>
                  </a:lnTo>
                  <a:lnTo>
                    <a:pt x="58" y="243"/>
                  </a:lnTo>
                  <a:lnTo>
                    <a:pt x="58" y="242"/>
                  </a:lnTo>
                  <a:lnTo>
                    <a:pt x="55" y="236"/>
                  </a:lnTo>
                  <a:lnTo>
                    <a:pt x="50" y="231"/>
                  </a:lnTo>
                  <a:lnTo>
                    <a:pt x="46" y="228"/>
                  </a:lnTo>
                  <a:lnTo>
                    <a:pt x="37" y="225"/>
                  </a:lnTo>
                  <a:lnTo>
                    <a:pt x="32" y="223"/>
                  </a:lnTo>
                  <a:lnTo>
                    <a:pt x="29" y="223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8" y="228"/>
                  </a:lnTo>
                  <a:lnTo>
                    <a:pt x="15" y="231"/>
                  </a:lnTo>
                  <a:lnTo>
                    <a:pt x="12" y="233"/>
                  </a:lnTo>
                  <a:lnTo>
                    <a:pt x="9" y="236"/>
                  </a:lnTo>
                  <a:lnTo>
                    <a:pt x="0" y="202"/>
                  </a:lnTo>
                  <a:lnTo>
                    <a:pt x="3" y="168"/>
                  </a:lnTo>
                  <a:lnTo>
                    <a:pt x="17" y="133"/>
                  </a:lnTo>
                  <a:lnTo>
                    <a:pt x="38" y="101"/>
                  </a:lnTo>
                  <a:lnTo>
                    <a:pt x="64" y="71"/>
                  </a:lnTo>
                  <a:lnTo>
                    <a:pt x="93" y="45"/>
                  </a:lnTo>
                  <a:lnTo>
                    <a:pt x="122" y="25"/>
                  </a:lnTo>
                  <a:lnTo>
                    <a:pt x="150" y="11"/>
                  </a:lnTo>
                  <a:lnTo>
                    <a:pt x="157" y="8"/>
                  </a:lnTo>
                  <a:lnTo>
                    <a:pt x="168" y="2"/>
                  </a:lnTo>
                  <a:lnTo>
                    <a:pt x="174" y="0"/>
                  </a:lnTo>
                  <a:lnTo>
                    <a:pt x="171" y="8"/>
                  </a:lnTo>
                  <a:lnTo>
                    <a:pt x="160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2" y="84"/>
                  </a:lnTo>
                  <a:lnTo>
                    <a:pt x="143" y="97"/>
                  </a:lnTo>
                  <a:lnTo>
                    <a:pt x="148" y="112"/>
                  </a:lnTo>
                  <a:lnTo>
                    <a:pt x="153" y="130"/>
                  </a:lnTo>
                  <a:lnTo>
                    <a:pt x="159" y="150"/>
                  </a:lnTo>
                  <a:lnTo>
                    <a:pt x="163" y="167"/>
                  </a:lnTo>
                  <a:lnTo>
                    <a:pt x="168" y="184"/>
                  </a:lnTo>
                  <a:lnTo>
                    <a:pt x="169" y="197"/>
                  </a:lnTo>
                  <a:lnTo>
                    <a:pt x="171" y="210"/>
                  </a:lnTo>
                  <a:lnTo>
                    <a:pt x="171" y="223"/>
                  </a:lnTo>
                  <a:lnTo>
                    <a:pt x="169" y="240"/>
                  </a:lnTo>
                  <a:lnTo>
                    <a:pt x="166" y="262"/>
                  </a:lnTo>
                  <a:lnTo>
                    <a:pt x="162" y="283"/>
                  </a:lnTo>
                  <a:lnTo>
                    <a:pt x="153" y="304"/>
                  </a:lnTo>
                  <a:lnTo>
                    <a:pt x="140" y="326"/>
                  </a:lnTo>
                  <a:lnTo>
                    <a:pt x="122" y="341"/>
                  </a:lnTo>
                  <a:lnTo>
                    <a:pt x="98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5" name="Freeform 316"/>
            <p:cNvSpPr>
              <a:spLocks/>
            </p:cNvSpPr>
            <p:nvPr/>
          </p:nvSpPr>
          <p:spPr bwMode="auto">
            <a:xfrm>
              <a:off x="389" y="749"/>
              <a:ext cx="424" cy="298"/>
            </a:xfrm>
            <a:custGeom>
              <a:avLst/>
              <a:gdLst>
                <a:gd name="T0" fmla="*/ 0 w 849"/>
                <a:gd name="T1" fmla="*/ 1 h 596"/>
                <a:gd name="T2" fmla="*/ 0 w 849"/>
                <a:gd name="T3" fmla="*/ 1 h 596"/>
                <a:gd name="T4" fmla="*/ 0 w 849"/>
                <a:gd name="T5" fmla="*/ 1 h 596"/>
                <a:gd name="T6" fmla="*/ 0 w 849"/>
                <a:gd name="T7" fmla="*/ 1 h 596"/>
                <a:gd name="T8" fmla="*/ 0 w 849"/>
                <a:gd name="T9" fmla="*/ 1 h 596"/>
                <a:gd name="T10" fmla="*/ 0 w 849"/>
                <a:gd name="T11" fmla="*/ 1 h 596"/>
                <a:gd name="T12" fmla="*/ 0 w 849"/>
                <a:gd name="T13" fmla="*/ 1 h 596"/>
                <a:gd name="T14" fmla="*/ 0 w 849"/>
                <a:gd name="T15" fmla="*/ 1 h 596"/>
                <a:gd name="T16" fmla="*/ 0 w 849"/>
                <a:gd name="T17" fmla="*/ 1 h 596"/>
                <a:gd name="T18" fmla="*/ 0 w 849"/>
                <a:gd name="T19" fmla="*/ 1 h 596"/>
                <a:gd name="T20" fmla="*/ 0 w 849"/>
                <a:gd name="T21" fmla="*/ 1 h 596"/>
                <a:gd name="T22" fmla="*/ 0 w 849"/>
                <a:gd name="T23" fmla="*/ 1 h 596"/>
                <a:gd name="T24" fmla="*/ 0 w 849"/>
                <a:gd name="T25" fmla="*/ 1 h 596"/>
                <a:gd name="T26" fmla="*/ 0 w 849"/>
                <a:gd name="T27" fmla="*/ 1 h 596"/>
                <a:gd name="T28" fmla="*/ 0 w 849"/>
                <a:gd name="T29" fmla="*/ 1 h 596"/>
                <a:gd name="T30" fmla="*/ 0 w 849"/>
                <a:gd name="T31" fmla="*/ 1 h 596"/>
                <a:gd name="T32" fmla="*/ 0 w 849"/>
                <a:gd name="T33" fmla="*/ 1 h 596"/>
                <a:gd name="T34" fmla="*/ 0 w 849"/>
                <a:gd name="T35" fmla="*/ 1 h 596"/>
                <a:gd name="T36" fmla="*/ 0 w 849"/>
                <a:gd name="T37" fmla="*/ 1 h 596"/>
                <a:gd name="T38" fmla="*/ 0 w 849"/>
                <a:gd name="T39" fmla="*/ 1 h 596"/>
                <a:gd name="T40" fmla="*/ 0 w 849"/>
                <a:gd name="T41" fmla="*/ 1 h 596"/>
                <a:gd name="T42" fmla="*/ 0 w 849"/>
                <a:gd name="T43" fmla="*/ 1 h 596"/>
                <a:gd name="T44" fmla="*/ 0 w 849"/>
                <a:gd name="T45" fmla="*/ 1 h 596"/>
                <a:gd name="T46" fmla="*/ 0 w 849"/>
                <a:gd name="T47" fmla="*/ 1 h 596"/>
                <a:gd name="T48" fmla="*/ 0 w 849"/>
                <a:gd name="T49" fmla="*/ 1 h 596"/>
                <a:gd name="T50" fmla="*/ 0 w 849"/>
                <a:gd name="T51" fmla="*/ 1 h 596"/>
                <a:gd name="T52" fmla="*/ 0 w 849"/>
                <a:gd name="T53" fmla="*/ 1 h 596"/>
                <a:gd name="T54" fmla="*/ 0 w 849"/>
                <a:gd name="T55" fmla="*/ 1 h 596"/>
                <a:gd name="T56" fmla="*/ 0 w 849"/>
                <a:gd name="T57" fmla="*/ 1 h 596"/>
                <a:gd name="T58" fmla="*/ 0 w 849"/>
                <a:gd name="T59" fmla="*/ 0 h 596"/>
                <a:gd name="T60" fmla="*/ 0 w 849"/>
                <a:gd name="T61" fmla="*/ 1 h 596"/>
                <a:gd name="T62" fmla="*/ 0 w 849"/>
                <a:gd name="T63" fmla="*/ 1 h 596"/>
                <a:gd name="T64" fmla="*/ 0 w 849"/>
                <a:gd name="T65" fmla="*/ 1 h 596"/>
                <a:gd name="T66" fmla="*/ 0 w 849"/>
                <a:gd name="T67" fmla="*/ 1 h 596"/>
                <a:gd name="T68" fmla="*/ 0 w 849"/>
                <a:gd name="T69" fmla="*/ 1 h 596"/>
                <a:gd name="T70" fmla="*/ 0 w 849"/>
                <a:gd name="T71" fmla="*/ 1 h 596"/>
                <a:gd name="T72" fmla="*/ 0 w 849"/>
                <a:gd name="T73" fmla="*/ 1 h 596"/>
                <a:gd name="T74" fmla="*/ 0 w 849"/>
                <a:gd name="T75" fmla="*/ 1 h 596"/>
                <a:gd name="T76" fmla="*/ 0 w 849"/>
                <a:gd name="T77" fmla="*/ 1 h 596"/>
                <a:gd name="T78" fmla="*/ 0 w 849"/>
                <a:gd name="T79" fmla="*/ 1 h 596"/>
                <a:gd name="T80" fmla="*/ 0 w 849"/>
                <a:gd name="T81" fmla="*/ 1 h 596"/>
                <a:gd name="T82" fmla="*/ 0 w 849"/>
                <a:gd name="T83" fmla="*/ 1 h 596"/>
                <a:gd name="T84" fmla="*/ 0 w 849"/>
                <a:gd name="T85" fmla="*/ 1 h 596"/>
                <a:gd name="T86" fmla="*/ 0 w 849"/>
                <a:gd name="T87" fmla="*/ 1 h 596"/>
                <a:gd name="T88" fmla="*/ 0 w 849"/>
                <a:gd name="T89" fmla="*/ 1 h 596"/>
                <a:gd name="T90" fmla="*/ 0 w 849"/>
                <a:gd name="T91" fmla="*/ 1 h 596"/>
                <a:gd name="T92" fmla="*/ 0 w 849"/>
                <a:gd name="T93" fmla="*/ 1 h 596"/>
                <a:gd name="T94" fmla="*/ 0 w 849"/>
                <a:gd name="T95" fmla="*/ 1 h 596"/>
                <a:gd name="T96" fmla="*/ 0 w 849"/>
                <a:gd name="T97" fmla="*/ 1 h 596"/>
                <a:gd name="T98" fmla="*/ 0 w 849"/>
                <a:gd name="T99" fmla="*/ 1 h 596"/>
                <a:gd name="T100" fmla="*/ 0 w 849"/>
                <a:gd name="T101" fmla="*/ 1 h 596"/>
                <a:gd name="T102" fmla="*/ 0 w 849"/>
                <a:gd name="T103" fmla="*/ 1 h 596"/>
                <a:gd name="T104" fmla="*/ 0 w 849"/>
                <a:gd name="T105" fmla="*/ 1 h 596"/>
                <a:gd name="T106" fmla="*/ 0 w 849"/>
                <a:gd name="T107" fmla="*/ 1 h 596"/>
                <a:gd name="T108" fmla="*/ 0 w 849"/>
                <a:gd name="T109" fmla="*/ 1 h 596"/>
                <a:gd name="T110" fmla="*/ 0 w 849"/>
                <a:gd name="T111" fmla="*/ 1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9"/>
                <a:gd name="T169" fmla="*/ 0 h 596"/>
                <a:gd name="T170" fmla="*/ 849 w 849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9" h="596">
                  <a:moveTo>
                    <a:pt x="405" y="352"/>
                  </a:moveTo>
                  <a:lnTo>
                    <a:pt x="412" y="395"/>
                  </a:lnTo>
                  <a:lnTo>
                    <a:pt x="412" y="437"/>
                  </a:lnTo>
                  <a:lnTo>
                    <a:pt x="406" y="479"/>
                  </a:lnTo>
                  <a:lnTo>
                    <a:pt x="393" y="509"/>
                  </a:lnTo>
                  <a:lnTo>
                    <a:pt x="377" y="532"/>
                  </a:lnTo>
                  <a:lnTo>
                    <a:pt x="365" y="552"/>
                  </a:lnTo>
                  <a:lnTo>
                    <a:pt x="356" y="573"/>
                  </a:lnTo>
                  <a:lnTo>
                    <a:pt x="348" y="596"/>
                  </a:lnTo>
                  <a:lnTo>
                    <a:pt x="347" y="589"/>
                  </a:lnTo>
                  <a:lnTo>
                    <a:pt x="342" y="576"/>
                  </a:lnTo>
                  <a:lnTo>
                    <a:pt x="336" y="563"/>
                  </a:lnTo>
                  <a:lnTo>
                    <a:pt x="327" y="549"/>
                  </a:lnTo>
                  <a:lnTo>
                    <a:pt x="318" y="534"/>
                  </a:lnTo>
                  <a:lnTo>
                    <a:pt x="307" y="520"/>
                  </a:lnTo>
                  <a:lnTo>
                    <a:pt x="296" y="506"/>
                  </a:lnTo>
                  <a:lnTo>
                    <a:pt x="286" y="497"/>
                  </a:lnTo>
                  <a:lnTo>
                    <a:pt x="275" y="488"/>
                  </a:lnTo>
                  <a:lnTo>
                    <a:pt x="266" y="477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40" y="424"/>
                  </a:lnTo>
                  <a:lnTo>
                    <a:pt x="237" y="392"/>
                  </a:lnTo>
                  <a:lnTo>
                    <a:pt x="238" y="363"/>
                  </a:lnTo>
                  <a:lnTo>
                    <a:pt x="241" y="341"/>
                  </a:lnTo>
                  <a:lnTo>
                    <a:pt x="244" y="329"/>
                  </a:lnTo>
                  <a:lnTo>
                    <a:pt x="251" y="317"/>
                  </a:lnTo>
                  <a:lnTo>
                    <a:pt x="258" y="306"/>
                  </a:lnTo>
                  <a:lnTo>
                    <a:pt x="267" y="294"/>
                  </a:lnTo>
                  <a:lnTo>
                    <a:pt x="275" y="282"/>
                  </a:lnTo>
                  <a:lnTo>
                    <a:pt x="284" y="268"/>
                  </a:lnTo>
                  <a:lnTo>
                    <a:pt x="293" y="254"/>
                  </a:lnTo>
                  <a:lnTo>
                    <a:pt x="301" y="240"/>
                  </a:lnTo>
                  <a:lnTo>
                    <a:pt x="304" y="231"/>
                  </a:lnTo>
                  <a:lnTo>
                    <a:pt x="304" y="222"/>
                  </a:lnTo>
                  <a:lnTo>
                    <a:pt x="302" y="214"/>
                  </a:lnTo>
                  <a:lnTo>
                    <a:pt x="299" y="213"/>
                  </a:lnTo>
                  <a:lnTo>
                    <a:pt x="293" y="217"/>
                  </a:lnTo>
                  <a:lnTo>
                    <a:pt x="289" y="224"/>
                  </a:lnTo>
                  <a:lnTo>
                    <a:pt x="286" y="233"/>
                  </a:lnTo>
                  <a:lnTo>
                    <a:pt x="283" y="240"/>
                  </a:lnTo>
                  <a:lnTo>
                    <a:pt x="280" y="254"/>
                  </a:lnTo>
                  <a:lnTo>
                    <a:pt x="275" y="266"/>
                  </a:lnTo>
                  <a:lnTo>
                    <a:pt x="269" y="277"/>
                  </a:lnTo>
                  <a:lnTo>
                    <a:pt x="263" y="288"/>
                  </a:lnTo>
                  <a:lnTo>
                    <a:pt x="249" y="308"/>
                  </a:lnTo>
                  <a:lnTo>
                    <a:pt x="232" y="324"/>
                  </a:lnTo>
                  <a:lnTo>
                    <a:pt x="214" y="340"/>
                  </a:lnTo>
                  <a:lnTo>
                    <a:pt x="194" y="350"/>
                  </a:lnTo>
                  <a:lnTo>
                    <a:pt x="174" y="358"/>
                  </a:lnTo>
                  <a:lnTo>
                    <a:pt x="154" y="364"/>
                  </a:lnTo>
                  <a:lnTo>
                    <a:pt x="136" y="366"/>
                  </a:lnTo>
                  <a:lnTo>
                    <a:pt x="118" y="366"/>
                  </a:lnTo>
                  <a:lnTo>
                    <a:pt x="112" y="366"/>
                  </a:lnTo>
                  <a:lnTo>
                    <a:pt x="107" y="364"/>
                  </a:lnTo>
                  <a:lnTo>
                    <a:pt x="101" y="363"/>
                  </a:lnTo>
                  <a:lnTo>
                    <a:pt x="96" y="361"/>
                  </a:lnTo>
                  <a:lnTo>
                    <a:pt x="86" y="358"/>
                  </a:lnTo>
                  <a:lnTo>
                    <a:pt x="75" y="353"/>
                  </a:lnTo>
                  <a:lnTo>
                    <a:pt x="64" y="347"/>
                  </a:lnTo>
                  <a:lnTo>
                    <a:pt x="54" y="343"/>
                  </a:lnTo>
                  <a:lnTo>
                    <a:pt x="41" y="337"/>
                  </a:lnTo>
                  <a:lnTo>
                    <a:pt x="29" y="330"/>
                  </a:lnTo>
                  <a:lnTo>
                    <a:pt x="16" y="324"/>
                  </a:lnTo>
                  <a:lnTo>
                    <a:pt x="0" y="318"/>
                  </a:lnTo>
                  <a:lnTo>
                    <a:pt x="9" y="315"/>
                  </a:lnTo>
                  <a:lnTo>
                    <a:pt x="19" y="312"/>
                  </a:lnTo>
                  <a:lnTo>
                    <a:pt x="31" y="309"/>
                  </a:lnTo>
                  <a:lnTo>
                    <a:pt x="43" y="304"/>
                  </a:lnTo>
                  <a:lnTo>
                    <a:pt x="54" y="300"/>
                  </a:lnTo>
                  <a:lnTo>
                    <a:pt x="64" y="292"/>
                  </a:lnTo>
                  <a:lnTo>
                    <a:pt x="74" y="285"/>
                  </a:lnTo>
                  <a:lnTo>
                    <a:pt x="80" y="274"/>
                  </a:lnTo>
                  <a:lnTo>
                    <a:pt x="87" y="259"/>
                  </a:lnTo>
                  <a:lnTo>
                    <a:pt x="99" y="242"/>
                  </a:lnTo>
                  <a:lnTo>
                    <a:pt x="113" y="225"/>
                  </a:lnTo>
                  <a:lnTo>
                    <a:pt x="132" y="208"/>
                  </a:lnTo>
                  <a:lnTo>
                    <a:pt x="150" y="196"/>
                  </a:lnTo>
                  <a:lnTo>
                    <a:pt x="170" y="187"/>
                  </a:lnTo>
                  <a:lnTo>
                    <a:pt x="191" y="182"/>
                  </a:lnTo>
                  <a:lnTo>
                    <a:pt x="214" y="185"/>
                  </a:lnTo>
                  <a:lnTo>
                    <a:pt x="223" y="190"/>
                  </a:lnTo>
                  <a:lnTo>
                    <a:pt x="234" y="191"/>
                  </a:lnTo>
                  <a:lnTo>
                    <a:pt x="243" y="190"/>
                  </a:lnTo>
                  <a:lnTo>
                    <a:pt x="249" y="185"/>
                  </a:lnTo>
                  <a:lnTo>
                    <a:pt x="254" y="181"/>
                  </a:lnTo>
                  <a:lnTo>
                    <a:pt x="258" y="181"/>
                  </a:lnTo>
                  <a:lnTo>
                    <a:pt x="263" y="182"/>
                  </a:lnTo>
                  <a:lnTo>
                    <a:pt x="267" y="184"/>
                  </a:lnTo>
                  <a:lnTo>
                    <a:pt x="260" y="190"/>
                  </a:lnTo>
                  <a:lnTo>
                    <a:pt x="252" y="199"/>
                  </a:lnTo>
                  <a:lnTo>
                    <a:pt x="248" y="208"/>
                  </a:lnTo>
                  <a:lnTo>
                    <a:pt x="246" y="217"/>
                  </a:lnTo>
                  <a:lnTo>
                    <a:pt x="246" y="219"/>
                  </a:lnTo>
                  <a:lnTo>
                    <a:pt x="248" y="220"/>
                  </a:lnTo>
                  <a:lnTo>
                    <a:pt x="248" y="224"/>
                  </a:lnTo>
                  <a:lnTo>
                    <a:pt x="249" y="225"/>
                  </a:lnTo>
                  <a:lnTo>
                    <a:pt x="251" y="227"/>
                  </a:lnTo>
                  <a:lnTo>
                    <a:pt x="252" y="227"/>
                  </a:lnTo>
                  <a:lnTo>
                    <a:pt x="255" y="228"/>
                  </a:lnTo>
                  <a:lnTo>
                    <a:pt x="257" y="230"/>
                  </a:lnTo>
                  <a:lnTo>
                    <a:pt x="264" y="231"/>
                  </a:lnTo>
                  <a:lnTo>
                    <a:pt x="272" y="230"/>
                  </a:lnTo>
                  <a:lnTo>
                    <a:pt x="280" y="225"/>
                  </a:lnTo>
                  <a:lnTo>
                    <a:pt x="284" y="220"/>
                  </a:lnTo>
                  <a:lnTo>
                    <a:pt x="289" y="213"/>
                  </a:lnTo>
                  <a:lnTo>
                    <a:pt x="289" y="204"/>
                  </a:lnTo>
                  <a:lnTo>
                    <a:pt x="287" y="194"/>
                  </a:lnTo>
                  <a:lnTo>
                    <a:pt x="284" y="188"/>
                  </a:lnTo>
                  <a:lnTo>
                    <a:pt x="281" y="184"/>
                  </a:lnTo>
                  <a:lnTo>
                    <a:pt x="281" y="181"/>
                  </a:lnTo>
                  <a:lnTo>
                    <a:pt x="283" y="179"/>
                  </a:lnTo>
                  <a:lnTo>
                    <a:pt x="286" y="178"/>
                  </a:lnTo>
                  <a:lnTo>
                    <a:pt x="289" y="178"/>
                  </a:lnTo>
                  <a:lnTo>
                    <a:pt x="290" y="182"/>
                  </a:lnTo>
                  <a:lnTo>
                    <a:pt x="292" y="187"/>
                  </a:lnTo>
                  <a:lnTo>
                    <a:pt x="293" y="191"/>
                  </a:lnTo>
                  <a:lnTo>
                    <a:pt x="295" y="198"/>
                  </a:lnTo>
                  <a:lnTo>
                    <a:pt x="301" y="204"/>
                  </a:lnTo>
                  <a:lnTo>
                    <a:pt x="309" y="205"/>
                  </a:lnTo>
                  <a:lnTo>
                    <a:pt x="321" y="199"/>
                  </a:lnTo>
                  <a:lnTo>
                    <a:pt x="325" y="204"/>
                  </a:lnTo>
                  <a:lnTo>
                    <a:pt x="331" y="207"/>
                  </a:lnTo>
                  <a:lnTo>
                    <a:pt x="339" y="210"/>
                  </a:lnTo>
                  <a:lnTo>
                    <a:pt x="347" y="210"/>
                  </a:lnTo>
                  <a:lnTo>
                    <a:pt x="353" y="208"/>
                  </a:lnTo>
                  <a:lnTo>
                    <a:pt x="360" y="204"/>
                  </a:lnTo>
                  <a:lnTo>
                    <a:pt x="367" y="198"/>
                  </a:lnTo>
                  <a:lnTo>
                    <a:pt x="371" y="187"/>
                  </a:lnTo>
                  <a:lnTo>
                    <a:pt x="376" y="185"/>
                  </a:lnTo>
                  <a:lnTo>
                    <a:pt x="380" y="184"/>
                  </a:lnTo>
                  <a:lnTo>
                    <a:pt x="386" y="181"/>
                  </a:lnTo>
                  <a:lnTo>
                    <a:pt x="394" y="179"/>
                  </a:lnTo>
                  <a:lnTo>
                    <a:pt x="400" y="178"/>
                  </a:lnTo>
                  <a:lnTo>
                    <a:pt x="408" y="176"/>
                  </a:lnTo>
                  <a:lnTo>
                    <a:pt x="415" y="175"/>
                  </a:lnTo>
                  <a:lnTo>
                    <a:pt x="423" y="173"/>
                  </a:lnTo>
                  <a:lnTo>
                    <a:pt x="435" y="165"/>
                  </a:lnTo>
                  <a:lnTo>
                    <a:pt x="446" y="150"/>
                  </a:lnTo>
                  <a:lnTo>
                    <a:pt x="455" y="126"/>
                  </a:lnTo>
                  <a:lnTo>
                    <a:pt x="466" y="95"/>
                  </a:lnTo>
                  <a:lnTo>
                    <a:pt x="483" y="62"/>
                  </a:lnTo>
                  <a:lnTo>
                    <a:pt x="506" y="36"/>
                  </a:lnTo>
                  <a:lnTo>
                    <a:pt x="530" y="19"/>
                  </a:lnTo>
                  <a:lnTo>
                    <a:pt x="556" y="8"/>
                  </a:lnTo>
                  <a:lnTo>
                    <a:pt x="580" y="2"/>
                  </a:lnTo>
                  <a:lnTo>
                    <a:pt x="602" y="0"/>
                  </a:lnTo>
                  <a:lnTo>
                    <a:pt x="618" y="0"/>
                  </a:lnTo>
                  <a:lnTo>
                    <a:pt x="628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7" y="4"/>
                  </a:lnTo>
                  <a:lnTo>
                    <a:pt x="670" y="5"/>
                  </a:lnTo>
                  <a:lnTo>
                    <a:pt x="686" y="8"/>
                  </a:lnTo>
                  <a:lnTo>
                    <a:pt x="699" y="13"/>
                  </a:lnTo>
                  <a:lnTo>
                    <a:pt x="715" y="17"/>
                  </a:lnTo>
                  <a:lnTo>
                    <a:pt x="727" y="23"/>
                  </a:lnTo>
                  <a:lnTo>
                    <a:pt x="739" y="29"/>
                  </a:lnTo>
                  <a:lnTo>
                    <a:pt x="753" y="34"/>
                  </a:lnTo>
                  <a:lnTo>
                    <a:pt x="768" y="37"/>
                  </a:lnTo>
                  <a:lnTo>
                    <a:pt x="782" y="40"/>
                  </a:lnTo>
                  <a:lnTo>
                    <a:pt x="797" y="42"/>
                  </a:lnTo>
                  <a:lnTo>
                    <a:pt x="811" y="42"/>
                  </a:lnTo>
                  <a:lnTo>
                    <a:pt x="823" y="42"/>
                  </a:lnTo>
                  <a:lnTo>
                    <a:pt x="835" y="40"/>
                  </a:lnTo>
                  <a:lnTo>
                    <a:pt x="849" y="40"/>
                  </a:lnTo>
                  <a:lnTo>
                    <a:pt x="849" y="46"/>
                  </a:lnTo>
                  <a:lnTo>
                    <a:pt x="843" y="52"/>
                  </a:lnTo>
                  <a:lnTo>
                    <a:pt x="837" y="59"/>
                  </a:lnTo>
                  <a:lnTo>
                    <a:pt x="825" y="75"/>
                  </a:lnTo>
                  <a:lnTo>
                    <a:pt x="809" y="97"/>
                  </a:lnTo>
                  <a:lnTo>
                    <a:pt x="791" y="120"/>
                  </a:lnTo>
                  <a:lnTo>
                    <a:pt x="773" y="143"/>
                  </a:lnTo>
                  <a:lnTo>
                    <a:pt x="753" y="165"/>
                  </a:lnTo>
                  <a:lnTo>
                    <a:pt x="733" y="185"/>
                  </a:lnTo>
                  <a:lnTo>
                    <a:pt x="713" y="201"/>
                  </a:lnTo>
                  <a:lnTo>
                    <a:pt x="695" y="210"/>
                  </a:lnTo>
                  <a:lnTo>
                    <a:pt x="683" y="213"/>
                  </a:lnTo>
                  <a:lnTo>
                    <a:pt x="669" y="217"/>
                  </a:lnTo>
                  <a:lnTo>
                    <a:pt x="651" y="224"/>
                  </a:lnTo>
                  <a:lnTo>
                    <a:pt x="632" y="228"/>
                  </a:lnTo>
                  <a:lnTo>
                    <a:pt x="614" y="234"/>
                  </a:lnTo>
                  <a:lnTo>
                    <a:pt x="596" y="239"/>
                  </a:lnTo>
                  <a:lnTo>
                    <a:pt x="579" y="242"/>
                  </a:lnTo>
                  <a:lnTo>
                    <a:pt x="564" y="243"/>
                  </a:lnTo>
                  <a:lnTo>
                    <a:pt x="550" y="242"/>
                  </a:lnTo>
                  <a:lnTo>
                    <a:pt x="533" y="239"/>
                  </a:lnTo>
                  <a:lnTo>
                    <a:pt x="515" y="234"/>
                  </a:lnTo>
                  <a:lnTo>
                    <a:pt x="498" y="228"/>
                  </a:lnTo>
                  <a:lnTo>
                    <a:pt x="483" y="224"/>
                  </a:lnTo>
                  <a:lnTo>
                    <a:pt x="469" y="217"/>
                  </a:lnTo>
                  <a:lnTo>
                    <a:pt x="458" y="213"/>
                  </a:lnTo>
                  <a:lnTo>
                    <a:pt x="452" y="210"/>
                  </a:lnTo>
                  <a:lnTo>
                    <a:pt x="446" y="205"/>
                  </a:lnTo>
                  <a:lnTo>
                    <a:pt x="440" y="201"/>
                  </a:lnTo>
                  <a:lnTo>
                    <a:pt x="432" y="196"/>
                  </a:lnTo>
                  <a:lnTo>
                    <a:pt x="426" y="193"/>
                  </a:lnTo>
                  <a:lnTo>
                    <a:pt x="422" y="191"/>
                  </a:lnTo>
                  <a:lnTo>
                    <a:pt x="415" y="191"/>
                  </a:lnTo>
                  <a:lnTo>
                    <a:pt x="408" y="191"/>
                  </a:lnTo>
                  <a:lnTo>
                    <a:pt x="400" y="193"/>
                  </a:lnTo>
                  <a:lnTo>
                    <a:pt x="393" y="194"/>
                  </a:lnTo>
                  <a:lnTo>
                    <a:pt x="386" y="196"/>
                  </a:lnTo>
                  <a:lnTo>
                    <a:pt x="380" y="199"/>
                  </a:lnTo>
                  <a:lnTo>
                    <a:pt x="376" y="201"/>
                  </a:lnTo>
                  <a:lnTo>
                    <a:pt x="370" y="205"/>
                  </a:lnTo>
                  <a:lnTo>
                    <a:pt x="368" y="210"/>
                  </a:lnTo>
                  <a:lnTo>
                    <a:pt x="370" y="213"/>
                  </a:lnTo>
                  <a:lnTo>
                    <a:pt x="374" y="216"/>
                  </a:lnTo>
                  <a:lnTo>
                    <a:pt x="379" y="217"/>
                  </a:lnTo>
                  <a:lnTo>
                    <a:pt x="385" y="217"/>
                  </a:lnTo>
                  <a:lnTo>
                    <a:pt x="391" y="216"/>
                  </a:lnTo>
                  <a:lnTo>
                    <a:pt x="399" y="216"/>
                  </a:lnTo>
                  <a:lnTo>
                    <a:pt x="406" y="214"/>
                  </a:lnTo>
                  <a:lnTo>
                    <a:pt x="415" y="214"/>
                  </a:lnTo>
                  <a:lnTo>
                    <a:pt x="425" y="213"/>
                  </a:lnTo>
                  <a:lnTo>
                    <a:pt x="432" y="211"/>
                  </a:lnTo>
                  <a:lnTo>
                    <a:pt x="441" y="210"/>
                  </a:lnTo>
                  <a:lnTo>
                    <a:pt x="449" y="210"/>
                  </a:lnTo>
                  <a:lnTo>
                    <a:pt x="460" y="211"/>
                  </a:lnTo>
                  <a:lnTo>
                    <a:pt x="470" y="213"/>
                  </a:lnTo>
                  <a:lnTo>
                    <a:pt x="484" y="217"/>
                  </a:lnTo>
                  <a:lnTo>
                    <a:pt x="499" y="224"/>
                  </a:lnTo>
                  <a:lnTo>
                    <a:pt x="519" y="231"/>
                  </a:lnTo>
                  <a:lnTo>
                    <a:pt x="542" y="242"/>
                  </a:lnTo>
                  <a:lnTo>
                    <a:pt x="560" y="253"/>
                  </a:lnTo>
                  <a:lnTo>
                    <a:pt x="576" y="268"/>
                  </a:lnTo>
                  <a:lnTo>
                    <a:pt x="591" y="286"/>
                  </a:lnTo>
                  <a:lnTo>
                    <a:pt x="603" y="306"/>
                  </a:lnTo>
                  <a:lnTo>
                    <a:pt x="615" y="329"/>
                  </a:lnTo>
                  <a:lnTo>
                    <a:pt x="623" y="352"/>
                  </a:lnTo>
                  <a:lnTo>
                    <a:pt x="631" y="378"/>
                  </a:lnTo>
                  <a:lnTo>
                    <a:pt x="635" y="402"/>
                  </a:lnTo>
                  <a:lnTo>
                    <a:pt x="637" y="419"/>
                  </a:lnTo>
                  <a:lnTo>
                    <a:pt x="638" y="434"/>
                  </a:lnTo>
                  <a:lnTo>
                    <a:pt x="637" y="450"/>
                  </a:lnTo>
                  <a:lnTo>
                    <a:pt x="635" y="465"/>
                  </a:lnTo>
                  <a:lnTo>
                    <a:pt x="626" y="454"/>
                  </a:lnTo>
                  <a:lnTo>
                    <a:pt x="611" y="443"/>
                  </a:lnTo>
                  <a:lnTo>
                    <a:pt x="594" y="434"/>
                  </a:lnTo>
                  <a:lnTo>
                    <a:pt x="574" y="425"/>
                  </a:lnTo>
                  <a:lnTo>
                    <a:pt x="553" y="419"/>
                  </a:lnTo>
                  <a:lnTo>
                    <a:pt x="531" y="413"/>
                  </a:lnTo>
                  <a:lnTo>
                    <a:pt x="512" y="408"/>
                  </a:lnTo>
                  <a:lnTo>
                    <a:pt x="493" y="405"/>
                  </a:lnTo>
                  <a:lnTo>
                    <a:pt x="483" y="404"/>
                  </a:lnTo>
                  <a:lnTo>
                    <a:pt x="470" y="401"/>
                  </a:lnTo>
                  <a:lnTo>
                    <a:pt x="457" y="398"/>
                  </a:lnTo>
                  <a:lnTo>
                    <a:pt x="444" y="393"/>
                  </a:lnTo>
                  <a:lnTo>
                    <a:pt x="432" y="387"/>
                  </a:lnTo>
                  <a:lnTo>
                    <a:pt x="420" y="376"/>
                  </a:lnTo>
                  <a:lnTo>
                    <a:pt x="411" y="364"/>
                  </a:lnTo>
                  <a:lnTo>
                    <a:pt x="403" y="349"/>
                  </a:lnTo>
                  <a:lnTo>
                    <a:pt x="393" y="327"/>
                  </a:lnTo>
                  <a:lnTo>
                    <a:pt x="383" y="311"/>
                  </a:lnTo>
                  <a:lnTo>
                    <a:pt x="377" y="291"/>
                  </a:lnTo>
                  <a:lnTo>
                    <a:pt x="377" y="263"/>
                  </a:lnTo>
                  <a:lnTo>
                    <a:pt x="377" y="256"/>
                  </a:lnTo>
                  <a:lnTo>
                    <a:pt x="373" y="246"/>
                  </a:lnTo>
                  <a:lnTo>
                    <a:pt x="368" y="240"/>
                  </a:lnTo>
                  <a:lnTo>
                    <a:pt x="360" y="233"/>
                  </a:lnTo>
                  <a:lnTo>
                    <a:pt x="353" y="228"/>
                  </a:lnTo>
                  <a:lnTo>
                    <a:pt x="345" y="222"/>
                  </a:lnTo>
                  <a:lnTo>
                    <a:pt x="339" y="219"/>
                  </a:lnTo>
                  <a:lnTo>
                    <a:pt x="333" y="216"/>
                  </a:lnTo>
                  <a:lnTo>
                    <a:pt x="325" y="213"/>
                  </a:lnTo>
                  <a:lnTo>
                    <a:pt x="318" y="210"/>
                  </a:lnTo>
                  <a:lnTo>
                    <a:pt x="313" y="211"/>
                  </a:lnTo>
                  <a:lnTo>
                    <a:pt x="312" y="214"/>
                  </a:lnTo>
                  <a:lnTo>
                    <a:pt x="313" y="220"/>
                  </a:lnTo>
                  <a:lnTo>
                    <a:pt x="313" y="228"/>
                  </a:lnTo>
                  <a:lnTo>
                    <a:pt x="316" y="234"/>
                  </a:lnTo>
                  <a:lnTo>
                    <a:pt x="319" y="242"/>
                  </a:lnTo>
                  <a:lnTo>
                    <a:pt x="324" y="246"/>
                  </a:lnTo>
                  <a:lnTo>
                    <a:pt x="333" y="254"/>
                  </a:lnTo>
                  <a:lnTo>
                    <a:pt x="344" y="265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5" y="309"/>
                  </a:lnTo>
                  <a:lnTo>
                    <a:pt x="396" y="329"/>
                  </a:lnTo>
                  <a:lnTo>
                    <a:pt x="405" y="35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6" name="Freeform 317"/>
            <p:cNvSpPr>
              <a:spLocks/>
            </p:cNvSpPr>
            <p:nvPr/>
          </p:nvSpPr>
          <p:spPr bwMode="auto">
            <a:xfrm>
              <a:off x="395" y="704"/>
              <a:ext cx="128" cy="130"/>
            </a:xfrm>
            <a:custGeom>
              <a:avLst/>
              <a:gdLst>
                <a:gd name="T0" fmla="*/ 1 w 255"/>
                <a:gd name="T1" fmla="*/ 1 h 260"/>
                <a:gd name="T2" fmla="*/ 1 w 255"/>
                <a:gd name="T3" fmla="*/ 1 h 260"/>
                <a:gd name="T4" fmla="*/ 1 w 255"/>
                <a:gd name="T5" fmla="*/ 1 h 260"/>
                <a:gd name="T6" fmla="*/ 1 w 255"/>
                <a:gd name="T7" fmla="*/ 1 h 260"/>
                <a:gd name="T8" fmla="*/ 1 w 255"/>
                <a:gd name="T9" fmla="*/ 1 h 260"/>
                <a:gd name="T10" fmla="*/ 1 w 255"/>
                <a:gd name="T11" fmla="*/ 1 h 260"/>
                <a:gd name="T12" fmla="*/ 1 w 255"/>
                <a:gd name="T13" fmla="*/ 1 h 260"/>
                <a:gd name="T14" fmla="*/ 1 w 255"/>
                <a:gd name="T15" fmla="*/ 1 h 260"/>
                <a:gd name="T16" fmla="*/ 1 w 255"/>
                <a:gd name="T17" fmla="*/ 1 h 260"/>
                <a:gd name="T18" fmla="*/ 1 w 255"/>
                <a:gd name="T19" fmla="*/ 1 h 260"/>
                <a:gd name="T20" fmla="*/ 1 w 255"/>
                <a:gd name="T21" fmla="*/ 1 h 260"/>
                <a:gd name="T22" fmla="*/ 1 w 255"/>
                <a:gd name="T23" fmla="*/ 1 h 260"/>
                <a:gd name="T24" fmla="*/ 1 w 255"/>
                <a:gd name="T25" fmla="*/ 1 h 260"/>
                <a:gd name="T26" fmla="*/ 1 w 255"/>
                <a:gd name="T27" fmla="*/ 1 h 260"/>
                <a:gd name="T28" fmla="*/ 1 w 255"/>
                <a:gd name="T29" fmla="*/ 1 h 260"/>
                <a:gd name="T30" fmla="*/ 1 w 255"/>
                <a:gd name="T31" fmla="*/ 1 h 260"/>
                <a:gd name="T32" fmla="*/ 1 w 255"/>
                <a:gd name="T33" fmla="*/ 1 h 260"/>
                <a:gd name="T34" fmla="*/ 1 w 255"/>
                <a:gd name="T35" fmla="*/ 1 h 260"/>
                <a:gd name="T36" fmla="*/ 1 w 255"/>
                <a:gd name="T37" fmla="*/ 1 h 260"/>
                <a:gd name="T38" fmla="*/ 1 w 255"/>
                <a:gd name="T39" fmla="*/ 1 h 260"/>
                <a:gd name="T40" fmla="*/ 1 w 255"/>
                <a:gd name="T41" fmla="*/ 1 h 260"/>
                <a:gd name="T42" fmla="*/ 1 w 255"/>
                <a:gd name="T43" fmla="*/ 1 h 260"/>
                <a:gd name="T44" fmla="*/ 1 w 255"/>
                <a:gd name="T45" fmla="*/ 1 h 260"/>
                <a:gd name="T46" fmla="*/ 1 w 255"/>
                <a:gd name="T47" fmla="*/ 1 h 260"/>
                <a:gd name="T48" fmla="*/ 1 w 255"/>
                <a:gd name="T49" fmla="*/ 1 h 260"/>
                <a:gd name="T50" fmla="*/ 1 w 255"/>
                <a:gd name="T51" fmla="*/ 1 h 260"/>
                <a:gd name="T52" fmla="*/ 1 w 255"/>
                <a:gd name="T53" fmla="*/ 1 h 260"/>
                <a:gd name="T54" fmla="*/ 1 w 255"/>
                <a:gd name="T55" fmla="*/ 1 h 260"/>
                <a:gd name="T56" fmla="*/ 1 w 255"/>
                <a:gd name="T57" fmla="*/ 1 h 260"/>
                <a:gd name="T58" fmla="*/ 1 w 255"/>
                <a:gd name="T59" fmla="*/ 1 h 260"/>
                <a:gd name="T60" fmla="*/ 1 w 255"/>
                <a:gd name="T61" fmla="*/ 1 h 260"/>
                <a:gd name="T62" fmla="*/ 1 w 255"/>
                <a:gd name="T63" fmla="*/ 1 h 260"/>
                <a:gd name="T64" fmla="*/ 1 w 255"/>
                <a:gd name="T65" fmla="*/ 1 h 260"/>
                <a:gd name="T66" fmla="*/ 1 w 255"/>
                <a:gd name="T67" fmla="*/ 1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60"/>
                <a:gd name="T104" fmla="*/ 255 w 255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60">
                  <a:moveTo>
                    <a:pt x="194" y="260"/>
                  </a:moveTo>
                  <a:lnTo>
                    <a:pt x="194" y="251"/>
                  </a:lnTo>
                  <a:lnTo>
                    <a:pt x="197" y="243"/>
                  </a:lnTo>
                  <a:lnTo>
                    <a:pt x="201" y="237"/>
                  </a:lnTo>
                  <a:lnTo>
                    <a:pt x="209" y="234"/>
                  </a:lnTo>
                  <a:lnTo>
                    <a:pt x="217" y="233"/>
                  </a:lnTo>
                  <a:lnTo>
                    <a:pt x="224" y="234"/>
                  </a:lnTo>
                  <a:lnTo>
                    <a:pt x="229" y="237"/>
                  </a:lnTo>
                  <a:lnTo>
                    <a:pt x="230" y="240"/>
                  </a:lnTo>
                  <a:lnTo>
                    <a:pt x="232" y="243"/>
                  </a:lnTo>
                  <a:lnTo>
                    <a:pt x="235" y="243"/>
                  </a:lnTo>
                  <a:lnTo>
                    <a:pt x="240" y="245"/>
                  </a:lnTo>
                  <a:lnTo>
                    <a:pt x="246" y="246"/>
                  </a:lnTo>
                  <a:lnTo>
                    <a:pt x="252" y="248"/>
                  </a:lnTo>
                  <a:lnTo>
                    <a:pt x="255" y="248"/>
                  </a:lnTo>
                  <a:lnTo>
                    <a:pt x="255" y="246"/>
                  </a:lnTo>
                  <a:lnTo>
                    <a:pt x="253" y="242"/>
                  </a:lnTo>
                  <a:lnTo>
                    <a:pt x="250" y="237"/>
                  </a:lnTo>
                  <a:lnTo>
                    <a:pt x="246" y="234"/>
                  </a:lnTo>
                  <a:lnTo>
                    <a:pt x="241" y="229"/>
                  </a:lnTo>
                  <a:lnTo>
                    <a:pt x="235" y="226"/>
                  </a:lnTo>
                  <a:lnTo>
                    <a:pt x="232" y="228"/>
                  </a:lnTo>
                  <a:lnTo>
                    <a:pt x="226" y="229"/>
                  </a:lnTo>
                  <a:lnTo>
                    <a:pt x="220" y="229"/>
                  </a:lnTo>
                  <a:lnTo>
                    <a:pt x="215" y="226"/>
                  </a:lnTo>
                  <a:lnTo>
                    <a:pt x="211" y="220"/>
                  </a:lnTo>
                  <a:lnTo>
                    <a:pt x="208" y="213"/>
                  </a:lnTo>
                  <a:lnTo>
                    <a:pt x="208" y="207"/>
                  </a:lnTo>
                  <a:lnTo>
                    <a:pt x="208" y="202"/>
                  </a:lnTo>
                  <a:lnTo>
                    <a:pt x="209" y="199"/>
                  </a:lnTo>
                  <a:lnTo>
                    <a:pt x="211" y="196"/>
                  </a:lnTo>
                  <a:lnTo>
                    <a:pt x="214" y="194"/>
                  </a:lnTo>
                  <a:lnTo>
                    <a:pt x="215" y="191"/>
                  </a:lnTo>
                  <a:lnTo>
                    <a:pt x="220" y="187"/>
                  </a:lnTo>
                  <a:lnTo>
                    <a:pt x="226" y="184"/>
                  </a:lnTo>
                  <a:lnTo>
                    <a:pt x="230" y="182"/>
                  </a:lnTo>
                  <a:lnTo>
                    <a:pt x="235" y="182"/>
                  </a:lnTo>
                  <a:lnTo>
                    <a:pt x="241" y="156"/>
                  </a:lnTo>
                  <a:lnTo>
                    <a:pt x="240" y="132"/>
                  </a:lnTo>
                  <a:lnTo>
                    <a:pt x="234" y="107"/>
                  </a:lnTo>
                  <a:lnTo>
                    <a:pt x="220" y="86"/>
                  </a:lnTo>
                  <a:lnTo>
                    <a:pt x="200" y="66"/>
                  </a:lnTo>
                  <a:lnTo>
                    <a:pt x="174" y="51"/>
                  </a:lnTo>
                  <a:lnTo>
                    <a:pt x="142" y="37"/>
                  </a:lnTo>
                  <a:lnTo>
                    <a:pt x="104" y="29"/>
                  </a:lnTo>
                  <a:lnTo>
                    <a:pt x="89" y="26"/>
                  </a:lnTo>
                  <a:lnTo>
                    <a:pt x="73" y="23"/>
                  </a:lnTo>
                  <a:lnTo>
                    <a:pt x="58" y="19"/>
                  </a:lnTo>
                  <a:lnTo>
                    <a:pt x="43" y="14"/>
                  </a:lnTo>
                  <a:lnTo>
                    <a:pt x="29" y="11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7" y="28"/>
                  </a:lnTo>
                  <a:lnTo>
                    <a:pt x="24" y="45"/>
                  </a:lnTo>
                  <a:lnTo>
                    <a:pt x="31" y="61"/>
                  </a:lnTo>
                  <a:lnTo>
                    <a:pt x="35" y="80"/>
                  </a:lnTo>
                  <a:lnTo>
                    <a:pt x="41" y="98"/>
                  </a:lnTo>
                  <a:lnTo>
                    <a:pt x="46" y="113"/>
                  </a:lnTo>
                  <a:lnTo>
                    <a:pt x="49" y="129"/>
                  </a:lnTo>
                  <a:lnTo>
                    <a:pt x="53" y="145"/>
                  </a:lnTo>
                  <a:lnTo>
                    <a:pt x="60" y="165"/>
                  </a:lnTo>
                  <a:lnTo>
                    <a:pt x="70" y="187"/>
                  </a:lnTo>
                  <a:lnTo>
                    <a:pt x="84" y="208"/>
                  </a:lnTo>
                  <a:lnTo>
                    <a:pt x="102" y="228"/>
                  </a:lnTo>
                  <a:lnTo>
                    <a:pt x="127" y="245"/>
                  </a:lnTo>
                  <a:lnTo>
                    <a:pt x="157" y="255"/>
                  </a:lnTo>
                  <a:lnTo>
                    <a:pt x="194" y="26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7" name="Freeform 318"/>
            <p:cNvSpPr>
              <a:spLocks/>
            </p:cNvSpPr>
            <p:nvPr/>
          </p:nvSpPr>
          <p:spPr bwMode="auto">
            <a:xfrm>
              <a:off x="533" y="782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5"/>
                  </a:ln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6" y="14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4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8" name="Freeform 319"/>
            <p:cNvSpPr>
              <a:spLocks/>
            </p:cNvSpPr>
            <p:nvPr/>
          </p:nvSpPr>
          <p:spPr bwMode="auto">
            <a:xfrm>
              <a:off x="560" y="800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28" y="26"/>
                  </a:lnTo>
                  <a:lnTo>
                    <a:pt x="23" y="29"/>
                  </a:lnTo>
                  <a:lnTo>
                    <a:pt x="15" y="29"/>
                  </a:lnTo>
                  <a:lnTo>
                    <a:pt x="9" y="26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69" name="Freeform 320"/>
            <p:cNvSpPr>
              <a:spLocks/>
            </p:cNvSpPr>
            <p:nvPr/>
          </p:nvSpPr>
          <p:spPr bwMode="auto">
            <a:xfrm>
              <a:off x="528" y="817"/>
              <a:ext cx="13" cy="15"/>
            </a:xfrm>
            <a:custGeom>
              <a:avLst/>
              <a:gdLst>
                <a:gd name="T0" fmla="*/ 0 w 28"/>
                <a:gd name="T1" fmla="*/ 1 h 29"/>
                <a:gd name="T2" fmla="*/ 0 w 28"/>
                <a:gd name="T3" fmla="*/ 1 h 29"/>
                <a:gd name="T4" fmla="*/ 0 w 28"/>
                <a:gd name="T5" fmla="*/ 0 h 29"/>
                <a:gd name="T6" fmla="*/ 0 w 28"/>
                <a:gd name="T7" fmla="*/ 0 h 29"/>
                <a:gd name="T8" fmla="*/ 0 w 28"/>
                <a:gd name="T9" fmla="*/ 1 h 29"/>
                <a:gd name="T10" fmla="*/ 0 w 28"/>
                <a:gd name="T11" fmla="*/ 1 h 29"/>
                <a:gd name="T12" fmla="*/ 0 w 28"/>
                <a:gd name="T13" fmla="*/ 1 h 29"/>
                <a:gd name="T14" fmla="*/ 0 w 28"/>
                <a:gd name="T15" fmla="*/ 1 h 29"/>
                <a:gd name="T16" fmla="*/ 0 w 28"/>
                <a:gd name="T17" fmla="*/ 1 h 29"/>
                <a:gd name="T18" fmla="*/ 0 w 28"/>
                <a:gd name="T19" fmla="*/ 1 h 29"/>
                <a:gd name="T20" fmla="*/ 0 w 28"/>
                <a:gd name="T21" fmla="*/ 1 h 29"/>
                <a:gd name="T22" fmla="*/ 0 w 28"/>
                <a:gd name="T23" fmla="*/ 1 h 29"/>
                <a:gd name="T24" fmla="*/ 0 w 28"/>
                <a:gd name="T25" fmla="*/ 1 h 29"/>
                <a:gd name="T26" fmla="*/ 0 w 28"/>
                <a:gd name="T27" fmla="*/ 1 h 29"/>
                <a:gd name="T28" fmla="*/ 0 w 28"/>
                <a:gd name="T29" fmla="*/ 1 h 29"/>
                <a:gd name="T30" fmla="*/ 0 w 28"/>
                <a:gd name="T31" fmla="*/ 1 h 29"/>
                <a:gd name="T32" fmla="*/ 0 w 28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3" y="7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0" name="Freeform 321"/>
            <p:cNvSpPr>
              <a:spLocks/>
            </p:cNvSpPr>
            <p:nvPr/>
          </p:nvSpPr>
          <p:spPr bwMode="auto">
            <a:xfrm>
              <a:off x="505" y="800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"/>
                  </a:moveTo>
                  <a:lnTo>
                    <a:pt x="2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6" y="26"/>
                  </a:lnTo>
                  <a:lnTo>
                    <a:pt x="14" y="29"/>
                  </a:lnTo>
                  <a:lnTo>
                    <a:pt x="20" y="29"/>
                  </a:lnTo>
                  <a:lnTo>
                    <a:pt x="25" y="26"/>
                  </a:lnTo>
                  <a:lnTo>
                    <a:pt x="28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8" y="8"/>
                  </a:lnTo>
                  <a:lnTo>
                    <a:pt x="23" y="5"/>
                  </a:lnTo>
                  <a:lnTo>
                    <a:pt x="17" y="2"/>
                  </a:lnTo>
                  <a:lnTo>
                    <a:pt x="9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1" name="Freeform 322"/>
            <p:cNvSpPr>
              <a:spLocks/>
            </p:cNvSpPr>
            <p:nvPr/>
          </p:nvSpPr>
          <p:spPr bwMode="auto">
            <a:xfrm>
              <a:off x="496" y="826"/>
              <a:ext cx="12" cy="13"/>
            </a:xfrm>
            <a:custGeom>
              <a:avLst/>
              <a:gdLst>
                <a:gd name="T0" fmla="*/ 0 w 25"/>
                <a:gd name="T1" fmla="*/ 1 h 26"/>
                <a:gd name="T2" fmla="*/ 0 w 25"/>
                <a:gd name="T3" fmla="*/ 1 h 26"/>
                <a:gd name="T4" fmla="*/ 0 w 25"/>
                <a:gd name="T5" fmla="*/ 1 h 26"/>
                <a:gd name="T6" fmla="*/ 0 w 25"/>
                <a:gd name="T7" fmla="*/ 1 h 26"/>
                <a:gd name="T8" fmla="*/ 0 w 25"/>
                <a:gd name="T9" fmla="*/ 1 h 26"/>
                <a:gd name="T10" fmla="*/ 0 w 25"/>
                <a:gd name="T11" fmla="*/ 0 h 26"/>
                <a:gd name="T12" fmla="*/ 0 w 25"/>
                <a:gd name="T13" fmla="*/ 1 h 26"/>
                <a:gd name="T14" fmla="*/ 0 w 25"/>
                <a:gd name="T15" fmla="*/ 1 h 26"/>
                <a:gd name="T16" fmla="*/ 0 w 25"/>
                <a:gd name="T17" fmla="*/ 1 h 26"/>
                <a:gd name="T18" fmla="*/ 0 w 25"/>
                <a:gd name="T19" fmla="*/ 1 h 26"/>
                <a:gd name="T20" fmla="*/ 0 w 25"/>
                <a:gd name="T21" fmla="*/ 1 h 26"/>
                <a:gd name="T22" fmla="*/ 0 w 25"/>
                <a:gd name="T23" fmla="*/ 1 h 26"/>
                <a:gd name="T24" fmla="*/ 0 w 25"/>
                <a:gd name="T25" fmla="*/ 1 h 26"/>
                <a:gd name="T26" fmla="*/ 0 w 25"/>
                <a:gd name="T27" fmla="*/ 1 h 26"/>
                <a:gd name="T28" fmla="*/ 0 w 25"/>
                <a:gd name="T29" fmla="*/ 1 h 26"/>
                <a:gd name="T30" fmla="*/ 0 w 25"/>
                <a:gd name="T31" fmla="*/ 1 h 26"/>
                <a:gd name="T32" fmla="*/ 0 w 25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7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5" y="9"/>
                  </a:lnTo>
                  <a:lnTo>
                    <a:pt x="25" y="14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2" name="Freeform 323"/>
            <p:cNvSpPr>
              <a:spLocks/>
            </p:cNvSpPr>
            <p:nvPr/>
          </p:nvSpPr>
          <p:spPr bwMode="auto">
            <a:xfrm>
              <a:off x="518" y="846"/>
              <a:ext cx="11" cy="15"/>
            </a:xfrm>
            <a:custGeom>
              <a:avLst/>
              <a:gdLst>
                <a:gd name="T0" fmla="*/ 1 w 21"/>
                <a:gd name="T1" fmla="*/ 1 h 30"/>
                <a:gd name="T2" fmla="*/ 1 w 21"/>
                <a:gd name="T3" fmla="*/ 1 h 30"/>
                <a:gd name="T4" fmla="*/ 0 w 21"/>
                <a:gd name="T5" fmla="*/ 1 h 30"/>
                <a:gd name="T6" fmla="*/ 0 w 21"/>
                <a:gd name="T7" fmla="*/ 1 h 30"/>
                <a:gd name="T8" fmla="*/ 0 w 21"/>
                <a:gd name="T9" fmla="*/ 1 h 30"/>
                <a:gd name="T10" fmla="*/ 1 w 21"/>
                <a:gd name="T11" fmla="*/ 1 h 30"/>
                <a:gd name="T12" fmla="*/ 1 w 21"/>
                <a:gd name="T13" fmla="*/ 1 h 30"/>
                <a:gd name="T14" fmla="*/ 1 w 21"/>
                <a:gd name="T15" fmla="*/ 1 h 30"/>
                <a:gd name="T16" fmla="*/ 1 w 21"/>
                <a:gd name="T17" fmla="*/ 0 h 30"/>
                <a:gd name="T18" fmla="*/ 1 w 21"/>
                <a:gd name="T19" fmla="*/ 1 h 30"/>
                <a:gd name="T20" fmla="*/ 1 w 21"/>
                <a:gd name="T21" fmla="*/ 1 h 30"/>
                <a:gd name="T22" fmla="*/ 1 w 21"/>
                <a:gd name="T23" fmla="*/ 1 h 30"/>
                <a:gd name="T24" fmla="*/ 1 w 21"/>
                <a:gd name="T25" fmla="*/ 1 h 30"/>
                <a:gd name="T26" fmla="*/ 1 w 21"/>
                <a:gd name="T27" fmla="*/ 1 h 30"/>
                <a:gd name="T28" fmla="*/ 1 w 21"/>
                <a:gd name="T29" fmla="*/ 1 h 30"/>
                <a:gd name="T30" fmla="*/ 1 w 21"/>
                <a:gd name="T31" fmla="*/ 1 h 30"/>
                <a:gd name="T32" fmla="*/ 1 w 21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0"/>
                <a:gd name="T53" fmla="*/ 21 w 2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0">
                  <a:moveTo>
                    <a:pt x="7" y="30"/>
                  </a:moveTo>
                  <a:lnTo>
                    <a:pt x="3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0"/>
                  </a:lnTo>
                  <a:lnTo>
                    <a:pt x="17" y="25"/>
                  </a:lnTo>
                  <a:lnTo>
                    <a:pt x="13" y="28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3" name="Freeform 324"/>
            <p:cNvSpPr>
              <a:spLocks/>
            </p:cNvSpPr>
            <p:nvPr/>
          </p:nvSpPr>
          <p:spPr bwMode="auto">
            <a:xfrm>
              <a:off x="537" y="832"/>
              <a:ext cx="13" cy="17"/>
            </a:xfrm>
            <a:custGeom>
              <a:avLst/>
              <a:gdLst>
                <a:gd name="T0" fmla="*/ 1 w 26"/>
                <a:gd name="T1" fmla="*/ 1 h 34"/>
                <a:gd name="T2" fmla="*/ 1 w 26"/>
                <a:gd name="T3" fmla="*/ 1 h 34"/>
                <a:gd name="T4" fmla="*/ 1 w 26"/>
                <a:gd name="T5" fmla="*/ 1 h 34"/>
                <a:gd name="T6" fmla="*/ 1 w 26"/>
                <a:gd name="T7" fmla="*/ 1 h 34"/>
                <a:gd name="T8" fmla="*/ 1 w 26"/>
                <a:gd name="T9" fmla="*/ 0 h 34"/>
                <a:gd name="T10" fmla="*/ 1 w 26"/>
                <a:gd name="T11" fmla="*/ 1 h 34"/>
                <a:gd name="T12" fmla="*/ 1 w 26"/>
                <a:gd name="T13" fmla="*/ 1 h 34"/>
                <a:gd name="T14" fmla="*/ 1 w 26"/>
                <a:gd name="T15" fmla="*/ 1 h 34"/>
                <a:gd name="T16" fmla="*/ 1 w 26"/>
                <a:gd name="T17" fmla="*/ 1 h 34"/>
                <a:gd name="T18" fmla="*/ 1 w 26"/>
                <a:gd name="T19" fmla="*/ 1 h 34"/>
                <a:gd name="T20" fmla="*/ 1 w 26"/>
                <a:gd name="T21" fmla="*/ 1 h 34"/>
                <a:gd name="T22" fmla="*/ 1 w 26"/>
                <a:gd name="T23" fmla="*/ 1 h 34"/>
                <a:gd name="T24" fmla="*/ 1 w 26"/>
                <a:gd name="T25" fmla="*/ 1 h 34"/>
                <a:gd name="T26" fmla="*/ 1 w 26"/>
                <a:gd name="T27" fmla="*/ 1 h 34"/>
                <a:gd name="T28" fmla="*/ 1 w 26"/>
                <a:gd name="T29" fmla="*/ 1 h 34"/>
                <a:gd name="T30" fmla="*/ 0 w 26"/>
                <a:gd name="T31" fmla="*/ 1 h 34"/>
                <a:gd name="T32" fmla="*/ 1 w 26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4"/>
                <a:gd name="T53" fmla="*/ 26 w 2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4">
                  <a:moveTo>
                    <a:pt x="1" y="18"/>
                  </a:moveTo>
                  <a:lnTo>
                    <a:pt x="4" y="12"/>
                  </a:lnTo>
                  <a:lnTo>
                    <a:pt x="8" y="6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20" y="27"/>
                  </a:lnTo>
                  <a:lnTo>
                    <a:pt x="14" y="32"/>
                  </a:lnTo>
                  <a:lnTo>
                    <a:pt x="9" y="34"/>
                  </a:lnTo>
                  <a:lnTo>
                    <a:pt x="4" y="32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4" name="Freeform 325"/>
            <p:cNvSpPr>
              <a:spLocks/>
            </p:cNvSpPr>
            <p:nvPr/>
          </p:nvSpPr>
          <p:spPr bwMode="auto">
            <a:xfrm>
              <a:off x="555" y="836"/>
              <a:ext cx="13" cy="13"/>
            </a:xfrm>
            <a:custGeom>
              <a:avLst/>
              <a:gdLst>
                <a:gd name="T0" fmla="*/ 1 w 26"/>
                <a:gd name="T1" fmla="*/ 1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0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0 h 26"/>
                <a:gd name="T32" fmla="*/ 1 w 26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20" y="1"/>
                  </a:moveTo>
                  <a:lnTo>
                    <a:pt x="23" y="4"/>
                  </a:lnTo>
                  <a:lnTo>
                    <a:pt x="24" y="9"/>
                  </a:lnTo>
                  <a:lnTo>
                    <a:pt x="26" y="12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7" y="24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5" y="24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5" name="Freeform 326"/>
            <p:cNvSpPr>
              <a:spLocks/>
            </p:cNvSpPr>
            <p:nvPr/>
          </p:nvSpPr>
          <p:spPr bwMode="auto">
            <a:xfrm>
              <a:off x="408" y="855"/>
              <a:ext cx="109" cy="74"/>
            </a:xfrm>
            <a:custGeom>
              <a:avLst/>
              <a:gdLst>
                <a:gd name="T0" fmla="*/ 1 w 217"/>
                <a:gd name="T1" fmla="*/ 0 h 150"/>
                <a:gd name="T2" fmla="*/ 1 w 217"/>
                <a:gd name="T3" fmla="*/ 0 h 150"/>
                <a:gd name="T4" fmla="*/ 1 w 217"/>
                <a:gd name="T5" fmla="*/ 0 h 150"/>
                <a:gd name="T6" fmla="*/ 1 w 217"/>
                <a:gd name="T7" fmla="*/ 0 h 150"/>
                <a:gd name="T8" fmla="*/ 1 w 217"/>
                <a:gd name="T9" fmla="*/ 0 h 150"/>
                <a:gd name="T10" fmla="*/ 1 w 217"/>
                <a:gd name="T11" fmla="*/ 0 h 150"/>
                <a:gd name="T12" fmla="*/ 1 w 217"/>
                <a:gd name="T13" fmla="*/ 0 h 150"/>
                <a:gd name="T14" fmla="*/ 1 w 217"/>
                <a:gd name="T15" fmla="*/ 0 h 150"/>
                <a:gd name="T16" fmla="*/ 1 w 217"/>
                <a:gd name="T17" fmla="*/ 0 h 150"/>
                <a:gd name="T18" fmla="*/ 1 w 217"/>
                <a:gd name="T19" fmla="*/ 0 h 150"/>
                <a:gd name="T20" fmla="*/ 1 w 217"/>
                <a:gd name="T21" fmla="*/ 0 h 150"/>
                <a:gd name="T22" fmla="*/ 1 w 217"/>
                <a:gd name="T23" fmla="*/ 0 h 150"/>
                <a:gd name="T24" fmla="*/ 1 w 217"/>
                <a:gd name="T25" fmla="*/ 0 h 150"/>
                <a:gd name="T26" fmla="*/ 1 w 217"/>
                <a:gd name="T27" fmla="*/ 0 h 150"/>
                <a:gd name="T28" fmla="*/ 1 w 217"/>
                <a:gd name="T29" fmla="*/ 0 h 150"/>
                <a:gd name="T30" fmla="*/ 1 w 217"/>
                <a:gd name="T31" fmla="*/ 0 h 150"/>
                <a:gd name="T32" fmla="*/ 1 w 217"/>
                <a:gd name="T33" fmla="*/ 0 h 150"/>
                <a:gd name="T34" fmla="*/ 1 w 217"/>
                <a:gd name="T35" fmla="*/ 0 h 150"/>
                <a:gd name="T36" fmla="*/ 1 w 217"/>
                <a:gd name="T37" fmla="*/ 0 h 150"/>
                <a:gd name="T38" fmla="*/ 1 w 217"/>
                <a:gd name="T39" fmla="*/ 0 h 150"/>
                <a:gd name="T40" fmla="*/ 1 w 217"/>
                <a:gd name="T41" fmla="*/ 0 h 150"/>
                <a:gd name="T42" fmla="*/ 1 w 217"/>
                <a:gd name="T43" fmla="*/ 0 h 150"/>
                <a:gd name="T44" fmla="*/ 1 w 217"/>
                <a:gd name="T45" fmla="*/ 0 h 150"/>
                <a:gd name="T46" fmla="*/ 1 w 217"/>
                <a:gd name="T47" fmla="*/ 0 h 150"/>
                <a:gd name="T48" fmla="*/ 1 w 217"/>
                <a:gd name="T49" fmla="*/ 0 h 150"/>
                <a:gd name="T50" fmla="*/ 1 w 217"/>
                <a:gd name="T51" fmla="*/ 0 h 150"/>
                <a:gd name="T52" fmla="*/ 1 w 217"/>
                <a:gd name="T53" fmla="*/ 0 h 150"/>
                <a:gd name="T54" fmla="*/ 1 w 217"/>
                <a:gd name="T55" fmla="*/ 0 h 150"/>
                <a:gd name="T56" fmla="*/ 1 w 217"/>
                <a:gd name="T57" fmla="*/ 0 h 150"/>
                <a:gd name="T58" fmla="*/ 0 w 217"/>
                <a:gd name="T59" fmla="*/ 0 h 150"/>
                <a:gd name="T60" fmla="*/ 1 w 217"/>
                <a:gd name="T61" fmla="*/ 0 h 150"/>
                <a:gd name="T62" fmla="*/ 1 w 217"/>
                <a:gd name="T63" fmla="*/ 0 h 150"/>
                <a:gd name="T64" fmla="*/ 1 w 217"/>
                <a:gd name="T65" fmla="*/ 0 h 150"/>
                <a:gd name="T66" fmla="*/ 1 w 217"/>
                <a:gd name="T67" fmla="*/ 0 h 150"/>
                <a:gd name="T68" fmla="*/ 1 w 217"/>
                <a:gd name="T69" fmla="*/ 0 h 150"/>
                <a:gd name="T70" fmla="*/ 1 w 217"/>
                <a:gd name="T71" fmla="*/ 0 h 150"/>
                <a:gd name="T72" fmla="*/ 1 w 217"/>
                <a:gd name="T73" fmla="*/ 0 h 150"/>
                <a:gd name="T74" fmla="*/ 1 w 217"/>
                <a:gd name="T75" fmla="*/ 0 h 150"/>
                <a:gd name="T76" fmla="*/ 1 w 217"/>
                <a:gd name="T77" fmla="*/ 0 h 150"/>
                <a:gd name="T78" fmla="*/ 1 w 217"/>
                <a:gd name="T79" fmla="*/ 0 h 150"/>
                <a:gd name="T80" fmla="*/ 1 w 217"/>
                <a:gd name="T81" fmla="*/ 0 h 150"/>
                <a:gd name="T82" fmla="*/ 1 w 217"/>
                <a:gd name="T83" fmla="*/ 0 h 150"/>
                <a:gd name="T84" fmla="*/ 1 w 217"/>
                <a:gd name="T85" fmla="*/ 0 h 150"/>
                <a:gd name="T86" fmla="*/ 1 w 217"/>
                <a:gd name="T87" fmla="*/ 0 h 150"/>
                <a:gd name="T88" fmla="*/ 1 w 217"/>
                <a:gd name="T89" fmla="*/ 0 h 150"/>
                <a:gd name="T90" fmla="*/ 1 w 217"/>
                <a:gd name="T91" fmla="*/ 0 h 150"/>
                <a:gd name="T92" fmla="*/ 1 w 217"/>
                <a:gd name="T93" fmla="*/ 0 h 150"/>
                <a:gd name="T94" fmla="*/ 1 w 217"/>
                <a:gd name="T95" fmla="*/ 0 h 150"/>
                <a:gd name="T96" fmla="*/ 1 w 217"/>
                <a:gd name="T97" fmla="*/ 0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9"/>
                  </a:moveTo>
                  <a:lnTo>
                    <a:pt x="215" y="17"/>
                  </a:lnTo>
                  <a:lnTo>
                    <a:pt x="212" y="16"/>
                  </a:lnTo>
                  <a:lnTo>
                    <a:pt x="211" y="16"/>
                  </a:lnTo>
                  <a:lnTo>
                    <a:pt x="209" y="14"/>
                  </a:lnTo>
                  <a:lnTo>
                    <a:pt x="208" y="13"/>
                  </a:lnTo>
                  <a:lnTo>
                    <a:pt x="208" y="9"/>
                  </a:lnTo>
                  <a:lnTo>
                    <a:pt x="206" y="8"/>
                  </a:lnTo>
                  <a:lnTo>
                    <a:pt x="206" y="6"/>
                  </a:lnTo>
                  <a:lnTo>
                    <a:pt x="203" y="11"/>
                  </a:lnTo>
                  <a:lnTo>
                    <a:pt x="200" y="14"/>
                  </a:lnTo>
                  <a:lnTo>
                    <a:pt x="195" y="17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3"/>
                  </a:lnTo>
                  <a:lnTo>
                    <a:pt x="159" y="9"/>
                  </a:lnTo>
                  <a:lnTo>
                    <a:pt x="143" y="5"/>
                  </a:lnTo>
                  <a:lnTo>
                    <a:pt x="128" y="3"/>
                  </a:lnTo>
                  <a:lnTo>
                    <a:pt x="113" y="2"/>
                  </a:lnTo>
                  <a:lnTo>
                    <a:pt x="102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2" y="6"/>
                  </a:lnTo>
                  <a:lnTo>
                    <a:pt x="87" y="8"/>
                  </a:lnTo>
                  <a:lnTo>
                    <a:pt x="93" y="6"/>
                  </a:lnTo>
                  <a:lnTo>
                    <a:pt x="105" y="5"/>
                  </a:lnTo>
                  <a:lnTo>
                    <a:pt x="117" y="6"/>
                  </a:lnTo>
                  <a:lnTo>
                    <a:pt x="130" y="8"/>
                  </a:lnTo>
                  <a:lnTo>
                    <a:pt x="143" y="11"/>
                  </a:lnTo>
                  <a:lnTo>
                    <a:pt x="156" y="16"/>
                  </a:lnTo>
                  <a:lnTo>
                    <a:pt x="166" y="19"/>
                  </a:lnTo>
                  <a:lnTo>
                    <a:pt x="175" y="23"/>
                  </a:lnTo>
                  <a:lnTo>
                    <a:pt x="182" y="28"/>
                  </a:lnTo>
                  <a:lnTo>
                    <a:pt x="185" y="31"/>
                  </a:lnTo>
                  <a:lnTo>
                    <a:pt x="183" y="32"/>
                  </a:lnTo>
                  <a:lnTo>
                    <a:pt x="179" y="34"/>
                  </a:lnTo>
                  <a:lnTo>
                    <a:pt x="174" y="37"/>
                  </a:lnTo>
                  <a:lnTo>
                    <a:pt x="168" y="40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3" y="46"/>
                  </a:lnTo>
                  <a:lnTo>
                    <a:pt x="134" y="43"/>
                  </a:lnTo>
                  <a:lnTo>
                    <a:pt x="122" y="40"/>
                  </a:lnTo>
                  <a:lnTo>
                    <a:pt x="110" y="37"/>
                  </a:lnTo>
                  <a:lnTo>
                    <a:pt x="96" y="35"/>
                  </a:lnTo>
                  <a:lnTo>
                    <a:pt x="84" y="34"/>
                  </a:lnTo>
                  <a:lnTo>
                    <a:pt x="73" y="34"/>
                  </a:lnTo>
                  <a:lnTo>
                    <a:pt x="64" y="37"/>
                  </a:lnTo>
                  <a:lnTo>
                    <a:pt x="58" y="40"/>
                  </a:lnTo>
                  <a:lnTo>
                    <a:pt x="55" y="42"/>
                  </a:lnTo>
                  <a:lnTo>
                    <a:pt x="55" y="43"/>
                  </a:lnTo>
                  <a:lnTo>
                    <a:pt x="63" y="42"/>
                  </a:lnTo>
                  <a:lnTo>
                    <a:pt x="67" y="42"/>
                  </a:lnTo>
                  <a:lnTo>
                    <a:pt x="73" y="42"/>
                  </a:lnTo>
                  <a:lnTo>
                    <a:pt x="79" y="42"/>
                  </a:lnTo>
                  <a:lnTo>
                    <a:pt x="85" y="42"/>
                  </a:lnTo>
                  <a:lnTo>
                    <a:pt x="93" y="42"/>
                  </a:lnTo>
                  <a:lnTo>
                    <a:pt x="99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39" y="54"/>
                  </a:lnTo>
                  <a:lnTo>
                    <a:pt x="143" y="57"/>
                  </a:lnTo>
                  <a:lnTo>
                    <a:pt x="136" y="61"/>
                  </a:lnTo>
                  <a:lnTo>
                    <a:pt x="124" y="66"/>
                  </a:lnTo>
                  <a:lnTo>
                    <a:pt x="111" y="69"/>
                  </a:lnTo>
                  <a:lnTo>
                    <a:pt x="104" y="72"/>
                  </a:lnTo>
                  <a:lnTo>
                    <a:pt x="96" y="74"/>
                  </a:lnTo>
                  <a:lnTo>
                    <a:pt x="85" y="71"/>
                  </a:lnTo>
                  <a:lnTo>
                    <a:pt x="73" y="68"/>
                  </a:lnTo>
                  <a:lnTo>
                    <a:pt x="64" y="64"/>
                  </a:lnTo>
                  <a:lnTo>
                    <a:pt x="55" y="61"/>
                  </a:lnTo>
                  <a:lnTo>
                    <a:pt x="47" y="61"/>
                  </a:lnTo>
                  <a:lnTo>
                    <a:pt x="43" y="63"/>
                  </a:lnTo>
                  <a:lnTo>
                    <a:pt x="47" y="66"/>
                  </a:lnTo>
                  <a:lnTo>
                    <a:pt x="56" y="69"/>
                  </a:lnTo>
                  <a:lnTo>
                    <a:pt x="67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3" y="89"/>
                  </a:lnTo>
                  <a:lnTo>
                    <a:pt x="41" y="92"/>
                  </a:lnTo>
                  <a:lnTo>
                    <a:pt x="29" y="95"/>
                  </a:lnTo>
                  <a:lnTo>
                    <a:pt x="18" y="100"/>
                  </a:lnTo>
                  <a:lnTo>
                    <a:pt x="9" y="103"/>
                  </a:lnTo>
                  <a:lnTo>
                    <a:pt x="5" y="104"/>
                  </a:lnTo>
                  <a:lnTo>
                    <a:pt x="0" y="106"/>
                  </a:lnTo>
                  <a:lnTo>
                    <a:pt x="0" y="107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8" y="107"/>
                  </a:lnTo>
                  <a:lnTo>
                    <a:pt x="29" y="106"/>
                  </a:lnTo>
                  <a:lnTo>
                    <a:pt x="40" y="104"/>
                  </a:lnTo>
                  <a:lnTo>
                    <a:pt x="53" y="101"/>
                  </a:lnTo>
                  <a:lnTo>
                    <a:pt x="64" y="98"/>
                  </a:lnTo>
                  <a:lnTo>
                    <a:pt x="75" y="95"/>
                  </a:lnTo>
                  <a:lnTo>
                    <a:pt x="84" y="92"/>
                  </a:lnTo>
                  <a:lnTo>
                    <a:pt x="90" y="89"/>
                  </a:lnTo>
                  <a:lnTo>
                    <a:pt x="88" y="101"/>
                  </a:lnTo>
                  <a:lnTo>
                    <a:pt x="85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8"/>
                  </a:lnTo>
                  <a:lnTo>
                    <a:pt x="73" y="150"/>
                  </a:lnTo>
                  <a:lnTo>
                    <a:pt x="76" y="150"/>
                  </a:lnTo>
                  <a:lnTo>
                    <a:pt x="79" y="145"/>
                  </a:lnTo>
                  <a:lnTo>
                    <a:pt x="85" y="135"/>
                  </a:lnTo>
                  <a:lnTo>
                    <a:pt x="95" y="118"/>
                  </a:lnTo>
                  <a:lnTo>
                    <a:pt x="102" y="101"/>
                  </a:lnTo>
                  <a:lnTo>
                    <a:pt x="105" y="89"/>
                  </a:lnTo>
                  <a:lnTo>
                    <a:pt x="110" y="87"/>
                  </a:lnTo>
                  <a:lnTo>
                    <a:pt x="117" y="84"/>
                  </a:lnTo>
                  <a:lnTo>
                    <a:pt x="124" y="81"/>
                  </a:lnTo>
                  <a:lnTo>
                    <a:pt x="131" y="78"/>
                  </a:lnTo>
                  <a:lnTo>
                    <a:pt x="139" y="75"/>
                  </a:lnTo>
                  <a:lnTo>
                    <a:pt x="145" y="72"/>
                  </a:lnTo>
                  <a:lnTo>
                    <a:pt x="151" y="69"/>
                  </a:lnTo>
                  <a:lnTo>
                    <a:pt x="154" y="68"/>
                  </a:lnTo>
                  <a:lnTo>
                    <a:pt x="154" y="81"/>
                  </a:lnTo>
                  <a:lnTo>
                    <a:pt x="153" y="100"/>
                  </a:lnTo>
                  <a:lnTo>
                    <a:pt x="150" y="118"/>
                  </a:lnTo>
                  <a:lnTo>
                    <a:pt x="146" y="130"/>
                  </a:lnTo>
                  <a:lnTo>
                    <a:pt x="143" y="138"/>
                  </a:lnTo>
                  <a:lnTo>
                    <a:pt x="143" y="139"/>
                  </a:lnTo>
                  <a:lnTo>
                    <a:pt x="146" y="138"/>
                  </a:lnTo>
                  <a:lnTo>
                    <a:pt x="151" y="130"/>
                  </a:lnTo>
                  <a:lnTo>
                    <a:pt x="157" y="118"/>
                  </a:lnTo>
                  <a:lnTo>
                    <a:pt x="163" y="100"/>
                  </a:lnTo>
                  <a:lnTo>
                    <a:pt x="168" y="81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3" y="48"/>
                  </a:lnTo>
                  <a:lnTo>
                    <a:pt x="189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4"/>
                  </a:lnTo>
                  <a:lnTo>
                    <a:pt x="201" y="37"/>
                  </a:lnTo>
                  <a:lnTo>
                    <a:pt x="201" y="42"/>
                  </a:lnTo>
                  <a:lnTo>
                    <a:pt x="200" y="55"/>
                  </a:lnTo>
                  <a:lnTo>
                    <a:pt x="198" y="74"/>
                  </a:lnTo>
                  <a:lnTo>
                    <a:pt x="197" y="92"/>
                  </a:lnTo>
                  <a:lnTo>
                    <a:pt x="195" y="106"/>
                  </a:lnTo>
                  <a:lnTo>
                    <a:pt x="203" y="90"/>
                  </a:lnTo>
                  <a:lnTo>
                    <a:pt x="209" y="64"/>
                  </a:lnTo>
                  <a:lnTo>
                    <a:pt x="214" y="38"/>
                  </a:lnTo>
                  <a:lnTo>
                    <a:pt x="217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6" name="Freeform 327"/>
            <p:cNvSpPr>
              <a:spLocks/>
            </p:cNvSpPr>
            <p:nvPr/>
          </p:nvSpPr>
          <p:spPr bwMode="auto">
            <a:xfrm>
              <a:off x="415" y="723"/>
              <a:ext cx="88" cy="82"/>
            </a:xfrm>
            <a:custGeom>
              <a:avLst/>
              <a:gdLst>
                <a:gd name="T0" fmla="*/ 1 w 175"/>
                <a:gd name="T1" fmla="*/ 0 h 165"/>
                <a:gd name="T2" fmla="*/ 1 w 175"/>
                <a:gd name="T3" fmla="*/ 0 h 165"/>
                <a:gd name="T4" fmla="*/ 1 w 175"/>
                <a:gd name="T5" fmla="*/ 0 h 165"/>
                <a:gd name="T6" fmla="*/ 1 w 175"/>
                <a:gd name="T7" fmla="*/ 0 h 165"/>
                <a:gd name="T8" fmla="*/ 1 w 175"/>
                <a:gd name="T9" fmla="*/ 0 h 165"/>
                <a:gd name="T10" fmla="*/ 1 w 175"/>
                <a:gd name="T11" fmla="*/ 0 h 165"/>
                <a:gd name="T12" fmla="*/ 1 w 175"/>
                <a:gd name="T13" fmla="*/ 0 h 165"/>
                <a:gd name="T14" fmla="*/ 1 w 175"/>
                <a:gd name="T15" fmla="*/ 0 h 165"/>
                <a:gd name="T16" fmla="*/ 1 w 175"/>
                <a:gd name="T17" fmla="*/ 0 h 165"/>
                <a:gd name="T18" fmla="*/ 1 w 175"/>
                <a:gd name="T19" fmla="*/ 0 h 165"/>
                <a:gd name="T20" fmla="*/ 1 w 175"/>
                <a:gd name="T21" fmla="*/ 0 h 165"/>
                <a:gd name="T22" fmla="*/ 1 w 175"/>
                <a:gd name="T23" fmla="*/ 0 h 165"/>
                <a:gd name="T24" fmla="*/ 1 w 175"/>
                <a:gd name="T25" fmla="*/ 0 h 165"/>
                <a:gd name="T26" fmla="*/ 1 w 175"/>
                <a:gd name="T27" fmla="*/ 0 h 165"/>
                <a:gd name="T28" fmla="*/ 1 w 175"/>
                <a:gd name="T29" fmla="*/ 0 h 165"/>
                <a:gd name="T30" fmla="*/ 1 w 175"/>
                <a:gd name="T31" fmla="*/ 0 h 165"/>
                <a:gd name="T32" fmla="*/ 1 w 175"/>
                <a:gd name="T33" fmla="*/ 0 h 165"/>
                <a:gd name="T34" fmla="*/ 1 w 175"/>
                <a:gd name="T35" fmla="*/ 0 h 165"/>
                <a:gd name="T36" fmla="*/ 1 w 175"/>
                <a:gd name="T37" fmla="*/ 0 h 165"/>
                <a:gd name="T38" fmla="*/ 1 w 175"/>
                <a:gd name="T39" fmla="*/ 0 h 165"/>
                <a:gd name="T40" fmla="*/ 1 w 175"/>
                <a:gd name="T41" fmla="*/ 0 h 165"/>
                <a:gd name="T42" fmla="*/ 1 w 175"/>
                <a:gd name="T43" fmla="*/ 0 h 165"/>
                <a:gd name="T44" fmla="*/ 1 w 175"/>
                <a:gd name="T45" fmla="*/ 0 h 165"/>
                <a:gd name="T46" fmla="*/ 1 w 175"/>
                <a:gd name="T47" fmla="*/ 0 h 165"/>
                <a:gd name="T48" fmla="*/ 1 w 175"/>
                <a:gd name="T49" fmla="*/ 0 h 165"/>
                <a:gd name="T50" fmla="*/ 1 w 175"/>
                <a:gd name="T51" fmla="*/ 0 h 165"/>
                <a:gd name="T52" fmla="*/ 1 w 175"/>
                <a:gd name="T53" fmla="*/ 0 h 165"/>
                <a:gd name="T54" fmla="*/ 1 w 175"/>
                <a:gd name="T55" fmla="*/ 0 h 165"/>
                <a:gd name="T56" fmla="*/ 1 w 175"/>
                <a:gd name="T57" fmla="*/ 0 h 165"/>
                <a:gd name="T58" fmla="*/ 1 w 175"/>
                <a:gd name="T59" fmla="*/ 0 h 165"/>
                <a:gd name="T60" fmla="*/ 1 w 175"/>
                <a:gd name="T61" fmla="*/ 0 h 165"/>
                <a:gd name="T62" fmla="*/ 1 w 175"/>
                <a:gd name="T63" fmla="*/ 0 h 165"/>
                <a:gd name="T64" fmla="*/ 1 w 175"/>
                <a:gd name="T65" fmla="*/ 0 h 165"/>
                <a:gd name="T66" fmla="*/ 1 w 175"/>
                <a:gd name="T67" fmla="*/ 0 h 165"/>
                <a:gd name="T68" fmla="*/ 1 w 175"/>
                <a:gd name="T69" fmla="*/ 0 h 165"/>
                <a:gd name="T70" fmla="*/ 1 w 175"/>
                <a:gd name="T71" fmla="*/ 0 h 165"/>
                <a:gd name="T72" fmla="*/ 1 w 175"/>
                <a:gd name="T73" fmla="*/ 0 h 165"/>
                <a:gd name="T74" fmla="*/ 1 w 175"/>
                <a:gd name="T75" fmla="*/ 0 h 165"/>
                <a:gd name="T76" fmla="*/ 1 w 175"/>
                <a:gd name="T77" fmla="*/ 0 h 165"/>
                <a:gd name="T78" fmla="*/ 1 w 175"/>
                <a:gd name="T79" fmla="*/ 0 h 165"/>
                <a:gd name="T80" fmla="*/ 1 w 175"/>
                <a:gd name="T81" fmla="*/ 0 h 165"/>
                <a:gd name="T82" fmla="*/ 1 w 175"/>
                <a:gd name="T83" fmla="*/ 0 h 165"/>
                <a:gd name="T84" fmla="*/ 1 w 175"/>
                <a:gd name="T85" fmla="*/ 0 h 165"/>
                <a:gd name="T86" fmla="*/ 1 w 175"/>
                <a:gd name="T87" fmla="*/ 0 h 165"/>
                <a:gd name="T88" fmla="*/ 1 w 175"/>
                <a:gd name="T89" fmla="*/ 0 h 165"/>
                <a:gd name="T90" fmla="*/ 1 w 175"/>
                <a:gd name="T91" fmla="*/ 0 h 165"/>
                <a:gd name="T92" fmla="*/ 1 w 175"/>
                <a:gd name="T93" fmla="*/ 0 h 165"/>
                <a:gd name="T94" fmla="*/ 1 w 175"/>
                <a:gd name="T95" fmla="*/ 0 h 165"/>
                <a:gd name="T96" fmla="*/ 1 w 175"/>
                <a:gd name="T97" fmla="*/ 0 h 165"/>
                <a:gd name="T98" fmla="*/ 1 w 175"/>
                <a:gd name="T99" fmla="*/ 0 h 165"/>
                <a:gd name="T100" fmla="*/ 1 w 175"/>
                <a:gd name="T101" fmla="*/ 0 h 165"/>
                <a:gd name="T102" fmla="*/ 1 w 175"/>
                <a:gd name="T103" fmla="*/ 0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165"/>
                <a:gd name="T158" fmla="*/ 175 w 175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165">
                  <a:moveTo>
                    <a:pt x="168" y="165"/>
                  </a:moveTo>
                  <a:lnTo>
                    <a:pt x="169" y="162"/>
                  </a:lnTo>
                  <a:lnTo>
                    <a:pt x="171" y="159"/>
                  </a:lnTo>
                  <a:lnTo>
                    <a:pt x="174" y="157"/>
                  </a:lnTo>
                  <a:lnTo>
                    <a:pt x="175" y="154"/>
                  </a:lnTo>
                  <a:lnTo>
                    <a:pt x="168" y="148"/>
                  </a:lnTo>
                  <a:lnTo>
                    <a:pt x="161" y="142"/>
                  </a:lnTo>
                  <a:lnTo>
                    <a:pt x="157" y="134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9" y="76"/>
                  </a:lnTo>
                  <a:lnTo>
                    <a:pt x="146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5"/>
                  </a:lnTo>
                  <a:lnTo>
                    <a:pt x="142" y="92"/>
                  </a:lnTo>
                  <a:lnTo>
                    <a:pt x="142" y="108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2" y="107"/>
                  </a:lnTo>
                  <a:lnTo>
                    <a:pt x="113" y="99"/>
                  </a:lnTo>
                  <a:lnTo>
                    <a:pt x="107" y="93"/>
                  </a:lnTo>
                  <a:lnTo>
                    <a:pt x="102" y="84"/>
                  </a:lnTo>
                  <a:lnTo>
                    <a:pt x="97" y="69"/>
                  </a:lnTo>
                  <a:lnTo>
                    <a:pt x="94" y="52"/>
                  </a:lnTo>
                  <a:lnTo>
                    <a:pt x="93" y="40"/>
                  </a:lnTo>
                  <a:lnTo>
                    <a:pt x="93" y="31"/>
                  </a:lnTo>
                  <a:lnTo>
                    <a:pt x="93" y="21"/>
                  </a:lnTo>
                  <a:lnTo>
                    <a:pt x="91" y="12"/>
                  </a:lnTo>
                  <a:lnTo>
                    <a:pt x="88" y="6"/>
                  </a:lnTo>
                  <a:lnTo>
                    <a:pt x="85" y="3"/>
                  </a:lnTo>
                  <a:lnTo>
                    <a:pt x="85" y="5"/>
                  </a:lnTo>
                  <a:lnTo>
                    <a:pt x="85" y="9"/>
                  </a:lnTo>
                  <a:lnTo>
                    <a:pt x="87" y="17"/>
                  </a:lnTo>
                  <a:lnTo>
                    <a:pt x="87" y="24"/>
                  </a:lnTo>
                  <a:lnTo>
                    <a:pt x="85" y="32"/>
                  </a:lnTo>
                  <a:lnTo>
                    <a:pt x="84" y="38"/>
                  </a:lnTo>
                  <a:lnTo>
                    <a:pt x="84" y="44"/>
                  </a:lnTo>
                  <a:lnTo>
                    <a:pt x="84" y="52"/>
                  </a:lnTo>
                  <a:lnTo>
                    <a:pt x="85" y="64"/>
                  </a:lnTo>
                  <a:lnTo>
                    <a:pt x="87" y="75"/>
                  </a:lnTo>
                  <a:lnTo>
                    <a:pt x="88" y="84"/>
                  </a:lnTo>
                  <a:lnTo>
                    <a:pt x="76" y="73"/>
                  </a:lnTo>
                  <a:lnTo>
                    <a:pt x="64" y="61"/>
                  </a:lnTo>
                  <a:lnTo>
                    <a:pt x="52" y="47"/>
                  </a:lnTo>
                  <a:lnTo>
                    <a:pt x="39" y="34"/>
                  </a:lnTo>
                  <a:lnTo>
                    <a:pt x="27" y="21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4" y="32"/>
                  </a:lnTo>
                  <a:lnTo>
                    <a:pt x="35" y="47"/>
                  </a:lnTo>
                  <a:lnTo>
                    <a:pt x="42" y="58"/>
                  </a:lnTo>
                  <a:lnTo>
                    <a:pt x="49" y="67"/>
                  </a:lnTo>
                  <a:lnTo>
                    <a:pt x="61" y="78"/>
                  </a:lnTo>
                  <a:lnTo>
                    <a:pt x="71" y="87"/>
                  </a:lnTo>
                  <a:lnTo>
                    <a:pt x="81" y="93"/>
                  </a:lnTo>
                  <a:lnTo>
                    <a:pt x="71" y="93"/>
                  </a:lnTo>
                  <a:lnTo>
                    <a:pt x="59" y="92"/>
                  </a:lnTo>
                  <a:lnTo>
                    <a:pt x="49" y="89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2" y="81"/>
                  </a:lnTo>
                  <a:lnTo>
                    <a:pt x="30" y="82"/>
                  </a:lnTo>
                  <a:lnTo>
                    <a:pt x="33" y="87"/>
                  </a:lnTo>
                  <a:lnTo>
                    <a:pt x="38" y="90"/>
                  </a:lnTo>
                  <a:lnTo>
                    <a:pt x="45" y="95"/>
                  </a:lnTo>
                  <a:lnTo>
                    <a:pt x="53" y="99"/>
                  </a:lnTo>
                  <a:lnTo>
                    <a:pt x="62" y="102"/>
                  </a:lnTo>
                  <a:lnTo>
                    <a:pt x="73" y="107"/>
                  </a:lnTo>
                  <a:lnTo>
                    <a:pt x="82" y="108"/>
                  </a:lnTo>
                  <a:lnTo>
                    <a:pt x="93" y="112"/>
                  </a:lnTo>
                  <a:lnTo>
                    <a:pt x="100" y="112"/>
                  </a:lnTo>
                  <a:lnTo>
                    <a:pt x="110" y="115"/>
                  </a:lnTo>
                  <a:lnTo>
                    <a:pt x="120" y="121"/>
                  </a:lnTo>
                  <a:lnTo>
                    <a:pt x="129" y="128"/>
                  </a:lnTo>
                  <a:lnTo>
                    <a:pt x="136" y="136"/>
                  </a:lnTo>
                  <a:lnTo>
                    <a:pt x="131" y="137"/>
                  </a:lnTo>
                  <a:lnTo>
                    <a:pt x="125" y="141"/>
                  </a:lnTo>
                  <a:lnTo>
                    <a:pt x="117" y="142"/>
                  </a:lnTo>
                  <a:lnTo>
                    <a:pt x="110" y="142"/>
                  </a:lnTo>
                  <a:lnTo>
                    <a:pt x="102" y="144"/>
                  </a:lnTo>
                  <a:lnTo>
                    <a:pt x="94" y="144"/>
                  </a:lnTo>
                  <a:lnTo>
                    <a:pt x="88" y="144"/>
                  </a:lnTo>
                  <a:lnTo>
                    <a:pt x="82" y="144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73" y="147"/>
                  </a:lnTo>
                  <a:lnTo>
                    <a:pt x="84" y="150"/>
                  </a:lnTo>
                  <a:lnTo>
                    <a:pt x="91" y="151"/>
                  </a:lnTo>
                  <a:lnTo>
                    <a:pt x="100" y="151"/>
                  </a:lnTo>
                  <a:lnTo>
                    <a:pt x="111" y="151"/>
                  </a:lnTo>
                  <a:lnTo>
                    <a:pt x="120" y="151"/>
                  </a:lnTo>
                  <a:lnTo>
                    <a:pt x="129" y="151"/>
                  </a:lnTo>
                  <a:lnTo>
                    <a:pt x="139" y="150"/>
                  </a:lnTo>
                  <a:lnTo>
                    <a:pt x="145" y="150"/>
                  </a:lnTo>
                  <a:lnTo>
                    <a:pt x="149" y="150"/>
                  </a:lnTo>
                  <a:lnTo>
                    <a:pt x="157" y="151"/>
                  </a:lnTo>
                  <a:lnTo>
                    <a:pt x="161" y="154"/>
                  </a:lnTo>
                  <a:lnTo>
                    <a:pt x="165" y="160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7" name="Freeform 328"/>
            <p:cNvSpPr>
              <a:spLocks/>
            </p:cNvSpPr>
            <p:nvPr/>
          </p:nvSpPr>
          <p:spPr bwMode="auto">
            <a:xfrm>
              <a:off x="545" y="691"/>
              <a:ext cx="54" cy="125"/>
            </a:xfrm>
            <a:custGeom>
              <a:avLst/>
              <a:gdLst>
                <a:gd name="T0" fmla="*/ 1 w 107"/>
                <a:gd name="T1" fmla="*/ 0 h 251"/>
                <a:gd name="T2" fmla="*/ 1 w 107"/>
                <a:gd name="T3" fmla="*/ 0 h 251"/>
                <a:gd name="T4" fmla="*/ 1 w 107"/>
                <a:gd name="T5" fmla="*/ 0 h 251"/>
                <a:gd name="T6" fmla="*/ 1 w 107"/>
                <a:gd name="T7" fmla="*/ 0 h 251"/>
                <a:gd name="T8" fmla="*/ 1 w 107"/>
                <a:gd name="T9" fmla="*/ 0 h 251"/>
                <a:gd name="T10" fmla="*/ 0 w 107"/>
                <a:gd name="T11" fmla="*/ 0 h 251"/>
                <a:gd name="T12" fmla="*/ 1 w 107"/>
                <a:gd name="T13" fmla="*/ 0 h 251"/>
                <a:gd name="T14" fmla="*/ 1 w 107"/>
                <a:gd name="T15" fmla="*/ 0 h 251"/>
                <a:gd name="T16" fmla="*/ 1 w 107"/>
                <a:gd name="T17" fmla="*/ 0 h 251"/>
                <a:gd name="T18" fmla="*/ 1 w 107"/>
                <a:gd name="T19" fmla="*/ 0 h 251"/>
                <a:gd name="T20" fmla="*/ 1 w 107"/>
                <a:gd name="T21" fmla="*/ 0 h 251"/>
                <a:gd name="T22" fmla="*/ 1 w 107"/>
                <a:gd name="T23" fmla="*/ 0 h 251"/>
                <a:gd name="T24" fmla="*/ 1 w 107"/>
                <a:gd name="T25" fmla="*/ 0 h 251"/>
                <a:gd name="T26" fmla="*/ 1 w 107"/>
                <a:gd name="T27" fmla="*/ 0 h 251"/>
                <a:gd name="T28" fmla="*/ 1 w 107"/>
                <a:gd name="T29" fmla="*/ 0 h 251"/>
                <a:gd name="T30" fmla="*/ 1 w 107"/>
                <a:gd name="T31" fmla="*/ 0 h 251"/>
                <a:gd name="T32" fmla="*/ 1 w 107"/>
                <a:gd name="T33" fmla="*/ 0 h 251"/>
                <a:gd name="T34" fmla="*/ 1 w 107"/>
                <a:gd name="T35" fmla="*/ 0 h 251"/>
                <a:gd name="T36" fmla="*/ 1 w 107"/>
                <a:gd name="T37" fmla="*/ 0 h 251"/>
                <a:gd name="T38" fmla="*/ 1 w 107"/>
                <a:gd name="T39" fmla="*/ 0 h 251"/>
                <a:gd name="T40" fmla="*/ 1 w 107"/>
                <a:gd name="T41" fmla="*/ 0 h 251"/>
                <a:gd name="T42" fmla="*/ 1 w 107"/>
                <a:gd name="T43" fmla="*/ 0 h 251"/>
                <a:gd name="T44" fmla="*/ 1 w 107"/>
                <a:gd name="T45" fmla="*/ 0 h 251"/>
                <a:gd name="T46" fmla="*/ 1 w 107"/>
                <a:gd name="T47" fmla="*/ 0 h 251"/>
                <a:gd name="T48" fmla="*/ 1 w 107"/>
                <a:gd name="T49" fmla="*/ 0 h 251"/>
                <a:gd name="T50" fmla="*/ 1 w 107"/>
                <a:gd name="T51" fmla="*/ 0 h 251"/>
                <a:gd name="T52" fmla="*/ 1 w 107"/>
                <a:gd name="T53" fmla="*/ 0 h 251"/>
                <a:gd name="T54" fmla="*/ 1 w 107"/>
                <a:gd name="T55" fmla="*/ 0 h 251"/>
                <a:gd name="T56" fmla="*/ 1 w 107"/>
                <a:gd name="T57" fmla="*/ 0 h 251"/>
                <a:gd name="T58" fmla="*/ 1 w 107"/>
                <a:gd name="T59" fmla="*/ 0 h 251"/>
                <a:gd name="T60" fmla="*/ 1 w 107"/>
                <a:gd name="T61" fmla="*/ 0 h 251"/>
                <a:gd name="T62" fmla="*/ 1 w 107"/>
                <a:gd name="T63" fmla="*/ 0 h 251"/>
                <a:gd name="T64" fmla="*/ 1 w 107"/>
                <a:gd name="T65" fmla="*/ 0 h 251"/>
                <a:gd name="T66" fmla="*/ 1 w 107"/>
                <a:gd name="T67" fmla="*/ 0 h 251"/>
                <a:gd name="T68" fmla="*/ 1 w 107"/>
                <a:gd name="T69" fmla="*/ 0 h 251"/>
                <a:gd name="T70" fmla="*/ 1 w 107"/>
                <a:gd name="T71" fmla="*/ 0 h 251"/>
                <a:gd name="T72" fmla="*/ 1 w 107"/>
                <a:gd name="T73" fmla="*/ 0 h 251"/>
                <a:gd name="T74" fmla="*/ 1 w 107"/>
                <a:gd name="T75" fmla="*/ 0 h 251"/>
                <a:gd name="T76" fmla="*/ 1 w 107"/>
                <a:gd name="T77" fmla="*/ 0 h 251"/>
                <a:gd name="T78" fmla="*/ 1 w 107"/>
                <a:gd name="T79" fmla="*/ 0 h 251"/>
                <a:gd name="T80" fmla="*/ 1 w 107"/>
                <a:gd name="T81" fmla="*/ 0 h 251"/>
                <a:gd name="T82" fmla="*/ 1 w 107"/>
                <a:gd name="T83" fmla="*/ 0 h 251"/>
                <a:gd name="T84" fmla="*/ 1 w 107"/>
                <a:gd name="T85" fmla="*/ 0 h 251"/>
                <a:gd name="T86" fmla="*/ 1 w 107"/>
                <a:gd name="T87" fmla="*/ 0 h 2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7"/>
                <a:gd name="T133" fmla="*/ 0 h 251"/>
                <a:gd name="T134" fmla="*/ 107 w 107"/>
                <a:gd name="T135" fmla="*/ 251 h 25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7" h="251">
                  <a:moveTo>
                    <a:pt x="0" y="217"/>
                  </a:moveTo>
                  <a:lnTo>
                    <a:pt x="6" y="213"/>
                  </a:lnTo>
                  <a:lnTo>
                    <a:pt x="11" y="208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18" y="197"/>
                  </a:lnTo>
                  <a:lnTo>
                    <a:pt x="22" y="199"/>
                  </a:lnTo>
                  <a:lnTo>
                    <a:pt x="23" y="200"/>
                  </a:lnTo>
                  <a:lnTo>
                    <a:pt x="25" y="200"/>
                  </a:lnTo>
                  <a:lnTo>
                    <a:pt x="26" y="196"/>
                  </a:lnTo>
                  <a:lnTo>
                    <a:pt x="28" y="188"/>
                  </a:lnTo>
                  <a:lnTo>
                    <a:pt x="29" y="179"/>
                  </a:lnTo>
                  <a:lnTo>
                    <a:pt x="28" y="173"/>
                  </a:lnTo>
                  <a:lnTo>
                    <a:pt x="20" y="161"/>
                  </a:lnTo>
                  <a:lnTo>
                    <a:pt x="11" y="142"/>
                  </a:lnTo>
                  <a:lnTo>
                    <a:pt x="3" y="123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4" y="130"/>
                  </a:lnTo>
                  <a:lnTo>
                    <a:pt x="23" y="145"/>
                  </a:lnTo>
                  <a:lnTo>
                    <a:pt x="32" y="153"/>
                  </a:lnTo>
                  <a:lnTo>
                    <a:pt x="37" y="138"/>
                  </a:lnTo>
                  <a:lnTo>
                    <a:pt x="41" y="118"/>
                  </a:lnTo>
                  <a:lnTo>
                    <a:pt x="43" y="98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4"/>
                  </a:lnTo>
                  <a:lnTo>
                    <a:pt x="37" y="39"/>
                  </a:lnTo>
                  <a:lnTo>
                    <a:pt x="38" y="29"/>
                  </a:lnTo>
                  <a:lnTo>
                    <a:pt x="41" y="26"/>
                  </a:lnTo>
                  <a:lnTo>
                    <a:pt x="43" y="26"/>
                  </a:lnTo>
                  <a:lnTo>
                    <a:pt x="43" y="31"/>
                  </a:lnTo>
                  <a:lnTo>
                    <a:pt x="43" y="37"/>
                  </a:lnTo>
                  <a:lnTo>
                    <a:pt x="43" y="46"/>
                  </a:lnTo>
                  <a:lnTo>
                    <a:pt x="44" y="55"/>
                  </a:lnTo>
                  <a:lnTo>
                    <a:pt x="46" y="65"/>
                  </a:lnTo>
                  <a:lnTo>
                    <a:pt x="49" y="71"/>
                  </a:lnTo>
                  <a:lnTo>
                    <a:pt x="55" y="55"/>
                  </a:lnTo>
                  <a:lnTo>
                    <a:pt x="61" y="34"/>
                  </a:lnTo>
                  <a:lnTo>
                    <a:pt x="69" y="16"/>
                  </a:lnTo>
                  <a:lnTo>
                    <a:pt x="80" y="3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6" y="3"/>
                  </a:lnTo>
                  <a:lnTo>
                    <a:pt x="83" y="8"/>
                  </a:lnTo>
                  <a:lnTo>
                    <a:pt x="76" y="19"/>
                  </a:lnTo>
                  <a:lnTo>
                    <a:pt x="69" y="39"/>
                  </a:lnTo>
                  <a:lnTo>
                    <a:pt x="63" y="58"/>
                  </a:lnTo>
                  <a:lnTo>
                    <a:pt x="60" y="71"/>
                  </a:lnTo>
                  <a:lnTo>
                    <a:pt x="67" y="69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8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5" y="58"/>
                  </a:lnTo>
                  <a:lnTo>
                    <a:pt x="92" y="63"/>
                  </a:lnTo>
                  <a:lnTo>
                    <a:pt x="84" y="68"/>
                  </a:lnTo>
                  <a:lnTo>
                    <a:pt x="75" y="75"/>
                  </a:lnTo>
                  <a:lnTo>
                    <a:pt x="64" y="81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4"/>
                  </a:lnTo>
                  <a:lnTo>
                    <a:pt x="47" y="144"/>
                  </a:lnTo>
                  <a:lnTo>
                    <a:pt x="44" y="155"/>
                  </a:lnTo>
                  <a:lnTo>
                    <a:pt x="52" y="155"/>
                  </a:lnTo>
                  <a:lnTo>
                    <a:pt x="60" y="153"/>
                  </a:lnTo>
                  <a:lnTo>
                    <a:pt x="67" y="153"/>
                  </a:lnTo>
                  <a:lnTo>
                    <a:pt x="76" y="152"/>
                  </a:lnTo>
                  <a:lnTo>
                    <a:pt x="83" y="150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4"/>
                  </a:lnTo>
                  <a:lnTo>
                    <a:pt x="101" y="141"/>
                  </a:lnTo>
                  <a:lnTo>
                    <a:pt x="102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3" y="158"/>
                  </a:lnTo>
                  <a:lnTo>
                    <a:pt x="73" y="161"/>
                  </a:lnTo>
                  <a:lnTo>
                    <a:pt x="64" y="165"/>
                  </a:lnTo>
                  <a:lnTo>
                    <a:pt x="57" y="168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1" y="176"/>
                  </a:lnTo>
                  <a:lnTo>
                    <a:pt x="38" y="185"/>
                  </a:lnTo>
                  <a:lnTo>
                    <a:pt x="37" y="196"/>
                  </a:lnTo>
                  <a:lnTo>
                    <a:pt x="37" y="202"/>
                  </a:lnTo>
                  <a:lnTo>
                    <a:pt x="40" y="205"/>
                  </a:lnTo>
                  <a:lnTo>
                    <a:pt x="44" y="207"/>
                  </a:lnTo>
                  <a:lnTo>
                    <a:pt x="52" y="207"/>
                  </a:lnTo>
                  <a:lnTo>
                    <a:pt x="57" y="205"/>
                  </a:lnTo>
                  <a:lnTo>
                    <a:pt x="70" y="199"/>
                  </a:lnTo>
                  <a:lnTo>
                    <a:pt x="83" y="193"/>
                  </a:lnTo>
                  <a:lnTo>
                    <a:pt x="93" y="187"/>
                  </a:lnTo>
                  <a:lnTo>
                    <a:pt x="99" y="182"/>
                  </a:lnTo>
                  <a:lnTo>
                    <a:pt x="104" y="179"/>
                  </a:lnTo>
                  <a:lnTo>
                    <a:pt x="107" y="178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96" y="196"/>
                  </a:lnTo>
                  <a:lnTo>
                    <a:pt x="86" y="208"/>
                  </a:lnTo>
                  <a:lnTo>
                    <a:pt x="76" y="219"/>
                  </a:lnTo>
                  <a:lnTo>
                    <a:pt x="67" y="226"/>
                  </a:lnTo>
                  <a:lnTo>
                    <a:pt x="67" y="223"/>
                  </a:lnTo>
                  <a:lnTo>
                    <a:pt x="66" y="220"/>
                  </a:lnTo>
                  <a:lnTo>
                    <a:pt x="63" y="217"/>
                  </a:lnTo>
                  <a:lnTo>
                    <a:pt x="61" y="214"/>
                  </a:lnTo>
                  <a:lnTo>
                    <a:pt x="55" y="210"/>
                  </a:lnTo>
                  <a:lnTo>
                    <a:pt x="46" y="208"/>
                  </a:lnTo>
                  <a:lnTo>
                    <a:pt x="35" y="210"/>
                  </a:lnTo>
                  <a:lnTo>
                    <a:pt x="28" y="213"/>
                  </a:lnTo>
                  <a:lnTo>
                    <a:pt x="23" y="217"/>
                  </a:lnTo>
                  <a:lnTo>
                    <a:pt x="23" y="222"/>
                  </a:lnTo>
                  <a:lnTo>
                    <a:pt x="23" y="228"/>
                  </a:lnTo>
                  <a:lnTo>
                    <a:pt x="23" y="233"/>
                  </a:lnTo>
                  <a:lnTo>
                    <a:pt x="17" y="239"/>
                  </a:lnTo>
                  <a:lnTo>
                    <a:pt x="11" y="243"/>
                  </a:lnTo>
                  <a:lnTo>
                    <a:pt x="5" y="248"/>
                  </a:lnTo>
                  <a:lnTo>
                    <a:pt x="2" y="251"/>
                  </a:lnTo>
                  <a:lnTo>
                    <a:pt x="8" y="243"/>
                  </a:lnTo>
                  <a:lnTo>
                    <a:pt x="14" y="236"/>
                  </a:lnTo>
                  <a:lnTo>
                    <a:pt x="17" y="228"/>
                  </a:lnTo>
                  <a:lnTo>
                    <a:pt x="17" y="223"/>
                  </a:lnTo>
                  <a:lnTo>
                    <a:pt x="14" y="219"/>
                  </a:lnTo>
                  <a:lnTo>
                    <a:pt x="9" y="216"/>
                  </a:lnTo>
                  <a:lnTo>
                    <a:pt x="5" y="214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8" name="Freeform 329"/>
            <p:cNvSpPr>
              <a:spLocks/>
            </p:cNvSpPr>
            <p:nvPr/>
          </p:nvSpPr>
          <p:spPr bwMode="auto">
            <a:xfrm>
              <a:off x="534" y="761"/>
              <a:ext cx="9" cy="16"/>
            </a:xfrm>
            <a:custGeom>
              <a:avLst/>
              <a:gdLst>
                <a:gd name="T0" fmla="*/ 0 w 19"/>
                <a:gd name="T1" fmla="*/ 1 h 32"/>
                <a:gd name="T2" fmla="*/ 0 w 19"/>
                <a:gd name="T3" fmla="*/ 1 h 32"/>
                <a:gd name="T4" fmla="*/ 0 w 19"/>
                <a:gd name="T5" fmla="*/ 1 h 32"/>
                <a:gd name="T6" fmla="*/ 0 w 19"/>
                <a:gd name="T7" fmla="*/ 1 h 32"/>
                <a:gd name="T8" fmla="*/ 0 w 19"/>
                <a:gd name="T9" fmla="*/ 1 h 32"/>
                <a:gd name="T10" fmla="*/ 0 w 19"/>
                <a:gd name="T11" fmla="*/ 1 h 32"/>
                <a:gd name="T12" fmla="*/ 0 w 19"/>
                <a:gd name="T13" fmla="*/ 1 h 32"/>
                <a:gd name="T14" fmla="*/ 0 w 19"/>
                <a:gd name="T15" fmla="*/ 1 h 32"/>
                <a:gd name="T16" fmla="*/ 0 w 19"/>
                <a:gd name="T17" fmla="*/ 1 h 32"/>
                <a:gd name="T18" fmla="*/ 0 w 19"/>
                <a:gd name="T19" fmla="*/ 0 h 32"/>
                <a:gd name="T20" fmla="*/ 0 w 19"/>
                <a:gd name="T21" fmla="*/ 0 h 32"/>
                <a:gd name="T22" fmla="*/ 0 w 19"/>
                <a:gd name="T23" fmla="*/ 1 h 32"/>
                <a:gd name="T24" fmla="*/ 0 w 19"/>
                <a:gd name="T25" fmla="*/ 1 h 32"/>
                <a:gd name="T26" fmla="*/ 0 w 19"/>
                <a:gd name="T27" fmla="*/ 1 h 32"/>
                <a:gd name="T28" fmla="*/ 0 w 19"/>
                <a:gd name="T29" fmla="*/ 1 h 32"/>
                <a:gd name="T30" fmla="*/ 0 w 19"/>
                <a:gd name="T31" fmla="*/ 1 h 32"/>
                <a:gd name="T32" fmla="*/ 0 w 19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32"/>
                <a:gd name="T53" fmla="*/ 19 w 1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32">
                  <a:moveTo>
                    <a:pt x="19" y="31"/>
                  </a:moveTo>
                  <a:lnTo>
                    <a:pt x="14" y="29"/>
                  </a:lnTo>
                  <a:lnTo>
                    <a:pt x="11" y="29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5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79" name="Freeform 330"/>
            <p:cNvSpPr>
              <a:spLocks/>
            </p:cNvSpPr>
            <p:nvPr/>
          </p:nvSpPr>
          <p:spPr bwMode="auto">
            <a:xfrm>
              <a:off x="606" y="757"/>
              <a:ext cx="171" cy="104"/>
            </a:xfrm>
            <a:custGeom>
              <a:avLst/>
              <a:gdLst>
                <a:gd name="T0" fmla="*/ 1 w 342"/>
                <a:gd name="T1" fmla="*/ 1 h 208"/>
                <a:gd name="T2" fmla="*/ 1 w 342"/>
                <a:gd name="T3" fmla="*/ 1 h 208"/>
                <a:gd name="T4" fmla="*/ 1 w 342"/>
                <a:gd name="T5" fmla="*/ 1 h 208"/>
                <a:gd name="T6" fmla="*/ 1 w 342"/>
                <a:gd name="T7" fmla="*/ 1 h 208"/>
                <a:gd name="T8" fmla="*/ 1 w 342"/>
                <a:gd name="T9" fmla="*/ 1 h 208"/>
                <a:gd name="T10" fmla="*/ 1 w 342"/>
                <a:gd name="T11" fmla="*/ 1 h 208"/>
                <a:gd name="T12" fmla="*/ 1 w 342"/>
                <a:gd name="T13" fmla="*/ 1 h 208"/>
                <a:gd name="T14" fmla="*/ 1 w 342"/>
                <a:gd name="T15" fmla="*/ 1 h 208"/>
                <a:gd name="T16" fmla="*/ 1 w 342"/>
                <a:gd name="T17" fmla="*/ 1 h 208"/>
                <a:gd name="T18" fmla="*/ 1 w 342"/>
                <a:gd name="T19" fmla="*/ 1 h 208"/>
                <a:gd name="T20" fmla="*/ 1 w 342"/>
                <a:gd name="T21" fmla="*/ 1 h 208"/>
                <a:gd name="T22" fmla="*/ 1 w 342"/>
                <a:gd name="T23" fmla="*/ 1 h 208"/>
                <a:gd name="T24" fmla="*/ 1 w 342"/>
                <a:gd name="T25" fmla="*/ 1 h 208"/>
                <a:gd name="T26" fmla="*/ 1 w 342"/>
                <a:gd name="T27" fmla="*/ 1 h 208"/>
                <a:gd name="T28" fmla="*/ 1 w 342"/>
                <a:gd name="T29" fmla="*/ 1 h 208"/>
                <a:gd name="T30" fmla="*/ 1 w 342"/>
                <a:gd name="T31" fmla="*/ 1 h 208"/>
                <a:gd name="T32" fmla="*/ 1 w 342"/>
                <a:gd name="T33" fmla="*/ 1 h 208"/>
                <a:gd name="T34" fmla="*/ 1 w 342"/>
                <a:gd name="T35" fmla="*/ 1 h 208"/>
                <a:gd name="T36" fmla="*/ 1 w 342"/>
                <a:gd name="T37" fmla="*/ 1 h 208"/>
                <a:gd name="T38" fmla="*/ 1 w 342"/>
                <a:gd name="T39" fmla="*/ 1 h 208"/>
                <a:gd name="T40" fmla="*/ 1 w 342"/>
                <a:gd name="T41" fmla="*/ 1 h 208"/>
                <a:gd name="T42" fmla="*/ 1 w 342"/>
                <a:gd name="T43" fmla="*/ 1 h 208"/>
                <a:gd name="T44" fmla="*/ 1 w 342"/>
                <a:gd name="T45" fmla="*/ 1 h 208"/>
                <a:gd name="T46" fmla="*/ 1 w 342"/>
                <a:gd name="T47" fmla="*/ 1 h 208"/>
                <a:gd name="T48" fmla="*/ 1 w 342"/>
                <a:gd name="T49" fmla="*/ 1 h 208"/>
                <a:gd name="T50" fmla="*/ 1 w 342"/>
                <a:gd name="T51" fmla="*/ 1 h 208"/>
                <a:gd name="T52" fmla="*/ 1 w 342"/>
                <a:gd name="T53" fmla="*/ 1 h 208"/>
                <a:gd name="T54" fmla="*/ 1 w 342"/>
                <a:gd name="T55" fmla="*/ 1 h 208"/>
                <a:gd name="T56" fmla="*/ 1 w 342"/>
                <a:gd name="T57" fmla="*/ 1 h 208"/>
                <a:gd name="T58" fmla="*/ 1 w 342"/>
                <a:gd name="T59" fmla="*/ 1 h 208"/>
                <a:gd name="T60" fmla="*/ 1 w 342"/>
                <a:gd name="T61" fmla="*/ 1 h 208"/>
                <a:gd name="T62" fmla="*/ 1 w 342"/>
                <a:gd name="T63" fmla="*/ 1 h 208"/>
                <a:gd name="T64" fmla="*/ 1 w 342"/>
                <a:gd name="T65" fmla="*/ 1 h 208"/>
                <a:gd name="T66" fmla="*/ 1 w 342"/>
                <a:gd name="T67" fmla="*/ 1 h 208"/>
                <a:gd name="T68" fmla="*/ 1 w 342"/>
                <a:gd name="T69" fmla="*/ 1 h 208"/>
                <a:gd name="T70" fmla="*/ 1 w 342"/>
                <a:gd name="T71" fmla="*/ 1 h 208"/>
                <a:gd name="T72" fmla="*/ 1 w 342"/>
                <a:gd name="T73" fmla="*/ 1 h 208"/>
                <a:gd name="T74" fmla="*/ 1 w 342"/>
                <a:gd name="T75" fmla="*/ 1 h 208"/>
                <a:gd name="T76" fmla="*/ 1 w 342"/>
                <a:gd name="T77" fmla="*/ 1 h 208"/>
                <a:gd name="T78" fmla="*/ 1 w 342"/>
                <a:gd name="T79" fmla="*/ 1 h 208"/>
                <a:gd name="T80" fmla="*/ 1 w 342"/>
                <a:gd name="T81" fmla="*/ 1 h 208"/>
                <a:gd name="T82" fmla="*/ 1 w 342"/>
                <a:gd name="T83" fmla="*/ 1 h 208"/>
                <a:gd name="T84" fmla="*/ 1 w 342"/>
                <a:gd name="T85" fmla="*/ 1 h 208"/>
                <a:gd name="T86" fmla="*/ 1 w 342"/>
                <a:gd name="T87" fmla="*/ 1 h 208"/>
                <a:gd name="T88" fmla="*/ 1 w 342"/>
                <a:gd name="T89" fmla="*/ 1 h 208"/>
                <a:gd name="T90" fmla="*/ 1 w 342"/>
                <a:gd name="T91" fmla="*/ 1 h 208"/>
                <a:gd name="T92" fmla="*/ 1 w 342"/>
                <a:gd name="T93" fmla="*/ 1 h 208"/>
                <a:gd name="T94" fmla="*/ 1 w 342"/>
                <a:gd name="T95" fmla="*/ 1 h 208"/>
                <a:gd name="T96" fmla="*/ 1 w 342"/>
                <a:gd name="T97" fmla="*/ 1 h 208"/>
                <a:gd name="T98" fmla="*/ 1 w 342"/>
                <a:gd name="T99" fmla="*/ 1 h 208"/>
                <a:gd name="T100" fmla="*/ 1 w 342"/>
                <a:gd name="T101" fmla="*/ 1 h 208"/>
                <a:gd name="T102" fmla="*/ 1 w 342"/>
                <a:gd name="T103" fmla="*/ 1 h 208"/>
                <a:gd name="T104" fmla="*/ 1 w 342"/>
                <a:gd name="T105" fmla="*/ 1 h 2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08"/>
                <a:gd name="T161" fmla="*/ 342 w 342"/>
                <a:gd name="T162" fmla="*/ 208 h 2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08">
                  <a:moveTo>
                    <a:pt x="14" y="160"/>
                  </a:moveTo>
                  <a:lnTo>
                    <a:pt x="19" y="156"/>
                  </a:lnTo>
                  <a:lnTo>
                    <a:pt x="26" y="151"/>
                  </a:lnTo>
                  <a:lnTo>
                    <a:pt x="34" y="146"/>
                  </a:lnTo>
                  <a:lnTo>
                    <a:pt x="45" y="140"/>
                  </a:lnTo>
                  <a:lnTo>
                    <a:pt x="52" y="136"/>
                  </a:lnTo>
                  <a:lnTo>
                    <a:pt x="61" y="131"/>
                  </a:lnTo>
                  <a:lnTo>
                    <a:pt x="66" y="127"/>
                  </a:lnTo>
                  <a:lnTo>
                    <a:pt x="69" y="123"/>
                  </a:lnTo>
                  <a:lnTo>
                    <a:pt x="72" y="113"/>
                  </a:lnTo>
                  <a:lnTo>
                    <a:pt x="78" y="96"/>
                  </a:lnTo>
                  <a:lnTo>
                    <a:pt x="86" y="76"/>
                  </a:lnTo>
                  <a:lnTo>
                    <a:pt x="93" y="62"/>
                  </a:lnTo>
                  <a:lnTo>
                    <a:pt x="98" y="56"/>
                  </a:lnTo>
                  <a:lnTo>
                    <a:pt x="104" y="47"/>
                  </a:lnTo>
                  <a:lnTo>
                    <a:pt x="112" y="38"/>
                  </a:lnTo>
                  <a:lnTo>
                    <a:pt x="119" y="27"/>
                  </a:lnTo>
                  <a:lnTo>
                    <a:pt x="129" y="18"/>
                  </a:lnTo>
                  <a:lnTo>
                    <a:pt x="136" y="10"/>
                  </a:lnTo>
                  <a:lnTo>
                    <a:pt x="144" y="4"/>
                  </a:lnTo>
                  <a:lnTo>
                    <a:pt x="148" y="1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4" y="1"/>
                  </a:lnTo>
                  <a:lnTo>
                    <a:pt x="151" y="6"/>
                  </a:lnTo>
                  <a:lnTo>
                    <a:pt x="148" y="10"/>
                  </a:lnTo>
                  <a:lnTo>
                    <a:pt x="142" y="17"/>
                  </a:lnTo>
                  <a:lnTo>
                    <a:pt x="133" y="26"/>
                  </a:lnTo>
                  <a:lnTo>
                    <a:pt x="125" y="35"/>
                  </a:lnTo>
                  <a:lnTo>
                    <a:pt x="116" y="46"/>
                  </a:lnTo>
                  <a:lnTo>
                    <a:pt x="109" y="56"/>
                  </a:lnTo>
                  <a:lnTo>
                    <a:pt x="103" y="64"/>
                  </a:lnTo>
                  <a:lnTo>
                    <a:pt x="98" y="70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2"/>
                  </a:lnTo>
                  <a:lnTo>
                    <a:pt x="87" y="108"/>
                  </a:lnTo>
                  <a:lnTo>
                    <a:pt x="87" y="113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8" y="108"/>
                  </a:lnTo>
                  <a:lnTo>
                    <a:pt x="103" y="105"/>
                  </a:lnTo>
                  <a:lnTo>
                    <a:pt x="107" y="102"/>
                  </a:lnTo>
                  <a:lnTo>
                    <a:pt x="115" y="98"/>
                  </a:lnTo>
                  <a:lnTo>
                    <a:pt x="121" y="93"/>
                  </a:lnTo>
                  <a:lnTo>
                    <a:pt x="127" y="88"/>
                  </a:lnTo>
                  <a:lnTo>
                    <a:pt x="135" y="84"/>
                  </a:lnTo>
                  <a:lnTo>
                    <a:pt x="139" y="81"/>
                  </a:lnTo>
                  <a:lnTo>
                    <a:pt x="144" y="79"/>
                  </a:lnTo>
                  <a:lnTo>
                    <a:pt x="151" y="67"/>
                  </a:lnTo>
                  <a:lnTo>
                    <a:pt x="161" y="53"/>
                  </a:lnTo>
                  <a:lnTo>
                    <a:pt x="173" y="41"/>
                  </a:lnTo>
                  <a:lnTo>
                    <a:pt x="187" y="29"/>
                  </a:lnTo>
                  <a:lnTo>
                    <a:pt x="200" y="20"/>
                  </a:lnTo>
                  <a:lnTo>
                    <a:pt x="212" y="12"/>
                  </a:lnTo>
                  <a:lnTo>
                    <a:pt x="222" y="6"/>
                  </a:lnTo>
                  <a:lnTo>
                    <a:pt x="229" y="3"/>
                  </a:lnTo>
                  <a:lnTo>
                    <a:pt x="237" y="1"/>
                  </a:lnTo>
                  <a:lnTo>
                    <a:pt x="241" y="1"/>
                  </a:lnTo>
                  <a:lnTo>
                    <a:pt x="241" y="3"/>
                  </a:lnTo>
                  <a:lnTo>
                    <a:pt x="235" y="6"/>
                  </a:lnTo>
                  <a:lnTo>
                    <a:pt x="225" y="12"/>
                  </a:lnTo>
                  <a:lnTo>
                    <a:pt x="212" y="21"/>
                  </a:lnTo>
                  <a:lnTo>
                    <a:pt x="200" y="32"/>
                  </a:lnTo>
                  <a:lnTo>
                    <a:pt x="188" y="43"/>
                  </a:lnTo>
                  <a:lnTo>
                    <a:pt x="177" y="55"/>
                  </a:lnTo>
                  <a:lnTo>
                    <a:pt x="168" y="65"/>
                  </a:lnTo>
                  <a:lnTo>
                    <a:pt x="161" y="75"/>
                  </a:lnTo>
                  <a:lnTo>
                    <a:pt x="159" y="81"/>
                  </a:lnTo>
                  <a:lnTo>
                    <a:pt x="159" y="84"/>
                  </a:lnTo>
                  <a:lnTo>
                    <a:pt x="162" y="84"/>
                  </a:lnTo>
                  <a:lnTo>
                    <a:pt x="165" y="84"/>
                  </a:lnTo>
                  <a:lnTo>
                    <a:pt x="173" y="82"/>
                  </a:lnTo>
                  <a:lnTo>
                    <a:pt x="183" y="81"/>
                  </a:lnTo>
                  <a:lnTo>
                    <a:pt x="194" y="78"/>
                  </a:lnTo>
                  <a:lnTo>
                    <a:pt x="205" y="76"/>
                  </a:lnTo>
                  <a:lnTo>
                    <a:pt x="212" y="75"/>
                  </a:lnTo>
                  <a:lnTo>
                    <a:pt x="222" y="67"/>
                  </a:lnTo>
                  <a:lnTo>
                    <a:pt x="232" y="59"/>
                  </a:lnTo>
                  <a:lnTo>
                    <a:pt x="246" y="52"/>
                  </a:lnTo>
                  <a:lnTo>
                    <a:pt x="261" y="44"/>
                  </a:lnTo>
                  <a:lnTo>
                    <a:pt x="275" y="38"/>
                  </a:lnTo>
                  <a:lnTo>
                    <a:pt x="287" y="32"/>
                  </a:lnTo>
                  <a:lnTo>
                    <a:pt x="296" y="29"/>
                  </a:lnTo>
                  <a:lnTo>
                    <a:pt x="303" y="26"/>
                  </a:lnTo>
                  <a:lnTo>
                    <a:pt x="309" y="24"/>
                  </a:lnTo>
                  <a:lnTo>
                    <a:pt x="312" y="26"/>
                  </a:lnTo>
                  <a:lnTo>
                    <a:pt x="310" y="29"/>
                  </a:lnTo>
                  <a:lnTo>
                    <a:pt x="303" y="32"/>
                  </a:lnTo>
                  <a:lnTo>
                    <a:pt x="293" y="35"/>
                  </a:lnTo>
                  <a:lnTo>
                    <a:pt x="283" y="41"/>
                  </a:lnTo>
                  <a:lnTo>
                    <a:pt x="272" y="46"/>
                  </a:lnTo>
                  <a:lnTo>
                    <a:pt x="261" y="52"/>
                  </a:lnTo>
                  <a:lnTo>
                    <a:pt x="252" y="59"/>
                  </a:lnTo>
                  <a:lnTo>
                    <a:pt x="245" y="65"/>
                  </a:lnTo>
                  <a:lnTo>
                    <a:pt x="238" y="72"/>
                  </a:lnTo>
                  <a:lnTo>
                    <a:pt x="235" y="78"/>
                  </a:lnTo>
                  <a:lnTo>
                    <a:pt x="246" y="79"/>
                  </a:lnTo>
                  <a:lnTo>
                    <a:pt x="260" y="78"/>
                  </a:lnTo>
                  <a:lnTo>
                    <a:pt x="274" y="76"/>
                  </a:lnTo>
                  <a:lnTo>
                    <a:pt x="287" y="73"/>
                  </a:lnTo>
                  <a:lnTo>
                    <a:pt x="301" y="70"/>
                  </a:lnTo>
                  <a:lnTo>
                    <a:pt x="313" y="67"/>
                  </a:lnTo>
                  <a:lnTo>
                    <a:pt x="322" y="64"/>
                  </a:lnTo>
                  <a:lnTo>
                    <a:pt x="328" y="62"/>
                  </a:lnTo>
                  <a:lnTo>
                    <a:pt x="336" y="58"/>
                  </a:lnTo>
                  <a:lnTo>
                    <a:pt x="342" y="56"/>
                  </a:lnTo>
                  <a:lnTo>
                    <a:pt x="342" y="58"/>
                  </a:lnTo>
                  <a:lnTo>
                    <a:pt x="338" y="62"/>
                  </a:lnTo>
                  <a:lnTo>
                    <a:pt x="332" y="67"/>
                  </a:lnTo>
                  <a:lnTo>
                    <a:pt x="324" y="72"/>
                  </a:lnTo>
                  <a:lnTo>
                    <a:pt x="313" y="76"/>
                  </a:lnTo>
                  <a:lnTo>
                    <a:pt x="299" y="82"/>
                  </a:lnTo>
                  <a:lnTo>
                    <a:pt x="286" y="87"/>
                  </a:lnTo>
                  <a:lnTo>
                    <a:pt x="270" y="90"/>
                  </a:lnTo>
                  <a:lnTo>
                    <a:pt x="255" y="91"/>
                  </a:lnTo>
                  <a:lnTo>
                    <a:pt x="240" y="91"/>
                  </a:lnTo>
                  <a:lnTo>
                    <a:pt x="245" y="98"/>
                  </a:lnTo>
                  <a:lnTo>
                    <a:pt x="252" y="102"/>
                  </a:lnTo>
                  <a:lnTo>
                    <a:pt x="261" y="108"/>
                  </a:lnTo>
                  <a:lnTo>
                    <a:pt x="272" y="114"/>
                  </a:lnTo>
                  <a:lnTo>
                    <a:pt x="281" y="119"/>
                  </a:lnTo>
                  <a:lnTo>
                    <a:pt x="290" y="125"/>
                  </a:lnTo>
                  <a:lnTo>
                    <a:pt x="298" y="128"/>
                  </a:lnTo>
                  <a:lnTo>
                    <a:pt x="304" y="131"/>
                  </a:lnTo>
                  <a:lnTo>
                    <a:pt x="312" y="134"/>
                  </a:lnTo>
                  <a:lnTo>
                    <a:pt x="315" y="137"/>
                  </a:lnTo>
                  <a:lnTo>
                    <a:pt x="313" y="139"/>
                  </a:lnTo>
                  <a:lnTo>
                    <a:pt x="306" y="137"/>
                  </a:lnTo>
                  <a:lnTo>
                    <a:pt x="298" y="136"/>
                  </a:lnTo>
                  <a:lnTo>
                    <a:pt x="287" y="131"/>
                  </a:lnTo>
                  <a:lnTo>
                    <a:pt x="274" y="127"/>
                  </a:lnTo>
                  <a:lnTo>
                    <a:pt x="260" y="120"/>
                  </a:lnTo>
                  <a:lnTo>
                    <a:pt x="246" y="114"/>
                  </a:lnTo>
                  <a:lnTo>
                    <a:pt x="234" y="110"/>
                  </a:lnTo>
                  <a:lnTo>
                    <a:pt x="225" y="104"/>
                  </a:lnTo>
                  <a:lnTo>
                    <a:pt x="219" y="99"/>
                  </a:lnTo>
                  <a:lnTo>
                    <a:pt x="212" y="99"/>
                  </a:lnTo>
                  <a:lnTo>
                    <a:pt x="206" y="101"/>
                  </a:lnTo>
                  <a:lnTo>
                    <a:pt x="199" y="101"/>
                  </a:lnTo>
                  <a:lnTo>
                    <a:pt x="191" y="101"/>
                  </a:lnTo>
                  <a:lnTo>
                    <a:pt x="183" y="102"/>
                  </a:lnTo>
                  <a:lnTo>
                    <a:pt x="177" y="102"/>
                  </a:lnTo>
                  <a:lnTo>
                    <a:pt x="171" y="104"/>
                  </a:lnTo>
                  <a:lnTo>
                    <a:pt x="167" y="104"/>
                  </a:lnTo>
                  <a:lnTo>
                    <a:pt x="170" y="110"/>
                  </a:lnTo>
                  <a:lnTo>
                    <a:pt x="176" y="116"/>
                  </a:lnTo>
                  <a:lnTo>
                    <a:pt x="182" y="122"/>
                  </a:lnTo>
                  <a:lnTo>
                    <a:pt x="190" y="128"/>
                  </a:lnTo>
                  <a:lnTo>
                    <a:pt x="196" y="134"/>
                  </a:lnTo>
                  <a:lnTo>
                    <a:pt x="203" y="140"/>
                  </a:lnTo>
                  <a:lnTo>
                    <a:pt x="209" y="145"/>
                  </a:lnTo>
                  <a:lnTo>
                    <a:pt x="214" y="148"/>
                  </a:lnTo>
                  <a:lnTo>
                    <a:pt x="223" y="154"/>
                  </a:lnTo>
                  <a:lnTo>
                    <a:pt x="234" y="159"/>
                  </a:lnTo>
                  <a:lnTo>
                    <a:pt x="241" y="163"/>
                  </a:lnTo>
                  <a:lnTo>
                    <a:pt x="249" y="168"/>
                  </a:lnTo>
                  <a:lnTo>
                    <a:pt x="254" y="172"/>
                  </a:lnTo>
                  <a:lnTo>
                    <a:pt x="257" y="177"/>
                  </a:lnTo>
                  <a:lnTo>
                    <a:pt x="254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8" y="151"/>
                  </a:lnTo>
                  <a:lnTo>
                    <a:pt x="196" y="143"/>
                  </a:lnTo>
                  <a:lnTo>
                    <a:pt x="182" y="136"/>
                  </a:lnTo>
                  <a:lnTo>
                    <a:pt x="171" y="128"/>
                  </a:lnTo>
                  <a:lnTo>
                    <a:pt x="164" y="122"/>
                  </a:lnTo>
                  <a:lnTo>
                    <a:pt x="158" y="117"/>
                  </a:lnTo>
                  <a:lnTo>
                    <a:pt x="151" y="113"/>
                  </a:lnTo>
                  <a:lnTo>
                    <a:pt x="145" y="111"/>
                  </a:lnTo>
                  <a:lnTo>
                    <a:pt x="141" y="113"/>
                  </a:lnTo>
                  <a:lnTo>
                    <a:pt x="135" y="116"/>
                  </a:lnTo>
                  <a:lnTo>
                    <a:pt x="125" y="119"/>
                  </a:lnTo>
                  <a:lnTo>
                    <a:pt x="112" y="123"/>
                  </a:lnTo>
                  <a:lnTo>
                    <a:pt x="100" y="128"/>
                  </a:lnTo>
                  <a:lnTo>
                    <a:pt x="92" y="131"/>
                  </a:lnTo>
                  <a:lnTo>
                    <a:pt x="90" y="134"/>
                  </a:lnTo>
                  <a:lnTo>
                    <a:pt x="90" y="137"/>
                  </a:lnTo>
                  <a:lnTo>
                    <a:pt x="92" y="140"/>
                  </a:lnTo>
                  <a:lnTo>
                    <a:pt x="98" y="146"/>
                  </a:lnTo>
                  <a:lnTo>
                    <a:pt x="104" y="151"/>
                  </a:lnTo>
                  <a:lnTo>
                    <a:pt x="113" y="157"/>
                  </a:lnTo>
                  <a:lnTo>
                    <a:pt x="124" y="166"/>
                  </a:lnTo>
                  <a:lnTo>
                    <a:pt x="136" y="174"/>
                  </a:lnTo>
                  <a:lnTo>
                    <a:pt x="148" y="183"/>
                  </a:lnTo>
                  <a:lnTo>
                    <a:pt x="161" y="191"/>
                  </a:lnTo>
                  <a:lnTo>
                    <a:pt x="170" y="198"/>
                  </a:lnTo>
                  <a:lnTo>
                    <a:pt x="177" y="201"/>
                  </a:lnTo>
                  <a:lnTo>
                    <a:pt x="183" y="206"/>
                  </a:lnTo>
                  <a:lnTo>
                    <a:pt x="182" y="208"/>
                  </a:lnTo>
                  <a:lnTo>
                    <a:pt x="176" y="208"/>
                  </a:lnTo>
                  <a:lnTo>
                    <a:pt x="164" y="201"/>
                  </a:lnTo>
                  <a:lnTo>
                    <a:pt x="156" y="195"/>
                  </a:lnTo>
                  <a:lnTo>
                    <a:pt x="144" y="188"/>
                  </a:lnTo>
                  <a:lnTo>
                    <a:pt x="132" y="180"/>
                  </a:lnTo>
                  <a:lnTo>
                    <a:pt x="118" y="171"/>
                  </a:lnTo>
                  <a:lnTo>
                    <a:pt x="104" y="163"/>
                  </a:lnTo>
                  <a:lnTo>
                    <a:pt x="92" y="157"/>
                  </a:lnTo>
                  <a:lnTo>
                    <a:pt x="83" y="151"/>
                  </a:lnTo>
                  <a:lnTo>
                    <a:pt x="78" y="149"/>
                  </a:lnTo>
                  <a:lnTo>
                    <a:pt x="74" y="149"/>
                  </a:lnTo>
                  <a:lnTo>
                    <a:pt x="64" y="153"/>
                  </a:lnTo>
                  <a:lnTo>
                    <a:pt x="54" y="156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8"/>
                  </a:lnTo>
                  <a:lnTo>
                    <a:pt x="9" y="169"/>
                  </a:lnTo>
                  <a:lnTo>
                    <a:pt x="3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8" y="166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0" name="Freeform 331"/>
            <p:cNvSpPr>
              <a:spLocks/>
            </p:cNvSpPr>
            <p:nvPr/>
          </p:nvSpPr>
          <p:spPr bwMode="auto">
            <a:xfrm>
              <a:off x="572" y="862"/>
              <a:ext cx="123" cy="103"/>
            </a:xfrm>
            <a:custGeom>
              <a:avLst/>
              <a:gdLst>
                <a:gd name="T0" fmla="*/ 0 w 247"/>
                <a:gd name="T1" fmla="*/ 0 h 208"/>
                <a:gd name="T2" fmla="*/ 0 w 247"/>
                <a:gd name="T3" fmla="*/ 0 h 208"/>
                <a:gd name="T4" fmla="*/ 0 w 247"/>
                <a:gd name="T5" fmla="*/ 0 h 208"/>
                <a:gd name="T6" fmla="*/ 0 w 247"/>
                <a:gd name="T7" fmla="*/ 0 h 208"/>
                <a:gd name="T8" fmla="*/ 0 w 247"/>
                <a:gd name="T9" fmla="*/ 0 h 208"/>
                <a:gd name="T10" fmla="*/ 0 w 247"/>
                <a:gd name="T11" fmla="*/ 0 h 208"/>
                <a:gd name="T12" fmla="*/ 0 w 247"/>
                <a:gd name="T13" fmla="*/ 0 h 208"/>
                <a:gd name="T14" fmla="*/ 0 w 247"/>
                <a:gd name="T15" fmla="*/ 0 h 208"/>
                <a:gd name="T16" fmla="*/ 0 w 247"/>
                <a:gd name="T17" fmla="*/ 0 h 208"/>
                <a:gd name="T18" fmla="*/ 0 w 247"/>
                <a:gd name="T19" fmla="*/ 0 h 208"/>
                <a:gd name="T20" fmla="*/ 0 w 247"/>
                <a:gd name="T21" fmla="*/ 0 h 208"/>
                <a:gd name="T22" fmla="*/ 0 w 247"/>
                <a:gd name="T23" fmla="*/ 0 h 208"/>
                <a:gd name="T24" fmla="*/ 0 w 247"/>
                <a:gd name="T25" fmla="*/ 0 h 208"/>
                <a:gd name="T26" fmla="*/ 0 w 247"/>
                <a:gd name="T27" fmla="*/ 0 h 208"/>
                <a:gd name="T28" fmla="*/ 0 w 247"/>
                <a:gd name="T29" fmla="*/ 0 h 208"/>
                <a:gd name="T30" fmla="*/ 0 w 247"/>
                <a:gd name="T31" fmla="*/ 0 h 208"/>
                <a:gd name="T32" fmla="*/ 0 w 247"/>
                <a:gd name="T33" fmla="*/ 0 h 208"/>
                <a:gd name="T34" fmla="*/ 0 w 247"/>
                <a:gd name="T35" fmla="*/ 0 h 208"/>
                <a:gd name="T36" fmla="*/ 0 w 247"/>
                <a:gd name="T37" fmla="*/ 0 h 208"/>
                <a:gd name="T38" fmla="*/ 0 w 247"/>
                <a:gd name="T39" fmla="*/ 0 h 208"/>
                <a:gd name="T40" fmla="*/ 0 w 247"/>
                <a:gd name="T41" fmla="*/ 0 h 208"/>
                <a:gd name="T42" fmla="*/ 0 w 247"/>
                <a:gd name="T43" fmla="*/ 0 h 208"/>
                <a:gd name="T44" fmla="*/ 0 w 247"/>
                <a:gd name="T45" fmla="*/ 0 h 208"/>
                <a:gd name="T46" fmla="*/ 0 w 247"/>
                <a:gd name="T47" fmla="*/ 0 h 208"/>
                <a:gd name="T48" fmla="*/ 0 w 247"/>
                <a:gd name="T49" fmla="*/ 0 h 208"/>
                <a:gd name="T50" fmla="*/ 0 w 247"/>
                <a:gd name="T51" fmla="*/ 0 h 208"/>
                <a:gd name="T52" fmla="*/ 0 w 247"/>
                <a:gd name="T53" fmla="*/ 0 h 208"/>
                <a:gd name="T54" fmla="*/ 0 w 247"/>
                <a:gd name="T55" fmla="*/ 0 h 208"/>
                <a:gd name="T56" fmla="*/ 0 w 247"/>
                <a:gd name="T57" fmla="*/ 0 h 208"/>
                <a:gd name="T58" fmla="*/ 0 w 247"/>
                <a:gd name="T59" fmla="*/ 0 h 208"/>
                <a:gd name="T60" fmla="*/ 0 w 247"/>
                <a:gd name="T61" fmla="*/ 0 h 208"/>
                <a:gd name="T62" fmla="*/ 0 w 247"/>
                <a:gd name="T63" fmla="*/ 0 h 208"/>
                <a:gd name="T64" fmla="*/ 0 w 247"/>
                <a:gd name="T65" fmla="*/ 0 h 208"/>
                <a:gd name="T66" fmla="*/ 0 w 247"/>
                <a:gd name="T67" fmla="*/ 0 h 208"/>
                <a:gd name="T68" fmla="*/ 0 w 247"/>
                <a:gd name="T69" fmla="*/ 0 h 208"/>
                <a:gd name="T70" fmla="*/ 0 w 247"/>
                <a:gd name="T71" fmla="*/ 0 h 208"/>
                <a:gd name="T72" fmla="*/ 0 w 247"/>
                <a:gd name="T73" fmla="*/ 0 h 208"/>
                <a:gd name="T74" fmla="*/ 0 w 247"/>
                <a:gd name="T75" fmla="*/ 0 h 208"/>
                <a:gd name="T76" fmla="*/ 0 w 247"/>
                <a:gd name="T77" fmla="*/ 0 h 208"/>
                <a:gd name="T78" fmla="*/ 0 w 247"/>
                <a:gd name="T79" fmla="*/ 0 h 208"/>
                <a:gd name="T80" fmla="*/ 0 w 247"/>
                <a:gd name="T81" fmla="*/ 0 h 208"/>
                <a:gd name="T82" fmla="*/ 0 w 247"/>
                <a:gd name="T83" fmla="*/ 0 h 208"/>
                <a:gd name="T84" fmla="*/ 0 w 247"/>
                <a:gd name="T85" fmla="*/ 0 h 208"/>
                <a:gd name="T86" fmla="*/ 0 w 247"/>
                <a:gd name="T87" fmla="*/ 0 h 208"/>
                <a:gd name="T88" fmla="*/ 0 w 247"/>
                <a:gd name="T89" fmla="*/ 0 h 208"/>
                <a:gd name="T90" fmla="*/ 0 w 247"/>
                <a:gd name="T91" fmla="*/ 0 h 208"/>
                <a:gd name="T92" fmla="*/ 0 w 247"/>
                <a:gd name="T93" fmla="*/ 0 h 208"/>
                <a:gd name="T94" fmla="*/ 0 w 247"/>
                <a:gd name="T95" fmla="*/ 0 h 208"/>
                <a:gd name="T96" fmla="*/ 0 w 247"/>
                <a:gd name="T97" fmla="*/ 0 h 208"/>
                <a:gd name="T98" fmla="*/ 0 w 247"/>
                <a:gd name="T99" fmla="*/ 0 h 208"/>
                <a:gd name="T100" fmla="*/ 0 w 247"/>
                <a:gd name="T101" fmla="*/ 0 h 208"/>
                <a:gd name="T102" fmla="*/ 0 w 247"/>
                <a:gd name="T103" fmla="*/ 0 h 20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8"/>
                <a:gd name="T158" fmla="*/ 247 w 247"/>
                <a:gd name="T159" fmla="*/ 208 h 20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8">
                  <a:moveTo>
                    <a:pt x="7" y="3"/>
                  </a:moveTo>
                  <a:lnTo>
                    <a:pt x="16" y="11"/>
                  </a:lnTo>
                  <a:lnTo>
                    <a:pt x="27" y="18"/>
                  </a:lnTo>
                  <a:lnTo>
                    <a:pt x="38" y="23"/>
                  </a:lnTo>
                  <a:lnTo>
                    <a:pt x="47" y="24"/>
                  </a:lnTo>
                  <a:lnTo>
                    <a:pt x="59" y="21"/>
                  </a:lnTo>
                  <a:lnTo>
                    <a:pt x="74" y="18"/>
                  </a:lnTo>
                  <a:lnTo>
                    <a:pt x="93" y="15"/>
                  </a:lnTo>
                  <a:lnTo>
                    <a:pt x="111" y="14"/>
                  </a:lnTo>
                  <a:lnTo>
                    <a:pt x="128" y="12"/>
                  </a:lnTo>
                  <a:lnTo>
                    <a:pt x="143" y="12"/>
                  </a:lnTo>
                  <a:lnTo>
                    <a:pt x="157" y="14"/>
                  </a:lnTo>
                  <a:lnTo>
                    <a:pt x="164" y="15"/>
                  </a:lnTo>
                  <a:lnTo>
                    <a:pt x="172" y="20"/>
                  </a:lnTo>
                  <a:lnTo>
                    <a:pt x="172" y="23"/>
                  </a:lnTo>
                  <a:lnTo>
                    <a:pt x="166" y="23"/>
                  </a:lnTo>
                  <a:lnTo>
                    <a:pt x="154" y="21"/>
                  </a:lnTo>
                  <a:lnTo>
                    <a:pt x="145" y="21"/>
                  </a:lnTo>
                  <a:lnTo>
                    <a:pt x="134" y="21"/>
                  </a:lnTo>
                  <a:lnTo>
                    <a:pt x="119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2"/>
                  </a:lnTo>
                  <a:lnTo>
                    <a:pt x="61" y="35"/>
                  </a:lnTo>
                  <a:lnTo>
                    <a:pt x="65" y="38"/>
                  </a:lnTo>
                  <a:lnTo>
                    <a:pt x="73" y="41"/>
                  </a:lnTo>
                  <a:lnTo>
                    <a:pt x="79" y="44"/>
                  </a:lnTo>
                  <a:lnTo>
                    <a:pt x="87" y="47"/>
                  </a:lnTo>
                  <a:lnTo>
                    <a:pt x="94" y="50"/>
                  </a:lnTo>
                  <a:lnTo>
                    <a:pt x="100" y="52"/>
                  </a:lnTo>
                  <a:lnTo>
                    <a:pt x="105" y="55"/>
                  </a:lnTo>
                  <a:lnTo>
                    <a:pt x="108" y="57"/>
                  </a:lnTo>
                  <a:lnTo>
                    <a:pt x="120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2" y="57"/>
                  </a:lnTo>
                  <a:lnTo>
                    <a:pt x="189" y="60"/>
                  </a:lnTo>
                  <a:lnTo>
                    <a:pt x="204" y="63"/>
                  </a:lnTo>
                  <a:lnTo>
                    <a:pt x="216" y="67"/>
                  </a:lnTo>
                  <a:lnTo>
                    <a:pt x="224" y="72"/>
                  </a:lnTo>
                  <a:lnTo>
                    <a:pt x="230" y="79"/>
                  </a:lnTo>
                  <a:lnTo>
                    <a:pt x="232" y="83"/>
                  </a:lnTo>
                  <a:lnTo>
                    <a:pt x="227" y="81"/>
                  </a:lnTo>
                  <a:lnTo>
                    <a:pt x="218" y="78"/>
                  </a:lnTo>
                  <a:lnTo>
                    <a:pt x="210" y="75"/>
                  </a:lnTo>
                  <a:lnTo>
                    <a:pt x="200" y="72"/>
                  </a:lnTo>
                  <a:lnTo>
                    <a:pt x="186" y="70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3" y="66"/>
                  </a:lnTo>
                  <a:lnTo>
                    <a:pt x="132" y="66"/>
                  </a:lnTo>
                  <a:lnTo>
                    <a:pt x="125" y="67"/>
                  </a:lnTo>
                  <a:lnTo>
                    <a:pt x="135" y="76"/>
                  </a:lnTo>
                  <a:lnTo>
                    <a:pt x="146" y="83"/>
                  </a:lnTo>
                  <a:lnTo>
                    <a:pt x="154" y="89"/>
                  </a:lnTo>
                  <a:lnTo>
                    <a:pt x="157" y="93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0" y="96"/>
                  </a:lnTo>
                  <a:lnTo>
                    <a:pt x="204" y="99"/>
                  </a:lnTo>
                  <a:lnTo>
                    <a:pt x="218" y="105"/>
                  </a:lnTo>
                  <a:lnTo>
                    <a:pt x="230" y="113"/>
                  </a:lnTo>
                  <a:lnTo>
                    <a:pt x="239" y="124"/>
                  </a:lnTo>
                  <a:lnTo>
                    <a:pt x="247" y="138"/>
                  </a:lnTo>
                  <a:lnTo>
                    <a:pt x="239" y="131"/>
                  </a:lnTo>
                  <a:lnTo>
                    <a:pt x="232" y="125"/>
                  </a:lnTo>
                  <a:lnTo>
                    <a:pt x="221" y="121"/>
                  </a:lnTo>
                  <a:lnTo>
                    <a:pt x="212" y="115"/>
                  </a:lnTo>
                  <a:lnTo>
                    <a:pt x="203" y="112"/>
                  </a:lnTo>
                  <a:lnTo>
                    <a:pt x="192" y="108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4" y="119"/>
                  </a:lnTo>
                  <a:lnTo>
                    <a:pt x="195" y="130"/>
                  </a:lnTo>
                  <a:lnTo>
                    <a:pt x="206" y="142"/>
                  </a:lnTo>
                  <a:lnTo>
                    <a:pt x="215" y="151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36" y="174"/>
                  </a:lnTo>
                  <a:lnTo>
                    <a:pt x="238" y="177"/>
                  </a:lnTo>
                  <a:lnTo>
                    <a:pt x="239" y="183"/>
                  </a:lnTo>
                  <a:lnTo>
                    <a:pt x="241" y="191"/>
                  </a:lnTo>
                  <a:lnTo>
                    <a:pt x="244" y="200"/>
                  </a:lnTo>
                  <a:lnTo>
                    <a:pt x="247" y="208"/>
                  </a:lnTo>
                  <a:lnTo>
                    <a:pt x="239" y="197"/>
                  </a:lnTo>
                  <a:lnTo>
                    <a:pt x="230" y="185"/>
                  </a:lnTo>
                  <a:lnTo>
                    <a:pt x="218" y="170"/>
                  </a:lnTo>
                  <a:lnTo>
                    <a:pt x="204" y="154"/>
                  </a:lnTo>
                  <a:lnTo>
                    <a:pt x="192" y="139"/>
                  </a:lnTo>
                  <a:lnTo>
                    <a:pt x="181" y="127"/>
                  </a:lnTo>
                  <a:lnTo>
                    <a:pt x="172" y="118"/>
                  </a:lnTo>
                  <a:lnTo>
                    <a:pt x="166" y="113"/>
                  </a:lnTo>
                  <a:lnTo>
                    <a:pt x="160" y="112"/>
                  </a:lnTo>
                  <a:lnTo>
                    <a:pt x="158" y="115"/>
                  </a:lnTo>
                  <a:lnTo>
                    <a:pt x="158" y="121"/>
                  </a:lnTo>
                  <a:lnTo>
                    <a:pt x="160" y="127"/>
                  </a:lnTo>
                  <a:lnTo>
                    <a:pt x="163" y="138"/>
                  </a:lnTo>
                  <a:lnTo>
                    <a:pt x="169" y="154"/>
                  </a:lnTo>
                  <a:lnTo>
                    <a:pt x="177" y="173"/>
                  </a:lnTo>
                  <a:lnTo>
                    <a:pt x="181" y="183"/>
                  </a:lnTo>
                  <a:lnTo>
                    <a:pt x="183" y="188"/>
                  </a:lnTo>
                  <a:lnTo>
                    <a:pt x="181" y="188"/>
                  </a:lnTo>
                  <a:lnTo>
                    <a:pt x="177" y="186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5" y="144"/>
                  </a:lnTo>
                  <a:lnTo>
                    <a:pt x="148" y="121"/>
                  </a:lnTo>
                  <a:lnTo>
                    <a:pt x="148" y="104"/>
                  </a:lnTo>
                  <a:lnTo>
                    <a:pt x="134" y="93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6" y="75"/>
                  </a:lnTo>
                  <a:lnTo>
                    <a:pt x="103" y="73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7" y="79"/>
                  </a:lnTo>
                  <a:lnTo>
                    <a:pt x="99" y="93"/>
                  </a:lnTo>
                  <a:lnTo>
                    <a:pt x="103" y="116"/>
                  </a:lnTo>
                  <a:lnTo>
                    <a:pt x="111" y="139"/>
                  </a:lnTo>
                  <a:lnTo>
                    <a:pt x="123" y="159"/>
                  </a:lnTo>
                  <a:lnTo>
                    <a:pt x="129" y="167"/>
                  </a:lnTo>
                  <a:lnTo>
                    <a:pt x="128" y="170"/>
                  </a:lnTo>
                  <a:lnTo>
                    <a:pt x="125" y="168"/>
                  </a:lnTo>
                  <a:lnTo>
                    <a:pt x="119" y="163"/>
                  </a:lnTo>
                  <a:lnTo>
                    <a:pt x="110" y="151"/>
                  </a:lnTo>
                  <a:lnTo>
                    <a:pt x="97" y="128"/>
                  </a:lnTo>
                  <a:lnTo>
                    <a:pt x="88" y="98"/>
                  </a:lnTo>
                  <a:lnTo>
                    <a:pt x="88" y="66"/>
                  </a:lnTo>
                  <a:lnTo>
                    <a:pt x="79" y="58"/>
                  </a:lnTo>
                  <a:lnTo>
                    <a:pt x="68" y="52"/>
                  </a:lnTo>
                  <a:lnTo>
                    <a:pt x="58" y="47"/>
                  </a:lnTo>
                  <a:lnTo>
                    <a:pt x="50" y="44"/>
                  </a:lnTo>
                  <a:lnTo>
                    <a:pt x="48" y="54"/>
                  </a:lnTo>
                  <a:lnTo>
                    <a:pt x="48" y="67"/>
                  </a:lnTo>
                  <a:lnTo>
                    <a:pt x="52" y="83"/>
                  </a:lnTo>
                  <a:lnTo>
                    <a:pt x="55" y="95"/>
                  </a:lnTo>
                  <a:lnTo>
                    <a:pt x="56" y="107"/>
                  </a:lnTo>
                  <a:lnTo>
                    <a:pt x="59" y="124"/>
                  </a:lnTo>
                  <a:lnTo>
                    <a:pt x="62" y="141"/>
                  </a:lnTo>
                  <a:lnTo>
                    <a:pt x="65" y="150"/>
                  </a:lnTo>
                  <a:lnTo>
                    <a:pt x="67" y="153"/>
                  </a:lnTo>
                  <a:lnTo>
                    <a:pt x="62" y="151"/>
                  </a:lnTo>
                  <a:lnTo>
                    <a:pt x="58" y="145"/>
                  </a:lnTo>
                  <a:lnTo>
                    <a:pt x="53" y="134"/>
                  </a:lnTo>
                  <a:lnTo>
                    <a:pt x="50" y="115"/>
                  </a:lnTo>
                  <a:lnTo>
                    <a:pt x="44" y="86"/>
                  </a:lnTo>
                  <a:lnTo>
                    <a:pt x="39" y="58"/>
                  </a:lnTo>
                  <a:lnTo>
                    <a:pt x="36" y="41"/>
                  </a:lnTo>
                  <a:lnTo>
                    <a:pt x="22" y="28"/>
                  </a:lnTo>
                  <a:lnTo>
                    <a:pt x="12" y="17"/>
                  </a:lnTo>
                  <a:lnTo>
                    <a:pt x="4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1" name="Freeform 332"/>
            <p:cNvSpPr>
              <a:spLocks/>
            </p:cNvSpPr>
            <p:nvPr/>
          </p:nvSpPr>
          <p:spPr bwMode="auto">
            <a:xfrm>
              <a:off x="508" y="874"/>
              <a:ext cx="85" cy="142"/>
            </a:xfrm>
            <a:custGeom>
              <a:avLst/>
              <a:gdLst>
                <a:gd name="T0" fmla="*/ 0 w 171"/>
                <a:gd name="T1" fmla="*/ 0 h 285"/>
                <a:gd name="T2" fmla="*/ 0 w 171"/>
                <a:gd name="T3" fmla="*/ 0 h 285"/>
                <a:gd name="T4" fmla="*/ 0 w 171"/>
                <a:gd name="T5" fmla="*/ 0 h 285"/>
                <a:gd name="T6" fmla="*/ 0 w 171"/>
                <a:gd name="T7" fmla="*/ 0 h 285"/>
                <a:gd name="T8" fmla="*/ 0 w 171"/>
                <a:gd name="T9" fmla="*/ 0 h 285"/>
                <a:gd name="T10" fmla="*/ 0 w 171"/>
                <a:gd name="T11" fmla="*/ 0 h 285"/>
                <a:gd name="T12" fmla="*/ 0 w 171"/>
                <a:gd name="T13" fmla="*/ 0 h 285"/>
                <a:gd name="T14" fmla="*/ 0 w 171"/>
                <a:gd name="T15" fmla="*/ 0 h 285"/>
                <a:gd name="T16" fmla="*/ 0 w 171"/>
                <a:gd name="T17" fmla="*/ 0 h 285"/>
                <a:gd name="T18" fmla="*/ 0 w 171"/>
                <a:gd name="T19" fmla="*/ 0 h 285"/>
                <a:gd name="T20" fmla="*/ 0 w 171"/>
                <a:gd name="T21" fmla="*/ 0 h 285"/>
                <a:gd name="T22" fmla="*/ 0 w 171"/>
                <a:gd name="T23" fmla="*/ 0 h 285"/>
                <a:gd name="T24" fmla="*/ 0 w 171"/>
                <a:gd name="T25" fmla="*/ 0 h 285"/>
                <a:gd name="T26" fmla="*/ 0 w 171"/>
                <a:gd name="T27" fmla="*/ 0 h 285"/>
                <a:gd name="T28" fmla="*/ 0 w 171"/>
                <a:gd name="T29" fmla="*/ 0 h 285"/>
                <a:gd name="T30" fmla="*/ 0 w 171"/>
                <a:gd name="T31" fmla="*/ 0 h 285"/>
                <a:gd name="T32" fmla="*/ 0 w 171"/>
                <a:gd name="T33" fmla="*/ 0 h 285"/>
                <a:gd name="T34" fmla="*/ 0 w 171"/>
                <a:gd name="T35" fmla="*/ 0 h 285"/>
                <a:gd name="T36" fmla="*/ 0 w 171"/>
                <a:gd name="T37" fmla="*/ 0 h 285"/>
                <a:gd name="T38" fmla="*/ 0 w 171"/>
                <a:gd name="T39" fmla="*/ 0 h 285"/>
                <a:gd name="T40" fmla="*/ 0 w 171"/>
                <a:gd name="T41" fmla="*/ 0 h 285"/>
                <a:gd name="T42" fmla="*/ 0 w 171"/>
                <a:gd name="T43" fmla="*/ 0 h 285"/>
                <a:gd name="T44" fmla="*/ 0 w 171"/>
                <a:gd name="T45" fmla="*/ 0 h 285"/>
                <a:gd name="T46" fmla="*/ 0 w 171"/>
                <a:gd name="T47" fmla="*/ 0 h 285"/>
                <a:gd name="T48" fmla="*/ 0 w 171"/>
                <a:gd name="T49" fmla="*/ 0 h 285"/>
                <a:gd name="T50" fmla="*/ 0 w 171"/>
                <a:gd name="T51" fmla="*/ 0 h 285"/>
                <a:gd name="T52" fmla="*/ 0 w 171"/>
                <a:gd name="T53" fmla="*/ 0 h 285"/>
                <a:gd name="T54" fmla="*/ 0 w 171"/>
                <a:gd name="T55" fmla="*/ 0 h 285"/>
                <a:gd name="T56" fmla="*/ 0 w 171"/>
                <a:gd name="T57" fmla="*/ 0 h 285"/>
                <a:gd name="T58" fmla="*/ 0 w 171"/>
                <a:gd name="T59" fmla="*/ 0 h 285"/>
                <a:gd name="T60" fmla="*/ 0 w 171"/>
                <a:gd name="T61" fmla="*/ 0 h 285"/>
                <a:gd name="T62" fmla="*/ 0 w 171"/>
                <a:gd name="T63" fmla="*/ 0 h 285"/>
                <a:gd name="T64" fmla="*/ 0 w 171"/>
                <a:gd name="T65" fmla="*/ 0 h 285"/>
                <a:gd name="T66" fmla="*/ 0 w 171"/>
                <a:gd name="T67" fmla="*/ 0 h 285"/>
                <a:gd name="T68" fmla="*/ 0 w 171"/>
                <a:gd name="T69" fmla="*/ 0 h 285"/>
                <a:gd name="T70" fmla="*/ 0 w 171"/>
                <a:gd name="T71" fmla="*/ 0 h 285"/>
                <a:gd name="T72" fmla="*/ 0 w 171"/>
                <a:gd name="T73" fmla="*/ 0 h 285"/>
                <a:gd name="T74" fmla="*/ 0 w 171"/>
                <a:gd name="T75" fmla="*/ 0 h 285"/>
                <a:gd name="T76" fmla="*/ 0 w 171"/>
                <a:gd name="T77" fmla="*/ 0 h 285"/>
                <a:gd name="T78" fmla="*/ 0 w 171"/>
                <a:gd name="T79" fmla="*/ 0 h 285"/>
                <a:gd name="T80" fmla="*/ 0 w 171"/>
                <a:gd name="T81" fmla="*/ 0 h 285"/>
                <a:gd name="T82" fmla="*/ 0 w 171"/>
                <a:gd name="T83" fmla="*/ 0 h 285"/>
                <a:gd name="T84" fmla="*/ 0 w 171"/>
                <a:gd name="T85" fmla="*/ 0 h 285"/>
                <a:gd name="T86" fmla="*/ 0 w 171"/>
                <a:gd name="T87" fmla="*/ 0 h 285"/>
                <a:gd name="T88" fmla="*/ 0 w 171"/>
                <a:gd name="T89" fmla="*/ 0 h 285"/>
                <a:gd name="T90" fmla="*/ 0 w 171"/>
                <a:gd name="T91" fmla="*/ 0 h 285"/>
                <a:gd name="T92" fmla="*/ 0 w 171"/>
                <a:gd name="T93" fmla="*/ 0 h 285"/>
                <a:gd name="T94" fmla="*/ 0 w 171"/>
                <a:gd name="T95" fmla="*/ 0 h 285"/>
                <a:gd name="T96" fmla="*/ 0 w 171"/>
                <a:gd name="T97" fmla="*/ 0 h 285"/>
                <a:gd name="T98" fmla="*/ 0 w 171"/>
                <a:gd name="T99" fmla="*/ 0 h 285"/>
                <a:gd name="T100" fmla="*/ 0 w 171"/>
                <a:gd name="T101" fmla="*/ 0 h 285"/>
                <a:gd name="T102" fmla="*/ 0 w 171"/>
                <a:gd name="T103" fmla="*/ 0 h 285"/>
                <a:gd name="T104" fmla="*/ 0 w 171"/>
                <a:gd name="T105" fmla="*/ 0 h 285"/>
                <a:gd name="T106" fmla="*/ 0 w 171"/>
                <a:gd name="T107" fmla="*/ 0 h 285"/>
                <a:gd name="T108" fmla="*/ 0 w 171"/>
                <a:gd name="T109" fmla="*/ 0 h 285"/>
                <a:gd name="T110" fmla="*/ 0 w 171"/>
                <a:gd name="T111" fmla="*/ 0 h 2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5"/>
                <a:gd name="T170" fmla="*/ 171 w 171"/>
                <a:gd name="T171" fmla="*/ 285 h 2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5">
                  <a:moveTo>
                    <a:pt x="74" y="0"/>
                  </a:moveTo>
                  <a:lnTo>
                    <a:pt x="77" y="4"/>
                  </a:lnTo>
                  <a:lnTo>
                    <a:pt x="78" y="17"/>
                  </a:lnTo>
                  <a:lnTo>
                    <a:pt x="81" y="34"/>
                  </a:lnTo>
                  <a:lnTo>
                    <a:pt x="83" y="43"/>
                  </a:lnTo>
                  <a:lnTo>
                    <a:pt x="86" y="46"/>
                  </a:lnTo>
                  <a:lnTo>
                    <a:pt x="90" y="49"/>
                  </a:lnTo>
                  <a:lnTo>
                    <a:pt x="98" y="55"/>
                  </a:lnTo>
                  <a:lnTo>
                    <a:pt x="106" y="62"/>
                  </a:lnTo>
                  <a:lnTo>
                    <a:pt x="115" y="71"/>
                  </a:lnTo>
                  <a:lnTo>
                    <a:pt x="124" y="80"/>
                  </a:lnTo>
                  <a:lnTo>
                    <a:pt x="132" y="92"/>
                  </a:lnTo>
                  <a:lnTo>
                    <a:pt x="139" y="104"/>
                  </a:lnTo>
                  <a:lnTo>
                    <a:pt x="151" y="127"/>
                  </a:lnTo>
                  <a:lnTo>
                    <a:pt x="162" y="143"/>
                  </a:lnTo>
                  <a:lnTo>
                    <a:pt x="168" y="153"/>
                  </a:lnTo>
                  <a:lnTo>
                    <a:pt x="171" y="161"/>
                  </a:lnTo>
                  <a:lnTo>
                    <a:pt x="171" y="165"/>
                  </a:lnTo>
                  <a:lnTo>
                    <a:pt x="170" y="167"/>
                  </a:lnTo>
                  <a:lnTo>
                    <a:pt x="167" y="165"/>
                  </a:lnTo>
                  <a:lnTo>
                    <a:pt x="162" y="158"/>
                  </a:lnTo>
                  <a:lnTo>
                    <a:pt x="159" y="152"/>
                  </a:lnTo>
                  <a:lnTo>
                    <a:pt x="155" y="143"/>
                  </a:lnTo>
                  <a:lnTo>
                    <a:pt x="148" y="132"/>
                  </a:lnTo>
                  <a:lnTo>
                    <a:pt x="141" y="120"/>
                  </a:lnTo>
                  <a:lnTo>
                    <a:pt x="133" y="109"/>
                  </a:lnTo>
                  <a:lnTo>
                    <a:pt x="126" y="98"/>
                  </a:lnTo>
                  <a:lnTo>
                    <a:pt x="119" y="89"/>
                  </a:lnTo>
                  <a:lnTo>
                    <a:pt x="115" y="84"/>
                  </a:lnTo>
                  <a:lnTo>
                    <a:pt x="107" y="78"/>
                  </a:lnTo>
                  <a:lnTo>
                    <a:pt x="101" y="74"/>
                  </a:lnTo>
                  <a:lnTo>
                    <a:pt x="97" y="71"/>
                  </a:lnTo>
                  <a:lnTo>
                    <a:pt x="92" y="69"/>
                  </a:lnTo>
                  <a:lnTo>
                    <a:pt x="90" y="84"/>
                  </a:lnTo>
                  <a:lnTo>
                    <a:pt x="90" y="100"/>
                  </a:lnTo>
                  <a:lnTo>
                    <a:pt x="92" y="117"/>
                  </a:lnTo>
                  <a:lnTo>
                    <a:pt x="93" y="127"/>
                  </a:lnTo>
                  <a:lnTo>
                    <a:pt x="101" y="133"/>
                  </a:lnTo>
                  <a:lnTo>
                    <a:pt x="110" y="141"/>
                  </a:lnTo>
                  <a:lnTo>
                    <a:pt x="121" y="152"/>
                  </a:lnTo>
                  <a:lnTo>
                    <a:pt x="132" y="164"/>
                  </a:lnTo>
                  <a:lnTo>
                    <a:pt x="142" y="178"/>
                  </a:lnTo>
                  <a:lnTo>
                    <a:pt x="151" y="193"/>
                  </a:lnTo>
                  <a:lnTo>
                    <a:pt x="158" y="210"/>
                  </a:lnTo>
                  <a:lnTo>
                    <a:pt x="161" y="228"/>
                  </a:lnTo>
                  <a:lnTo>
                    <a:pt x="161" y="234"/>
                  </a:lnTo>
                  <a:lnTo>
                    <a:pt x="158" y="233"/>
                  </a:lnTo>
                  <a:lnTo>
                    <a:pt x="151" y="222"/>
                  </a:lnTo>
                  <a:lnTo>
                    <a:pt x="145" y="205"/>
                  </a:lnTo>
                  <a:lnTo>
                    <a:pt x="141" y="194"/>
                  </a:lnTo>
                  <a:lnTo>
                    <a:pt x="136" y="185"/>
                  </a:lnTo>
                  <a:lnTo>
                    <a:pt x="129" y="176"/>
                  </a:lnTo>
                  <a:lnTo>
                    <a:pt x="122" y="169"/>
                  </a:lnTo>
                  <a:lnTo>
                    <a:pt x="115" y="162"/>
                  </a:lnTo>
                  <a:lnTo>
                    <a:pt x="107" y="156"/>
                  </a:lnTo>
                  <a:lnTo>
                    <a:pt x="101" y="152"/>
                  </a:lnTo>
                  <a:lnTo>
                    <a:pt x="95" y="150"/>
                  </a:lnTo>
                  <a:lnTo>
                    <a:pt x="104" y="175"/>
                  </a:lnTo>
                  <a:lnTo>
                    <a:pt x="110" y="208"/>
                  </a:lnTo>
                  <a:lnTo>
                    <a:pt x="113" y="246"/>
                  </a:lnTo>
                  <a:lnTo>
                    <a:pt x="112" y="277"/>
                  </a:lnTo>
                  <a:lnTo>
                    <a:pt x="110" y="285"/>
                  </a:lnTo>
                  <a:lnTo>
                    <a:pt x="109" y="285"/>
                  </a:lnTo>
                  <a:lnTo>
                    <a:pt x="107" y="280"/>
                  </a:lnTo>
                  <a:lnTo>
                    <a:pt x="107" y="272"/>
                  </a:lnTo>
                  <a:lnTo>
                    <a:pt x="104" y="251"/>
                  </a:lnTo>
                  <a:lnTo>
                    <a:pt x="98" y="216"/>
                  </a:lnTo>
                  <a:lnTo>
                    <a:pt x="89" y="182"/>
                  </a:lnTo>
                  <a:lnTo>
                    <a:pt x="83" y="162"/>
                  </a:lnTo>
                  <a:lnTo>
                    <a:pt x="71" y="172"/>
                  </a:lnTo>
                  <a:lnTo>
                    <a:pt x="57" y="187"/>
                  </a:lnTo>
                  <a:lnTo>
                    <a:pt x="46" y="205"/>
                  </a:lnTo>
                  <a:lnTo>
                    <a:pt x="40" y="225"/>
                  </a:lnTo>
                  <a:lnTo>
                    <a:pt x="37" y="231"/>
                  </a:lnTo>
                  <a:lnTo>
                    <a:pt x="34" y="231"/>
                  </a:lnTo>
                  <a:lnTo>
                    <a:pt x="32" y="225"/>
                  </a:lnTo>
                  <a:lnTo>
                    <a:pt x="34" y="214"/>
                  </a:lnTo>
                  <a:lnTo>
                    <a:pt x="43" y="198"/>
                  </a:lnTo>
                  <a:lnTo>
                    <a:pt x="55" y="175"/>
                  </a:lnTo>
                  <a:lnTo>
                    <a:pt x="66" y="153"/>
                  </a:lnTo>
                  <a:lnTo>
                    <a:pt x="75" y="139"/>
                  </a:lnTo>
                  <a:lnTo>
                    <a:pt x="77" y="121"/>
                  </a:lnTo>
                  <a:lnTo>
                    <a:pt x="78" y="101"/>
                  </a:lnTo>
                  <a:lnTo>
                    <a:pt x="77" y="83"/>
                  </a:lnTo>
                  <a:lnTo>
                    <a:pt x="77" y="72"/>
                  </a:lnTo>
                  <a:lnTo>
                    <a:pt x="68" y="78"/>
                  </a:lnTo>
                  <a:lnTo>
                    <a:pt x="57" y="88"/>
                  </a:lnTo>
                  <a:lnTo>
                    <a:pt x="46" y="98"/>
                  </a:lnTo>
                  <a:lnTo>
                    <a:pt x="35" y="110"/>
                  </a:lnTo>
                  <a:lnTo>
                    <a:pt x="26" y="123"/>
                  </a:lnTo>
                  <a:lnTo>
                    <a:pt x="17" y="136"/>
                  </a:lnTo>
                  <a:lnTo>
                    <a:pt x="11" y="149"/>
                  </a:lnTo>
                  <a:lnTo>
                    <a:pt x="6" y="161"/>
                  </a:lnTo>
                  <a:lnTo>
                    <a:pt x="3" y="167"/>
                  </a:lnTo>
                  <a:lnTo>
                    <a:pt x="2" y="167"/>
                  </a:lnTo>
                  <a:lnTo>
                    <a:pt x="0" y="164"/>
                  </a:lnTo>
                  <a:lnTo>
                    <a:pt x="2" y="155"/>
                  </a:lnTo>
                  <a:lnTo>
                    <a:pt x="5" y="147"/>
                  </a:lnTo>
                  <a:lnTo>
                    <a:pt x="11" y="135"/>
                  </a:lnTo>
                  <a:lnTo>
                    <a:pt x="20" y="120"/>
                  </a:lnTo>
                  <a:lnTo>
                    <a:pt x="29" y="104"/>
                  </a:lnTo>
                  <a:lnTo>
                    <a:pt x="40" y="89"/>
                  </a:lnTo>
                  <a:lnTo>
                    <a:pt x="51" y="74"/>
                  </a:lnTo>
                  <a:lnTo>
                    <a:pt x="61" y="62"/>
                  </a:lnTo>
                  <a:lnTo>
                    <a:pt x="71" y="54"/>
                  </a:lnTo>
                  <a:lnTo>
                    <a:pt x="75" y="45"/>
                  </a:lnTo>
                  <a:lnTo>
                    <a:pt x="75" y="31"/>
                  </a:lnTo>
                  <a:lnTo>
                    <a:pt x="72" y="20"/>
                  </a:lnTo>
                  <a:lnTo>
                    <a:pt x="71" y="13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2" y="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2" name="Freeform 333"/>
            <p:cNvSpPr>
              <a:spLocks/>
            </p:cNvSpPr>
            <p:nvPr/>
          </p:nvSpPr>
          <p:spPr bwMode="auto">
            <a:xfrm>
              <a:off x="594" y="690"/>
              <a:ext cx="103" cy="147"/>
            </a:xfrm>
            <a:custGeom>
              <a:avLst/>
              <a:gdLst>
                <a:gd name="T0" fmla="*/ 1 w 206"/>
                <a:gd name="T1" fmla="*/ 0 h 295"/>
                <a:gd name="T2" fmla="*/ 1 w 206"/>
                <a:gd name="T3" fmla="*/ 0 h 295"/>
                <a:gd name="T4" fmla="*/ 1 w 206"/>
                <a:gd name="T5" fmla="*/ 0 h 295"/>
                <a:gd name="T6" fmla="*/ 1 w 206"/>
                <a:gd name="T7" fmla="*/ 0 h 295"/>
                <a:gd name="T8" fmla="*/ 1 w 206"/>
                <a:gd name="T9" fmla="*/ 0 h 295"/>
                <a:gd name="T10" fmla="*/ 1 w 206"/>
                <a:gd name="T11" fmla="*/ 0 h 295"/>
                <a:gd name="T12" fmla="*/ 1 w 206"/>
                <a:gd name="T13" fmla="*/ 0 h 295"/>
                <a:gd name="T14" fmla="*/ 1 w 206"/>
                <a:gd name="T15" fmla="*/ 0 h 295"/>
                <a:gd name="T16" fmla="*/ 1 w 206"/>
                <a:gd name="T17" fmla="*/ 0 h 295"/>
                <a:gd name="T18" fmla="*/ 1 w 206"/>
                <a:gd name="T19" fmla="*/ 0 h 295"/>
                <a:gd name="T20" fmla="*/ 1 w 206"/>
                <a:gd name="T21" fmla="*/ 0 h 295"/>
                <a:gd name="T22" fmla="*/ 1 w 206"/>
                <a:gd name="T23" fmla="*/ 0 h 295"/>
                <a:gd name="T24" fmla="*/ 1 w 206"/>
                <a:gd name="T25" fmla="*/ 0 h 295"/>
                <a:gd name="T26" fmla="*/ 1 w 206"/>
                <a:gd name="T27" fmla="*/ 0 h 295"/>
                <a:gd name="T28" fmla="*/ 1 w 206"/>
                <a:gd name="T29" fmla="*/ 0 h 295"/>
                <a:gd name="T30" fmla="*/ 1 w 206"/>
                <a:gd name="T31" fmla="*/ 0 h 295"/>
                <a:gd name="T32" fmla="*/ 1 w 206"/>
                <a:gd name="T33" fmla="*/ 0 h 295"/>
                <a:gd name="T34" fmla="*/ 1 w 206"/>
                <a:gd name="T35" fmla="*/ 0 h 295"/>
                <a:gd name="T36" fmla="*/ 1 w 206"/>
                <a:gd name="T37" fmla="*/ 0 h 295"/>
                <a:gd name="T38" fmla="*/ 1 w 206"/>
                <a:gd name="T39" fmla="*/ 0 h 295"/>
                <a:gd name="T40" fmla="*/ 1 w 206"/>
                <a:gd name="T41" fmla="*/ 0 h 295"/>
                <a:gd name="T42" fmla="*/ 1 w 206"/>
                <a:gd name="T43" fmla="*/ 0 h 295"/>
                <a:gd name="T44" fmla="*/ 1 w 206"/>
                <a:gd name="T45" fmla="*/ 0 h 295"/>
                <a:gd name="T46" fmla="*/ 1 w 206"/>
                <a:gd name="T47" fmla="*/ 0 h 295"/>
                <a:gd name="T48" fmla="*/ 1 w 206"/>
                <a:gd name="T49" fmla="*/ 0 h 295"/>
                <a:gd name="T50" fmla="*/ 1 w 206"/>
                <a:gd name="T51" fmla="*/ 0 h 295"/>
                <a:gd name="T52" fmla="*/ 1 w 206"/>
                <a:gd name="T53" fmla="*/ 0 h 295"/>
                <a:gd name="T54" fmla="*/ 1 w 206"/>
                <a:gd name="T55" fmla="*/ 0 h 295"/>
                <a:gd name="T56" fmla="*/ 1 w 206"/>
                <a:gd name="T57" fmla="*/ 0 h 295"/>
                <a:gd name="T58" fmla="*/ 1 w 206"/>
                <a:gd name="T59" fmla="*/ 0 h 295"/>
                <a:gd name="T60" fmla="*/ 1 w 206"/>
                <a:gd name="T61" fmla="*/ 0 h 295"/>
                <a:gd name="T62" fmla="*/ 1 w 206"/>
                <a:gd name="T63" fmla="*/ 0 h 295"/>
                <a:gd name="T64" fmla="*/ 1 w 206"/>
                <a:gd name="T65" fmla="*/ 0 h 295"/>
                <a:gd name="T66" fmla="*/ 1 w 206"/>
                <a:gd name="T67" fmla="*/ 0 h 295"/>
                <a:gd name="T68" fmla="*/ 1 w 206"/>
                <a:gd name="T69" fmla="*/ 0 h 295"/>
                <a:gd name="T70" fmla="*/ 1 w 206"/>
                <a:gd name="T71" fmla="*/ 0 h 295"/>
                <a:gd name="T72" fmla="*/ 1 w 206"/>
                <a:gd name="T73" fmla="*/ 0 h 295"/>
                <a:gd name="T74" fmla="*/ 1 w 206"/>
                <a:gd name="T75" fmla="*/ 0 h 295"/>
                <a:gd name="T76" fmla="*/ 1 w 206"/>
                <a:gd name="T77" fmla="*/ 0 h 295"/>
                <a:gd name="T78" fmla="*/ 1 w 206"/>
                <a:gd name="T79" fmla="*/ 0 h 295"/>
                <a:gd name="T80" fmla="*/ 1 w 206"/>
                <a:gd name="T81" fmla="*/ 0 h 295"/>
                <a:gd name="T82" fmla="*/ 1 w 206"/>
                <a:gd name="T83" fmla="*/ 0 h 295"/>
                <a:gd name="T84" fmla="*/ 1 w 206"/>
                <a:gd name="T85" fmla="*/ 0 h 295"/>
                <a:gd name="T86" fmla="*/ 1 w 206"/>
                <a:gd name="T87" fmla="*/ 0 h 295"/>
                <a:gd name="T88" fmla="*/ 1 w 206"/>
                <a:gd name="T89" fmla="*/ 0 h 295"/>
                <a:gd name="T90" fmla="*/ 1 w 206"/>
                <a:gd name="T91" fmla="*/ 0 h 295"/>
                <a:gd name="T92" fmla="*/ 1 w 206"/>
                <a:gd name="T93" fmla="*/ 0 h 295"/>
                <a:gd name="T94" fmla="*/ 1 w 206"/>
                <a:gd name="T95" fmla="*/ 0 h 295"/>
                <a:gd name="T96" fmla="*/ 1 w 206"/>
                <a:gd name="T97" fmla="*/ 0 h 295"/>
                <a:gd name="T98" fmla="*/ 1 w 206"/>
                <a:gd name="T99" fmla="*/ 0 h 295"/>
                <a:gd name="T100" fmla="*/ 1 w 206"/>
                <a:gd name="T101" fmla="*/ 0 h 295"/>
                <a:gd name="T102" fmla="*/ 1 w 206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5" y="262"/>
                  </a:lnTo>
                  <a:lnTo>
                    <a:pt x="23" y="242"/>
                  </a:lnTo>
                  <a:lnTo>
                    <a:pt x="29" y="228"/>
                  </a:lnTo>
                  <a:lnTo>
                    <a:pt x="35" y="214"/>
                  </a:lnTo>
                  <a:lnTo>
                    <a:pt x="43" y="194"/>
                  </a:lnTo>
                  <a:lnTo>
                    <a:pt x="52" y="176"/>
                  </a:lnTo>
                  <a:lnTo>
                    <a:pt x="56" y="165"/>
                  </a:lnTo>
                  <a:lnTo>
                    <a:pt x="49" y="158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2"/>
                  </a:lnTo>
                  <a:lnTo>
                    <a:pt x="37" y="124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3" y="135"/>
                  </a:lnTo>
                  <a:lnTo>
                    <a:pt x="47" y="139"/>
                  </a:lnTo>
                  <a:lnTo>
                    <a:pt x="53" y="144"/>
                  </a:lnTo>
                  <a:lnTo>
                    <a:pt x="59" y="147"/>
                  </a:lnTo>
                  <a:lnTo>
                    <a:pt x="64" y="148"/>
                  </a:lnTo>
                  <a:lnTo>
                    <a:pt x="70" y="141"/>
                  </a:lnTo>
                  <a:lnTo>
                    <a:pt x="79" y="133"/>
                  </a:lnTo>
                  <a:lnTo>
                    <a:pt x="87" y="123"/>
                  </a:lnTo>
                  <a:lnTo>
                    <a:pt x="95" y="113"/>
                  </a:lnTo>
                  <a:lnTo>
                    <a:pt x="102" y="104"/>
                  </a:lnTo>
                  <a:lnTo>
                    <a:pt x="108" y="97"/>
                  </a:lnTo>
                  <a:lnTo>
                    <a:pt x="111" y="89"/>
                  </a:lnTo>
                  <a:lnTo>
                    <a:pt x="114" y="84"/>
                  </a:lnTo>
                  <a:lnTo>
                    <a:pt x="114" y="74"/>
                  </a:lnTo>
                  <a:lnTo>
                    <a:pt x="111" y="55"/>
                  </a:lnTo>
                  <a:lnTo>
                    <a:pt x="105" y="39"/>
                  </a:lnTo>
                  <a:lnTo>
                    <a:pt x="99" y="26"/>
                  </a:lnTo>
                  <a:lnTo>
                    <a:pt x="95" y="19"/>
                  </a:lnTo>
                  <a:lnTo>
                    <a:pt x="91" y="14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5" y="26"/>
                  </a:lnTo>
                  <a:lnTo>
                    <a:pt x="114" y="43"/>
                  </a:lnTo>
                  <a:lnTo>
                    <a:pt x="120" y="60"/>
                  </a:lnTo>
                  <a:lnTo>
                    <a:pt x="124" y="74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4"/>
                  </a:lnTo>
                  <a:lnTo>
                    <a:pt x="166" y="3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2" y="5"/>
                  </a:lnTo>
                  <a:lnTo>
                    <a:pt x="168" y="9"/>
                  </a:lnTo>
                  <a:lnTo>
                    <a:pt x="160" y="25"/>
                  </a:lnTo>
                  <a:lnTo>
                    <a:pt x="149" y="49"/>
                  </a:lnTo>
                  <a:lnTo>
                    <a:pt x="137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49" y="78"/>
                  </a:lnTo>
                  <a:lnTo>
                    <a:pt x="159" y="75"/>
                  </a:lnTo>
                  <a:lnTo>
                    <a:pt x="166" y="72"/>
                  </a:lnTo>
                  <a:lnTo>
                    <a:pt x="174" y="71"/>
                  </a:lnTo>
                  <a:lnTo>
                    <a:pt x="182" y="68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7"/>
                  </a:lnTo>
                  <a:lnTo>
                    <a:pt x="204" y="55"/>
                  </a:lnTo>
                  <a:lnTo>
                    <a:pt x="206" y="57"/>
                  </a:lnTo>
                  <a:lnTo>
                    <a:pt x="201" y="61"/>
                  </a:lnTo>
                  <a:lnTo>
                    <a:pt x="195" y="66"/>
                  </a:lnTo>
                  <a:lnTo>
                    <a:pt x="188" y="71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0" y="95"/>
                  </a:lnTo>
                  <a:lnTo>
                    <a:pt x="131" y="98"/>
                  </a:lnTo>
                  <a:lnTo>
                    <a:pt x="125" y="100"/>
                  </a:lnTo>
                  <a:lnTo>
                    <a:pt x="116" y="106"/>
                  </a:lnTo>
                  <a:lnTo>
                    <a:pt x="105" y="116"/>
                  </a:lnTo>
                  <a:lnTo>
                    <a:pt x="98" y="129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4"/>
                  </a:lnTo>
                  <a:lnTo>
                    <a:pt x="108" y="144"/>
                  </a:lnTo>
                  <a:lnTo>
                    <a:pt x="102" y="148"/>
                  </a:lnTo>
                  <a:lnTo>
                    <a:pt x="98" y="152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8"/>
                  </a:lnTo>
                  <a:lnTo>
                    <a:pt x="84" y="158"/>
                  </a:lnTo>
                  <a:lnTo>
                    <a:pt x="82" y="158"/>
                  </a:lnTo>
                  <a:lnTo>
                    <a:pt x="78" y="164"/>
                  </a:lnTo>
                  <a:lnTo>
                    <a:pt x="72" y="176"/>
                  </a:lnTo>
                  <a:lnTo>
                    <a:pt x="64" y="190"/>
                  </a:lnTo>
                  <a:lnTo>
                    <a:pt x="55" y="207"/>
                  </a:lnTo>
                  <a:lnTo>
                    <a:pt x="47" y="223"/>
                  </a:lnTo>
                  <a:lnTo>
                    <a:pt x="41" y="239"/>
                  </a:lnTo>
                  <a:lnTo>
                    <a:pt x="38" y="254"/>
                  </a:lnTo>
                  <a:lnTo>
                    <a:pt x="37" y="265"/>
                  </a:lnTo>
                  <a:lnTo>
                    <a:pt x="33" y="271"/>
                  </a:lnTo>
                  <a:lnTo>
                    <a:pt x="30" y="277"/>
                  </a:lnTo>
                  <a:lnTo>
                    <a:pt x="27" y="283"/>
                  </a:lnTo>
                  <a:lnTo>
                    <a:pt x="24" y="286"/>
                  </a:lnTo>
                  <a:lnTo>
                    <a:pt x="20" y="289"/>
                  </a:lnTo>
                  <a:lnTo>
                    <a:pt x="12" y="292"/>
                  </a:lnTo>
                  <a:lnTo>
                    <a:pt x="4" y="294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3" name="Freeform 334"/>
            <p:cNvSpPr>
              <a:spLocks/>
            </p:cNvSpPr>
            <p:nvPr/>
          </p:nvSpPr>
          <p:spPr bwMode="auto">
            <a:xfrm>
              <a:off x="444" y="924"/>
              <a:ext cx="66" cy="114"/>
            </a:xfrm>
            <a:custGeom>
              <a:avLst/>
              <a:gdLst>
                <a:gd name="T0" fmla="*/ 0 w 133"/>
                <a:gd name="T1" fmla="*/ 1 h 228"/>
                <a:gd name="T2" fmla="*/ 0 w 133"/>
                <a:gd name="T3" fmla="*/ 1 h 228"/>
                <a:gd name="T4" fmla="*/ 0 w 133"/>
                <a:gd name="T5" fmla="*/ 1 h 228"/>
                <a:gd name="T6" fmla="*/ 0 w 133"/>
                <a:gd name="T7" fmla="*/ 1 h 228"/>
                <a:gd name="T8" fmla="*/ 0 w 133"/>
                <a:gd name="T9" fmla="*/ 1 h 228"/>
                <a:gd name="T10" fmla="*/ 0 w 133"/>
                <a:gd name="T11" fmla="*/ 1 h 228"/>
                <a:gd name="T12" fmla="*/ 0 w 133"/>
                <a:gd name="T13" fmla="*/ 1 h 228"/>
                <a:gd name="T14" fmla="*/ 0 w 133"/>
                <a:gd name="T15" fmla="*/ 1 h 228"/>
                <a:gd name="T16" fmla="*/ 0 w 133"/>
                <a:gd name="T17" fmla="*/ 1 h 228"/>
                <a:gd name="T18" fmla="*/ 0 w 133"/>
                <a:gd name="T19" fmla="*/ 1 h 228"/>
                <a:gd name="T20" fmla="*/ 0 w 133"/>
                <a:gd name="T21" fmla="*/ 1 h 228"/>
                <a:gd name="T22" fmla="*/ 0 w 133"/>
                <a:gd name="T23" fmla="*/ 1 h 228"/>
                <a:gd name="T24" fmla="*/ 0 w 133"/>
                <a:gd name="T25" fmla="*/ 1 h 228"/>
                <a:gd name="T26" fmla="*/ 0 w 133"/>
                <a:gd name="T27" fmla="*/ 1 h 228"/>
                <a:gd name="T28" fmla="*/ 0 w 133"/>
                <a:gd name="T29" fmla="*/ 1 h 228"/>
                <a:gd name="T30" fmla="*/ 0 w 133"/>
                <a:gd name="T31" fmla="*/ 1 h 228"/>
                <a:gd name="T32" fmla="*/ 0 w 133"/>
                <a:gd name="T33" fmla="*/ 1 h 228"/>
                <a:gd name="T34" fmla="*/ 0 w 133"/>
                <a:gd name="T35" fmla="*/ 1 h 228"/>
                <a:gd name="T36" fmla="*/ 0 w 133"/>
                <a:gd name="T37" fmla="*/ 1 h 228"/>
                <a:gd name="T38" fmla="*/ 0 w 133"/>
                <a:gd name="T39" fmla="*/ 1 h 228"/>
                <a:gd name="T40" fmla="*/ 0 w 133"/>
                <a:gd name="T41" fmla="*/ 1 h 228"/>
                <a:gd name="T42" fmla="*/ 0 w 133"/>
                <a:gd name="T43" fmla="*/ 1 h 228"/>
                <a:gd name="T44" fmla="*/ 0 w 133"/>
                <a:gd name="T45" fmla="*/ 1 h 228"/>
                <a:gd name="T46" fmla="*/ 0 w 133"/>
                <a:gd name="T47" fmla="*/ 1 h 228"/>
                <a:gd name="T48" fmla="*/ 0 w 133"/>
                <a:gd name="T49" fmla="*/ 1 h 228"/>
                <a:gd name="T50" fmla="*/ 0 w 133"/>
                <a:gd name="T51" fmla="*/ 1 h 228"/>
                <a:gd name="T52" fmla="*/ 0 w 133"/>
                <a:gd name="T53" fmla="*/ 1 h 228"/>
                <a:gd name="T54" fmla="*/ 0 w 133"/>
                <a:gd name="T55" fmla="*/ 1 h 228"/>
                <a:gd name="T56" fmla="*/ 0 w 133"/>
                <a:gd name="T57" fmla="*/ 1 h 228"/>
                <a:gd name="T58" fmla="*/ 0 w 133"/>
                <a:gd name="T59" fmla="*/ 1 h 228"/>
                <a:gd name="T60" fmla="*/ 0 w 133"/>
                <a:gd name="T61" fmla="*/ 1 h 228"/>
                <a:gd name="T62" fmla="*/ 0 w 133"/>
                <a:gd name="T63" fmla="*/ 1 h 228"/>
                <a:gd name="T64" fmla="*/ 0 w 133"/>
                <a:gd name="T65" fmla="*/ 1 h 228"/>
                <a:gd name="T66" fmla="*/ 0 w 133"/>
                <a:gd name="T67" fmla="*/ 1 h 228"/>
                <a:gd name="T68" fmla="*/ 0 w 133"/>
                <a:gd name="T69" fmla="*/ 1 h 228"/>
                <a:gd name="T70" fmla="*/ 0 w 133"/>
                <a:gd name="T71" fmla="*/ 1 h 228"/>
                <a:gd name="T72" fmla="*/ 0 w 133"/>
                <a:gd name="T73" fmla="*/ 1 h 228"/>
                <a:gd name="T74" fmla="*/ 0 w 133"/>
                <a:gd name="T75" fmla="*/ 1 h 228"/>
                <a:gd name="T76" fmla="*/ 0 w 133"/>
                <a:gd name="T77" fmla="*/ 1 h 228"/>
                <a:gd name="T78" fmla="*/ 0 w 133"/>
                <a:gd name="T79" fmla="*/ 1 h 228"/>
                <a:gd name="T80" fmla="*/ 0 w 133"/>
                <a:gd name="T81" fmla="*/ 1 h 228"/>
                <a:gd name="T82" fmla="*/ 0 w 133"/>
                <a:gd name="T83" fmla="*/ 1 h 228"/>
                <a:gd name="T84" fmla="*/ 0 w 133"/>
                <a:gd name="T85" fmla="*/ 1 h 228"/>
                <a:gd name="T86" fmla="*/ 0 w 133"/>
                <a:gd name="T87" fmla="*/ 1 h 228"/>
                <a:gd name="T88" fmla="*/ 0 w 133"/>
                <a:gd name="T89" fmla="*/ 1 h 228"/>
                <a:gd name="T90" fmla="*/ 0 w 133"/>
                <a:gd name="T91" fmla="*/ 1 h 228"/>
                <a:gd name="T92" fmla="*/ 0 w 133"/>
                <a:gd name="T93" fmla="*/ 1 h 228"/>
                <a:gd name="T94" fmla="*/ 0 w 133"/>
                <a:gd name="T95" fmla="*/ 1 h 228"/>
                <a:gd name="T96" fmla="*/ 0 w 133"/>
                <a:gd name="T97" fmla="*/ 1 h 228"/>
                <a:gd name="T98" fmla="*/ 0 w 133"/>
                <a:gd name="T99" fmla="*/ 0 h 2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28"/>
                <a:gd name="T152" fmla="*/ 133 w 133"/>
                <a:gd name="T153" fmla="*/ 228 h 22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28">
                  <a:moveTo>
                    <a:pt x="93" y="5"/>
                  </a:moveTo>
                  <a:lnTo>
                    <a:pt x="87" y="14"/>
                  </a:lnTo>
                  <a:lnTo>
                    <a:pt x="80" y="28"/>
                  </a:lnTo>
                  <a:lnTo>
                    <a:pt x="73" y="40"/>
                  </a:lnTo>
                  <a:lnTo>
                    <a:pt x="70" y="48"/>
                  </a:lnTo>
                  <a:lnTo>
                    <a:pt x="63" y="48"/>
                  </a:lnTo>
                  <a:lnTo>
                    <a:pt x="54" y="51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8"/>
                  </a:lnTo>
                  <a:lnTo>
                    <a:pt x="11" y="74"/>
                  </a:lnTo>
                  <a:lnTo>
                    <a:pt x="5" y="78"/>
                  </a:lnTo>
                  <a:lnTo>
                    <a:pt x="2" y="83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2" y="89"/>
                  </a:lnTo>
                  <a:lnTo>
                    <a:pt x="6" y="86"/>
                  </a:lnTo>
                  <a:lnTo>
                    <a:pt x="11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1"/>
                  </a:lnTo>
                  <a:lnTo>
                    <a:pt x="43" y="66"/>
                  </a:lnTo>
                  <a:lnTo>
                    <a:pt x="52" y="61"/>
                  </a:lnTo>
                  <a:lnTo>
                    <a:pt x="60" y="58"/>
                  </a:lnTo>
                  <a:lnTo>
                    <a:pt x="66" y="57"/>
                  </a:lnTo>
                  <a:lnTo>
                    <a:pt x="63" y="68"/>
                  </a:lnTo>
                  <a:lnTo>
                    <a:pt x="60" y="83"/>
                  </a:lnTo>
                  <a:lnTo>
                    <a:pt x="57" y="98"/>
                  </a:lnTo>
                  <a:lnTo>
                    <a:pt x="55" y="107"/>
                  </a:lnTo>
                  <a:lnTo>
                    <a:pt x="49" y="113"/>
                  </a:lnTo>
                  <a:lnTo>
                    <a:pt x="43" y="119"/>
                  </a:lnTo>
                  <a:lnTo>
                    <a:pt x="35" y="129"/>
                  </a:lnTo>
                  <a:lnTo>
                    <a:pt x="26" y="136"/>
                  </a:lnTo>
                  <a:lnTo>
                    <a:pt x="18" y="145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5" y="162"/>
                  </a:lnTo>
                  <a:lnTo>
                    <a:pt x="5" y="167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5"/>
                  </a:lnTo>
                  <a:lnTo>
                    <a:pt x="18" y="156"/>
                  </a:lnTo>
                  <a:lnTo>
                    <a:pt x="32" y="142"/>
                  </a:lnTo>
                  <a:lnTo>
                    <a:pt x="46" y="132"/>
                  </a:lnTo>
                  <a:lnTo>
                    <a:pt x="55" y="124"/>
                  </a:lnTo>
                  <a:lnTo>
                    <a:pt x="57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0"/>
                  </a:lnTo>
                  <a:lnTo>
                    <a:pt x="66" y="226"/>
                  </a:lnTo>
                  <a:lnTo>
                    <a:pt x="67" y="228"/>
                  </a:lnTo>
                  <a:lnTo>
                    <a:pt x="67" y="226"/>
                  </a:lnTo>
                  <a:lnTo>
                    <a:pt x="69" y="219"/>
                  </a:lnTo>
                  <a:lnTo>
                    <a:pt x="67" y="199"/>
                  </a:lnTo>
                  <a:lnTo>
                    <a:pt x="67" y="165"/>
                  </a:lnTo>
                  <a:lnTo>
                    <a:pt x="66" y="133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3" y="113"/>
                  </a:lnTo>
                  <a:lnTo>
                    <a:pt x="75" y="119"/>
                  </a:lnTo>
                  <a:lnTo>
                    <a:pt x="81" y="132"/>
                  </a:lnTo>
                  <a:lnTo>
                    <a:pt x="95" y="147"/>
                  </a:lnTo>
                  <a:lnTo>
                    <a:pt x="109" y="164"/>
                  </a:lnTo>
                  <a:lnTo>
                    <a:pt x="119" y="171"/>
                  </a:lnTo>
                  <a:lnTo>
                    <a:pt x="124" y="171"/>
                  </a:lnTo>
                  <a:lnTo>
                    <a:pt x="122" y="168"/>
                  </a:lnTo>
                  <a:lnTo>
                    <a:pt x="118" y="162"/>
                  </a:lnTo>
                  <a:lnTo>
                    <a:pt x="112" y="155"/>
                  </a:lnTo>
                  <a:lnTo>
                    <a:pt x="104" y="144"/>
                  </a:lnTo>
                  <a:lnTo>
                    <a:pt x="93" y="130"/>
                  </a:lnTo>
                  <a:lnTo>
                    <a:pt x="84" y="116"/>
                  </a:lnTo>
                  <a:lnTo>
                    <a:pt x="78" y="106"/>
                  </a:lnTo>
                  <a:lnTo>
                    <a:pt x="78" y="95"/>
                  </a:lnTo>
                  <a:lnTo>
                    <a:pt x="78" y="81"/>
                  </a:lnTo>
                  <a:lnTo>
                    <a:pt x="80" y="68"/>
                  </a:lnTo>
                  <a:lnTo>
                    <a:pt x="81" y="60"/>
                  </a:lnTo>
                  <a:lnTo>
                    <a:pt x="83" y="57"/>
                  </a:lnTo>
                  <a:lnTo>
                    <a:pt x="84" y="57"/>
                  </a:lnTo>
                  <a:lnTo>
                    <a:pt x="87" y="60"/>
                  </a:lnTo>
                  <a:lnTo>
                    <a:pt x="92" y="64"/>
                  </a:lnTo>
                  <a:lnTo>
                    <a:pt x="101" y="74"/>
                  </a:lnTo>
                  <a:lnTo>
                    <a:pt x="112" y="84"/>
                  </a:lnTo>
                  <a:lnTo>
                    <a:pt x="124" y="95"/>
                  </a:lnTo>
                  <a:lnTo>
                    <a:pt x="131" y="101"/>
                  </a:lnTo>
                  <a:lnTo>
                    <a:pt x="133" y="101"/>
                  </a:lnTo>
                  <a:lnTo>
                    <a:pt x="130" y="95"/>
                  </a:lnTo>
                  <a:lnTo>
                    <a:pt x="124" y="89"/>
                  </a:lnTo>
                  <a:lnTo>
                    <a:pt x="118" y="81"/>
                  </a:lnTo>
                  <a:lnTo>
                    <a:pt x="112" y="74"/>
                  </a:lnTo>
                  <a:lnTo>
                    <a:pt x="104" y="64"/>
                  </a:lnTo>
                  <a:lnTo>
                    <a:pt x="98" y="57"/>
                  </a:lnTo>
                  <a:lnTo>
                    <a:pt x="95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3" y="23"/>
                  </a:lnTo>
                  <a:lnTo>
                    <a:pt x="98" y="11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84" name="Freeform 335"/>
            <p:cNvSpPr>
              <a:spLocks/>
            </p:cNvSpPr>
            <p:nvPr/>
          </p:nvSpPr>
          <p:spPr bwMode="auto">
            <a:xfrm>
              <a:off x="678" y="873"/>
              <a:ext cx="132" cy="105"/>
            </a:xfrm>
            <a:custGeom>
              <a:avLst/>
              <a:gdLst>
                <a:gd name="T0" fmla="*/ 1 w 264"/>
                <a:gd name="T1" fmla="*/ 1 h 209"/>
                <a:gd name="T2" fmla="*/ 1 w 264"/>
                <a:gd name="T3" fmla="*/ 1 h 209"/>
                <a:gd name="T4" fmla="*/ 1 w 264"/>
                <a:gd name="T5" fmla="*/ 1 h 209"/>
                <a:gd name="T6" fmla="*/ 1 w 264"/>
                <a:gd name="T7" fmla="*/ 1 h 209"/>
                <a:gd name="T8" fmla="*/ 1 w 264"/>
                <a:gd name="T9" fmla="*/ 1 h 209"/>
                <a:gd name="T10" fmla="*/ 1 w 264"/>
                <a:gd name="T11" fmla="*/ 1 h 209"/>
                <a:gd name="T12" fmla="*/ 1 w 264"/>
                <a:gd name="T13" fmla="*/ 1 h 209"/>
                <a:gd name="T14" fmla="*/ 1 w 264"/>
                <a:gd name="T15" fmla="*/ 1 h 209"/>
                <a:gd name="T16" fmla="*/ 1 w 264"/>
                <a:gd name="T17" fmla="*/ 1 h 209"/>
                <a:gd name="T18" fmla="*/ 1 w 264"/>
                <a:gd name="T19" fmla="*/ 1 h 209"/>
                <a:gd name="T20" fmla="*/ 1 w 264"/>
                <a:gd name="T21" fmla="*/ 1 h 209"/>
                <a:gd name="T22" fmla="*/ 1 w 264"/>
                <a:gd name="T23" fmla="*/ 1 h 209"/>
                <a:gd name="T24" fmla="*/ 1 w 264"/>
                <a:gd name="T25" fmla="*/ 1 h 209"/>
                <a:gd name="T26" fmla="*/ 1 w 264"/>
                <a:gd name="T27" fmla="*/ 1 h 209"/>
                <a:gd name="T28" fmla="*/ 1 w 264"/>
                <a:gd name="T29" fmla="*/ 1 h 209"/>
                <a:gd name="T30" fmla="*/ 1 w 264"/>
                <a:gd name="T31" fmla="*/ 1 h 209"/>
                <a:gd name="T32" fmla="*/ 1 w 264"/>
                <a:gd name="T33" fmla="*/ 1 h 209"/>
                <a:gd name="T34" fmla="*/ 1 w 264"/>
                <a:gd name="T35" fmla="*/ 1 h 209"/>
                <a:gd name="T36" fmla="*/ 1 w 264"/>
                <a:gd name="T37" fmla="*/ 1 h 209"/>
                <a:gd name="T38" fmla="*/ 1 w 264"/>
                <a:gd name="T39" fmla="*/ 1 h 209"/>
                <a:gd name="T40" fmla="*/ 1 w 264"/>
                <a:gd name="T41" fmla="*/ 1 h 209"/>
                <a:gd name="T42" fmla="*/ 1 w 264"/>
                <a:gd name="T43" fmla="*/ 1 h 209"/>
                <a:gd name="T44" fmla="*/ 1 w 264"/>
                <a:gd name="T45" fmla="*/ 1 h 209"/>
                <a:gd name="T46" fmla="*/ 1 w 264"/>
                <a:gd name="T47" fmla="*/ 1 h 209"/>
                <a:gd name="T48" fmla="*/ 1 w 264"/>
                <a:gd name="T49" fmla="*/ 1 h 209"/>
                <a:gd name="T50" fmla="*/ 1 w 264"/>
                <a:gd name="T51" fmla="*/ 1 h 209"/>
                <a:gd name="T52" fmla="*/ 1 w 264"/>
                <a:gd name="T53" fmla="*/ 1 h 209"/>
                <a:gd name="T54" fmla="*/ 1 w 264"/>
                <a:gd name="T55" fmla="*/ 1 h 209"/>
                <a:gd name="T56" fmla="*/ 1 w 264"/>
                <a:gd name="T57" fmla="*/ 1 h 209"/>
                <a:gd name="T58" fmla="*/ 1 w 264"/>
                <a:gd name="T59" fmla="*/ 1 h 209"/>
                <a:gd name="T60" fmla="*/ 1 w 264"/>
                <a:gd name="T61" fmla="*/ 1 h 209"/>
                <a:gd name="T62" fmla="*/ 1 w 264"/>
                <a:gd name="T63" fmla="*/ 1 h 209"/>
                <a:gd name="T64" fmla="*/ 1 w 264"/>
                <a:gd name="T65" fmla="*/ 1 h 209"/>
                <a:gd name="T66" fmla="*/ 1 w 264"/>
                <a:gd name="T67" fmla="*/ 1 h 209"/>
                <a:gd name="T68" fmla="*/ 1 w 264"/>
                <a:gd name="T69" fmla="*/ 1 h 209"/>
                <a:gd name="T70" fmla="*/ 1 w 264"/>
                <a:gd name="T71" fmla="*/ 1 h 209"/>
                <a:gd name="T72" fmla="*/ 1 w 264"/>
                <a:gd name="T73" fmla="*/ 1 h 209"/>
                <a:gd name="T74" fmla="*/ 1 w 264"/>
                <a:gd name="T75" fmla="*/ 1 h 209"/>
                <a:gd name="T76" fmla="*/ 1 w 264"/>
                <a:gd name="T77" fmla="*/ 1 h 209"/>
                <a:gd name="T78" fmla="*/ 1 w 264"/>
                <a:gd name="T79" fmla="*/ 1 h 209"/>
                <a:gd name="T80" fmla="*/ 1 w 264"/>
                <a:gd name="T81" fmla="*/ 1 h 209"/>
                <a:gd name="T82" fmla="*/ 1 w 264"/>
                <a:gd name="T83" fmla="*/ 1 h 209"/>
                <a:gd name="T84" fmla="*/ 1 w 264"/>
                <a:gd name="T85" fmla="*/ 1 h 209"/>
                <a:gd name="T86" fmla="*/ 1 w 264"/>
                <a:gd name="T87" fmla="*/ 1 h 209"/>
                <a:gd name="T88" fmla="*/ 1 w 264"/>
                <a:gd name="T89" fmla="*/ 1 h 209"/>
                <a:gd name="T90" fmla="*/ 1 w 264"/>
                <a:gd name="T91" fmla="*/ 1 h 209"/>
                <a:gd name="T92" fmla="*/ 1 w 264"/>
                <a:gd name="T93" fmla="*/ 1 h 209"/>
                <a:gd name="T94" fmla="*/ 1 w 264"/>
                <a:gd name="T95" fmla="*/ 1 h 209"/>
                <a:gd name="T96" fmla="*/ 1 w 264"/>
                <a:gd name="T97" fmla="*/ 1 h 209"/>
                <a:gd name="T98" fmla="*/ 1 w 264"/>
                <a:gd name="T99" fmla="*/ 1 h 209"/>
                <a:gd name="T100" fmla="*/ 1 w 264"/>
                <a:gd name="T101" fmla="*/ 1 h 209"/>
                <a:gd name="T102" fmla="*/ 1 w 264"/>
                <a:gd name="T103" fmla="*/ 0 h 209"/>
                <a:gd name="T104" fmla="*/ 1 w 264"/>
                <a:gd name="T105" fmla="*/ 1 h 209"/>
                <a:gd name="T106" fmla="*/ 1 w 264"/>
                <a:gd name="T107" fmla="*/ 1 h 209"/>
                <a:gd name="T108" fmla="*/ 1 w 264"/>
                <a:gd name="T109" fmla="*/ 1 h 209"/>
                <a:gd name="T110" fmla="*/ 1 w 264"/>
                <a:gd name="T111" fmla="*/ 1 h 209"/>
                <a:gd name="T112" fmla="*/ 1 w 264"/>
                <a:gd name="T113" fmla="*/ 1 h 209"/>
                <a:gd name="T114" fmla="*/ 1 w 264"/>
                <a:gd name="T115" fmla="*/ 1 h 209"/>
                <a:gd name="T116" fmla="*/ 1 w 264"/>
                <a:gd name="T117" fmla="*/ 1 h 209"/>
                <a:gd name="T118" fmla="*/ 1 w 264"/>
                <a:gd name="T119" fmla="*/ 1 h 209"/>
                <a:gd name="T120" fmla="*/ 1 w 264"/>
                <a:gd name="T121" fmla="*/ 1 h 209"/>
                <a:gd name="T122" fmla="*/ 1 w 264"/>
                <a:gd name="T123" fmla="*/ 1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7"/>
                  </a:moveTo>
                  <a:lnTo>
                    <a:pt x="4" y="21"/>
                  </a:lnTo>
                  <a:lnTo>
                    <a:pt x="12" y="27"/>
                  </a:lnTo>
                  <a:lnTo>
                    <a:pt x="20" y="34"/>
                  </a:lnTo>
                  <a:lnTo>
                    <a:pt x="24" y="38"/>
                  </a:lnTo>
                  <a:lnTo>
                    <a:pt x="30" y="41"/>
                  </a:lnTo>
                  <a:lnTo>
                    <a:pt x="41" y="46"/>
                  </a:lnTo>
                  <a:lnTo>
                    <a:pt x="52" y="50"/>
                  </a:lnTo>
                  <a:lnTo>
                    <a:pt x="58" y="56"/>
                  </a:lnTo>
                  <a:lnTo>
                    <a:pt x="58" y="76"/>
                  </a:lnTo>
                  <a:lnTo>
                    <a:pt x="58" y="98"/>
                  </a:lnTo>
                  <a:lnTo>
                    <a:pt x="59" y="118"/>
                  </a:lnTo>
                  <a:lnTo>
                    <a:pt x="61" y="133"/>
                  </a:lnTo>
                  <a:lnTo>
                    <a:pt x="64" y="139"/>
                  </a:lnTo>
                  <a:lnTo>
                    <a:pt x="65" y="137"/>
                  </a:lnTo>
                  <a:lnTo>
                    <a:pt x="67" y="133"/>
                  </a:lnTo>
                  <a:lnTo>
                    <a:pt x="65" y="125"/>
                  </a:lnTo>
                  <a:lnTo>
                    <a:pt x="65" y="111"/>
                  </a:lnTo>
                  <a:lnTo>
                    <a:pt x="67" y="90"/>
                  </a:lnTo>
                  <a:lnTo>
                    <a:pt x="70" y="69"/>
                  </a:lnTo>
                  <a:lnTo>
                    <a:pt x="72" y="56"/>
                  </a:lnTo>
                  <a:lnTo>
                    <a:pt x="76" y="60"/>
                  </a:lnTo>
                  <a:lnTo>
                    <a:pt x="82" y="66"/>
                  </a:lnTo>
                  <a:lnTo>
                    <a:pt x="88" y="72"/>
                  </a:lnTo>
                  <a:lnTo>
                    <a:pt x="96" y="79"/>
                  </a:lnTo>
                  <a:lnTo>
                    <a:pt x="104" y="85"/>
                  </a:lnTo>
                  <a:lnTo>
                    <a:pt x="111" y="92"/>
                  </a:lnTo>
                  <a:lnTo>
                    <a:pt x="116" y="96"/>
                  </a:lnTo>
                  <a:lnTo>
                    <a:pt x="120" y="98"/>
                  </a:lnTo>
                  <a:lnTo>
                    <a:pt x="123" y="122"/>
                  </a:lnTo>
                  <a:lnTo>
                    <a:pt x="128" y="154"/>
                  </a:lnTo>
                  <a:lnTo>
                    <a:pt x="136" y="186"/>
                  </a:lnTo>
                  <a:lnTo>
                    <a:pt x="143" y="205"/>
                  </a:lnTo>
                  <a:lnTo>
                    <a:pt x="148" y="209"/>
                  </a:lnTo>
                  <a:lnTo>
                    <a:pt x="149" y="206"/>
                  </a:lnTo>
                  <a:lnTo>
                    <a:pt x="148" y="199"/>
                  </a:lnTo>
                  <a:lnTo>
                    <a:pt x="145" y="189"/>
                  </a:lnTo>
                  <a:lnTo>
                    <a:pt x="140" y="173"/>
                  </a:lnTo>
                  <a:lnTo>
                    <a:pt x="136" y="148"/>
                  </a:lnTo>
                  <a:lnTo>
                    <a:pt x="133" y="124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2"/>
                  </a:lnTo>
                  <a:lnTo>
                    <a:pt x="181" y="133"/>
                  </a:lnTo>
                  <a:lnTo>
                    <a:pt x="201" y="145"/>
                  </a:lnTo>
                  <a:lnTo>
                    <a:pt x="221" y="156"/>
                  </a:lnTo>
                  <a:lnTo>
                    <a:pt x="239" y="166"/>
                  </a:lnTo>
                  <a:lnTo>
                    <a:pt x="253" y="174"/>
                  </a:lnTo>
                  <a:lnTo>
                    <a:pt x="259" y="179"/>
                  </a:lnTo>
                  <a:lnTo>
                    <a:pt x="262" y="182"/>
                  </a:lnTo>
                  <a:lnTo>
                    <a:pt x="264" y="180"/>
                  </a:lnTo>
                  <a:lnTo>
                    <a:pt x="261" y="176"/>
                  </a:lnTo>
                  <a:lnTo>
                    <a:pt x="253" y="168"/>
                  </a:lnTo>
                  <a:lnTo>
                    <a:pt x="246" y="162"/>
                  </a:lnTo>
                  <a:lnTo>
                    <a:pt x="232" y="153"/>
                  </a:lnTo>
                  <a:lnTo>
                    <a:pt x="215" y="142"/>
                  </a:lnTo>
                  <a:lnTo>
                    <a:pt x="197" y="131"/>
                  </a:lnTo>
                  <a:lnTo>
                    <a:pt x="178" y="119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39" y="98"/>
                  </a:lnTo>
                  <a:lnTo>
                    <a:pt x="133" y="95"/>
                  </a:lnTo>
                  <a:lnTo>
                    <a:pt x="134" y="93"/>
                  </a:lnTo>
                  <a:lnTo>
                    <a:pt x="142" y="93"/>
                  </a:lnTo>
                  <a:lnTo>
                    <a:pt x="151" y="90"/>
                  </a:lnTo>
                  <a:lnTo>
                    <a:pt x="160" y="87"/>
                  </a:lnTo>
                  <a:lnTo>
                    <a:pt x="174" y="84"/>
                  </a:lnTo>
                  <a:lnTo>
                    <a:pt x="188" y="82"/>
                  </a:lnTo>
                  <a:lnTo>
                    <a:pt x="204" y="81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6" y="84"/>
                  </a:lnTo>
                  <a:lnTo>
                    <a:pt x="255" y="87"/>
                  </a:lnTo>
                  <a:lnTo>
                    <a:pt x="264" y="90"/>
                  </a:lnTo>
                  <a:lnTo>
                    <a:pt x="264" y="89"/>
                  </a:lnTo>
                  <a:lnTo>
                    <a:pt x="259" y="82"/>
                  </a:lnTo>
                  <a:lnTo>
                    <a:pt x="252" y="78"/>
                  </a:lnTo>
                  <a:lnTo>
                    <a:pt x="244" y="76"/>
                  </a:lnTo>
                  <a:lnTo>
                    <a:pt x="230" y="76"/>
                  </a:lnTo>
                  <a:lnTo>
                    <a:pt x="213" y="75"/>
                  </a:lnTo>
                  <a:lnTo>
                    <a:pt x="195" y="75"/>
                  </a:lnTo>
                  <a:lnTo>
                    <a:pt x="175" y="76"/>
                  </a:lnTo>
                  <a:lnTo>
                    <a:pt x="159" y="76"/>
                  </a:lnTo>
                  <a:lnTo>
                    <a:pt x="145" y="78"/>
                  </a:lnTo>
                  <a:lnTo>
                    <a:pt x="137" y="78"/>
                  </a:lnTo>
                  <a:lnTo>
                    <a:pt x="133" y="76"/>
                  </a:lnTo>
                  <a:lnTo>
                    <a:pt x="125" y="73"/>
                  </a:lnTo>
                  <a:lnTo>
                    <a:pt x="119" y="69"/>
                  </a:lnTo>
                  <a:lnTo>
                    <a:pt x="110" y="63"/>
                  </a:lnTo>
                  <a:lnTo>
                    <a:pt x="102" y="58"/>
                  </a:lnTo>
                  <a:lnTo>
                    <a:pt x="96" y="52"/>
                  </a:lnTo>
                  <a:lnTo>
                    <a:pt x="90" y="47"/>
                  </a:lnTo>
                  <a:lnTo>
                    <a:pt x="87" y="44"/>
                  </a:lnTo>
                  <a:lnTo>
                    <a:pt x="94" y="40"/>
                  </a:lnTo>
                  <a:lnTo>
                    <a:pt x="105" y="35"/>
                  </a:lnTo>
                  <a:lnTo>
                    <a:pt x="116" y="29"/>
                  </a:lnTo>
                  <a:lnTo>
                    <a:pt x="126" y="23"/>
                  </a:lnTo>
                  <a:lnTo>
                    <a:pt x="137" y="17"/>
                  </a:lnTo>
                  <a:lnTo>
                    <a:pt x="148" y="11"/>
                  </a:lnTo>
                  <a:lnTo>
                    <a:pt x="157" y="8"/>
                  </a:lnTo>
                  <a:lnTo>
                    <a:pt x="163" y="6"/>
                  </a:lnTo>
                  <a:lnTo>
                    <a:pt x="169" y="5"/>
                  </a:lnTo>
                  <a:lnTo>
                    <a:pt x="168" y="1"/>
                  </a:lnTo>
                  <a:lnTo>
                    <a:pt x="160" y="0"/>
                  </a:lnTo>
                  <a:lnTo>
                    <a:pt x="149" y="3"/>
                  </a:lnTo>
                  <a:lnTo>
                    <a:pt x="142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99" y="26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6" y="37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6" y="38"/>
                  </a:lnTo>
                  <a:lnTo>
                    <a:pt x="47" y="34"/>
                  </a:lnTo>
                  <a:lnTo>
                    <a:pt x="41" y="31"/>
                  </a:lnTo>
                  <a:lnTo>
                    <a:pt x="35" y="27"/>
                  </a:lnTo>
                  <a:lnTo>
                    <a:pt x="27" y="24"/>
                  </a:lnTo>
                  <a:lnTo>
                    <a:pt x="21" y="21"/>
                  </a:lnTo>
                  <a:lnTo>
                    <a:pt x="14" y="20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3" name="Group 14"/>
          <p:cNvGrpSpPr>
            <a:grpSpLocks/>
          </p:cNvGrpSpPr>
          <p:nvPr/>
        </p:nvGrpSpPr>
        <p:grpSpPr bwMode="auto">
          <a:xfrm rot="10800000">
            <a:off x="7345363" y="5013325"/>
            <a:ext cx="1689100" cy="1689100"/>
            <a:chOff x="382" y="373"/>
            <a:chExt cx="1064" cy="1064"/>
          </a:xfrm>
        </p:grpSpPr>
        <p:grpSp>
          <p:nvGrpSpPr>
            <p:cNvPr id="14343" name="Group 15"/>
            <p:cNvGrpSpPr>
              <a:grpSpLocks/>
            </p:cNvGrpSpPr>
            <p:nvPr/>
          </p:nvGrpSpPr>
          <p:grpSpPr bwMode="auto">
            <a:xfrm>
              <a:off x="392" y="378"/>
              <a:ext cx="1054" cy="881"/>
              <a:chOff x="392" y="378"/>
              <a:chExt cx="1054" cy="881"/>
            </a:xfrm>
          </p:grpSpPr>
          <p:sp>
            <p:nvSpPr>
              <p:cNvPr id="14464" name="Freeform 16"/>
              <p:cNvSpPr>
                <a:spLocks/>
              </p:cNvSpPr>
              <p:nvPr/>
            </p:nvSpPr>
            <p:spPr bwMode="auto">
              <a:xfrm>
                <a:off x="958" y="402"/>
                <a:ext cx="148" cy="65"/>
              </a:xfrm>
              <a:custGeom>
                <a:avLst/>
                <a:gdLst>
                  <a:gd name="T0" fmla="*/ 0 w 296"/>
                  <a:gd name="T1" fmla="*/ 1 h 130"/>
                  <a:gd name="T2" fmla="*/ 0 w 296"/>
                  <a:gd name="T3" fmla="*/ 1 h 130"/>
                  <a:gd name="T4" fmla="*/ 1 w 296"/>
                  <a:gd name="T5" fmla="*/ 1 h 130"/>
                  <a:gd name="T6" fmla="*/ 1 w 296"/>
                  <a:gd name="T7" fmla="*/ 1 h 130"/>
                  <a:gd name="T8" fmla="*/ 1 w 296"/>
                  <a:gd name="T9" fmla="*/ 1 h 130"/>
                  <a:gd name="T10" fmla="*/ 1 w 296"/>
                  <a:gd name="T11" fmla="*/ 1 h 130"/>
                  <a:gd name="T12" fmla="*/ 1 w 296"/>
                  <a:gd name="T13" fmla="*/ 1 h 130"/>
                  <a:gd name="T14" fmla="*/ 1 w 296"/>
                  <a:gd name="T15" fmla="*/ 1 h 130"/>
                  <a:gd name="T16" fmla="*/ 1 w 296"/>
                  <a:gd name="T17" fmla="*/ 1 h 130"/>
                  <a:gd name="T18" fmla="*/ 1 w 296"/>
                  <a:gd name="T19" fmla="*/ 1 h 130"/>
                  <a:gd name="T20" fmla="*/ 1 w 296"/>
                  <a:gd name="T21" fmla="*/ 1 h 130"/>
                  <a:gd name="T22" fmla="*/ 1 w 296"/>
                  <a:gd name="T23" fmla="*/ 1 h 130"/>
                  <a:gd name="T24" fmla="*/ 1 w 296"/>
                  <a:gd name="T25" fmla="*/ 1 h 130"/>
                  <a:gd name="T26" fmla="*/ 1 w 296"/>
                  <a:gd name="T27" fmla="*/ 1 h 130"/>
                  <a:gd name="T28" fmla="*/ 1 w 296"/>
                  <a:gd name="T29" fmla="*/ 1 h 130"/>
                  <a:gd name="T30" fmla="*/ 1 w 296"/>
                  <a:gd name="T31" fmla="*/ 1 h 130"/>
                  <a:gd name="T32" fmla="*/ 1 w 296"/>
                  <a:gd name="T33" fmla="*/ 1 h 130"/>
                  <a:gd name="T34" fmla="*/ 1 w 296"/>
                  <a:gd name="T35" fmla="*/ 1 h 130"/>
                  <a:gd name="T36" fmla="*/ 1 w 296"/>
                  <a:gd name="T37" fmla="*/ 1 h 130"/>
                  <a:gd name="T38" fmla="*/ 1 w 296"/>
                  <a:gd name="T39" fmla="*/ 1 h 130"/>
                  <a:gd name="T40" fmla="*/ 1 w 296"/>
                  <a:gd name="T41" fmla="*/ 0 h 130"/>
                  <a:gd name="T42" fmla="*/ 1 w 296"/>
                  <a:gd name="T43" fmla="*/ 1 h 130"/>
                  <a:gd name="T44" fmla="*/ 1 w 296"/>
                  <a:gd name="T45" fmla="*/ 1 h 130"/>
                  <a:gd name="T46" fmla="*/ 1 w 296"/>
                  <a:gd name="T47" fmla="*/ 1 h 130"/>
                  <a:gd name="T48" fmla="*/ 1 w 296"/>
                  <a:gd name="T49" fmla="*/ 1 h 130"/>
                  <a:gd name="T50" fmla="*/ 1 w 296"/>
                  <a:gd name="T51" fmla="*/ 1 h 130"/>
                  <a:gd name="T52" fmla="*/ 1 w 296"/>
                  <a:gd name="T53" fmla="*/ 1 h 130"/>
                  <a:gd name="T54" fmla="*/ 1 w 296"/>
                  <a:gd name="T55" fmla="*/ 1 h 130"/>
                  <a:gd name="T56" fmla="*/ 1 w 296"/>
                  <a:gd name="T57" fmla="*/ 1 h 130"/>
                  <a:gd name="T58" fmla="*/ 1 w 296"/>
                  <a:gd name="T59" fmla="*/ 1 h 130"/>
                  <a:gd name="T60" fmla="*/ 1 w 296"/>
                  <a:gd name="T61" fmla="*/ 1 h 130"/>
                  <a:gd name="T62" fmla="*/ 1 w 296"/>
                  <a:gd name="T63" fmla="*/ 1 h 130"/>
                  <a:gd name="T64" fmla="*/ 1 w 296"/>
                  <a:gd name="T65" fmla="*/ 1 h 130"/>
                  <a:gd name="T66" fmla="*/ 1 w 296"/>
                  <a:gd name="T67" fmla="*/ 1 h 130"/>
                  <a:gd name="T68" fmla="*/ 1 w 296"/>
                  <a:gd name="T69" fmla="*/ 1 h 130"/>
                  <a:gd name="T70" fmla="*/ 1 w 296"/>
                  <a:gd name="T71" fmla="*/ 1 h 130"/>
                  <a:gd name="T72" fmla="*/ 0 w 296"/>
                  <a:gd name="T73" fmla="*/ 1 h 1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96"/>
                  <a:gd name="T112" fmla="*/ 0 h 130"/>
                  <a:gd name="T113" fmla="*/ 296 w 296"/>
                  <a:gd name="T114" fmla="*/ 130 h 1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96" h="130">
                    <a:moveTo>
                      <a:pt x="0" y="113"/>
                    </a:moveTo>
                    <a:lnTo>
                      <a:pt x="0" y="112"/>
                    </a:lnTo>
                    <a:lnTo>
                      <a:pt x="5" y="110"/>
                    </a:lnTo>
                    <a:lnTo>
                      <a:pt x="8" y="109"/>
                    </a:lnTo>
                    <a:lnTo>
                      <a:pt x="8" y="107"/>
                    </a:lnTo>
                    <a:lnTo>
                      <a:pt x="32" y="113"/>
                    </a:lnTo>
                    <a:lnTo>
                      <a:pt x="56" y="116"/>
                    </a:lnTo>
                    <a:lnTo>
                      <a:pt x="79" y="118"/>
                    </a:lnTo>
                    <a:lnTo>
                      <a:pt x="101" y="115"/>
                    </a:lnTo>
                    <a:lnTo>
                      <a:pt x="122" y="110"/>
                    </a:lnTo>
                    <a:lnTo>
                      <a:pt x="143" y="104"/>
                    </a:lnTo>
                    <a:lnTo>
                      <a:pt x="163" y="97"/>
                    </a:lnTo>
                    <a:lnTo>
                      <a:pt x="182" y="87"/>
                    </a:lnTo>
                    <a:lnTo>
                      <a:pt x="200" y="77"/>
                    </a:lnTo>
                    <a:lnTo>
                      <a:pt x="217" y="66"/>
                    </a:lnTo>
                    <a:lnTo>
                      <a:pt x="232" y="55"/>
                    </a:lnTo>
                    <a:lnTo>
                      <a:pt x="247" y="43"/>
                    </a:lnTo>
                    <a:lnTo>
                      <a:pt x="261" y="31"/>
                    </a:lnTo>
                    <a:lnTo>
                      <a:pt x="273" y="20"/>
                    </a:lnTo>
                    <a:lnTo>
                      <a:pt x="285" y="10"/>
                    </a:lnTo>
                    <a:lnTo>
                      <a:pt x="296" y="0"/>
                    </a:lnTo>
                    <a:lnTo>
                      <a:pt x="293" y="13"/>
                    </a:lnTo>
                    <a:lnTo>
                      <a:pt x="285" y="25"/>
                    </a:lnTo>
                    <a:lnTo>
                      <a:pt x="275" y="37"/>
                    </a:lnTo>
                    <a:lnTo>
                      <a:pt x="259" y="51"/>
                    </a:lnTo>
                    <a:lnTo>
                      <a:pt x="243" y="65"/>
                    </a:lnTo>
                    <a:lnTo>
                      <a:pt x="224" y="78"/>
                    </a:lnTo>
                    <a:lnTo>
                      <a:pt x="203" y="91"/>
                    </a:lnTo>
                    <a:lnTo>
                      <a:pt x="180" y="101"/>
                    </a:lnTo>
                    <a:lnTo>
                      <a:pt x="157" y="112"/>
                    </a:lnTo>
                    <a:lnTo>
                      <a:pt x="133" y="120"/>
                    </a:lnTo>
                    <a:lnTo>
                      <a:pt x="108" y="126"/>
                    </a:lnTo>
                    <a:lnTo>
                      <a:pt x="85" y="130"/>
                    </a:lnTo>
                    <a:lnTo>
                      <a:pt x="61" y="130"/>
                    </a:lnTo>
                    <a:lnTo>
                      <a:pt x="40" y="129"/>
                    </a:lnTo>
                    <a:lnTo>
                      <a:pt x="18" y="123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5" name="Freeform 17"/>
              <p:cNvSpPr>
                <a:spLocks/>
              </p:cNvSpPr>
              <p:nvPr/>
            </p:nvSpPr>
            <p:spPr bwMode="auto">
              <a:xfrm>
                <a:off x="1074" y="383"/>
                <a:ext cx="8" cy="50"/>
              </a:xfrm>
              <a:custGeom>
                <a:avLst/>
                <a:gdLst>
                  <a:gd name="T0" fmla="*/ 0 w 17"/>
                  <a:gd name="T1" fmla="*/ 0 h 101"/>
                  <a:gd name="T2" fmla="*/ 0 w 17"/>
                  <a:gd name="T3" fmla="*/ 0 h 101"/>
                  <a:gd name="T4" fmla="*/ 0 w 17"/>
                  <a:gd name="T5" fmla="*/ 0 h 101"/>
                  <a:gd name="T6" fmla="*/ 0 w 17"/>
                  <a:gd name="T7" fmla="*/ 0 h 101"/>
                  <a:gd name="T8" fmla="*/ 0 w 17"/>
                  <a:gd name="T9" fmla="*/ 0 h 101"/>
                  <a:gd name="T10" fmla="*/ 0 w 17"/>
                  <a:gd name="T11" fmla="*/ 0 h 101"/>
                  <a:gd name="T12" fmla="*/ 0 w 17"/>
                  <a:gd name="T13" fmla="*/ 0 h 101"/>
                  <a:gd name="T14" fmla="*/ 0 w 17"/>
                  <a:gd name="T15" fmla="*/ 0 h 101"/>
                  <a:gd name="T16" fmla="*/ 0 w 17"/>
                  <a:gd name="T17" fmla="*/ 0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1"/>
                  <a:gd name="T29" fmla="*/ 17 w 17"/>
                  <a:gd name="T30" fmla="*/ 101 h 1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1">
                    <a:moveTo>
                      <a:pt x="12" y="0"/>
                    </a:moveTo>
                    <a:lnTo>
                      <a:pt x="17" y="12"/>
                    </a:lnTo>
                    <a:lnTo>
                      <a:pt x="17" y="41"/>
                    </a:lnTo>
                    <a:lnTo>
                      <a:pt x="12" y="75"/>
                    </a:lnTo>
                    <a:lnTo>
                      <a:pt x="0" y="101"/>
                    </a:lnTo>
                    <a:lnTo>
                      <a:pt x="3" y="75"/>
                    </a:lnTo>
                    <a:lnTo>
                      <a:pt x="6" y="41"/>
                    </a:lnTo>
                    <a:lnTo>
                      <a:pt x="9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6" name="Freeform 18"/>
              <p:cNvSpPr>
                <a:spLocks/>
              </p:cNvSpPr>
              <p:nvPr/>
            </p:nvSpPr>
            <p:spPr bwMode="auto">
              <a:xfrm>
                <a:off x="1062" y="382"/>
                <a:ext cx="10" cy="60"/>
              </a:xfrm>
              <a:custGeom>
                <a:avLst/>
                <a:gdLst>
                  <a:gd name="T0" fmla="*/ 0 w 21"/>
                  <a:gd name="T1" fmla="*/ 0 h 120"/>
                  <a:gd name="T2" fmla="*/ 0 w 21"/>
                  <a:gd name="T3" fmla="*/ 1 h 120"/>
                  <a:gd name="T4" fmla="*/ 0 w 21"/>
                  <a:gd name="T5" fmla="*/ 1 h 120"/>
                  <a:gd name="T6" fmla="*/ 0 w 21"/>
                  <a:gd name="T7" fmla="*/ 1 h 120"/>
                  <a:gd name="T8" fmla="*/ 0 w 21"/>
                  <a:gd name="T9" fmla="*/ 1 h 120"/>
                  <a:gd name="T10" fmla="*/ 0 w 21"/>
                  <a:gd name="T11" fmla="*/ 1 h 120"/>
                  <a:gd name="T12" fmla="*/ 0 w 21"/>
                  <a:gd name="T13" fmla="*/ 1 h 120"/>
                  <a:gd name="T14" fmla="*/ 0 w 21"/>
                  <a:gd name="T15" fmla="*/ 1 h 120"/>
                  <a:gd name="T16" fmla="*/ 0 w 21"/>
                  <a:gd name="T17" fmla="*/ 0 h 1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120"/>
                  <a:gd name="T29" fmla="*/ 21 w 21"/>
                  <a:gd name="T30" fmla="*/ 120 h 1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120">
                    <a:moveTo>
                      <a:pt x="16" y="0"/>
                    </a:moveTo>
                    <a:lnTo>
                      <a:pt x="21" y="15"/>
                    </a:lnTo>
                    <a:lnTo>
                      <a:pt x="19" y="50"/>
                    </a:lnTo>
                    <a:lnTo>
                      <a:pt x="13" y="90"/>
                    </a:lnTo>
                    <a:lnTo>
                      <a:pt x="0" y="120"/>
                    </a:lnTo>
                    <a:lnTo>
                      <a:pt x="3" y="96"/>
                    </a:lnTo>
                    <a:lnTo>
                      <a:pt x="6" y="55"/>
                    </a:lnTo>
                    <a:lnTo>
                      <a:pt x="1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7" name="Freeform 19"/>
              <p:cNvSpPr>
                <a:spLocks/>
              </p:cNvSpPr>
              <p:nvPr/>
            </p:nvSpPr>
            <p:spPr bwMode="auto">
              <a:xfrm>
                <a:off x="1040" y="391"/>
                <a:ext cx="9" cy="63"/>
              </a:xfrm>
              <a:custGeom>
                <a:avLst/>
                <a:gdLst>
                  <a:gd name="T0" fmla="*/ 1 w 17"/>
                  <a:gd name="T1" fmla="*/ 0 h 127"/>
                  <a:gd name="T2" fmla="*/ 1 w 17"/>
                  <a:gd name="T3" fmla="*/ 0 h 127"/>
                  <a:gd name="T4" fmla="*/ 1 w 17"/>
                  <a:gd name="T5" fmla="*/ 0 h 127"/>
                  <a:gd name="T6" fmla="*/ 1 w 17"/>
                  <a:gd name="T7" fmla="*/ 0 h 127"/>
                  <a:gd name="T8" fmla="*/ 0 w 17"/>
                  <a:gd name="T9" fmla="*/ 0 h 127"/>
                  <a:gd name="T10" fmla="*/ 0 w 17"/>
                  <a:gd name="T11" fmla="*/ 0 h 127"/>
                  <a:gd name="T12" fmla="*/ 1 w 17"/>
                  <a:gd name="T13" fmla="*/ 0 h 127"/>
                  <a:gd name="T14" fmla="*/ 1 w 17"/>
                  <a:gd name="T15" fmla="*/ 0 h 127"/>
                  <a:gd name="T16" fmla="*/ 1 w 17"/>
                  <a:gd name="T17" fmla="*/ 0 h 1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7"/>
                  <a:gd name="T29" fmla="*/ 17 w 17"/>
                  <a:gd name="T30" fmla="*/ 127 h 1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7">
                    <a:moveTo>
                      <a:pt x="9" y="0"/>
                    </a:moveTo>
                    <a:lnTo>
                      <a:pt x="15" y="17"/>
                    </a:lnTo>
                    <a:lnTo>
                      <a:pt x="17" y="55"/>
                    </a:lnTo>
                    <a:lnTo>
                      <a:pt x="12" y="98"/>
                    </a:lnTo>
                    <a:lnTo>
                      <a:pt x="0" y="127"/>
                    </a:lnTo>
                    <a:lnTo>
                      <a:pt x="0" y="101"/>
                    </a:lnTo>
                    <a:lnTo>
                      <a:pt x="1" y="58"/>
                    </a:lnTo>
                    <a:lnTo>
                      <a:pt x="4" y="1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8" name="Freeform 20"/>
              <p:cNvSpPr>
                <a:spLocks/>
              </p:cNvSpPr>
              <p:nvPr/>
            </p:nvSpPr>
            <p:spPr bwMode="auto">
              <a:xfrm>
                <a:off x="1027" y="402"/>
                <a:ext cx="7" cy="57"/>
              </a:xfrm>
              <a:custGeom>
                <a:avLst/>
                <a:gdLst>
                  <a:gd name="T0" fmla="*/ 1 w 14"/>
                  <a:gd name="T1" fmla="*/ 0 h 113"/>
                  <a:gd name="T2" fmla="*/ 1 w 14"/>
                  <a:gd name="T3" fmla="*/ 1 h 113"/>
                  <a:gd name="T4" fmla="*/ 1 w 14"/>
                  <a:gd name="T5" fmla="*/ 1 h 113"/>
                  <a:gd name="T6" fmla="*/ 1 w 14"/>
                  <a:gd name="T7" fmla="*/ 1 h 113"/>
                  <a:gd name="T8" fmla="*/ 1 w 14"/>
                  <a:gd name="T9" fmla="*/ 1 h 113"/>
                  <a:gd name="T10" fmla="*/ 1 w 14"/>
                  <a:gd name="T11" fmla="*/ 1 h 113"/>
                  <a:gd name="T12" fmla="*/ 0 w 14"/>
                  <a:gd name="T13" fmla="*/ 1 h 113"/>
                  <a:gd name="T14" fmla="*/ 1 w 14"/>
                  <a:gd name="T15" fmla="*/ 1 h 113"/>
                  <a:gd name="T16" fmla="*/ 1 w 14"/>
                  <a:gd name="T17" fmla="*/ 0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113"/>
                  <a:gd name="T29" fmla="*/ 14 w 14"/>
                  <a:gd name="T30" fmla="*/ 113 h 1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113">
                    <a:moveTo>
                      <a:pt x="8" y="0"/>
                    </a:moveTo>
                    <a:lnTo>
                      <a:pt x="13" y="15"/>
                    </a:lnTo>
                    <a:lnTo>
                      <a:pt x="14" y="50"/>
                    </a:lnTo>
                    <a:lnTo>
                      <a:pt x="11" y="89"/>
                    </a:lnTo>
                    <a:lnTo>
                      <a:pt x="2" y="113"/>
                    </a:lnTo>
                    <a:lnTo>
                      <a:pt x="2" y="87"/>
                    </a:lnTo>
                    <a:lnTo>
                      <a:pt x="0" y="49"/>
                    </a:lnTo>
                    <a:lnTo>
                      <a:pt x="2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9" name="Freeform 21"/>
              <p:cNvSpPr>
                <a:spLocks/>
              </p:cNvSpPr>
              <p:nvPr/>
            </p:nvSpPr>
            <p:spPr bwMode="auto">
              <a:xfrm>
                <a:off x="1000" y="417"/>
                <a:ext cx="8" cy="47"/>
              </a:xfrm>
              <a:custGeom>
                <a:avLst/>
                <a:gdLst>
                  <a:gd name="T0" fmla="*/ 0 w 17"/>
                  <a:gd name="T1" fmla="*/ 0 h 95"/>
                  <a:gd name="T2" fmla="*/ 0 w 17"/>
                  <a:gd name="T3" fmla="*/ 0 h 95"/>
                  <a:gd name="T4" fmla="*/ 0 w 17"/>
                  <a:gd name="T5" fmla="*/ 0 h 95"/>
                  <a:gd name="T6" fmla="*/ 0 w 17"/>
                  <a:gd name="T7" fmla="*/ 0 h 95"/>
                  <a:gd name="T8" fmla="*/ 0 w 17"/>
                  <a:gd name="T9" fmla="*/ 0 h 95"/>
                  <a:gd name="T10" fmla="*/ 0 w 17"/>
                  <a:gd name="T11" fmla="*/ 0 h 95"/>
                  <a:gd name="T12" fmla="*/ 0 w 17"/>
                  <a:gd name="T13" fmla="*/ 0 h 95"/>
                  <a:gd name="T14" fmla="*/ 0 w 17"/>
                  <a:gd name="T15" fmla="*/ 0 h 95"/>
                  <a:gd name="T16" fmla="*/ 0 w 17"/>
                  <a:gd name="T17" fmla="*/ 0 h 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5"/>
                  <a:gd name="T29" fmla="*/ 17 w 17"/>
                  <a:gd name="T30" fmla="*/ 95 h 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5">
                    <a:moveTo>
                      <a:pt x="3" y="0"/>
                    </a:moveTo>
                    <a:lnTo>
                      <a:pt x="11" y="11"/>
                    </a:lnTo>
                    <a:lnTo>
                      <a:pt x="17" y="38"/>
                    </a:lnTo>
                    <a:lnTo>
                      <a:pt x="15" y="69"/>
                    </a:lnTo>
                    <a:lnTo>
                      <a:pt x="6" y="95"/>
                    </a:lnTo>
                    <a:lnTo>
                      <a:pt x="5" y="72"/>
                    </a:lnTo>
                    <a:lnTo>
                      <a:pt x="1" y="40"/>
                    </a:lnTo>
                    <a:lnTo>
                      <a:pt x="0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0" name="Freeform 22"/>
              <p:cNvSpPr>
                <a:spLocks/>
              </p:cNvSpPr>
              <p:nvPr/>
            </p:nvSpPr>
            <p:spPr bwMode="auto">
              <a:xfrm>
                <a:off x="961" y="438"/>
                <a:ext cx="10" cy="23"/>
              </a:xfrm>
              <a:custGeom>
                <a:avLst/>
                <a:gdLst>
                  <a:gd name="T0" fmla="*/ 1 w 20"/>
                  <a:gd name="T1" fmla="*/ 0 h 46"/>
                  <a:gd name="T2" fmla="*/ 1 w 20"/>
                  <a:gd name="T3" fmla="*/ 1 h 46"/>
                  <a:gd name="T4" fmla="*/ 1 w 20"/>
                  <a:gd name="T5" fmla="*/ 1 h 46"/>
                  <a:gd name="T6" fmla="*/ 1 w 20"/>
                  <a:gd name="T7" fmla="*/ 1 h 46"/>
                  <a:gd name="T8" fmla="*/ 1 w 20"/>
                  <a:gd name="T9" fmla="*/ 1 h 46"/>
                  <a:gd name="T10" fmla="*/ 1 w 20"/>
                  <a:gd name="T11" fmla="*/ 1 h 46"/>
                  <a:gd name="T12" fmla="*/ 1 w 20"/>
                  <a:gd name="T13" fmla="*/ 1 h 46"/>
                  <a:gd name="T14" fmla="*/ 0 w 20"/>
                  <a:gd name="T15" fmla="*/ 1 h 46"/>
                  <a:gd name="T16" fmla="*/ 1 w 20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46"/>
                  <a:gd name="T29" fmla="*/ 20 w 20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46">
                    <a:moveTo>
                      <a:pt x="3" y="0"/>
                    </a:moveTo>
                    <a:lnTo>
                      <a:pt x="9" y="4"/>
                    </a:lnTo>
                    <a:lnTo>
                      <a:pt x="17" y="18"/>
                    </a:lnTo>
                    <a:lnTo>
                      <a:pt x="20" y="35"/>
                    </a:lnTo>
                    <a:lnTo>
                      <a:pt x="15" y="46"/>
                    </a:lnTo>
                    <a:lnTo>
                      <a:pt x="15" y="30"/>
                    </a:lnTo>
                    <a:lnTo>
                      <a:pt x="8" y="15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1" name="Freeform 23"/>
              <p:cNvSpPr>
                <a:spLocks/>
              </p:cNvSpPr>
              <p:nvPr/>
            </p:nvSpPr>
            <p:spPr bwMode="auto">
              <a:xfrm>
                <a:off x="1089" y="378"/>
                <a:ext cx="8" cy="44"/>
              </a:xfrm>
              <a:custGeom>
                <a:avLst/>
                <a:gdLst>
                  <a:gd name="T0" fmla="*/ 0 w 17"/>
                  <a:gd name="T1" fmla="*/ 0 h 87"/>
                  <a:gd name="T2" fmla="*/ 0 w 17"/>
                  <a:gd name="T3" fmla="*/ 1 h 87"/>
                  <a:gd name="T4" fmla="*/ 0 w 17"/>
                  <a:gd name="T5" fmla="*/ 1 h 87"/>
                  <a:gd name="T6" fmla="*/ 0 w 17"/>
                  <a:gd name="T7" fmla="*/ 1 h 87"/>
                  <a:gd name="T8" fmla="*/ 0 w 17"/>
                  <a:gd name="T9" fmla="*/ 1 h 87"/>
                  <a:gd name="T10" fmla="*/ 0 w 17"/>
                  <a:gd name="T11" fmla="*/ 1 h 87"/>
                  <a:gd name="T12" fmla="*/ 0 w 17"/>
                  <a:gd name="T13" fmla="*/ 1 h 87"/>
                  <a:gd name="T14" fmla="*/ 0 w 17"/>
                  <a:gd name="T15" fmla="*/ 1 h 87"/>
                  <a:gd name="T16" fmla="*/ 0 w 17"/>
                  <a:gd name="T17" fmla="*/ 0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87"/>
                  <a:gd name="T29" fmla="*/ 17 w 17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87">
                    <a:moveTo>
                      <a:pt x="12" y="0"/>
                    </a:moveTo>
                    <a:lnTo>
                      <a:pt x="17" y="9"/>
                    </a:lnTo>
                    <a:lnTo>
                      <a:pt x="17" y="34"/>
                    </a:lnTo>
                    <a:lnTo>
                      <a:pt x="12" y="61"/>
                    </a:lnTo>
                    <a:lnTo>
                      <a:pt x="0" y="87"/>
                    </a:lnTo>
                    <a:lnTo>
                      <a:pt x="3" y="63"/>
                    </a:lnTo>
                    <a:lnTo>
                      <a:pt x="5" y="34"/>
                    </a:lnTo>
                    <a:lnTo>
                      <a:pt x="8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2" name="Freeform 24"/>
              <p:cNvSpPr>
                <a:spLocks/>
              </p:cNvSpPr>
              <p:nvPr/>
            </p:nvSpPr>
            <p:spPr bwMode="auto">
              <a:xfrm>
                <a:off x="1053" y="386"/>
                <a:ext cx="8" cy="62"/>
              </a:xfrm>
              <a:custGeom>
                <a:avLst/>
                <a:gdLst>
                  <a:gd name="T0" fmla="*/ 0 w 17"/>
                  <a:gd name="T1" fmla="*/ 0 h 124"/>
                  <a:gd name="T2" fmla="*/ 0 w 17"/>
                  <a:gd name="T3" fmla="*/ 1 h 124"/>
                  <a:gd name="T4" fmla="*/ 0 w 17"/>
                  <a:gd name="T5" fmla="*/ 1 h 124"/>
                  <a:gd name="T6" fmla="*/ 0 w 17"/>
                  <a:gd name="T7" fmla="*/ 1 h 124"/>
                  <a:gd name="T8" fmla="*/ 0 w 17"/>
                  <a:gd name="T9" fmla="*/ 1 h 124"/>
                  <a:gd name="T10" fmla="*/ 0 w 17"/>
                  <a:gd name="T11" fmla="*/ 1 h 124"/>
                  <a:gd name="T12" fmla="*/ 0 w 17"/>
                  <a:gd name="T13" fmla="*/ 1 h 124"/>
                  <a:gd name="T14" fmla="*/ 0 w 17"/>
                  <a:gd name="T15" fmla="*/ 1 h 124"/>
                  <a:gd name="T16" fmla="*/ 0 w 17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4"/>
                  <a:gd name="T29" fmla="*/ 17 w 17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4">
                    <a:moveTo>
                      <a:pt x="9" y="0"/>
                    </a:moveTo>
                    <a:lnTo>
                      <a:pt x="16" y="17"/>
                    </a:lnTo>
                    <a:lnTo>
                      <a:pt x="17" y="53"/>
                    </a:lnTo>
                    <a:lnTo>
                      <a:pt x="12" y="95"/>
                    </a:lnTo>
                    <a:lnTo>
                      <a:pt x="0" y="124"/>
                    </a:lnTo>
                    <a:lnTo>
                      <a:pt x="0" y="99"/>
                    </a:lnTo>
                    <a:lnTo>
                      <a:pt x="2" y="56"/>
                    </a:lnTo>
                    <a:lnTo>
                      <a:pt x="5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3" name="Freeform 25"/>
              <p:cNvSpPr>
                <a:spLocks/>
              </p:cNvSpPr>
              <p:nvPr/>
            </p:nvSpPr>
            <p:spPr bwMode="auto">
              <a:xfrm>
                <a:off x="1011" y="408"/>
                <a:ext cx="8" cy="54"/>
              </a:xfrm>
              <a:custGeom>
                <a:avLst/>
                <a:gdLst>
                  <a:gd name="T0" fmla="*/ 0 w 17"/>
                  <a:gd name="T1" fmla="*/ 0 h 108"/>
                  <a:gd name="T2" fmla="*/ 0 w 17"/>
                  <a:gd name="T3" fmla="*/ 1 h 108"/>
                  <a:gd name="T4" fmla="*/ 0 w 17"/>
                  <a:gd name="T5" fmla="*/ 1 h 108"/>
                  <a:gd name="T6" fmla="*/ 0 w 17"/>
                  <a:gd name="T7" fmla="*/ 1 h 108"/>
                  <a:gd name="T8" fmla="*/ 0 w 17"/>
                  <a:gd name="T9" fmla="*/ 1 h 108"/>
                  <a:gd name="T10" fmla="*/ 0 w 17"/>
                  <a:gd name="T11" fmla="*/ 1 h 108"/>
                  <a:gd name="T12" fmla="*/ 0 w 17"/>
                  <a:gd name="T13" fmla="*/ 1 h 108"/>
                  <a:gd name="T14" fmla="*/ 0 w 17"/>
                  <a:gd name="T15" fmla="*/ 1 h 108"/>
                  <a:gd name="T16" fmla="*/ 0 w 17"/>
                  <a:gd name="T17" fmla="*/ 0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08"/>
                  <a:gd name="T29" fmla="*/ 17 w 17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08">
                    <a:moveTo>
                      <a:pt x="3" y="0"/>
                    </a:moveTo>
                    <a:lnTo>
                      <a:pt x="11" y="13"/>
                    </a:lnTo>
                    <a:lnTo>
                      <a:pt x="17" y="44"/>
                    </a:lnTo>
                    <a:lnTo>
                      <a:pt x="17" y="81"/>
                    </a:lnTo>
                    <a:lnTo>
                      <a:pt x="8" y="108"/>
                    </a:lnTo>
                    <a:lnTo>
                      <a:pt x="6" y="82"/>
                    </a:lnTo>
                    <a:lnTo>
                      <a:pt x="3" y="47"/>
                    </a:lnTo>
                    <a:lnTo>
                      <a:pt x="0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4" name="Freeform 26"/>
              <p:cNvSpPr>
                <a:spLocks/>
              </p:cNvSpPr>
              <p:nvPr/>
            </p:nvSpPr>
            <p:spPr bwMode="auto">
              <a:xfrm>
                <a:off x="991" y="419"/>
                <a:ext cx="4" cy="45"/>
              </a:xfrm>
              <a:custGeom>
                <a:avLst/>
                <a:gdLst>
                  <a:gd name="T0" fmla="*/ 0 w 9"/>
                  <a:gd name="T1" fmla="*/ 0 h 90"/>
                  <a:gd name="T2" fmla="*/ 0 w 9"/>
                  <a:gd name="T3" fmla="*/ 1 h 90"/>
                  <a:gd name="T4" fmla="*/ 0 w 9"/>
                  <a:gd name="T5" fmla="*/ 1 h 90"/>
                  <a:gd name="T6" fmla="*/ 0 w 9"/>
                  <a:gd name="T7" fmla="*/ 1 h 90"/>
                  <a:gd name="T8" fmla="*/ 0 w 9"/>
                  <a:gd name="T9" fmla="*/ 1 h 90"/>
                  <a:gd name="T10" fmla="*/ 0 w 9"/>
                  <a:gd name="T11" fmla="*/ 1 h 90"/>
                  <a:gd name="T12" fmla="*/ 0 w 9"/>
                  <a:gd name="T13" fmla="*/ 1 h 90"/>
                  <a:gd name="T14" fmla="*/ 0 w 9"/>
                  <a:gd name="T15" fmla="*/ 1 h 90"/>
                  <a:gd name="T16" fmla="*/ 0 w 9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90"/>
                  <a:gd name="T29" fmla="*/ 9 w 9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90">
                    <a:moveTo>
                      <a:pt x="3" y="0"/>
                    </a:moveTo>
                    <a:lnTo>
                      <a:pt x="7" y="13"/>
                    </a:lnTo>
                    <a:lnTo>
                      <a:pt x="9" y="42"/>
                    </a:lnTo>
                    <a:lnTo>
                      <a:pt x="7" y="73"/>
                    </a:lnTo>
                    <a:lnTo>
                      <a:pt x="1" y="90"/>
                    </a:lnTo>
                    <a:lnTo>
                      <a:pt x="1" y="70"/>
                    </a:lnTo>
                    <a:lnTo>
                      <a:pt x="0" y="42"/>
                    </a:lnTo>
                    <a:lnTo>
                      <a:pt x="0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5" name="Freeform 27"/>
              <p:cNvSpPr>
                <a:spLocks/>
              </p:cNvSpPr>
              <p:nvPr/>
            </p:nvSpPr>
            <p:spPr bwMode="auto">
              <a:xfrm>
                <a:off x="975" y="436"/>
                <a:ext cx="9" cy="28"/>
              </a:xfrm>
              <a:custGeom>
                <a:avLst/>
                <a:gdLst>
                  <a:gd name="T0" fmla="*/ 1 w 18"/>
                  <a:gd name="T1" fmla="*/ 0 h 55"/>
                  <a:gd name="T2" fmla="*/ 1 w 18"/>
                  <a:gd name="T3" fmla="*/ 1 h 55"/>
                  <a:gd name="T4" fmla="*/ 1 w 18"/>
                  <a:gd name="T5" fmla="*/ 1 h 55"/>
                  <a:gd name="T6" fmla="*/ 1 w 18"/>
                  <a:gd name="T7" fmla="*/ 1 h 55"/>
                  <a:gd name="T8" fmla="*/ 1 w 18"/>
                  <a:gd name="T9" fmla="*/ 1 h 55"/>
                  <a:gd name="T10" fmla="*/ 1 w 18"/>
                  <a:gd name="T11" fmla="*/ 1 h 55"/>
                  <a:gd name="T12" fmla="*/ 1 w 18"/>
                  <a:gd name="T13" fmla="*/ 1 h 55"/>
                  <a:gd name="T14" fmla="*/ 0 w 18"/>
                  <a:gd name="T15" fmla="*/ 1 h 55"/>
                  <a:gd name="T16" fmla="*/ 1 w 18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5"/>
                  <a:gd name="T29" fmla="*/ 18 w 18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5">
                    <a:moveTo>
                      <a:pt x="3" y="0"/>
                    </a:moveTo>
                    <a:lnTo>
                      <a:pt x="9" y="6"/>
                    </a:lnTo>
                    <a:lnTo>
                      <a:pt x="15" y="23"/>
                    </a:lnTo>
                    <a:lnTo>
                      <a:pt x="18" y="43"/>
                    </a:lnTo>
                    <a:lnTo>
                      <a:pt x="12" y="55"/>
                    </a:lnTo>
                    <a:lnTo>
                      <a:pt x="12" y="40"/>
                    </a:lnTo>
                    <a:lnTo>
                      <a:pt x="6" y="22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6" name="Freeform 28"/>
              <p:cNvSpPr>
                <a:spLocks/>
              </p:cNvSpPr>
              <p:nvPr/>
            </p:nvSpPr>
            <p:spPr bwMode="auto">
              <a:xfrm>
                <a:off x="1100" y="383"/>
                <a:ext cx="9" cy="29"/>
              </a:xfrm>
              <a:custGeom>
                <a:avLst/>
                <a:gdLst>
                  <a:gd name="T0" fmla="*/ 0 w 18"/>
                  <a:gd name="T1" fmla="*/ 1 h 56"/>
                  <a:gd name="T2" fmla="*/ 0 w 18"/>
                  <a:gd name="T3" fmla="*/ 1 h 56"/>
                  <a:gd name="T4" fmla="*/ 1 w 18"/>
                  <a:gd name="T5" fmla="*/ 1 h 56"/>
                  <a:gd name="T6" fmla="*/ 1 w 18"/>
                  <a:gd name="T7" fmla="*/ 1 h 56"/>
                  <a:gd name="T8" fmla="*/ 1 w 18"/>
                  <a:gd name="T9" fmla="*/ 0 h 56"/>
                  <a:gd name="T10" fmla="*/ 1 w 18"/>
                  <a:gd name="T11" fmla="*/ 1 h 56"/>
                  <a:gd name="T12" fmla="*/ 1 w 18"/>
                  <a:gd name="T13" fmla="*/ 1 h 56"/>
                  <a:gd name="T14" fmla="*/ 1 w 18"/>
                  <a:gd name="T15" fmla="*/ 1 h 56"/>
                  <a:gd name="T16" fmla="*/ 0 w 18"/>
                  <a:gd name="T17" fmla="*/ 1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6"/>
                  <a:gd name="T29" fmla="*/ 18 w 18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6">
                    <a:moveTo>
                      <a:pt x="0" y="56"/>
                    </a:moveTo>
                    <a:lnTo>
                      <a:pt x="0" y="44"/>
                    </a:lnTo>
                    <a:lnTo>
                      <a:pt x="1" y="23"/>
                    </a:lnTo>
                    <a:lnTo>
                      <a:pt x="6" y="6"/>
                    </a:lnTo>
                    <a:lnTo>
                      <a:pt x="14" y="0"/>
                    </a:lnTo>
                    <a:lnTo>
                      <a:pt x="18" y="9"/>
                    </a:lnTo>
                    <a:lnTo>
                      <a:pt x="14" y="26"/>
                    </a:lnTo>
                    <a:lnTo>
                      <a:pt x="6" y="4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7" name="Freeform 29"/>
              <p:cNvSpPr>
                <a:spLocks/>
              </p:cNvSpPr>
              <p:nvPr/>
            </p:nvSpPr>
            <p:spPr bwMode="auto">
              <a:xfrm>
                <a:off x="1098" y="407"/>
                <a:ext cx="26" cy="6"/>
              </a:xfrm>
              <a:custGeom>
                <a:avLst/>
                <a:gdLst>
                  <a:gd name="T0" fmla="*/ 0 w 52"/>
                  <a:gd name="T1" fmla="*/ 1 h 12"/>
                  <a:gd name="T2" fmla="*/ 1 w 52"/>
                  <a:gd name="T3" fmla="*/ 1 h 12"/>
                  <a:gd name="T4" fmla="*/ 1 w 52"/>
                  <a:gd name="T5" fmla="*/ 1 h 12"/>
                  <a:gd name="T6" fmla="*/ 1 w 52"/>
                  <a:gd name="T7" fmla="*/ 1 h 12"/>
                  <a:gd name="T8" fmla="*/ 1 w 52"/>
                  <a:gd name="T9" fmla="*/ 1 h 12"/>
                  <a:gd name="T10" fmla="*/ 1 w 52"/>
                  <a:gd name="T11" fmla="*/ 1 h 12"/>
                  <a:gd name="T12" fmla="*/ 1 w 52"/>
                  <a:gd name="T13" fmla="*/ 1 h 12"/>
                  <a:gd name="T14" fmla="*/ 1 w 52"/>
                  <a:gd name="T15" fmla="*/ 1 h 12"/>
                  <a:gd name="T16" fmla="*/ 1 w 52"/>
                  <a:gd name="T17" fmla="*/ 1 h 12"/>
                  <a:gd name="T18" fmla="*/ 1 w 52"/>
                  <a:gd name="T19" fmla="*/ 1 h 12"/>
                  <a:gd name="T20" fmla="*/ 1 w 52"/>
                  <a:gd name="T21" fmla="*/ 0 h 12"/>
                  <a:gd name="T22" fmla="*/ 1 w 52"/>
                  <a:gd name="T23" fmla="*/ 0 h 12"/>
                  <a:gd name="T24" fmla="*/ 1 w 52"/>
                  <a:gd name="T25" fmla="*/ 1 h 12"/>
                  <a:gd name="T26" fmla="*/ 1 w 52"/>
                  <a:gd name="T27" fmla="*/ 1 h 12"/>
                  <a:gd name="T28" fmla="*/ 1 w 52"/>
                  <a:gd name="T29" fmla="*/ 1 h 12"/>
                  <a:gd name="T30" fmla="*/ 1 w 52"/>
                  <a:gd name="T31" fmla="*/ 1 h 12"/>
                  <a:gd name="T32" fmla="*/ 0 w 52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2"/>
                  <a:gd name="T53" fmla="*/ 52 w 52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2">
                    <a:moveTo>
                      <a:pt x="0" y="11"/>
                    </a:moveTo>
                    <a:lnTo>
                      <a:pt x="3" y="11"/>
                    </a:lnTo>
                    <a:lnTo>
                      <a:pt x="9" y="11"/>
                    </a:lnTo>
                    <a:lnTo>
                      <a:pt x="18" y="11"/>
                    </a:lnTo>
                    <a:lnTo>
                      <a:pt x="27" y="12"/>
                    </a:lnTo>
                    <a:lnTo>
                      <a:pt x="36" y="12"/>
                    </a:lnTo>
                    <a:lnTo>
                      <a:pt x="44" y="11"/>
                    </a:lnTo>
                    <a:lnTo>
                      <a:pt x="49" y="8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30" y="2"/>
                    </a:lnTo>
                    <a:lnTo>
                      <a:pt x="21" y="5"/>
                    </a:lnTo>
                    <a:lnTo>
                      <a:pt x="12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8" name="Freeform 30"/>
              <p:cNvSpPr>
                <a:spLocks/>
              </p:cNvSpPr>
              <p:nvPr/>
            </p:nvSpPr>
            <p:spPr bwMode="auto">
              <a:xfrm>
                <a:off x="1105" y="386"/>
                <a:ext cx="22" cy="16"/>
              </a:xfrm>
              <a:custGeom>
                <a:avLst/>
                <a:gdLst>
                  <a:gd name="T0" fmla="*/ 0 w 42"/>
                  <a:gd name="T1" fmla="*/ 1 h 32"/>
                  <a:gd name="T2" fmla="*/ 1 w 42"/>
                  <a:gd name="T3" fmla="*/ 1 h 32"/>
                  <a:gd name="T4" fmla="*/ 1 w 42"/>
                  <a:gd name="T5" fmla="*/ 1 h 32"/>
                  <a:gd name="T6" fmla="*/ 1 w 42"/>
                  <a:gd name="T7" fmla="*/ 1 h 32"/>
                  <a:gd name="T8" fmla="*/ 1 w 42"/>
                  <a:gd name="T9" fmla="*/ 1 h 32"/>
                  <a:gd name="T10" fmla="*/ 1 w 42"/>
                  <a:gd name="T11" fmla="*/ 1 h 32"/>
                  <a:gd name="T12" fmla="*/ 1 w 42"/>
                  <a:gd name="T13" fmla="*/ 1 h 32"/>
                  <a:gd name="T14" fmla="*/ 1 w 42"/>
                  <a:gd name="T15" fmla="*/ 1 h 32"/>
                  <a:gd name="T16" fmla="*/ 1 w 42"/>
                  <a:gd name="T17" fmla="*/ 0 h 32"/>
                  <a:gd name="T18" fmla="*/ 1 w 42"/>
                  <a:gd name="T19" fmla="*/ 0 h 32"/>
                  <a:gd name="T20" fmla="*/ 1 w 42"/>
                  <a:gd name="T21" fmla="*/ 1 h 32"/>
                  <a:gd name="T22" fmla="*/ 1 w 42"/>
                  <a:gd name="T23" fmla="*/ 1 h 32"/>
                  <a:gd name="T24" fmla="*/ 0 w 42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32"/>
                  <a:gd name="T41" fmla="*/ 42 w 42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32">
                    <a:moveTo>
                      <a:pt x="0" y="32"/>
                    </a:moveTo>
                    <a:lnTo>
                      <a:pt x="3" y="30"/>
                    </a:lnTo>
                    <a:lnTo>
                      <a:pt x="9" y="27"/>
                    </a:lnTo>
                    <a:lnTo>
                      <a:pt x="16" y="23"/>
                    </a:lnTo>
                    <a:lnTo>
                      <a:pt x="24" y="18"/>
                    </a:lnTo>
                    <a:lnTo>
                      <a:pt x="32" y="14"/>
                    </a:lnTo>
                    <a:lnTo>
                      <a:pt x="39" y="9"/>
                    </a:lnTo>
                    <a:lnTo>
                      <a:pt x="42" y="4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22" y="9"/>
                    </a:lnTo>
                    <a:lnTo>
                      <a:pt x="9" y="2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9" name="Freeform 31"/>
              <p:cNvSpPr>
                <a:spLocks/>
              </p:cNvSpPr>
              <p:nvPr/>
            </p:nvSpPr>
            <p:spPr bwMode="auto">
              <a:xfrm>
                <a:off x="980" y="461"/>
                <a:ext cx="8" cy="34"/>
              </a:xfrm>
              <a:custGeom>
                <a:avLst/>
                <a:gdLst>
                  <a:gd name="T0" fmla="*/ 1 w 16"/>
                  <a:gd name="T1" fmla="*/ 0 h 69"/>
                  <a:gd name="T2" fmla="*/ 1 w 16"/>
                  <a:gd name="T3" fmla="*/ 0 h 69"/>
                  <a:gd name="T4" fmla="*/ 1 w 16"/>
                  <a:gd name="T5" fmla="*/ 0 h 69"/>
                  <a:gd name="T6" fmla="*/ 1 w 16"/>
                  <a:gd name="T7" fmla="*/ 0 h 69"/>
                  <a:gd name="T8" fmla="*/ 1 w 16"/>
                  <a:gd name="T9" fmla="*/ 0 h 69"/>
                  <a:gd name="T10" fmla="*/ 1 w 16"/>
                  <a:gd name="T11" fmla="*/ 0 h 69"/>
                  <a:gd name="T12" fmla="*/ 0 w 16"/>
                  <a:gd name="T13" fmla="*/ 0 h 69"/>
                  <a:gd name="T14" fmla="*/ 1 w 16"/>
                  <a:gd name="T15" fmla="*/ 0 h 69"/>
                  <a:gd name="T16" fmla="*/ 1 w 16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69"/>
                  <a:gd name="T29" fmla="*/ 16 w 16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69">
                    <a:moveTo>
                      <a:pt x="2" y="0"/>
                    </a:moveTo>
                    <a:lnTo>
                      <a:pt x="11" y="17"/>
                    </a:lnTo>
                    <a:lnTo>
                      <a:pt x="16" y="38"/>
                    </a:lnTo>
                    <a:lnTo>
                      <a:pt x="14" y="58"/>
                    </a:lnTo>
                    <a:lnTo>
                      <a:pt x="8" y="69"/>
                    </a:lnTo>
                    <a:lnTo>
                      <a:pt x="2" y="63"/>
                    </a:lnTo>
                    <a:lnTo>
                      <a:pt x="0" y="43"/>
                    </a:lnTo>
                    <a:lnTo>
                      <a:pt x="2" y="2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Freeform 32"/>
              <p:cNvSpPr>
                <a:spLocks/>
              </p:cNvSpPr>
              <p:nvPr/>
            </p:nvSpPr>
            <p:spPr bwMode="auto">
              <a:xfrm>
                <a:off x="955" y="456"/>
                <a:ext cx="11" cy="33"/>
              </a:xfrm>
              <a:custGeom>
                <a:avLst/>
                <a:gdLst>
                  <a:gd name="T0" fmla="*/ 0 w 23"/>
                  <a:gd name="T1" fmla="*/ 0 h 66"/>
                  <a:gd name="T2" fmla="*/ 0 w 23"/>
                  <a:gd name="T3" fmla="*/ 1 h 66"/>
                  <a:gd name="T4" fmla="*/ 0 w 23"/>
                  <a:gd name="T5" fmla="*/ 1 h 66"/>
                  <a:gd name="T6" fmla="*/ 0 w 23"/>
                  <a:gd name="T7" fmla="*/ 1 h 66"/>
                  <a:gd name="T8" fmla="*/ 0 w 23"/>
                  <a:gd name="T9" fmla="*/ 1 h 66"/>
                  <a:gd name="T10" fmla="*/ 0 w 23"/>
                  <a:gd name="T11" fmla="*/ 1 h 66"/>
                  <a:gd name="T12" fmla="*/ 0 w 23"/>
                  <a:gd name="T13" fmla="*/ 1 h 66"/>
                  <a:gd name="T14" fmla="*/ 0 w 23"/>
                  <a:gd name="T15" fmla="*/ 1 h 66"/>
                  <a:gd name="T16" fmla="*/ 0 w 23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66"/>
                  <a:gd name="T29" fmla="*/ 23 w 23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66">
                    <a:moveTo>
                      <a:pt x="23" y="0"/>
                    </a:moveTo>
                    <a:lnTo>
                      <a:pt x="21" y="15"/>
                    </a:lnTo>
                    <a:lnTo>
                      <a:pt x="18" y="37"/>
                    </a:lnTo>
                    <a:lnTo>
                      <a:pt x="12" y="56"/>
                    </a:lnTo>
                    <a:lnTo>
                      <a:pt x="3" y="66"/>
                    </a:lnTo>
                    <a:lnTo>
                      <a:pt x="0" y="56"/>
                    </a:lnTo>
                    <a:lnTo>
                      <a:pt x="6" y="37"/>
                    </a:lnTo>
                    <a:lnTo>
                      <a:pt x="17" y="1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1" name="Freeform 33"/>
              <p:cNvSpPr>
                <a:spLocks/>
              </p:cNvSpPr>
              <p:nvPr/>
            </p:nvSpPr>
            <p:spPr bwMode="auto">
              <a:xfrm>
                <a:off x="992" y="463"/>
                <a:ext cx="8" cy="31"/>
              </a:xfrm>
              <a:custGeom>
                <a:avLst/>
                <a:gdLst>
                  <a:gd name="T0" fmla="*/ 0 w 17"/>
                  <a:gd name="T1" fmla="*/ 0 h 62"/>
                  <a:gd name="T2" fmla="*/ 0 w 17"/>
                  <a:gd name="T3" fmla="*/ 1 h 62"/>
                  <a:gd name="T4" fmla="*/ 0 w 17"/>
                  <a:gd name="T5" fmla="*/ 1 h 62"/>
                  <a:gd name="T6" fmla="*/ 0 w 17"/>
                  <a:gd name="T7" fmla="*/ 1 h 62"/>
                  <a:gd name="T8" fmla="*/ 0 w 17"/>
                  <a:gd name="T9" fmla="*/ 1 h 62"/>
                  <a:gd name="T10" fmla="*/ 0 w 17"/>
                  <a:gd name="T11" fmla="*/ 1 h 62"/>
                  <a:gd name="T12" fmla="*/ 0 w 17"/>
                  <a:gd name="T13" fmla="*/ 1 h 62"/>
                  <a:gd name="T14" fmla="*/ 0 w 17"/>
                  <a:gd name="T15" fmla="*/ 1 h 62"/>
                  <a:gd name="T16" fmla="*/ 0 w 17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62"/>
                  <a:gd name="T29" fmla="*/ 17 w 17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62">
                    <a:moveTo>
                      <a:pt x="0" y="0"/>
                    </a:moveTo>
                    <a:lnTo>
                      <a:pt x="9" y="9"/>
                    </a:lnTo>
                    <a:lnTo>
                      <a:pt x="15" y="27"/>
                    </a:lnTo>
                    <a:lnTo>
                      <a:pt x="17" y="48"/>
                    </a:lnTo>
                    <a:lnTo>
                      <a:pt x="12" y="62"/>
                    </a:lnTo>
                    <a:lnTo>
                      <a:pt x="6" y="59"/>
                    </a:lnTo>
                    <a:lnTo>
                      <a:pt x="5" y="41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2" name="Freeform 34"/>
              <p:cNvSpPr>
                <a:spLocks/>
              </p:cNvSpPr>
              <p:nvPr/>
            </p:nvSpPr>
            <p:spPr bwMode="auto">
              <a:xfrm>
                <a:off x="1003" y="463"/>
                <a:ext cx="12" cy="33"/>
              </a:xfrm>
              <a:custGeom>
                <a:avLst/>
                <a:gdLst>
                  <a:gd name="T0" fmla="*/ 0 w 24"/>
                  <a:gd name="T1" fmla="*/ 0 h 65"/>
                  <a:gd name="T2" fmla="*/ 1 w 24"/>
                  <a:gd name="T3" fmla="*/ 1 h 65"/>
                  <a:gd name="T4" fmla="*/ 1 w 24"/>
                  <a:gd name="T5" fmla="*/ 1 h 65"/>
                  <a:gd name="T6" fmla="*/ 1 w 24"/>
                  <a:gd name="T7" fmla="*/ 1 h 65"/>
                  <a:gd name="T8" fmla="*/ 1 w 24"/>
                  <a:gd name="T9" fmla="*/ 1 h 65"/>
                  <a:gd name="T10" fmla="*/ 1 w 24"/>
                  <a:gd name="T11" fmla="*/ 1 h 65"/>
                  <a:gd name="T12" fmla="*/ 1 w 24"/>
                  <a:gd name="T13" fmla="*/ 1 h 65"/>
                  <a:gd name="T14" fmla="*/ 1 w 24"/>
                  <a:gd name="T15" fmla="*/ 1 h 65"/>
                  <a:gd name="T16" fmla="*/ 0 w 2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65"/>
                  <a:gd name="T29" fmla="*/ 24 w 2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65">
                    <a:moveTo>
                      <a:pt x="0" y="0"/>
                    </a:moveTo>
                    <a:lnTo>
                      <a:pt x="12" y="10"/>
                    </a:lnTo>
                    <a:lnTo>
                      <a:pt x="20" y="32"/>
                    </a:lnTo>
                    <a:lnTo>
                      <a:pt x="24" y="53"/>
                    </a:lnTo>
                    <a:lnTo>
                      <a:pt x="21" y="65"/>
                    </a:lnTo>
                    <a:lnTo>
                      <a:pt x="15" y="61"/>
                    </a:lnTo>
                    <a:lnTo>
                      <a:pt x="11" y="44"/>
                    </a:lnTo>
                    <a:lnTo>
                      <a:pt x="6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3" name="Freeform 35"/>
              <p:cNvSpPr>
                <a:spLocks/>
              </p:cNvSpPr>
              <p:nvPr/>
            </p:nvSpPr>
            <p:spPr bwMode="auto">
              <a:xfrm>
                <a:off x="1013" y="461"/>
                <a:ext cx="15" cy="31"/>
              </a:xfrm>
              <a:custGeom>
                <a:avLst/>
                <a:gdLst>
                  <a:gd name="T0" fmla="*/ 0 w 30"/>
                  <a:gd name="T1" fmla="*/ 0 h 61"/>
                  <a:gd name="T2" fmla="*/ 1 w 30"/>
                  <a:gd name="T3" fmla="*/ 1 h 61"/>
                  <a:gd name="T4" fmla="*/ 1 w 30"/>
                  <a:gd name="T5" fmla="*/ 1 h 61"/>
                  <a:gd name="T6" fmla="*/ 1 w 30"/>
                  <a:gd name="T7" fmla="*/ 1 h 61"/>
                  <a:gd name="T8" fmla="*/ 1 w 30"/>
                  <a:gd name="T9" fmla="*/ 1 h 61"/>
                  <a:gd name="T10" fmla="*/ 1 w 30"/>
                  <a:gd name="T11" fmla="*/ 1 h 61"/>
                  <a:gd name="T12" fmla="*/ 1 w 30"/>
                  <a:gd name="T13" fmla="*/ 1 h 61"/>
                  <a:gd name="T14" fmla="*/ 1 w 30"/>
                  <a:gd name="T15" fmla="*/ 1 h 61"/>
                  <a:gd name="T16" fmla="*/ 0 w 30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61"/>
                  <a:gd name="T29" fmla="*/ 30 w 30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61">
                    <a:moveTo>
                      <a:pt x="0" y="0"/>
                    </a:moveTo>
                    <a:lnTo>
                      <a:pt x="14" y="12"/>
                    </a:lnTo>
                    <a:lnTo>
                      <a:pt x="24" y="32"/>
                    </a:lnTo>
                    <a:lnTo>
                      <a:pt x="30" y="51"/>
                    </a:lnTo>
                    <a:lnTo>
                      <a:pt x="27" y="61"/>
                    </a:lnTo>
                    <a:lnTo>
                      <a:pt x="20" y="56"/>
                    </a:lnTo>
                    <a:lnTo>
                      <a:pt x="14" y="3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4" name="Freeform 36"/>
              <p:cNvSpPr>
                <a:spLocks/>
              </p:cNvSpPr>
              <p:nvPr/>
            </p:nvSpPr>
            <p:spPr bwMode="auto">
              <a:xfrm>
                <a:off x="1024" y="457"/>
                <a:ext cx="23" cy="33"/>
              </a:xfrm>
              <a:custGeom>
                <a:avLst/>
                <a:gdLst>
                  <a:gd name="T0" fmla="*/ 0 w 46"/>
                  <a:gd name="T1" fmla="*/ 0 h 64"/>
                  <a:gd name="T2" fmla="*/ 1 w 46"/>
                  <a:gd name="T3" fmla="*/ 1 h 64"/>
                  <a:gd name="T4" fmla="*/ 1 w 46"/>
                  <a:gd name="T5" fmla="*/ 1 h 64"/>
                  <a:gd name="T6" fmla="*/ 1 w 46"/>
                  <a:gd name="T7" fmla="*/ 1 h 64"/>
                  <a:gd name="T8" fmla="*/ 1 w 46"/>
                  <a:gd name="T9" fmla="*/ 1 h 64"/>
                  <a:gd name="T10" fmla="*/ 1 w 46"/>
                  <a:gd name="T11" fmla="*/ 1 h 64"/>
                  <a:gd name="T12" fmla="*/ 1 w 46"/>
                  <a:gd name="T13" fmla="*/ 1 h 64"/>
                  <a:gd name="T14" fmla="*/ 1 w 46"/>
                  <a:gd name="T15" fmla="*/ 1 h 64"/>
                  <a:gd name="T16" fmla="*/ 1 w 46"/>
                  <a:gd name="T17" fmla="*/ 1 h 64"/>
                  <a:gd name="T18" fmla="*/ 1 w 46"/>
                  <a:gd name="T19" fmla="*/ 1 h 64"/>
                  <a:gd name="T20" fmla="*/ 1 w 46"/>
                  <a:gd name="T21" fmla="*/ 1 h 64"/>
                  <a:gd name="T22" fmla="*/ 1 w 46"/>
                  <a:gd name="T23" fmla="*/ 1 h 64"/>
                  <a:gd name="T24" fmla="*/ 0 w 46"/>
                  <a:gd name="T25" fmla="*/ 0 h 6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64"/>
                  <a:gd name="T41" fmla="*/ 46 w 46"/>
                  <a:gd name="T42" fmla="*/ 64 h 6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64">
                    <a:moveTo>
                      <a:pt x="0" y="0"/>
                    </a:moveTo>
                    <a:lnTo>
                      <a:pt x="7" y="6"/>
                    </a:lnTo>
                    <a:lnTo>
                      <a:pt x="15" y="15"/>
                    </a:lnTo>
                    <a:lnTo>
                      <a:pt x="24" y="24"/>
                    </a:lnTo>
                    <a:lnTo>
                      <a:pt x="33" y="34"/>
                    </a:lnTo>
                    <a:lnTo>
                      <a:pt x="39" y="44"/>
                    </a:lnTo>
                    <a:lnTo>
                      <a:pt x="44" y="53"/>
                    </a:lnTo>
                    <a:lnTo>
                      <a:pt x="46" y="59"/>
                    </a:lnTo>
                    <a:lnTo>
                      <a:pt x="43" y="64"/>
                    </a:lnTo>
                    <a:lnTo>
                      <a:pt x="32" y="59"/>
                    </a:lnTo>
                    <a:lnTo>
                      <a:pt x="20" y="40"/>
                    </a:lnTo>
                    <a:lnTo>
                      <a:pt x="9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5" name="Freeform 37"/>
              <p:cNvSpPr>
                <a:spLocks/>
              </p:cNvSpPr>
              <p:nvPr/>
            </p:nvSpPr>
            <p:spPr bwMode="auto">
              <a:xfrm>
                <a:off x="1038" y="451"/>
                <a:ext cx="30" cy="31"/>
              </a:xfrm>
              <a:custGeom>
                <a:avLst/>
                <a:gdLst>
                  <a:gd name="T0" fmla="*/ 0 w 60"/>
                  <a:gd name="T1" fmla="*/ 0 h 61"/>
                  <a:gd name="T2" fmla="*/ 1 w 60"/>
                  <a:gd name="T3" fmla="*/ 1 h 61"/>
                  <a:gd name="T4" fmla="*/ 1 w 60"/>
                  <a:gd name="T5" fmla="*/ 1 h 61"/>
                  <a:gd name="T6" fmla="*/ 1 w 60"/>
                  <a:gd name="T7" fmla="*/ 1 h 61"/>
                  <a:gd name="T8" fmla="*/ 1 w 60"/>
                  <a:gd name="T9" fmla="*/ 1 h 61"/>
                  <a:gd name="T10" fmla="*/ 1 w 60"/>
                  <a:gd name="T11" fmla="*/ 1 h 61"/>
                  <a:gd name="T12" fmla="*/ 1 w 60"/>
                  <a:gd name="T13" fmla="*/ 1 h 61"/>
                  <a:gd name="T14" fmla="*/ 1 w 60"/>
                  <a:gd name="T15" fmla="*/ 1 h 61"/>
                  <a:gd name="T16" fmla="*/ 1 w 60"/>
                  <a:gd name="T17" fmla="*/ 1 h 61"/>
                  <a:gd name="T18" fmla="*/ 1 w 60"/>
                  <a:gd name="T19" fmla="*/ 1 h 61"/>
                  <a:gd name="T20" fmla="*/ 1 w 60"/>
                  <a:gd name="T21" fmla="*/ 1 h 61"/>
                  <a:gd name="T22" fmla="*/ 1 w 60"/>
                  <a:gd name="T23" fmla="*/ 1 h 61"/>
                  <a:gd name="T24" fmla="*/ 1 w 60"/>
                  <a:gd name="T25" fmla="*/ 1 h 61"/>
                  <a:gd name="T26" fmla="*/ 1 w 60"/>
                  <a:gd name="T27" fmla="*/ 1 h 61"/>
                  <a:gd name="T28" fmla="*/ 1 w 60"/>
                  <a:gd name="T29" fmla="*/ 1 h 61"/>
                  <a:gd name="T30" fmla="*/ 1 w 60"/>
                  <a:gd name="T31" fmla="*/ 1 h 61"/>
                  <a:gd name="T32" fmla="*/ 0 w 60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1"/>
                  <a:gd name="T53" fmla="*/ 60 w 60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1">
                    <a:moveTo>
                      <a:pt x="0" y="0"/>
                    </a:moveTo>
                    <a:lnTo>
                      <a:pt x="8" y="4"/>
                    </a:lnTo>
                    <a:lnTo>
                      <a:pt x="17" y="12"/>
                    </a:lnTo>
                    <a:lnTo>
                      <a:pt x="28" y="23"/>
                    </a:lnTo>
                    <a:lnTo>
                      <a:pt x="40" y="32"/>
                    </a:lnTo>
                    <a:lnTo>
                      <a:pt x="49" y="42"/>
                    </a:lnTo>
                    <a:lnTo>
                      <a:pt x="57" y="50"/>
                    </a:lnTo>
                    <a:lnTo>
                      <a:pt x="60" y="58"/>
                    </a:lnTo>
                    <a:lnTo>
                      <a:pt x="58" y="61"/>
                    </a:lnTo>
                    <a:lnTo>
                      <a:pt x="52" y="61"/>
                    </a:lnTo>
                    <a:lnTo>
                      <a:pt x="45" y="55"/>
                    </a:lnTo>
                    <a:lnTo>
                      <a:pt x="35" y="46"/>
                    </a:lnTo>
                    <a:lnTo>
                      <a:pt x="26" y="35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6" name="Freeform 38"/>
              <p:cNvSpPr>
                <a:spLocks/>
              </p:cNvSpPr>
              <p:nvPr/>
            </p:nvSpPr>
            <p:spPr bwMode="auto">
              <a:xfrm>
                <a:off x="1054" y="444"/>
                <a:ext cx="34" cy="33"/>
              </a:xfrm>
              <a:custGeom>
                <a:avLst/>
                <a:gdLst>
                  <a:gd name="T0" fmla="*/ 0 w 67"/>
                  <a:gd name="T1" fmla="*/ 0 h 64"/>
                  <a:gd name="T2" fmla="*/ 1 w 67"/>
                  <a:gd name="T3" fmla="*/ 1 h 64"/>
                  <a:gd name="T4" fmla="*/ 1 w 67"/>
                  <a:gd name="T5" fmla="*/ 1 h 64"/>
                  <a:gd name="T6" fmla="*/ 1 w 67"/>
                  <a:gd name="T7" fmla="*/ 1 h 64"/>
                  <a:gd name="T8" fmla="*/ 1 w 67"/>
                  <a:gd name="T9" fmla="*/ 1 h 64"/>
                  <a:gd name="T10" fmla="*/ 1 w 67"/>
                  <a:gd name="T11" fmla="*/ 1 h 64"/>
                  <a:gd name="T12" fmla="*/ 1 w 67"/>
                  <a:gd name="T13" fmla="*/ 1 h 64"/>
                  <a:gd name="T14" fmla="*/ 1 w 67"/>
                  <a:gd name="T15" fmla="*/ 1 h 64"/>
                  <a:gd name="T16" fmla="*/ 1 w 67"/>
                  <a:gd name="T17" fmla="*/ 1 h 64"/>
                  <a:gd name="T18" fmla="*/ 1 w 67"/>
                  <a:gd name="T19" fmla="*/ 1 h 64"/>
                  <a:gd name="T20" fmla="*/ 1 w 67"/>
                  <a:gd name="T21" fmla="*/ 1 h 64"/>
                  <a:gd name="T22" fmla="*/ 1 w 67"/>
                  <a:gd name="T23" fmla="*/ 1 h 64"/>
                  <a:gd name="T24" fmla="*/ 1 w 67"/>
                  <a:gd name="T25" fmla="*/ 1 h 64"/>
                  <a:gd name="T26" fmla="*/ 1 w 67"/>
                  <a:gd name="T27" fmla="*/ 1 h 64"/>
                  <a:gd name="T28" fmla="*/ 1 w 67"/>
                  <a:gd name="T29" fmla="*/ 1 h 64"/>
                  <a:gd name="T30" fmla="*/ 1 w 67"/>
                  <a:gd name="T31" fmla="*/ 1 h 64"/>
                  <a:gd name="T32" fmla="*/ 0 w 67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4"/>
                  <a:gd name="T53" fmla="*/ 67 w 67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4">
                    <a:moveTo>
                      <a:pt x="0" y="0"/>
                    </a:moveTo>
                    <a:lnTo>
                      <a:pt x="8" y="5"/>
                    </a:lnTo>
                    <a:lnTo>
                      <a:pt x="19" y="11"/>
                    </a:lnTo>
                    <a:lnTo>
                      <a:pt x="31" y="20"/>
                    </a:lnTo>
                    <a:lnTo>
                      <a:pt x="43" y="30"/>
                    </a:lnTo>
                    <a:lnTo>
                      <a:pt x="55" y="41"/>
                    </a:lnTo>
                    <a:lnTo>
                      <a:pt x="63" y="50"/>
                    </a:lnTo>
                    <a:lnTo>
                      <a:pt x="67" y="58"/>
                    </a:lnTo>
                    <a:lnTo>
                      <a:pt x="66" y="64"/>
                    </a:lnTo>
                    <a:lnTo>
                      <a:pt x="60" y="64"/>
                    </a:lnTo>
                    <a:lnTo>
                      <a:pt x="52" y="60"/>
                    </a:lnTo>
                    <a:lnTo>
                      <a:pt x="43" y="50"/>
                    </a:lnTo>
                    <a:lnTo>
                      <a:pt x="34" y="38"/>
                    </a:lnTo>
                    <a:lnTo>
                      <a:pt x="23" y="26"/>
                    </a:lnTo>
                    <a:lnTo>
                      <a:pt x="14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7" name="Freeform 39"/>
              <p:cNvSpPr>
                <a:spLocks/>
              </p:cNvSpPr>
              <p:nvPr/>
            </p:nvSpPr>
            <p:spPr bwMode="auto">
              <a:xfrm>
                <a:off x="1066" y="437"/>
                <a:ext cx="38" cy="29"/>
              </a:xfrm>
              <a:custGeom>
                <a:avLst/>
                <a:gdLst>
                  <a:gd name="T0" fmla="*/ 0 w 77"/>
                  <a:gd name="T1" fmla="*/ 0 h 58"/>
                  <a:gd name="T2" fmla="*/ 0 w 77"/>
                  <a:gd name="T3" fmla="*/ 1 h 58"/>
                  <a:gd name="T4" fmla="*/ 0 w 77"/>
                  <a:gd name="T5" fmla="*/ 1 h 58"/>
                  <a:gd name="T6" fmla="*/ 0 w 77"/>
                  <a:gd name="T7" fmla="*/ 1 h 58"/>
                  <a:gd name="T8" fmla="*/ 0 w 77"/>
                  <a:gd name="T9" fmla="*/ 1 h 58"/>
                  <a:gd name="T10" fmla="*/ 0 w 77"/>
                  <a:gd name="T11" fmla="*/ 1 h 58"/>
                  <a:gd name="T12" fmla="*/ 0 w 77"/>
                  <a:gd name="T13" fmla="*/ 1 h 58"/>
                  <a:gd name="T14" fmla="*/ 0 w 77"/>
                  <a:gd name="T15" fmla="*/ 1 h 58"/>
                  <a:gd name="T16" fmla="*/ 0 w 77"/>
                  <a:gd name="T17" fmla="*/ 1 h 58"/>
                  <a:gd name="T18" fmla="*/ 0 w 77"/>
                  <a:gd name="T19" fmla="*/ 1 h 58"/>
                  <a:gd name="T20" fmla="*/ 0 w 77"/>
                  <a:gd name="T21" fmla="*/ 1 h 58"/>
                  <a:gd name="T22" fmla="*/ 0 w 77"/>
                  <a:gd name="T23" fmla="*/ 1 h 58"/>
                  <a:gd name="T24" fmla="*/ 0 w 77"/>
                  <a:gd name="T25" fmla="*/ 1 h 58"/>
                  <a:gd name="T26" fmla="*/ 0 w 77"/>
                  <a:gd name="T27" fmla="*/ 1 h 58"/>
                  <a:gd name="T28" fmla="*/ 0 w 77"/>
                  <a:gd name="T29" fmla="*/ 1 h 58"/>
                  <a:gd name="T30" fmla="*/ 0 w 77"/>
                  <a:gd name="T31" fmla="*/ 1 h 58"/>
                  <a:gd name="T32" fmla="*/ 0 w 77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58"/>
                  <a:gd name="T53" fmla="*/ 77 w 77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58">
                    <a:moveTo>
                      <a:pt x="0" y="0"/>
                    </a:moveTo>
                    <a:lnTo>
                      <a:pt x="9" y="3"/>
                    </a:lnTo>
                    <a:lnTo>
                      <a:pt x="22" y="7"/>
                    </a:lnTo>
                    <a:lnTo>
                      <a:pt x="34" y="13"/>
                    </a:lnTo>
                    <a:lnTo>
                      <a:pt x="46" y="20"/>
                    </a:lnTo>
                    <a:lnTo>
                      <a:pt x="58" y="29"/>
                    </a:lnTo>
                    <a:lnTo>
                      <a:pt x="67" y="36"/>
                    </a:lnTo>
                    <a:lnTo>
                      <a:pt x="73" y="47"/>
                    </a:lnTo>
                    <a:lnTo>
                      <a:pt x="77" y="56"/>
                    </a:lnTo>
                    <a:lnTo>
                      <a:pt x="73" y="58"/>
                    </a:lnTo>
                    <a:lnTo>
                      <a:pt x="67" y="55"/>
                    </a:lnTo>
                    <a:lnTo>
                      <a:pt x="55" y="47"/>
                    </a:lnTo>
                    <a:lnTo>
                      <a:pt x="43" y="36"/>
                    </a:lnTo>
                    <a:lnTo>
                      <a:pt x="29" y="26"/>
                    </a:lnTo>
                    <a:lnTo>
                      <a:pt x="17" y="15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8" name="Freeform 40"/>
              <p:cNvSpPr>
                <a:spLocks/>
              </p:cNvSpPr>
              <p:nvPr/>
            </p:nvSpPr>
            <p:spPr bwMode="auto">
              <a:xfrm>
                <a:off x="1075" y="431"/>
                <a:ext cx="40" cy="14"/>
              </a:xfrm>
              <a:custGeom>
                <a:avLst/>
                <a:gdLst>
                  <a:gd name="T0" fmla="*/ 1 w 80"/>
                  <a:gd name="T1" fmla="*/ 1 h 27"/>
                  <a:gd name="T2" fmla="*/ 1 w 80"/>
                  <a:gd name="T3" fmla="*/ 1 h 27"/>
                  <a:gd name="T4" fmla="*/ 1 w 80"/>
                  <a:gd name="T5" fmla="*/ 1 h 27"/>
                  <a:gd name="T6" fmla="*/ 1 w 80"/>
                  <a:gd name="T7" fmla="*/ 1 h 27"/>
                  <a:gd name="T8" fmla="*/ 1 w 80"/>
                  <a:gd name="T9" fmla="*/ 1 h 27"/>
                  <a:gd name="T10" fmla="*/ 1 w 80"/>
                  <a:gd name="T11" fmla="*/ 1 h 27"/>
                  <a:gd name="T12" fmla="*/ 1 w 80"/>
                  <a:gd name="T13" fmla="*/ 1 h 27"/>
                  <a:gd name="T14" fmla="*/ 1 w 80"/>
                  <a:gd name="T15" fmla="*/ 1 h 27"/>
                  <a:gd name="T16" fmla="*/ 0 w 80"/>
                  <a:gd name="T17" fmla="*/ 1 h 27"/>
                  <a:gd name="T18" fmla="*/ 1 w 80"/>
                  <a:gd name="T19" fmla="*/ 0 h 27"/>
                  <a:gd name="T20" fmla="*/ 1 w 80"/>
                  <a:gd name="T21" fmla="*/ 0 h 27"/>
                  <a:gd name="T22" fmla="*/ 1 w 80"/>
                  <a:gd name="T23" fmla="*/ 1 h 27"/>
                  <a:gd name="T24" fmla="*/ 1 w 80"/>
                  <a:gd name="T25" fmla="*/ 1 h 27"/>
                  <a:gd name="T26" fmla="*/ 1 w 80"/>
                  <a:gd name="T27" fmla="*/ 1 h 27"/>
                  <a:gd name="T28" fmla="*/ 1 w 80"/>
                  <a:gd name="T29" fmla="*/ 1 h 27"/>
                  <a:gd name="T30" fmla="*/ 1 w 80"/>
                  <a:gd name="T31" fmla="*/ 1 h 27"/>
                  <a:gd name="T32" fmla="*/ 1 w 80"/>
                  <a:gd name="T33" fmla="*/ 1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27"/>
                  <a:gd name="T53" fmla="*/ 80 w 80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27">
                    <a:moveTo>
                      <a:pt x="80" y="26"/>
                    </a:moveTo>
                    <a:lnTo>
                      <a:pt x="77" y="27"/>
                    </a:lnTo>
                    <a:lnTo>
                      <a:pt x="68" y="26"/>
                    </a:lnTo>
                    <a:lnTo>
                      <a:pt x="58" y="23"/>
                    </a:lnTo>
                    <a:lnTo>
                      <a:pt x="45" y="18"/>
                    </a:lnTo>
                    <a:lnTo>
                      <a:pt x="32" y="14"/>
                    </a:lnTo>
                    <a:lnTo>
                      <a:pt x="19" y="9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22" y="0"/>
                    </a:lnTo>
                    <a:lnTo>
                      <a:pt x="38" y="2"/>
                    </a:lnTo>
                    <a:lnTo>
                      <a:pt x="51" y="5"/>
                    </a:lnTo>
                    <a:lnTo>
                      <a:pt x="65" y="8"/>
                    </a:lnTo>
                    <a:lnTo>
                      <a:pt x="74" y="14"/>
                    </a:lnTo>
                    <a:lnTo>
                      <a:pt x="80" y="20"/>
                    </a:ln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9" name="Freeform 41"/>
              <p:cNvSpPr>
                <a:spLocks/>
              </p:cNvSpPr>
              <p:nvPr/>
            </p:nvSpPr>
            <p:spPr bwMode="auto">
              <a:xfrm>
                <a:off x="1087" y="419"/>
                <a:ext cx="40" cy="13"/>
              </a:xfrm>
              <a:custGeom>
                <a:avLst/>
                <a:gdLst>
                  <a:gd name="T0" fmla="*/ 0 w 81"/>
                  <a:gd name="T1" fmla="*/ 1 h 26"/>
                  <a:gd name="T2" fmla="*/ 0 w 81"/>
                  <a:gd name="T3" fmla="*/ 1 h 26"/>
                  <a:gd name="T4" fmla="*/ 0 w 81"/>
                  <a:gd name="T5" fmla="*/ 1 h 26"/>
                  <a:gd name="T6" fmla="*/ 0 w 81"/>
                  <a:gd name="T7" fmla="*/ 1 h 26"/>
                  <a:gd name="T8" fmla="*/ 0 w 81"/>
                  <a:gd name="T9" fmla="*/ 1 h 26"/>
                  <a:gd name="T10" fmla="*/ 0 w 81"/>
                  <a:gd name="T11" fmla="*/ 1 h 26"/>
                  <a:gd name="T12" fmla="*/ 0 w 81"/>
                  <a:gd name="T13" fmla="*/ 1 h 26"/>
                  <a:gd name="T14" fmla="*/ 0 w 81"/>
                  <a:gd name="T15" fmla="*/ 1 h 26"/>
                  <a:gd name="T16" fmla="*/ 0 w 81"/>
                  <a:gd name="T17" fmla="*/ 1 h 26"/>
                  <a:gd name="T18" fmla="*/ 0 w 81"/>
                  <a:gd name="T19" fmla="*/ 0 h 26"/>
                  <a:gd name="T20" fmla="*/ 0 w 81"/>
                  <a:gd name="T21" fmla="*/ 0 h 26"/>
                  <a:gd name="T22" fmla="*/ 0 w 81"/>
                  <a:gd name="T23" fmla="*/ 1 h 26"/>
                  <a:gd name="T24" fmla="*/ 0 w 81"/>
                  <a:gd name="T25" fmla="*/ 1 h 26"/>
                  <a:gd name="T26" fmla="*/ 0 w 81"/>
                  <a:gd name="T27" fmla="*/ 1 h 26"/>
                  <a:gd name="T28" fmla="*/ 0 w 81"/>
                  <a:gd name="T29" fmla="*/ 1 h 26"/>
                  <a:gd name="T30" fmla="*/ 0 w 81"/>
                  <a:gd name="T31" fmla="*/ 1 h 26"/>
                  <a:gd name="T32" fmla="*/ 0 w 81"/>
                  <a:gd name="T33" fmla="*/ 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26"/>
                  <a:gd name="T53" fmla="*/ 81 w 81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26">
                    <a:moveTo>
                      <a:pt x="81" y="26"/>
                    </a:moveTo>
                    <a:lnTo>
                      <a:pt x="76" y="26"/>
                    </a:lnTo>
                    <a:lnTo>
                      <a:pt x="69" y="24"/>
                    </a:lnTo>
                    <a:lnTo>
                      <a:pt x="56" y="21"/>
                    </a:lnTo>
                    <a:lnTo>
                      <a:pt x="44" y="18"/>
                    </a:lnTo>
                    <a:lnTo>
                      <a:pt x="30" y="13"/>
                    </a:lnTo>
                    <a:lnTo>
                      <a:pt x="18" y="9"/>
                    </a:lnTo>
                    <a:lnTo>
                      <a:pt x="8" y="6"/>
                    </a:lnTo>
                    <a:lnTo>
                      <a:pt x="0" y="3"/>
                    </a:lnTo>
                    <a:lnTo>
                      <a:pt x="11" y="0"/>
                    </a:lnTo>
                    <a:lnTo>
                      <a:pt x="24" y="0"/>
                    </a:lnTo>
                    <a:lnTo>
                      <a:pt x="38" y="1"/>
                    </a:lnTo>
                    <a:lnTo>
                      <a:pt x="52" y="4"/>
                    </a:lnTo>
                    <a:lnTo>
                      <a:pt x="66" y="7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1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0" name="Freeform 42"/>
              <p:cNvSpPr>
                <a:spLocks/>
              </p:cNvSpPr>
              <p:nvPr/>
            </p:nvSpPr>
            <p:spPr bwMode="auto">
              <a:xfrm>
                <a:off x="1053" y="444"/>
                <a:ext cx="194" cy="54"/>
              </a:xfrm>
              <a:custGeom>
                <a:avLst/>
                <a:gdLst>
                  <a:gd name="T0" fmla="*/ 0 w 390"/>
                  <a:gd name="T1" fmla="*/ 1 h 107"/>
                  <a:gd name="T2" fmla="*/ 0 w 390"/>
                  <a:gd name="T3" fmla="*/ 1 h 107"/>
                  <a:gd name="T4" fmla="*/ 0 w 390"/>
                  <a:gd name="T5" fmla="*/ 1 h 107"/>
                  <a:gd name="T6" fmla="*/ 0 w 390"/>
                  <a:gd name="T7" fmla="*/ 1 h 107"/>
                  <a:gd name="T8" fmla="*/ 0 w 390"/>
                  <a:gd name="T9" fmla="*/ 1 h 107"/>
                  <a:gd name="T10" fmla="*/ 0 w 390"/>
                  <a:gd name="T11" fmla="*/ 1 h 107"/>
                  <a:gd name="T12" fmla="*/ 0 w 390"/>
                  <a:gd name="T13" fmla="*/ 1 h 107"/>
                  <a:gd name="T14" fmla="*/ 0 w 390"/>
                  <a:gd name="T15" fmla="*/ 1 h 107"/>
                  <a:gd name="T16" fmla="*/ 0 w 390"/>
                  <a:gd name="T17" fmla="*/ 1 h 107"/>
                  <a:gd name="T18" fmla="*/ 0 w 390"/>
                  <a:gd name="T19" fmla="*/ 1 h 107"/>
                  <a:gd name="T20" fmla="*/ 0 w 390"/>
                  <a:gd name="T21" fmla="*/ 1 h 107"/>
                  <a:gd name="T22" fmla="*/ 0 w 390"/>
                  <a:gd name="T23" fmla="*/ 1 h 107"/>
                  <a:gd name="T24" fmla="*/ 0 w 390"/>
                  <a:gd name="T25" fmla="*/ 1 h 107"/>
                  <a:gd name="T26" fmla="*/ 0 w 390"/>
                  <a:gd name="T27" fmla="*/ 1 h 107"/>
                  <a:gd name="T28" fmla="*/ 0 w 390"/>
                  <a:gd name="T29" fmla="*/ 1 h 107"/>
                  <a:gd name="T30" fmla="*/ 0 w 390"/>
                  <a:gd name="T31" fmla="*/ 1 h 107"/>
                  <a:gd name="T32" fmla="*/ 0 w 390"/>
                  <a:gd name="T33" fmla="*/ 1 h 107"/>
                  <a:gd name="T34" fmla="*/ 0 w 390"/>
                  <a:gd name="T35" fmla="*/ 1 h 107"/>
                  <a:gd name="T36" fmla="*/ 0 w 390"/>
                  <a:gd name="T37" fmla="*/ 1 h 107"/>
                  <a:gd name="T38" fmla="*/ 0 w 390"/>
                  <a:gd name="T39" fmla="*/ 1 h 107"/>
                  <a:gd name="T40" fmla="*/ 0 w 390"/>
                  <a:gd name="T41" fmla="*/ 1 h 107"/>
                  <a:gd name="T42" fmla="*/ 0 w 390"/>
                  <a:gd name="T43" fmla="*/ 1 h 107"/>
                  <a:gd name="T44" fmla="*/ 0 w 390"/>
                  <a:gd name="T45" fmla="*/ 1 h 107"/>
                  <a:gd name="T46" fmla="*/ 0 w 390"/>
                  <a:gd name="T47" fmla="*/ 0 h 107"/>
                  <a:gd name="T48" fmla="*/ 0 w 390"/>
                  <a:gd name="T49" fmla="*/ 0 h 107"/>
                  <a:gd name="T50" fmla="*/ 0 w 390"/>
                  <a:gd name="T51" fmla="*/ 0 h 107"/>
                  <a:gd name="T52" fmla="*/ 0 w 390"/>
                  <a:gd name="T53" fmla="*/ 1 h 107"/>
                  <a:gd name="T54" fmla="*/ 0 w 390"/>
                  <a:gd name="T55" fmla="*/ 1 h 107"/>
                  <a:gd name="T56" fmla="*/ 0 w 390"/>
                  <a:gd name="T57" fmla="*/ 1 h 107"/>
                  <a:gd name="T58" fmla="*/ 0 w 390"/>
                  <a:gd name="T59" fmla="*/ 1 h 107"/>
                  <a:gd name="T60" fmla="*/ 0 w 390"/>
                  <a:gd name="T61" fmla="*/ 1 h 107"/>
                  <a:gd name="T62" fmla="*/ 0 w 390"/>
                  <a:gd name="T63" fmla="*/ 1 h 107"/>
                  <a:gd name="T64" fmla="*/ 0 w 390"/>
                  <a:gd name="T65" fmla="*/ 1 h 107"/>
                  <a:gd name="T66" fmla="*/ 0 w 390"/>
                  <a:gd name="T67" fmla="*/ 1 h 107"/>
                  <a:gd name="T68" fmla="*/ 0 w 390"/>
                  <a:gd name="T69" fmla="*/ 1 h 107"/>
                  <a:gd name="T70" fmla="*/ 0 w 390"/>
                  <a:gd name="T71" fmla="*/ 1 h 107"/>
                  <a:gd name="T72" fmla="*/ 0 w 390"/>
                  <a:gd name="T73" fmla="*/ 1 h 1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90"/>
                  <a:gd name="T112" fmla="*/ 0 h 107"/>
                  <a:gd name="T113" fmla="*/ 390 w 390"/>
                  <a:gd name="T114" fmla="*/ 107 h 10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90" h="107">
                    <a:moveTo>
                      <a:pt x="5" y="93"/>
                    </a:moveTo>
                    <a:lnTo>
                      <a:pt x="3" y="96"/>
                    </a:lnTo>
                    <a:lnTo>
                      <a:pt x="2" y="99"/>
                    </a:lnTo>
                    <a:lnTo>
                      <a:pt x="2" y="104"/>
                    </a:lnTo>
                    <a:lnTo>
                      <a:pt x="0" y="107"/>
                    </a:lnTo>
                    <a:lnTo>
                      <a:pt x="28" y="89"/>
                    </a:lnTo>
                    <a:lnTo>
                      <a:pt x="57" y="73"/>
                    </a:lnTo>
                    <a:lnTo>
                      <a:pt x="84" y="61"/>
                    </a:lnTo>
                    <a:lnTo>
                      <a:pt x="112" y="49"/>
                    </a:lnTo>
                    <a:lnTo>
                      <a:pt x="139" y="40"/>
                    </a:lnTo>
                    <a:lnTo>
                      <a:pt x="165" y="32"/>
                    </a:lnTo>
                    <a:lnTo>
                      <a:pt x="191" y="26"/>
                    </a:lnTo>
                    <a:lnTo>
                      <a:pt x="216" y="20"/>
                    </a:lnTo>
                    <a:lnTo>
                      <a:pt x="241" y="17"/>
                    </a:lnTo>
                    <a:lnTo>
                      <a:pt x="264" y="14"/>
                    </a:lnTo>
                    <a:lnTo>
                      <a:pt x="287" y="11"/>
                    </a:lnTo>
                    <a:lnTo>
                      <a:pt x="310" y="9"/>
                    </a:lnTo>
                    <a:lnTo>
                      <a:pt x="332" y="9"/>
                    </a:lnTo>
                    <a:lnTo>
                      <a:pt x="351" y="8"/>
                    </a:lnTo>
                    <a:lnTo>
                      <a:pt x="371" y="8"/>
                    </a:lnTo>
                    <a:lnTo>
                      <a:pt x="390" y="6"/>
                    </a:lnTo>
                    <a:lnTo>
                      <a:pt x="377" y="3"/>
                    </a:lnTo>
                    <a:lnTo>
                      <a:pt x="361" y="1"/>
                    </a:lnTo>
                    <a:lnTo>
                      <a:pt x="342" y="0"/>
                    </a:lnTo>
                    <a:lnTo>
                      <a:pt x="319" y="0"/>
                    </a:lnTo>
                    <a:lnTo>
                      <a:pt x="293" y="0"/>
                    </a:lnTo>
                    <a:lnTo>
                      <a:pt x="267" y="3"/>
                    </a:lnTo>
                    <a:lnTo>
                      <a:pt x="238" y="6"/>
                    </a:lnTo>
                    <a:lnTo>
                      <a:pt x="209" y="11"/>
                    </a:lnTo>
                    <a:lnTo>
                      <a:pt x="179" y="15"/>
                    </a:lnTo>
                    <a:lnTo>
                      <a:pt x="150" y="23"/>
                    </a:lnTo>
                    <a:lnTo>
                      <a:pt x="121" y="30"/>
                    </a:lnTo>
                    <a:lnTo>
                      <a:pt x="93" y="40"/>
                    </a:lnTo>
                    <a:lnTo>
                      <a:pt x="67" y="52"/>
                    </a:lnTo>
                    <a:lnTo>
                      <a:pt x="43" y="64"/>
                    </a:lnTo>
                    <a:lnTo>
                      <a:pt x="23" y="78"/>
                    </a:lnTo>
                    <a:lnTo>
                      <a:pt x="5" y="9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1" name="Freeform 43"/>
              <p:cNvSpPr>
                <a:spLocks/>
              </p:cNvSpPr>
              <p:nvPr/>
            </p:nvSpPr>
            <p:spPr bwMode="auto">
              <a:xfrm>
                <a:off x="1207" y="448"/>
                <a:ext cx="30" cy="27"/>
              </a:xfrm>
              <a:custGeom>
                <a:avLst/>
                <a:gdLst>
                  <a:gd name="T0" fmla="*/ 1 w 59"/>
                  <a:gd name="T1" fmla="*/ 0 h 55"/>
                  <a:gd name="T2" fmla="*/ 1 w 59"/>
                  <a:gd name="T3" fmla="*/ 0 h 55"/>
                  <a:gd name="T4" fmla="*/ 1 w 59"/>
                  <a:gd name="T5" fmla="*/ 0 h 55"/>
                  <a:gd name="T6" fmla="*/ 1 w 59"/>
                  <a:gd name="T7" fmla="*/ 0 h 55"/>
                  <a:gd name="T8" fmla="*/ 1 w 59"/>
                  <a:gd name="T9" fmla="*/ 0 h 55"/>
                  <a:gd name="T10" fmla="*/ 1 w 59"/>
                  <a:gd name="T11" fmla="*/ 0 h 55"/>
                  <a:gd name="T12" fmla="*/ 1 w 59"/>
                  <a:gd name="T13" fmla="*/ 0 h 55"/>
                  <a:gd name="T14" fmla="*/ 1 w 59"/>
                  <a:gd name="T15" fmla="*/ 0 h 55"/>
                  <a:gd name="T16" fmla="*/ 0 w 59"/>
                  <a:gd name="T17" fmla="*/ 0 h 55"/>
                  <a:gd name="T18" fmla="*/ 1 w 59"/>
                  <a:gd name="T19" fmla="*/ 0 h 55"/>
                  <a:gd name="T20" fmla="*/ 1 w 59"/>
                  <a:gd name="T21" fmla="*/ 0 h 55"/>
                  <a:gd name="T22" fmla="*/ 1 w 59"/>
                  <a:gd name="T23" fmla="*/ 0 h 55"/>
                  <a:gd name="T24" fmla="*/ 1 w 59"/>
                  <a:gd name="T25" fmla="*/ 0 h 55"/>
                  <a:gd name="T26" fmla="*/ 1 w 59"/>
                  <a:gd name="T27" fmla="*/ 0 h 55"/>
                  <a:gd name="T28" fmla="*/ 1 w 59"/>
                  <a:gd name="T29" fmla="*/ 0 h 55"/>
                  <a:gd name="T30" fmla="*/ 1 w 59"/>
                  <a:gd name="T31" fmla="*/ 0 h 55"/>
                  <a:gd name="T32" fmla="*/ 1 w 59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5"/>
                  <a:gd name="T53" fmla="*/ 59 w 59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5">
                    <a:moveTo>
                      <a:pt x="58" y="55"/>
                    </a:moveTo>
                    <a:lnTo>
                      <a:pt x="59" y="52"/>
                    </a:lnTo>
                    <a:lnTo>
                      <a:pt x="58" y="46"/>
                    </a:lnTo>
                    <a:lnTo>
                      <a:pt x="53" y="37"/>
                    </a:lnTo>
                    <a:lnTo>
                      <a:pt x="45" y="28"/>
                    </a:lnTo>
                    <a:lnTo>
                      <a:pt x="36" y="18"/>
                    </a:lnTo>
                    <a:lnTo>
                      <a:pt x="26" y="9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5" y="14"/>
                    </a:lnTo>
                    <a:lnTo>
                      <a:pt x="24" y="23"/>
                    </a:lnTo>
                    <a:lnTo>
                      <a:pt x="32" y="34"/>
                    </a:lnTo>
                    <a:lnTo>
                      <a:pt x="41" y="43"/>
                    </a:lnTo>
                    <a:lnTo>
                      <a:pt x="48" y="50"/>
                    </a:lnTo>
                    <a:lnTo>
                      <a:pt x="53" y="55"/>
                    </a:lnTo>
                    <a:lnTo>
                      <a:pt x="5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2" name="Freeform 44"/>
              <p:cNvSpPr>
                <a:spLocks/>
              </p:cNvSpPr>
              <p:nvPr/>
            </p:nvSpPr>
            <p:spPr bwMode="auto">
              <a:xfrm>
                <a:off x="1171" y="448"/>
                <a:ext cx="39" cy="32"/>
              </a:xfrm>
              <a:custGeom>
                <a:avLst/>
                <a:gdLst>
                  <a:gd name="T0" fmla="*/ 1 w 78"/>
                  <a:gd name="T1" fmla="*/ 1 h 62"/>
                  <a:gd name="T2" fmla="*/ 1 w 78"/>
                  <a:gd name="T3" fmla="*/ 1 h 62"/>
                  <a:gd name="T4" fmla="*/ 1 w 78"/>
                  <a:gd name="T5" fmla="*/ 1 h 62"/>
                  <a:gd name="T6" fmla="*/ 1 w 78"/>
                  <a:gd name="T7" fmla="*/ 1 h 62"/>
                  <a:gd name="T8" fmla="*/ 1 w 78"/>
                  <a:gd name="T9" fmla="*/ 1 h 62"/>
                  <a:gd name="T10" fmla="*/ 1 w 78"/>
                  <a:gd name="T11" fmla="*/ 1 h 62"/>
                  <a:gd name="T12" fmla="*/ 1 w 78"/>
                  <a:gd name="T13" fmla="*/ 1 h 62"/>
                  <a:gd name="T14" fmla="*/ 1 w 78"/>
                  <a:gd name="T15" fmla="*/ 1 h 62"/>
                  <a:gd name="T16" fmla="*/ 0 w 78"/>
                  <a:gd name="T17" fmla="*/ 0 h 62"/>
                  <a:gd name="T18" fmla="*/ 1 w 78"/>
                  <a:gd name="T19" fmla="*/ 1 h 62"/>
                  <a:gd name="T20" fmla="*/ 1 w 78"/>
                  <a:gd name="T21" fmla="*/ 1 h 62"/>
                  <a:gd name="T22" fmla="*/ 1 w 78"/>
                  <a:gd name="T23" fmla="*/ 1 h 62"/>
                  <a:gd name="T24" fmla="*/ 1 w 78"/>
                  <a:gd name="T25" fmla="*/ 1 h 62"/>
                  <a:gd name="T26" fmla="*/ 1 w 78"/>
                  <a:gd name="T27" fmla="*/ 1 h 62"/>
                  <a:gd name="T28" fmla="*/ 1 w 78"/>
                  <a:gd name="T29" fmla="*/ 1 h 62"/>
                  <a:gd name="T30" fmla="*/ 1 w 78"/>
                  <a:gd name="T31" fmla="*/ 1 h 62"/>
                  <a:gd name="T32" fmla="*/ 1 w 78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2"/>
                  <a:gd name="T53" fmla="*/ 78 w 78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2">
                    <a:moveTo>
                      <a:pt x="76" y="62"/>
                    </a:moveTo>
                    <a:lnTo>
                      <a:pt x="78" y="58"/>
                    </a:lnTo>
                    <a:lnTo>
                      <a:pt x="75" y="52"/>
                    </a:lnTo>
                    <a:lnTo>
                      <a:pt x="67" y="41"/>
                    </a:lnTo>
                    <a:lnTo>
                      <a:pt x="56" y="30"/>
                    </a:lnTo>
                    <a:lnTo>
                      <a:pt x="44" y="19"/>
                    </a:lnTo>
                    <a:lnTo>
                      <a:pt x="29" y="10"/>
                    </a:lnTo>
                    <a:lnTo>
                      <a:pt x="15" y="3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13"/>
                    </a:lnTo>
                    <a:lnTo>
                      <a:pt x="26" y="24"/>
                    </a:lnTo>
                    <a:lnTo>
                      <a:pt x="38" y="35"/>
                    </a:lnTo>
                    <a:lnTo>
                      <a:pt x="49" y="47"/>
                    </a:lnTo>
                    <a:lnTo>
                      <a:pt x="61" y="56"/>
                    </a:lnTo>
                    <a:lnTo>
                      <a:pt x="70" y="62"/>
                    </a:lnTo>
                    <a:lnTo>
                      <a:pt x="76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3" name="Freeform 45"/>
              <p:cNvSpPr>
                <a:spLocks/>
              </p:cNvSpPr>
              <p:nvPr/>
            </p:nvSpPr>
            <p:spPr bwMode="auto">
              <a:xfrm>
                <a:off x="1153" y="452"/>
                <a:ext cx="35" cy="36"/>
              </a:xfrm>
              <a:custGeom>
                <a:avLst/>
                <a:gdLst>
                  <a:gd name="T0" fmla="*/ 1 w 68"/>
                  <a:gd name="T1" fmla="*/ 1 h 72"/>
                  <a:gd name="T2" fmla="*/ 1 w 68"/>
                  <a:gd name="T3" fmla="*/ 1 h 72"/>
                  <a:gd name="T4" fmla="*/ 1 w 68"/>
                  <a:gd name="T5" fmla="*/ 1 h 72"/>
                  <a:gd name="T6" fmla="*/ 1 w 68"/>
                  <a:gd name="T7" fmla="*/ 1 h 72"/>
                  <a:gd name="T8" fmla="*/ 1 w 68"/>
                  <a:gd name="T9" fmla="*/ 1 h 72"/>
                  <a:gd name="T10" fmla="*/ 1 w 68"/>
                  <a:gd name="T11" fmla="*/ 1 h 72"/>
                  <a:gd name="T12" fmla="*/ 1 w 68"/>
                  <a:gd name="T13" fmla="*/ 1 h 72"/>
                  <a:gd name="T14" fmla="*/ 1 w 68"/>
                  <a:gd name="T15" fmla="*/ 1 h 72"/>
                  <a:gd name="T16" fmla="*/ 0 w 68"/>
                  <a:gd name="T17" fmla="*/ 0 h 72"/>
                  <a:gd name="T18" fmla="*/ 1 w 68"/>
                  <a:gd name="T19" fmla="*/ 1 h 72"/>
                  <a:gd name="T20" fmla="*/ 1 w 68"/>
                  <a:gd name="T21" fmla="*/ 1 h 72"/>
                  <a:gd name="T22" fmla="*/ 1 w 68"/>
                  <a:gd name="T23" fmla="*/ 1 h 72"/>
                  <a:gd name="T24" fmla="*/ 1 w 68"/>
                  <a:gd name="T25" fmla="*/ 1 h 72"/>
                  <a:gd name="T26" fmla="*/ 1 w 68"/>
                  <a:gd name="T27" fmla="*/ 1 h 72"/>
                  <a:gd name="T28" fmla="*/ 1 w 68"/>
                  <a:gd name="T29" fmla="*/ 1 h 72"/>
                  <a:gd name="T30" fmla="*/ 1 w 68"/>
                  <a:gd name="T31" fmla="*/ 1 h 72"/>
                  <a:gd name="T32" fmla="*/ 1 w 68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2"/>
                  <a:gd name="T53" fmla="*/ 68 w 68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2">
                    <a:moveTo>
                      <a:pt x="67" y="72"/>
                    </a:moveTo>
                    <a:lnTo>
                      <a:pt x="68" y="67"/>
                    </a:lnTo>
                    <a:lnTo>
                      <a:pt x="67" y="58"/>
                    </a:lnTo>
                    <a:lnTo>
                      <a:pt x="59" y="46"/>
                    </a:lnTo>
                    <a:lnTo>
                      <a:pt x="50" y="34"/>
                    </a:lnTo>
                    <a:lnTo>
                      <a:pt x="39" y="22"/>
                    </a:lnTo>
                    <a:lnTo>
                      <a:pt x="26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15"/>
                    </a:lnTo>
                    <a:lnTo>
                      <a:pt x="21" y="28"/>
                    </a:lnTo>
                    <a:lnTo>
                      <a:pt x="32" y="40"/>
                    </a:lnTo>
                    <a:lnTo>
                      <a:pt x="43" y="54"/>
                    </a:lnTo>
                    <a:lnTo>
                      <a:pt x="53" y="64"/>
                    </a:lnTo>
                    <a:lnTo>
                      <a:pt x="62" y="70"/>
                    </a:lnTo>
                    <a:lnTo>
                      <a:pt x="67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4" name="Freeform 46"/>
              <p:cNvSpPr>
                <a:spLocks/>
              </p:cNvSpPr>
              <p:nvPr/>
            </p:nvSpPr>
            <p:spPr bwMode="auto">
              <a:xfrm>
                <a:off x="1121" y="458"/>
                <a:ext cx="29" cy="34"/>
              </a:xfrm>
              <a:custGeom>
                <a:avLst/>
                <a:gdLst>
                  <a:gd name="T0" fmla="*/ 0 w 60"/>
                  <a:gd name="T1" fmla="*/ 1 h 68"/>
                  <a:gd name="T2" fmla="*/ 0 w 60"/>
                  <a:gd name="T3" fmla="*/ 1 h 68"/>
                  <a:gd name="T4" fmla="*/ 0 w 60"/>
                  <a:gd name="T5" fmla="*/ 1 h 68"/>
                  <a:gd name="T6" fmla="*/ 0 w 60"/>
                  <a:gd name="T7" fmla="*/ 1 h 68"/>
                  <a:gd name="T8" fmla="*/ 0 w 60"/>
                  <a:gd name="T9" fmla="*/ 1 h 68"/>
                  <a:gd name="T10" fmla="*/ 0 w 60"/>
                  <a:gd name="T11" fmla="*/ 1 h 68"/>
                  <a:gd name="T12" fmla="*/ 0 w 60"/>
                  <a:gd name="T13" fmla="*/ 1 h 68"/>
                  <a:gd name="T14" fmla="*/ 0 w 60"/>
                  <a:gd name="T15" fmla="*/ 1 h 68"/>
                  <a:gd name="T16" fmla="*/ 0 w 60"/>
                  <a:gd name="T17" fmla="*/ 0 h 68"/>
                  <a:gd name="T18" fmla="*/ 0 w 60"/>
                  <a:gd name="T19" fmla="*/ 1 h 68"/>
                  <a:gd name="T20" fmla="*/ 0 w 60"/>
                  <a:gd name="T21" fmla="*/ 1 h 68"/>
                  <a:gd name="T22" fmla="*/ 0 w 60"/>
                  <a:gd name="T23" fmla="*/ 1 h 68"/>
                  <a:gd name="T24" fmla="*/ 0 w 60"/>
                  <a:gd name="T25" fmla="*/ 1 h 68"/>
                  <a:gd name="T26" fmla="*/ 0 w 60"/>
                  <a:gd name="T27" fmla="*/ 1 h 68"/>
                  <a:gd name="T28" fmla="*/ 0 w 60"/>
                  <a:gd name="T29" fmla="*/ 1 h 68"/>
                  <a:gd name="T30" fmla="*/ 0 w 60"/>
                  <a:gd name="T31" fmla="*/ 1 h 68"/>
                  <a:gd name="T32" fmla="*/ 0 w 60"/>
                  <a:gd name="T33" fmla="*/ 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68"/>
                  <a:gd name="T53" fmla="*/ 60 w 60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68">
                    <a:moveTo>
                      <a:pt x="58" y="68"/>
                    </a:moveTo>
                    <a:lnTo>
                      <a:pt x="60" y="63"/>
                    </a:lnTo>
                    <a:lnTo>
                      <a:pt x="57" y="55"/>
                    </a:lnTo>
                    <a:lnTo>
                      <a:pt x="51" y="45"/>
                    </a:lnTo>
                    <a:lnTo>
                      <a:pt x="41" y="33"/>
                    </a:lnTo>
                    <a:lnTo>
                      <a:pt x="32" y="20"/>
                    </a:lnTo>
                    <a:lnTo>
                      <a:pt x="22" y="10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11" y="16"/>
                    </a:lnTo>
                    <a:lnTo>
                      <a:pt x="18" y="28"/>
                    </a:lnTo>
                    <a:lnTo>
                      <a:pt x="28" y="40"/>
                    </a:lnTo>
                    <a:lnTo>
                      <a:pt x="35" y="52"/>
                    </a:lnTo>
                    <a:lnTo>
                      <a:pt x="44" y="62"/>
                    </a:lnTo>
                    <a:lnTo>
                      <a:pt x="52" y="68"/>
                    </a:lnTo>
                    <a:lnTo>
                      <a:pt x="58" y="6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Freeform 47"/>
              <p:cNvSpPr>
                <a:spLocks/>
              </p:cNvSpPr>
              <p:nvPr/>
            </p:nvSpPr>
            <p:spPr bwMode="auto">
              <a:xfrm>
                <a:off x="1107" y="464"/>
                <a:ext cx="21" cy="30"/>
              </a:xfrm>
              <a:custGeom>
                <a:avLst/>
                <a:gdLst>
                  <a:gd name="T0" fmla="*/ 1 w 42"/>
                  <a:gd name="T1" fmla="*/ 0 h 61"/>
                  <a:gd name="T2" fmla="*/ 1 w 42"/>
                  <a:gd name="T3" fmla="*/ 0 h 61"/>
                  <a:gd name="T4" fmla="*/ 1 w 42"/>
                  <a:gd name="T5" fmla="*/ 0 h 61"/>
                  <a:gd name="T6" fmla="*/ 1 w 42"/>
                  <a:gd name="T7" fmla="*/ 0 h 61"/>
                  <a:gd name="T8" fmla="*/ 1 w 42"/>
                  <a:gd name="T9" fmla="*/ 0 h 61"/>
                  <a:gd name="T10" fmla="*/ 1 w 42"/>
                  <a:gd name="T11" fmla="*/ 0 h 61"/>
                  <a:gd name="T12" fmla="*/ 1 w 42"/>
                  <a:gd name="T13" fmla="*/ 0 h 61"/>
                  <a:gd name="T14" fmla="*/ 1 w 42"/>
                  <a:gd name="T15" fmla="*/ 0 h 61"/>
                  <a:gd name="T16" fmla="*/ 0 w 42"/>
                  <a:gd name="T17" fmla="*/ 0 h 61"/>
                  <a:gd name="T18" fmla="*/ 1 w 42"/>
                  <a:gd name="T19" fmla="*/ 0 h 61"/>
                  <a:gd name="T20" fmla="*/ 1 w 42"/>
                  <a:gd name="T21" fmla="*/ 0 h 61"/>
                  <a:gd name="T22" fmla="*/ 1 w 42"/>
                  <a:gd name="T23" fmla="*/ 0 h 61"/>
                  <a:gd name="T24" fmla="*/ 1 w 42"/>
                  <a:gd name="T25" fmla="*/ 0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1"/>
                  <a:gd name="T41" fmla="*/ 42 w 42"/>
                  <a:gd name="T42" fmla="*/ 61 h 6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1">
                    <a:moveTo>
                      <a:pt x="39" y="61"/>
                    </a:moveTo>
                    <a:lnTo>
                      <a:pt x="42" y="58"/>
                    </a:lnTo>
                    <a:lnTo>
                      <a:pt x="42" y="51"/>
                    </a:lnTo>
                    <a:lnTo>
                      <a:pt x="41" y="41"/>
                    </a:lnTo>
                    <a:lnTo>
                      <a:pt x="36" y="31"/>
                    </a:lnTo>
                    <a:lnTo>
                      <a:pt x="30" y="22"/>
                    </a:lnTo>
                    <a:lnTo>
                      <a:pt x="23" y="12"/>
                    </a:lnTo>
                    <a:lnTo>
                      <a:pt x="12" y="5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19" y="37"/>
                    </a:lnTo>
                    <a:lnTo>
                      <a:pt x="30" y="55"/>
                    </a:lnTo>
                    <a:lnTo>
                      <a:pt x="39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6" name="Freeform 48"/>
              <p:cNvSpPr>
                <a:spLocks/>
              </p:cNvSpPr>
              <p:nvPr/>
            </p:nvSpPr>
            <p:spPr bwMode="auto">
              <a:xfrm>
                <a:off x="1077" y="478"/>
                <a:ext cx="17" cy="23"/>
              </a:xfrm>
              <a:custGeom>
                <a:avLst/>
                <a:gdLst>
                  <a:gd name="T0" fmla="*/ 1 w 34"/>
                  <a:gd name="T1" fmla="*/ 1 h 46"/>
                  <a:gd name="T2" fmla="*/ 1 w 34"/>
                  <a:gd name="T3" fmla="*/ 1 h 46"/>
                  <a:gd name="T4" fmla="*/ 1 w 34"/>
                  <a:gd name="T5" fmla="*/ 1 h 46"/>
                  <a:gd name="T6" fmla="*/ 1 w 34"/>
                  <a:gd name="T7" fmla="*/ 1 h 46"/>
                  <a:gd name="T8" fmla="*/ 0 w 34"/>
                  <a:gd name="T9" fmla="*/ 0 h 46"/>
                  <a:gd name="T10" fmla="*/ 1 w 34"/>
                  <a:gd name="T11" fmla="*/ 1 h 46"/>
                  <a:gd name="T12" fmla="*/ 1 w 34"/>
                  <a:gd name="T13" fmla="*/ 1 h 46"/>
                  <a:gd name="T14" fmla="*/ 1 w 34"/>
                  <a:gd name="T15" fmla="*/ 1 h 46"/>
                  <a:gd name="T16" fmla="*/ 1 w 34"/>
                  <a:gd name="T17" fmla="*/ 1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46"/>
                  <a:gd name="T29" fmla="*/ 34 w 34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46">
                    <a:moveTo>
                      <a:pt x="31" y="46"/>
                    </a:moveTo>
                    <a:lnTo>
                      <a:pt x="34" y="37"/>
                    </a:lnTo>
                    <a:lnTo>
                      <a:pt x="26" y="20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6" y="11"/>
                    </a:lnTo>
                    <a:lnTo>
                      <a:pt x="14" y="26"/>
                    </a:lnTo>
                    <a:lnTo>
                      <a:pt x="23" y="40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7" name="Freeform 49"/>
              <p:cNvSpPr>
                <a:spLocks/>
              </p:cNvSpPr>
              <p:nvPr/>
            </p:nvSpPr>
            <p:spPr bwMode="auto">
              <a:xfrm>
                <a:off x="1064" y="484"/>
                <a:ext cx="12" cy="16"/>
              </a:xfrm>
              <a:custGeom>
                <a:avLst/>
                <a:gdLst>
                  <a:gd name="T0" fmla="*/ 0 w 25"/>
                  <a:gd name="T1" fmla="*/ 1 h 32"/>
                  <a:gd name="T2" fmla="*/ 0 w 25"/>
                  <a:gd name="T3" fmla="*/ 1 h 32"/>
                  <a:gd name="T4" fmla="*/ 0 w 25"/>
                  <a:gd name="T5" fmla="*/ 1 h 32"/>
                  <a:gd name="T6" fmla="*/ 0 w 25"/>
                  <a:gd name="T7" fmla="*/ 0 h 32"/>
                  <a:gd name="T8" fmla="*/ 0 w 25"/>
                  <a:gd name="T9" fmla="*/ 1 h 32"/>
                  <a:gd name="T10" fmla="*/ 0 w 25"/>
                  <a:gd name="T11" fmla="*/ 1 h 32"/>
                  <a:gd name="T12" fmla="*/ 0 w 25"/>
                  <a:gd name="T13" fmla="*/ 1 h 32"/>
                  <a:gd name="T14" fmla="*/ 0 w 25"/>
                  <a:gd name="T15" fmla="*/ 1 h 32"/>
                  <a:gd name="T16" fmla="*/ 0 w 25"/>
                  <a:gd name="T17" fmla="*/ 1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2"/>
                  <a:gd name="T29" fmla="*/ 25 w 25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2">
                    <a:moveTo>
                      <a:pt x="23" y="31"/>
                    </a:moveTo>
                    <a:lnTo>
                      <a:pt x="25" y="22"/>
                    </a:lnTo>
                    <a:lnTo>
                      <a:pt x="20" y="10"/>
                    </a:lnTo>
                    <a:lnTo>
                      <a:pt x="12" y="0"/>
                    </a:lnTo>
                    <a:lnTo>
                      <a:pt x="0" y="2"/>
                    </a:lnTo>
                    <a:lnTo>
                      <a:pt x="9" y="8"/>
                    </a:lnTo>
                    <a:lnTo>
                      <a:pt x="14" y="20"/>
                    </a:lnTo>
                    <a:lnTo>
                      <a:pt x="18" y="32"/>
                    </a:lnTo>
                    <a:lnTo>
                      <a:pt x="23" y="3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8" name="Freeform 50"/>
              <p:cNvSpPr>
                <a:spLocks/>
              </p:cNvSpPr>
              <p:nvPr/>
            </p:nvSpPr>
            <p:spPr bwMode="auto">
              <a:xfrm>
                <a:off x="1188" y="448"/>
                <a:ext cx="34" cy="29"/>
              </a:xfrm>
              <a:custGeom>
                <a:avLst/>
                <a:gdLst>
                  <a:gd name="T0" fmla="*/ 0 w 69"/>
                  <a:gd name="T1" fmla="*/ 0 h 60"/>
                  <a:gd name="T2" fmla="*/ 0 w 69"/>
                  <a:gd name="T3" fmla="*/ 0 h 60"/>
                  <a:gd name="T4" fmla="*/ 0 w 69"/>
                  <a:gd name="T5" fmla="*/ 0 h 60"/>
                  <a:gd name="T6" fmla="*/ 0 w 69"/>
                  <a:gd name="T7" fmla="*/ 0 h 60"/>
                  <a:gd name="T8" fmla="*/ 0 w 69"/>
                  <a:gd name="T9" fmla="*/ 0 h 60"/>
                  <a:gd name="T10" fmla="*/ 0 w 69"/>
                  <a:gd name="T11" fmla="*/ 0 h 60"/>
                  <a:gd name="T12" fmla="*/ 0 w 69"/>
                  <a:gd name="T13" fmla="*/ 0 h 60"/>
                  <a:gd name="T14" fmla="*/ 0 w 69"/>
                  <a:gd name="T15" fmla="*/ 0 h 60"/>
                  <a:gd name="T16" fmla="*/ 0 w 69"/>
                  <a:gd name="T17" fmla="*/ 0 h 60"/>
                  <a:gd name="T18" fmla="*/ 0 w 69"/>
                  <a:gd name="T19" fmla="*/ 0 h 60"/>
                  <a:gd name="T20" fmla="*/ 0 w 69"/>
                  <a:gd name="T21" fmla="*/ 0 h 60"/>
                  <a:gd name="T22" fmla="*/ 0 w 69"/>
                  <a:gd name="T23" fmla="*/ 0 h 60"/>
                  <a:gd name="T24" fmla="*/ 0 w 69"/>
                  <a:gd name="T25" fmla="*/ 0 h 60"/>
                  <a:gd name="T26" fmla="*/ 0 w 69"/>
                  <a:gd name="T27" fmla="*/ 0 h 60"/>
                  <a:gd name="T28" fmla="*/ 0 w 69"/>
                  <a:gd name="T29" fmla="*/ 0 h 60"/>
                  <a:gd name="T30" fmla="*/ 0 w 69"/>
                  <a:gd name="T31" fmla="*/ 0 h 60"/>
                  <a:gd name="T32" fmla="*/ 0 w 69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0"/>
                  <a:gd name="T53" fmla="*/ 69 w 69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0">
                    <a:moveTo>
                      <a:pt x="68" y="60"/>
                    </a:moveTo>
                    <a:lnTo>
                      <a:pt x="69" y="55"/>
                    </a:lnTo>
                    <a:lnTo>
                      <a:pt x="68" y="49"/>
                    </a:lnTo>
                    <a:lnTo>
                      <a:pt x="62" y="40"/>
                    </a:lnTo>
                    <a:lnTo>
                      <a:pt x="52" y="29"/>
                    </a:lnTo>
                    <a:lnTo>
                      <a:pt x="42" y="20"/>
                    </a:lnTo>
                    <a:lnTo>
                      <a:pt x="29" y="11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7" y="5"/>
                    </a:lnTo>
                    <a:lnTo>
                      <a:pt x="14" y="12"/>
                    </a:lnTo>
                    <a:lnTo>
                      <a:pt x="23" y="23"/>
                    </a:lnTo>
                    <a:lnTo>
                      <a:pt x="34" y="34"/>
                    </a:lnTo>
                    <a:lnTo>
                      <a:pt x="45" y="44"/>
                    </a:lnTo>
                    <a:lnTo>
                      <a:pt x="54" y="54"/>
                    </a:lnTo>
                    <a:lnTo>
                      <a:pt x="62" y="60"/>
                    </a:lnTo>
                    <a:lnTo>
                      <a:pt x="68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9" name="Freeform 51"/>
              <p:cNvSpPr>
                <a:spLocks/>
              </p:cNvSpPr>
              <p:nvPr/>
            </p:nvSpPr>
            <p:spPr bwMode="auto">
              <a:xfrm>
                <a:off x="1224" y="446"/>
                <a:ext cx="26" cy="24"/>
              </a:xfrm>
              <a:custGeom>
                <a:avLst/>
                <a:gdLst>
                  <a:gd name="T0" fmla="*/ 0 w 54"/>
                  <a:gd name="T1" fmla="*/ 1 h 47"/>
                  <a:gd name="T2" fmla="*/ 0 w 54"/>
                  <a:gd name="T3" fmla="*/ 1 h 47"/>
                  <a:gd name="T4" fmla="*/ 0 w 54"/>
                  <a:gd name="T5" fmla="*/ 1 h 47"/>
                  <a:gd name="T6" fmla="*/ 0 w 54"/>
                  <a:gd name="T7" fmla="*/ 1 h 47"/>
                  <a:gd name="T8" fmla="*/ 0 w 54"/>
                  <a:gd name="T9" fmla="*/ 1 h 47"/>
                  <a:gd name="T10" fmla="*/ 0 w 54"/>
                  <a:gd name="T11" fmla="*/ 1 h 47"/>
                  <a:gd name="T12" fmla="*/ 0 w 54"/>
                  <a:gd name="T13" fmla="*/ 1 h 47"/>
                  <a:gd name="T14" fmla="*/ 0 w 54"/>
                  <a:gd name="T15" fmla="*/ 1 h 47"/>
                  <a:gd name="T16" fmla="*/ 0 w 54"/>
                  <a:gd name="T17" fmla="*/ 0 h 47"/>
                  <a:gd name="T18" fmla="*/ 0 w 54"/>
                  <a:gd name="T19" fmla="*/ 1 h 47"/>
                  <a:gd name="T20" fmla="*/ 0 w 54"/>
                  <a:gd name="T21" fmla="*/ 1 h 47"/>
                  <a:gd name="T22" fmla="*/ 0 w 54"/>
                  <a:gd name="T23" fmla="*/ 1 h 47"/>
                  <a:gd name="T24" fmla="*/ 0 w 54"/>
                  <a:gd name="T25" fmla="*/ 1 h 47"/>
                  <a:gd name="T26" fmla="*/ 0 w 54"/>
                  <a:gd name="T27" fmla="*/ 1 h 47"/>
                  <a:gd name="T28" fmla="*/ 0 w 54"/>
                  <a:gd name="T29" fmla="*/ 1 h 47"/>
                  <a:gd name="T30" fmla="*/ 0 w 54"/>
                  <a:gd name="T31" fmla="*/ 1 h 47"/>
                  <a:gd name="T32" fmla="*/ 0 w 54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7"/>
                  <a:gd name="T53" fmla="*/ 54 w 54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7">
                    <a:moveTo>
                      <a:pt x="52" y="47"/>
                    </a:moveTo>
                    <a:lnTo>
                      <a:pt x="54" y="44"/>
                    </a:lnTo>
                    <a:lnTo>
                      <a:pt x="54" y="40"/>
                    </a:lnTo>
                    <a:lnTo>
                      <a:pt x="49" y="32"/>
                    </a:lnTo>
                    <a:lnTo>
                      <a:pt x="44" y="24"/>
                    </a:lnTo>
                    <a:lnTo>
                      <a:pt x="35" y="17"/>
                    </a:lnTo>
                    <a:lnTo>
                      <a:pt x="26" y="9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4" y="14"/>
                    </a:lnTo>
                    <a:lnTo>
                      <a:pt x="22" y="21"/>
                    </a:lnTo>
                    <a:lnTo>
                      <a:pt x="29" y="31"/>
                    </a:lnTo>
                    <a:lnTo>
                      <a:pt x="37" y="38"/>
                    </a:lnTo>
                    <a:lnTo>
                      <a:pt x="43" y="44"/>
                    </a:lnTo>
                    <a:lnTo>
                      <a:pt x="49" y="47"/>
                    </a:lnTo>
                    <a:lnTo>
                      <a:pt x="52" y="4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0" name="Freeform 52"/>
              <p:cNvSpPr>
                <a:spLocks/>
              </p:cNvSpPr>
              <p:nvPr/>
            </p:nvSpPr>
            <p:spPr bwMode="auto">
              <a:xfrm>
                <a:off x="1134" y="454"/>
                <a:ext cx="30" cy="32"/>
              </a:xfrm>
              <a:custGeom>
                <a:avLst/>
                <a:gdLst>
                  <a:gd name="T0" fmla="*/ 1 w 59"/>
                  <a:gd name="T1" fmla="*/ 0 h 66"/>
                  <a:gd name="T2" fmla="*/ 1 w 59"/>
                  <a:gd name="T3" fmla="*/ 0 h 66"/>
                  <a:gd name="T4" fmla="*/ 1 w 59"/>
                  <a:gd name="T5" fmla="*/ 0 h 66"/>
                  <a:gd name="T6" fmla="*/ 1 w 59"/>
                  <a:gd name="T7" fmla="*/ 0 h 66"/>
                  <a:gd name="T8" fmla="*/ 1 w 59"/>
                  <a:gd name="T9" fmla="*/ 0 h 66"/>
                  <a:gd name="T10" fmla="*/ 1 w 59"/>
                  <a:gd name="T11" fmla="*/ 0 h 66"/>
                  <a:gd name="T12" fmla="*/ 1 w 59"/>
                  <a:gd name="T13" fmla="*/ 0 h 66"/>
                  <a:gd name="T14" fmla="*/ 1 w 59"/>
                  <a:gd name="T15" fmla="*/ 0 h 66"/>
                  <a:gd name="T16" fmla="*/ 0 w 59"/>
                  <a:gd name="T17" fmla="*/ 0 h 66"/>
                  <a:gd name="T18" fmla="*/ 1 w 59"/>
                  <a:gd name="T19" fmla="*/ 0 h 66"/>
                  <a:gd name="T20" fmla="*/ 1 w 59"/>
                  <a:gd name="T21" fmla="*/ 0 h 66"/>
                  <a:gd name="T22" fmla="*/ 1 w 59"/>
                  <a:gd name="T23" fmla="*/ 0 h 66"/>
                  <a:gd name="T24" fmla="*/ 1 w 59"/>
                  <a:gd name="T25" fmla="*/ 0 h 66"/>
                  <a:gd name="T26" fmla="*/ 1 w 59"/>
                  <a:gd name="T27" fmla="*/ 0 h 66"/>
                  <a:gd name="T28" fmla="*/ 1 w 59"/>
                  <a:gd name="T29" fmla="*/ 0 h 66"/>
                  <a:gd name="T30" fmla="*/ 1 w 59"/>
                  <a:gd name="T31" fmla="*/ 0 h 66"/>
                  <a:gd name="T32" fmla="*/ 1 w 5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66"/>
                  <a:gd name="T53" fmla="*/ 59 w 5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66">
                    <a:moveTo>
                      <a:pt x="58" y="66"/>
                    </a:moveTo>
                    <a:lnTo>
                      <a:pt x="59" y="63"/>
                    </a:lnTo>
                    <a:lnTo>
                      <a:pt x="56" y="54"/>
                    </a:lnTo>
                    <a:lnTo>
                      <a:pt x="50" y="45"/>
                    </a:lnTo>
                    <a:lnTo>
                      <a:pt x="41" y="32"/>
                    </a:lnTo>
                    <a:lnTo>
                      <a:pt x="32" y="20"/>
                    </a:lnTo>
                    <a:lnTo>
                      <a:pt x="21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0" y="16"/>
                    </a:lnTo>
                    <a:lnTo>
                      <a:pt x="18" y="28"/>
                    </a:lnTo>
                    <a:lnTo>
                      <a:pt x="27" y="40"/>
                    </a:lnTo>
                    <a:lnTo>
                      <a:pt x="35" y="51"/>
                    </a:lnTo>
                    <a:lnTo>
                      <a:pt x="44" y="60"/>
                    </a:lnTo>
                    <a:lnTo>
                      <a:pt x="52" y="66"/>
                    </a:lnTo>
                    <a:lnTo>
                      <a:pt x="58" y="6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1" name="Freeform 53"/>
              <p:cNvSpPr>
                <a:spLocks/>
              </p:cNvSpPr>
              <p:nvPr/>
            </p:nvSpPr>
            <p:spPr bwMode="auto">
              <a:xfrm>
                <a:off x="1092" y="470"/>
                <a:ext cx="22" cy="27"/>
              </a:xfrm>
              <a:custGeom>
                <a:avLst/>
                <a:gdLst>
                  <a:gd name="T0" fmla="*/ 1 w 44"/>
                  <a:gd name="T1" fmla="*/ 0 h 55"/>
                  <a:gd name="T2" fmla="*/ 1 w 44"/>
                  <a:gd name="T3" fmla="*/ 0 h 55"/>
                  <a:gd name="T4" fmla="*/ 1 w 44"/>
                  <a:gd name="T5" fmla="*/ 0 h 55"/>
                  <a:gd name="T6" fmla="*/ 1 w 44"/>
                  <a:gd name="T7" fmla="*/ 0 h 55"/>
                  <a:gd name="T8" fmla="*/ 1 w 44"/>
                  <a:gd name="T9" fmla="*/ 0 h 55"/>
                  <a:gd name="T10" fmla="*/ 1 w 44"/>
                  <a:gd name="T11" fmla="*/ 0 h 55"/>
                  <a:gd name="T12" fmla="*/ 1 w 44"/>
                  <a:gd name="T13" fmla="*/ 0 h 55"/>
                  <a:gd name="T14" fmla="*/ 1 w 44"/>
                  <a:gd name="T15" fmla="*/ 0 h 55"/>
                  <a:gd name="T16" fmla="*/ 0 w 44"/>
                  <a:gd name="T17" fmla="*/ 0 h 55"/>
                  <a:gd name="T18" fmla="*/ 1 w 44"/>
                  <a:gd name="T19" fmla="*/ 0 h 55"/>
                  <a:gd name="T20" fmla="*/ 1 w 44"/>
                  <a:gd name="T21" fmla="*/ 0 h 55"/>
                  <a:gd name="T22" fmla="*/ 1 w 44"/>
                  <a:gd name="T23" fmla="*/ 0 h 55"/>
                  <a:gd name="T24" fmla="*/ 1 w 44"/>
                  <a:gd name="T25" fmla="*/ 0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5"/>
                  <a:gd name="T41" fmla="*/ 44 w 44"/>
                  <a:gd name="T42" fmla="*/ 55 h 5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5">
                    <a:moveTo>
                      <a:pt x="41" y="55"/>
                    </a:moveTo>
                    <a:lnTo>
                      <a:pt x="44" y="52"/>
                    </a:lnTo>
                    <a:lnTo>
                      <a:pt x="43" y="45"/>
                    </a:lnTo>
                    <a:lnTo>
                      <a:pt x="38" y="35"/>
                    </a:lnTo>
                    <a:lnTo>
                      <a:pt x="31" y="25"/>
                    </a:lnTo>
                    <a:lnTo>
                      <a:pt x="23" y="16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8" y="13"/>
                    </a:lnTo>
                    <a:lnTo>
                      <a:pt x="18" y="31"/>
                    </a:lnTo>
                    <a:lnTo>
                      <a:pt x="31" y="48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2" name="Freeform 54"/>
              <p:cNvSpPr>
                <a:spLocks/>
              </p:cNvSpPr>
              <p:nvPr/>
            </p:nvSpPr>
            <p:spPr bwMode="auto">
              <a:xfrm>
                <a:off x="1237" y="444"/>
                <a:ext cx="29" cy="4"/>
              </a:xfrm>
              <a:custGeom>
                <a:avLst/>
                <a:gdLst>
                  <a:gd name="T0" fmla="*/ 0 w 60"/>
                  <a:gd name="T1" fmla="*/ 0 h 10"/>
                  <a:gd name="T2" fmla="*/ 0 w 60"/>
                  <a:gd name="T3" fmla="*/ 0 h 10"/>
                  <a:gd name="T4" fmla="*/ 0 w 60"/>
                  <a:gd name="T5" fmla="*/ 0 h 10"/>
                  <a:gd name="T6" fmla="*/ 0 w 60"/>
                  <a:gd name="T7" fmla="*/ 0 h 10"/>
                  <a:gd name="T8" fmla="*/ 0 w 60"/>
                  <a:gd name="T9" fmla="*/ 0 h 10"/>
                  <a:gd name="T10" fmla="*/ 0 w 60"/>
                  <a:gd name="T11" fmla="*/ 0 h 10"/>
                  <a:gd name="T12" fmla="*/ 0 w 60"/>
                  <a:gd name="T13" fmla="*/ 0 h 10"/>
                  <a:gd name="T14" fmla="*/ 0 w 60"/>
                  <a:gd name="T15" fmla="*/ 0 h 10"/>
                  <a:gd name="T16" fmla="*/ 0 w 60"/>
                  <a:gd name="T17" fmla="*/ 0 h 10"/>
                  <a:gd name="T18" fmla="*/ 0 w 60"/>
                  <a:gd name="T19" fmla="*/ 0 h 10"/>
                  <a:gd name="T20" fmla="*/ 0 w 60"/>
                  <a:gd name="T21" fmla="*/ 0 h 10"/>
                  <a:gd name="T22" fmla="*/ 0 w 60"/>
                  <a:gd name="T23" fmla="*/ 0 h 10"/>
                  <a:gd name="T24" fmla="*/ 0 w 60"/>
                  <a:gd name="T25" fmla="*/ 0 h 10"/>
                  <a:gd name="T26" fmla="*/ 0 w 60"/>
                  <a:gd name="T27" fmla="*/ 0 h 10"/>
                  <a:gd name="T28" fmla="*/ 0 w 60"/>
                  <a:gd name="T29" fmla="*/ 0 h 10"/>
                  <a:gd name="T30" fmla="*/ 0 w 60"/>
                  <a:gd name="T31" fmla="*/ 0 h 10"/>
                  <a:gd name="T32" fmla="*/ 0 w 60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0"/>
                  <a:gd name="T53" fmla="*/ 60 w 60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0">
                    <a:moveTo>
                      <a:pt x="0" y="8"/>
                    </a:moveTo>
                    <a:lnTo>
                      <a:pt x="5" y="8"/>
                    </a:lnTo>
                    <a:lnTo>
                      <a:pt x="12" y="7"/>
                    </a:lnTo>
                    <a:lnTo>
                      <a:pt x="22" y="5"/>
                    </a:lnTo>
                    <a:lnTo>
                      <a:pt x="32" y="3"/>
                    </a:lnTo>
                    <a:lnTo>
                      <a:pt x="43" y="2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60" y="3"/>
                    </a:lnTo>
                    <a:lnTo>
                      <a:pt x="58" y="7"/>
                    </a:lnTo>
                    <a:lnTo>
                      <a:pt x="52" y="10"/>
                    </a:lnTo>
                    <a:lnTo>
                      <a:pt x="44" y="10"/>
                    </a:lnTo>
                    <a:lnTo>
                      <a:pt x="35" y="10"/>
                    </a:lnTo>
                    <a:lnTo>
                      <a:pt x="25" y="10"/>
                    </a:lnTo>
                    <a:lnTo>
                      <a:pt x="14" y="10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3" name="Freeform 55"/>
              <p:cNvSpPr>
                <a:spLocks/>
              </p:cNvSpPr>
              <p:nvPr/>
            </p:nvSpPr>
            <p:spPr bwMode="auto">
              <a:xfrm>
                <a:off x="1202" y="411"/>
                <a:ext cx="40" cy="36"/>
              </a:xfrm>
              <a:custGeom>
                <a:avLst/>
                <a:gdLst>
                  <a:gd name="T0" fmla="*/ 0 w 80"/>
                  <a:gd name="T1" fmla="*/ 1 h 72"/>
                  <a:gd name="T2" fmla="*/ 1 w 80"/>
                  <a:gd name="T3" fmla="*/ 1 h 72"/>
                  <a:gd name="T4" fmla="*/ 1 w 80"/>
                  <a:gd name="T5" fmla="*/ 1 h 72"/>
                  <a:gd name="T6" fmla="*/ 1 w 80"/>
                  <a:gd name="T7" fmla="*/ 1 h 72"/>
                  <a:gd name="T8" fmla="*/ 1 w 80"/>
                  <a:gd name="T9" fmla="*/ 1 h 72"/>
                  <a:gd name="T10" fmla="*/ 1 w 80"/>
                  <a:gd name="T11" fmla="*/ 1 h 72"/>
                  <a:gd name="T12" fmla="*/ 1 w 80"/>
                  <a:gd name="T13" fmla="*/ 1 h 72"/>
                  <a:gd name="T14" fmla="*/ 1 w 80"/>
                  <a:gd name="T15" fmla="*/ 1 h 72"/>
                  <a:gd name="T16" fmla="*/ 1 w 80"/>
                  <a:gd name="T17" fmla="*/ 0 h 72"/>
                  <a:gd name="T18" fmla="*/ 1 w 80"/>
                  <a:gd name="T19" fmla="*/ 0 h 72"/>
                  <a:gd name="T20" fmla="*/ 1 w 80"/>
                  <a:gd name="T21" fmla="*/ 1 h 72"/>
                  <a:gd name="T22" fmla="*/ 1 w 80"/>
                  <a:gd name="T23" fmla="*/ 1 h 72"/>
                  <a:gd name="T24" fmla="*/ 1 w 80"/>
                  <a:gd name="T25" fmla="*/ 1 h 72"/>
                  <a:gd name="T26" fmla="*/ 1 w 80"/>
                  <a:gd name="T27" fmla="*/ 1 h 72"/>
                  <a:gd name="T28" fmla="*/ 1 w 80"/>
                  <a:gd name="T29" fmla="*/ 1 h 72"/>
                  <a:gd name="T30" fmla="*/ 1 w 80"/>
                  <a:gd name="T31" fmla="*/ 1 h 72"/>
                  <a:gd name="T32" fmla="*/ 0 w 80"/>
                  <a:gd name="T33" fmla="*/ 1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0"/>
                  <a:gd name="T52" fmla="*/ 0 h 72"/>
                  <a:gd name="T53" fmla="*/ 80 w 80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0" h="72">
                    <a:moveTo>
                      <a:pt x="0" y="72"/>
                    </a:moveTo>
                    <a:lnTo>
                      <a:pt x="10" y="67"/>
                    </a:lnTo>
                    <a:lnTo>
                      <a:pt x="22" y="58"/>
                    </a:lnTo>
                    <a:lnTo>
                      <a:pt x="37" y="47"/>
                    </a:lnTo>
                    <a:lnTo>
                      <a:pt x="52" y="35"/>
                    </a:lnTo>
                    <a:lnTo>
                      <a:pt x="65" y="24"/>
                    </a:lnTo>
                    <a:lnTo>
                      <a:pt x="75" y="13"/>
                    </a:lnTo>
                    <a:lnTo>
                      <a:pt x="80" y="4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3" y="6"/>
                    </a:lnTo>
                    <a:lnTo>
                      <a:pt x="52" y="15"/>
                    </a:lnTo>
                    <a:lnTo>
                      <a:pt x="42" y="29"/>
                    </a:lnTo>
                    <a:lnTo>
                      <a:pt x="29" y="41"/>
                    </a:lnTo>
                    <a:lnTo>
                      <a:pt x="19" y="55"/>
                    </a:lnTo>
                    <a:lnTo>
                      <a:pt x="8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4" name="Freeform 56"/>
              <p:cNvSpPr>
                <a:spLocks/>
              </p:cNvSpPr>
              <p:nvPr/>
            </p:nvSpPr>
            <p:spPr bwMode="auto">
              <a:xfrm>
                <a:off x="1188" y="411"/>
                <a:ext cx="36" cy="37"/>
              </a:xfrm>
              <a:custGeom>
                <a:avLst/>
                <a:gdLst>
                  <a:gd name="T0" fmla="*/ 0 w 72"/>
                  <a:gd name="T1" fmla="*/ 0 h 75"/>
                  <a:gd name="T2" fmla="*/ 1 w 72"/>
                  <a:gd name="T3" fmla="*/ 0 h 75"/>
                  <a:gd name="T4" fmla="*/ 1 w 72"/>
                  <a:gd name="T5" fmla="*/ 0 h 75"/>
                  <a:gd name="T6" fmla="*/ 1 w 72"/>
                  <a:gd name="T7" fmla="*/ 0 h 75"/>
                  <a:gd name="T8" fmla="*/ 1 w 72"/>
                  <a:gd name="T9" fmla="*/ 0 h 75"/>
                  <a:gd name="T10" fmla="*/ 1 w 72"/>
                  <a:gd name="T11" fmla="*/ 0 h 75"/>
                  <a:gd name="T12" fmla="*/ 1 w 72"/>
                  <a:gd name="T13" fmla="*/ 0 h 75"/>
                  <a:gd name="T14" fmla="*/ 1 w 72"/>
                  <a:gd name="T15" fmla="*/ 0 h 75"/>
                  <a:gd name="T16" fmla="*/ 1 w 72"/>
                  <a:gd name="T17" fmla="*/ 0 h 75"/>
                  <a:gd name="T18" fmla="*/ 1 w 72"/>
                  <a:gd name="T19" fmla="*/ 0 h 75"/>
                  <a:gd name="T20" fmla="*/ 1 w 72"/>
                  <a:gd name="T21" fmla="*/ 0 h 75"/>
                  <a:gd name="T22" fmla="*/ 1 w 72"/>
                  <a:gd name="T23" fmla="*/ 0 h 75"/>
                  <a:gd name="T24" fmla="*/ 1 w 72"/>
                  <a:gd name="T25" fmla="*/ 0 h 75"/>
                  <a:gd name="T26" fmla="*/ 1 w 72"/>
                  <a:gd name="T27" fmla="*/ 0 h 75"/>
                  <a:gd name="T28" fmla="*/ 1 w 72"/>
                  <a:gd name="T29" fmla="*/ 0 h 75"/>
                  <a:gd name="T30" fmla="*/ 1 w 72"/>
                  <a:gd name="T31" fmla="*/ 0 h 75"/>
                  <a:gd name="T32" fmla="*/ 0 w 72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75"/>
                  <a:gd name="T53" fmla="*/ 72 w 72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75">
                    <a:moveTo>
                      <a:pt x="0" y="75"/>
                    </a:moveTo>
                    <a:lnTo>
                      <a:pt x="10" y="68"/>
                    </a:lnTo>
                    <a:lnTo>
                      <a:pt x="22" y="58"/>
                    </a:lnTo>
                    <a:lnTo>
                      <a:pt x="34" y="47"/>
                    </a:lnTo>
                    <a:lnTo>
                      <a:pt x="48" y="33"/>
                    </a:lnTo>
                    <a:lnTo>
                      <a:pt x="60" y="21"/>
                    </a:lnTo>
                    <a:lnTo>
                      <a:pt x="69" y="10"/>
                    </a:lnTo>
                    <a:lnTo>
                      <a:pt x="72" y="3"/>
                    </a:lnTo>
                    <a:lnTo>
                      <a:pt x="71" y="0"/>
                    </a:lnTo>
                    <a:lnTo>
                      <a:pt x="63" y="3"/>
                    </a:lnTo>
                    <a:lnTo>
                      <a:pt x="54" y="10"/>
                    </a:lnTo>
                    <a:lnTo>
                      <a:pt x="45" y="21"/>
                    </a:lnTo>
                    <a:lnTo>
                      <a:pt x="34" y="35"/>
                    </a:lnTo>
                    <a:lnTo>
                      <a:pt x="23" y="47"/>
                    </a:lnTo>
                    <a:lnTo>
                      <a:pt x="14" y="61"/>
                    </a:lnTo>
                    <a:lnTo>
                      <a:pt x="7" y="7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5" name="Freeform 57"/>
              <p:cNvSpPr>
                <a:spLocks/>
              </p:cNvSpPr>
              <p:nvPr/>
            </p:nvSpPr>
            <p:spPr bwMode="auto">
              <a:xfrm>
                <a:off x="1171" y="410"/>
                <a:ext cx="31" cy="40"/>
              </a:xfrm>
              <a:custGeom>
                <a:avLst/>
                <a:gdLst>
                  <a:gd name="T0" fmla="*/ 0 w 62"/>
                  <a:gd name="T1" fmla="*/ 1 h 80"/>
                  <a:gd name="T2" fmla="*/ 1 w 62"/>
                  <a:gd name="T3" fmla="*/ 1 h 80"/>
                  <a:gd name="T4" fmla="*/ 1 w 62"/>
                  <a:gd name="T5" fmla="*/ 1 h 80"/>
                  <a:gd name="T6" fmla="*/ 1 w 62"/>
                  <a:gd name="T7" fmla="*/ 1 h 80"/>
                  <a:gd name="T8" fmla="*/ 1 w 62"/>
                  <a:gd name="T9" fmla="*/ 1 h 80"/>
                  <a:gd name="T10" fmla="*/ 1 w 62"/>
                  <a:gd name="T11" fmla="*/ 1 h 80"/>
                  <a:gd name="T12" fmla="*/ 1 w 62"/>
                  <a:gd name="T13" fmla="*/ 1 h 80"/>
                  <a:gd name="T14" fmla="*/ 1 w 62"/>
                  <a:gd name="T15" fmla="*/ 1 h 80"/>
                  <a:gd name="T16" fmla="*/ 1 w 62"/>
                  <a:gd name="T17" fmla="*/ 0 h 80"/>
                  <a:gd name="T18" fmla="*/ 1 w 62"/>
                  <a:gd name="T19" fmla="*/ 1 h 80"/>
                  <a:gd name="T20" fmla="*/ 1 w 62"/>
                  <a:gd name="T21" fmla="*/ 1 h 80"/>
                  <a:gd name="T22" fmla="*/ 1 w 62"/>
                  <a:gd name="T23" fmla="*/ 1 h 80"/>
                  <a:gd name="T24" fmla="*/ 1 w 62"/>
                  <a:gd name="T25" fmla="*/ 1 h 80"/>
                  <a:gd name="T26" fmla="*/ 1 w 62"/>
                  <a:gd name="T27" fmla="*/ 1 h 80"/>
                  <a:gd name="T28" fmla="*/ 1 w 62"/>
                  <a:gd name="T29" fmla="*/ 1 h 80"/>
                  <a:gd name="T30" fmla="*/ 1 w 62"/>
                  <a:gd name="T31" fmla="*/ 1 h 80"/>
                  <a:gd name="T32" fmla="*/ 0 w 62"/>
                  <a:gd name="T33" fmla="*/ 1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80"/>
                  <a:gd name="T53" fmla="*/ 62 w 62"/>
                  <a:gd name="T54" fmla="*/ 80 h 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80">
                    <a:moveTo>
                      <a:pt x="0" y="80"/>
                    </a:moveTo>
                    <a:lnTo>
                      <a:pt x="9" y="72"/>
                    </a:lnTo>
                    <a:lnTo>
                      <a:pt x="21" y="61"/>
                    </a:lnTo>
                    <a:lnTo>
                      <a:pt x="33" y="48"/>
                    </a:lnTo>
                    <a:lnTo>
                      <a:pt x="44" y="35"/>
                    </a:lnTo>
                    <a:lnTo>
                      <a:pt x="53" y="22"/>
                    </a:lnTo>
                    <a:lnTo>
                      <a:pt x="61" y="11"/>
                    </a:lnTo>
                    <a:lnTo>
                      <a:pt x="62" y="3"/>
                    </a:lnTo>
                    <a:lnTo>
                      <a:pt x="61" y="0"/>
                    </a:lnTo>
                    <a:lnTo>
                      <a:pt x="55" y="3"/>
                    </a:lnTo>
                    <a:lnTo>
                      <a:pt x="47" y="11"/>
                    </a:lnTo>
                    <a:lnTo>
                      <a:pt x="40" y="22"/>
                    </a:lnTo>
                    <a:lnTo>
                      <a:pt x="30" y="35"/>
                    </a:lnTo>
                    <a:lnTo>
                      <a:pt x="23" y="51"/>
                    </a:lnTo>
                    <a:lnTo>
                      <a:pt x="14" y="63"/>
                    </a:lnTo>
                    <a:lnTo>
                      <a:pt x="6" y="7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6" name="Freeform 58"/>
              <p:cNvSpPr>
                <a:spLocks/>
              </p:cNvSpPr>
              <p:nvPr/>
            </p:nvSpPr>
            <p:spPr bwMode="auto">
              <a:xfrm>
                <a:off x="1154" y="417"/>
                <a:ext cx="24" cy="37"/>
              </a:xfrm>
              <a:custGeom>
                <a:avLst/>
                <a:gdLst>
                  <a:gd name="T0" fmla="*/ 0 w 48"/>
                  <a:gd name="T1" fmla="*/ 1 h 73"/>
                  <a:gd name="T2" fmla="*/ 1 w 48"/>
                  <a:gd name="T3" fmla="*/ 1 h 73"/>
                  <a:gd name="T4" fmla="*/ 1 w 48"/>
                  <a:gd name="T5" fmla="*/ 1 h 73"/>
                  <a:gd name="T6" fmla="*/ 1 w 48"/>
                  <a:gd name="T7" fmla="*/ 1 h 73"/>
                  <a:gd name="T8" fmla="*/ 1 w 48"/>
                  <a:gd name="T9" fmla="*/ 1 h 73"/>
                  <a:gd name="T10" fmla="*/ 1 w 48"/>
                  <a:gd name="T11" fmla="*/ 1 h 73"/>
                  <a:gd name="T12" fmla="*/ 1 w 48"/>
                  <a:gd name="T13" fmla="*/ 1 h 73"/>
                  <a:gd name="T14" fmla="*/ 1 w 48"/>
                  <a:gd name="T15" fmla="*/ 1 h 73"/>
                  <a:gd name="T16" fmla="*/ 1 w 48"/>
                  <a:gd name="T17" fmla="*/ 0 h 73"/>
                  <a:gd name="T18" fmla="*/ 1 w 48"/>
                  <a:gd name="T19" fmla="*/ 1 h 73"/>
                  <a:gd name="T20" fmla="*/ 1 w 48"/>
                  <a:gd name="T21" fmla="*/ 1 h 73"/>
                  <a:gd name="T22" fmla="*/ 1 w 48"/>
                  <a:gd name="T23" fmla="*/ 1 h 73"/>
                  <a:gd name="T24" fmla="*/ 0 w 48"/>
                  <a:gd name="T25" fmla="*/ 1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73"/>
                  <a:gd name="T41" fmla="*/ 48 w 48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73">
                    <a:moveTo>
                      <a:pt x="0" y="73"/>
                    </a:moveTo>
                    <a:lnTo>
                      <a:pt x="8" y="67"/>
                    </a:lnTo>
                    <a:lnTo>
                      <a:pt x="17" y="56"/>
                    </a:lnTo>
                    <a:lnTo>
                      <a:pt x="26" y="44"/>
                    </a:lnTo>
                    <a:lnTo>
                      <a:pt x="35" y="32"/>
                    </a:lnTo>
                    <a:lnTo>
                      <a:pt x="43" y="20"/>
                    </a:lnTo>
                    <a:lnTo>
                      <a:pt x="48" y="9"/>
                    </a:lnTo>
                    <a:lnTo>
                      <a:pt x="48" y="3"/>
                    </a:lnTo>
                    <a:lnTo>
                      <a:pt x="43" y="0"/>
                    </a:lnTo>
                    <a:lnTo>
                      <a:pt x="29" y="11"/>
                    </a:lnTo>
                    <a:lnTo>
                      <a:pt x="20" y="32"/>
                    </a:lnTo>
                    <a:lnTo>
                      <a:pt x="9" y="56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7" name="Freeform 59"/>
              <p:cNvSpPr>
                <a:spLocks/>
              </p:cNvSpPr>
              <p:nvPr/>
            </p:nvSpPr>
            <p:spPr bwMode="auto">
              <a:xfrm>
                <a:off x="1136" y="422"/>
                <a:ext cx="21" cy="35"/>
              </a:xfrm>
              <a:custGeom>
                <a:avLst/>
                <a:gdLst>
                  <a:gd name="T0" fmla="*/ 0 w 42"/>
                  <a:gd name="T1" fmla="*/ 1 h 70"/>
                  <a:gd name="T2" fmla="*/ 1 w 42"/>
                  <a:gd name="T3" fmla="*/ 1 h 70"/>
                  <a:gd name="T4" fmla="*/ 1 w 42"/>
                  <a:gd name="T5" fmla="*/ 1 h 70"/>
                  <a:gd name="T6" fmla="*/ 1 w 42"/>
                  <a:gd name="T7" fmla="*/ 1 h 70"/>
                  <a:gd name="T8" fmla="*/ 1 w 42"/>
                  <a:gd name="T9" fmla="*/ 1 h 70"/>
                  <a:gd name="T10" fmla="*/ 1 w 42"/>
                  <a:gd name="T11" fmla="*/ 1 h 70"/>
                  <a:gd name="T12" fmla="*/ 1 w 42"/>
                  <a:gd name="T13" fmla="*/ 1 h 70"/>
                  <a:gd name="T14" fmla="*/ 1 w 42"/>
                  <a:gd name="T15" fmla="*/ 0 h 70"/>
                  <a:gd name="T16" fmla="*/ 1 w 42"/>
                  <a:gd name="T17" fmla="*/ 0 h 70"/>
                  <a:gd name="T18" fmla="*/ 1 w 42"/>
                  <a:gd name="T19" fmla="*/ 1 h 70"/>
                  <a:gd name="T20" fmla="*/ 1 w 42"/>
                  <a:gd name="T21" fmla="*/ 1 h 70"/>
                  <a:gd name="T22" fmla="*/ 1 w 42"/>
                  <a:gd name="T23" fmla="*/ 1 h 70"/>
                  <a:gd name="T24" fmla="*/ 0 w 42"/>
                  <a:gd name="T25" fmla="*/ 1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70"/>
                  <a:gd name="T41" fmla="*/ 42 w 42"/>
                  <a:gd name="T42" fmla="*/ 70 h 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70">
                    <a:moveTo>
                      <a:pt x="0" y="70"/>
                    </a:moveTo>
                    <a:lnTo>
                      <a:pt x="6" y="64"/>
                    </a:lnTo>
                    <a:lnTo>
                      <a:pt x="13" y="54"/>
                    </a:lnTo>
                    <a:lnTo>
                      <a:pt x="21" y="41"/>
                    </a:lnTo>
                    <a:lnTo>
                      <a:pt x="30" y="28"/>
                    </a:lnTo>
                    <a:lnTo>
                      <a:pt x="36" y="17"/>
                    </a:lnTo>
                    <a:lnTo>
                      <a:pt x="41" y="6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24" y="12"/>
                    </a:lnTo>
                    <a:lnTo>
                      <a:pt x="13" y="34"/>
                    </a:lnTo>
                    <a:lnTo>
                      <a:pt x="6" y="5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8" name="Freeform 60"/>
              <p:cNvSpPr>
                <a:spLocks/>
              </p:cNvSpPr>
              <p:nvPr/>
            </p:nvSpPr>
            <p:spPr bwMode="auto">
              <a:xfrm>
                <a:off x="1118" y="431"/>
                <a:ext cx="11" cy="30"/>
              </a:xfrm>
              <a:custGeom>
                <a:avLst/>
                <a:gdLst>
                  <a:gd name="T0" fmla="*/ 0 w 21"/>
                  <a:gd name="T1" fmla="*/ 0 h 62"/>
                  <a:gd name="T2" fmla="*/ 1 w 21"/>
                  <a:gd name="T3" fmla="*/ 0 h 62"/>
                  <a:gd name="T4" fmla="*/ 1 w 21"/>
                  <a:gd name="T5" fmla="*/ 0 h 62"/>
                  <a:gd name="T6" fmla="*/ 1 w 21"/>
                  <a:gd name="T7" fmla="*/ 0 h 62"/>
                  <a:gd name="T8" fmla="*/ 1 w 21"/>
                  <a:gd name="T9" fmla="*/ 0 h 62"/>
                  <a:gd name="T10" fmla="*/ 1 w 21"/>
                  <a:gd name="T11" fmla="*/ 0 h 62"/>
                  <a:gd name="T12" fmla="*/ 1 w 21"/>
                  <a:gd name="T13" fmla="*/ 0 h 62"/>
                  <a:gd name="T14" fmla="*/ 1 w 21"/>
                  <a:gd name="T15" fmla="*/ 0 h 62"/>
                  <a:gd name="T16" fmla="*/ 0 w 21"/>
                  <a:gd name="T17" fmla="*/ 0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2"/>
                  <a:gd name="T29" fmla="*/ 21 w 21"/>
                  <a:gd name="T30" fmla="*/ 62 h 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2">
                    <a:moveTo>
                      <a:pt x="0" y="62"/>
                    </a:moveTo>
                    <a:lnTo>
                      <a:pt x="10" y="45"/>
                    </a:lnTo>
                    <a:lnTo>
                      <a:pt x="18" y="23"/>
                    </a:lnTo>
                    <a:lnTo>
                      <a:pt x="21" y="7"/>
                    </a:lnTo>
                    <a:lnTo>
                      <a:pt x="13" y="0"/>
                    </a:lnTo>
                    <a:lnTo>
                      <a:pt x="4" y="10"/>
                    </a:lnTo>
                    <a:lnTo>
                      <a:pt x="3" y="26"/>
                    </a:lnTo>
                    <a:lnTo>
                      <a:pt x="3" y="4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9" name="Freeform 61"/>
              <p:cNvSpPr>
                <a:spLocks/>
              </p:cNvSpPr>
              <p:nvPr/>
            </p:nvSpPr>
            <p:spPr bwMode="auto">
              <a:xfrm>
                <a:off x="1103" y="439"/>
                <a:ext cx="6" cy="27"/>
              </a:xfrm>
              <a:custGeom>
                <a:avLst/>
                <a:gdLst>
                  <a:gd name="T0" fmla="*/ 1 w 12"/>
                  <a:gd name="T1" fmla="*/ 1 h 54"/>
                  <a:gd name="T2" fmla="*/ 1 w 12"/>
                  <a:gd name="T3" fmla="*/ 1 h 54"/>
                  <a:gd name="T4" fmla="*/ 1 w 12"/>
                  <a:gd name="T5" fmla="*/ 1 h 54"/>
                  <a:gd name="T6" fmla="*/ 1 w 12"/>
                  <a:gd name="T7" fmla="*/ 1 h 54"/>
                  <a:gd name="T8" fmla="*/ 1 w 12"/>
                  <a:gd name="T9" fmla="*/ 0 h 54"/>
                  <a:gd name="T10" fmla="*/ 0 w 12"/>
                  <a:gd name="T11" fmla="*/ 1 h 54"/>
                  <a:gd name="T12" fmla="*/ 1 w 12"/>
                  <a:gd name="T13" fmla="*/ 1 h 54"/>
                  <a:gd name="T14" fmla="*/ 1 w 12"/>
                  <a:gd name="T15" fmla="*/ 1 h 54"/>
                  <a:gd name="T16" fmla="*/ 1 w 12"/>
                  <a:gd name="T17" fmla="*/ 1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54"/>
                  <a:gd name="T29" fmla="*/ 12 w 12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54">
                    <a:moveTo>
                      <a:pt x="3" y="54"/>
                    </a:moveTo>
                    <a:lnTo>
                      <a:pt x="8" y="40"/>
                    </a:lnTo>
                    <a:lnTo>
                      <a:pt x="12" y="22"/>
                    </a:lnTo>
                    <a:lnTo>
                      <a:pt x="12" y="5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2" y="22"/>
                    </a:lnTo>
                    <a:lnTo>
                      <a:pt x="3" y="38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0" name="Freeform 62"/>
              <p:cNvSpPr>
                <a:spLocks/>
              </p:cNvSpPr>
              <p:nvPr/>
            </p:nvSpPr>
            <p:spPr bwMode="auto">
              <a:xfrm>
                <a:off x="1087" y="444"/>
                <a:ext cx="8" cy="26"/>
              </a:xfrm>
              <a:custGeom>
                <a:avLst/>
                <a:gdLst>
                  <a:gd name="T0" fmla="*/ 1 w 15"/>
                  <a:gd name="T1" fmla="*/ 1 h 52"/>
                  <a:gd name="T2" fmla="*/ 1 w 15"/>
                  <a:gd name="T3" fmla="*/ 1 h 52"/>
                  <a:gd name="T4" fmla="*/ 1 w 15"/>
                  <a:gd name="T5" fmla="*/ 1 h 52"/>
                  <a:gd name="T6" fmla="*/ 1 w 15"/>
                  <a:gd name="T7" fmla="*/ 1 h 52"/>
                  <a:gd name="T8" fmla="*/ 1 w 15"/>
                  <a:gd name="T9" fmla="*/ 0 h 52"/>
                  <a:gd name="T10" fmla="*/ 0 w 15"/>
                  <a:gd name="T11" fmla="*/ 1 h 52"/>
                  <a:gd name="T12" fmla="*/ 1 w 15"/>
                  <a:gd name="T13" fmla="*/ 1 h 52"/>
                  <a:gd name="T14" fmla="*/ 1 w 15"/>
                  <a:gd name="T15" fmla="*/ 1 h 52"/>
                  <a:gd name="T16" fmla="*/ 1 w 15"/>
                  <a:gd name="T17" fmla="*/ 1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2"/>
                  <a:gd name="T29" fmla="*/ 15 w 15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2">
                    <a:moveTo>
                      <a:pt x="11" y="52"/>
                    </a:moveTo>
                    <a:lnTo>
                      <a:pt x="14" y="40"/>
                    </a:lnTo>
                    <a:lnTo>
                      <a:pt x="15" y="23"/>
                    </a:lnTo>
                    <a:lnTo>
                      <a:pt x="12" y="6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3" y="18"/>
                    </a:lnTo>
                    <a:lnTo>
                      <a:pt x="8" y="35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1" name="Freeform 63"/>
              <p:cNvSpPr>
                <a:spLocks/>
              </p:cNvSpPr>
              <p:nvPr/>
            </p:nvSpPr>
            <p:spPr bwMode="auto">
              <a:xfrm>
                <a:off x="1075" y="454"/>
                <a:ext cx="7" cy="25"/>
              </a:xfrm>
              <a:custGeom>
                <a:avLst/>
                <a:gdLst>
                  <a:gd name="T0" fmla="*/ 0 w 15"/>
                  <a:gd name="T1" fmla="*/ 0 h 51"/>
                  <a:gd name="T2" fmla="*/ 0 w 15"/>
                  <a:gd name="T3" fmla="*/ 0 h 51"/>
                  <a:gd name="T4" fmla="*/ 0 w 15"/>
                  <a:gd name="T5" fmla="*/ 0 h 51"/>
                  <a:gd name="T6" fmla="*/ 0 w 15"/>
                  <a:gd name="T7" fmla="*/ 0 h 51"/>
                  <a:gd name="T8" fmla="*/ 0 w 15"/>
                  <a:gd name="T9" fmla="*/ 0 h 51"/>
                  <a:gd name="T10" fmla="*/ 0 w 15"/>
                  <a:gd name="T11" fmla="*/ 0 h 51"/>
                  <a:gd name="T12" fmla="*/ 0 w 15"/>
                  <a:gd name="T13" fmla="*/ 0 h 51"/>
                  <a:gd name="T14" fmla="*/ 0 w 15"/>
                  <a:gd name="T15" fmla="*/ 0 h 51"/>
                  <a:gd name="T16" fmla="*/ 0 w 15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51"/>
                  <a:gd name="T29" fmla="*/ 15 w 15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51">
                    <a:moveTo>
                      <a:pt x="1" y="51"/>
                    </a:moveTo>
                    <a:lnTo>
                      <a:pt x="9" y="43"/>
                    </a:lnTo>
                    <a:lnTo>
                      <a:pt x="15" y="28"/>
                    </a:lnTo>
                    <a:lnTo>
                      <a:pt x="15" y="11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1" y="37"/>
                    </a:lnTo>
                    <a:lnTo>
                      <a:pt x="1" y="5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2" name="Freeform 64"/>
              <p:cNvSpPr>
                <a:spLocks/>
              </p:cNvSpPr>
              <p:nvPr/>
            </p:nvSpPr>
            <p:spPr bwMode="auto">
              <a:xfrm>
                <a:off x="1066" y="457"/>
                <a:ext cx="6" cy="28"/>
              </a:xfrm>
              <a:custGeom>
                <a:avLst/>
                <a:gdLst>
                  <a:gd name="T0" fmla="*/ 0 w 14"/>
                  <a:gd name="T1" fmla="*/ 0 h 57"/>
                  <a:gd name="T2" fmla="*/ 0 w 14"/>
                  <a:gd name="T3" fmla="*/ 0 h 57"/>
                  <a:gd name="T4" fmla="*/ 0 w 14"/>
                  <a:gd name="T5" fmla="*/ 0 h 57"/>
                  <a:gd name="T6" fmla="*/ 0 w 14"/>
                  <a:gd name="T7" fmla="*/ 0 h 57"/>
                  <a:gd name="T8" fmla="*/ 0 w 14"/>
                  <a:gd name="T9" fmla="*/ 0 h 57"/>
                  <a:gd name="T10" fmla="*/ 0 w 14"/>
                  <a:gd name="T11" fmla="*/ 0 h 57"/>
                  <a:gd name="T12" fmla="*/ 0 w 14"/>
                  <a:gd name="T13" fmla="*/ 0 h 57"/>
                  <a:gd name="T14" fmla="*/ 0 w 14"/>
                  <a:gd name="T15" fmla="*/ 0 h 57"/>
                  <a:gd name="T16" fmla="*/ 0 w 1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7"/>
                  <a:gd name="T29" fmla="*/ 14 w 14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7">
                    <a:moveTo>
                      <a:pt x="5" y="57"/>
                    </a:moveTo>
                    <a:lnTo>
                      <a:pt x="9" y="45"/>
                    </a:lnTo>
                    <a:lnTo>
                      <a:pt x="14" y="28"/>
                    </a:lnTo>
                    <a:lnTo>
                      <a:pt x="14" y="11"/>
                    </a:lnTo>
                    <a:lnTo>
                      <a:pt x="8" y="0"/>
                    </a:lnTo>
                    <a:lnTo>
                      <a:pt x="0" y="5"/>
                    </a:lnTo>
                    <a:lnTo>
                      <a:pt x="0" y="22"/>
                    </a:lnTo>
                    <a:lnTo>
                      <a:pt x="2" y="43"/>
                    </a:lnTo>
                    <a:lnTo>
                      <a:pt x="5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3" name="Freeform 65"/>
              <p:cNvSpPr>
                <a:spLocks/>
              </p:cNvSpPr>
              <p:nvPr/>
            </p:nvSpPr>
            <p:spPr bwMode="auto">
              <a:xfrm>
                <a:off x="1218" y="417"/>
                <a:ext cx="41" cy="30"/>
              </a:xfrm>
              <a:custGeom>
                <a:avLst/>
                <a:gdLst>
                  <a:gd name="T0" fmla="*/ 1 w 82"/>
                  <a:gd name="T1" fmla="*/ 0 h 60"/>
                  <a:gd name="T2" fmla="*/ 1 w 82"/>
                  <a:gd name="T3" fmla="*/ 1 h 60"/>
                  <a:gd name="T4" fmla="*/ 1 w 82"/>
                  <a:gd name="T5" fmla="*/ 1 h 60"/>
                  <a:gd name="T6" fmla="*/ 1 w 82"/>
                  <a:gd name="T7" fmla="*/ 1 h 60"/>
                  <a:gd name="T8" fmla="*/ 1 w 82"/>
                  <a:gd name="T9" fmla="*/ 1 h 60"/>
                  <a:gd name="T10" fmla="*/ 1 w 82"/>
                  <a:gd name="T11" fmla="*/ 1 h 60"/>
                  <a:gd name="T12" fmla="*/ 1 w 82"/>
                  <a:gd name="T13" fmla="*/ 1 h 60"/>
                  <a:gd name="T14" fmla="*/ 1 w 82"/>
                  <a:gd name="T15" fmla="*/ 1 h 60"/>
                  <a:gd name="T16" fmla="*/ 0 w 82"/>
                  <a:gd name="T17" fmla="*/ 1 h 60"/>
                  <a:gd name="T18" fmla="*/ 1 w 82"/>
                  <a:gd name="T19" fmla="*/ 1 h 60"/>
                  <a:gd name="T20" fmla="*/ 1 w 82"/>
                  <a:gd name="T21" fmla="*/ 1 h 60"/>
                  <a:gd name="T22" fmla="*/ 1 w 82"/>
                  <a:gd name="T23" fmla="*/ 1 h 60"/>
                  <a:gd name="T24" fmla="*/ 1 w 82"/>
                  <a:gd name="T25" fmla="*/ 1 h 60"/>
                  <a:gd name="T26" fmla="*/ 1 w 82"/>
                  <a:gd name="T27" fmla="*/ 1 h 60"/>
                  <a:gd name="T28" fmla="*/ 1 w 82"/>
                  <a:gd name="T29" fmla="*/ 1 h 60"/>
                  <a:gd name="T30" fmla="*/ 1 w 82"/>
                  <a:gd name="T31" fmla="*/ 1 h 60"/>
                  <a:gd name="T32" fmla="*/ 1 w 82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60"/>
                  <a:gd name="T53" fmla="*/ 82 w 82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60">
                    <a:moveTo>
                      <a:pt x="79" y="0"/>
                    </a:moveTo>
                    <a:lnTo>
                      <a:pt x="74" y="1"/>
                    </a:lnTo>
                    <a:lnTo>
                      <a:pt x="68" y="8"/>
                    </a:lnTo>
                    <a:lnTo>
                      <a:pt x="58" y="17"/>
                    </a:lnTo>
                    <a:lnTo>
                      <a:pt x="47" y="27"/>
                    </a:lnTo>
                    <a:lnTo>
                      <a:pt x="35" y="38"/>
                    </a:lnTo>
                    <a:lnTo>
                      <a:pt x="22" y="47"/>
                    </a:lnTo>
                    <a:lnTo>
                      <a:pt x="10" y="55"/>
                    </a:lnTo>
                    <a:lnTo>
                      <a:pt x="0" y="60"/>
                    </a:lnTo>
                    <a:lnTo>
                      <a:pt x="13" y="55"/>
                    </a:lnTo>
                    <a:lnTo>
                      <a:pt x="29" y="47"/>
                    </a:lnTo>
                    <a:lnTo>
                      <a:pt x="44" y="40"/>
                    </a:lnTo>
                    <a:lnTo>
                      <a:pt x="58" y="29"/>
                    </a:lnTo>
                    <a:lnTo>
                      <a:pt x="70" y="20"/>
                    </a:lnTo>
                    <a:lnTo>
                      <a:pt x="79" y="11"/>
                    </a:lnTo>
                    <a:lnTo>
                      <a:pt x="82" y="5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4" name="Freeform 66"/>
              <p:cNvSpPr>
                <a:spLocks/>
              </p:cNvSpPr>
              <p:nvPr/>
            </p:nvSpPr>
            <p:spPr bwMode="auto">
              <a:xfrm>
                <a:off x="1237" y="428"/>
                <a:ext cx="30" cy="20"/>
              </a:xfrm>
              <a:custGeom>
                <a:avLst/>
                <a:gdLst>
                  <a:gd name="T0" fmla="*/ 0 w 61"/>
                  <a:gd name="T1" fmla="*/ 1 h 38"/>
                  <a:gd name="T2" fmla="*/ 0 w 61"/>
                  <a:gd name="T3" fmla="*/ 1 h 38"/>
                  <a:gd name="T4" fmla="*/ 0 w 61"/>
                  <a:gd name="T5" fmla="*/ 1 h 38"/>
                  <a:gd name="T6" fmla="*/ 0 w 61"/>
                  <a:gd name="T7" fmla="*/ 1 h 38"/>
                  <a:gd name="T8" fmla="*/ 0 w 61"/>
                  <a:gd name="T9" fmla="*/ 1 h 38"/>
                  <a:gd name="T10" fmla="*/ 0 w 61"/>
                  <a:gd name="T11" fmla="*/ 1 h 38"/>
                  <a:gd name="T12" fmla="*/ 0 w 61"/>
                  <a:gd name="T13" fmla="*/ 1 h 38"/>
                  <a:gd name="T14" fmla="*/ 0 w 61"/>
                  <a:gd name="T15" fmla="*/ 1 h 38"/>
                  <a:gd name="T16" fmla="*/ 0 w 61"/>
                  <a:gd name="T17" fmla="*/ 0 h 38"/>
                  <a:gd name="T18" fmla="*/ 0 w 61"/>
                  <a:gd name="T19" fmla="*/ 0 h 38"/>
                  <a:gd name="T20" fmla="*/ 0 w 61"/>
                  <a:gd name="T21" fmla="*/ 1 h 38"/>
                  <a:gd name="T22" fmla="*/ 0 w 61"/>
                  <a:gd name="T23" fmla="*/ 1 h 38"/>
                  <a:gd name="T24" fmla="*/ 0 w 61"/>
                  <a:gd name="T25" fmla="*/ 1 h 38"/>
                  <a:gd name="T26" fmla="*/ 0 w 61"/>
                  <a:gd name="T27" fmla="*/ 1 h 38"/>
                  <a:gd name="T28" fmla="*/ 0 w 61"/>
                  <a:gd name="T29" fmla="*/ 1 h 38"/>
                  <a:gd name="T30" fmla="*/ 0 w 61"/>
                  <a:gd name="T31" fmla="*/ 1 h 38"/>
                  <a:gd name="T32" fmla="*/ 0 w 61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38"/>
                  <a:gd name="T53" fmla="*/ 61 w 61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38">
                    <a:moveTo>
                      <a:pt x="0" y="38"/>
                    </a:moveTo>
                    <a:lnTo>
                      <a:pt x="8" y="33"/>
                    </a:lnTo>
                    <a:lnTo>
                      <a:pt x="18" y="29"/>
                    </a:lnTo>
                    <a:lnTo>
                      <a:pt x="29" y="23"/>
                    </a:lnTo>
                    <a:lnTo>
                      <a:pt x="40" y="17"/>
                    </a:lnTo>
                    <a:lnTo>
                      <a:pt x="51" y="12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49" y="3"/>
                    </a:lnTo>
                    <a:lnTo>
                      <a:pt x="41" y="9"/>
                    </a:lnTo>
                    <a:lnTo>
                      <a:pt x="31" y="15"/>
                    </a:lnTo>
                    <a:lnTo>
                      <a:pt x="22" y="23"/>
                    </a:lnTo>
                    <a:lnTo>
                      <a:pt x="12" y="29"/>
                    </a:lnTo>
                    <a:lnTo>
                      <a:pt x="5" y="3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5" name="Freeform 67"/>
              <p:cNvSpPr>
                <a:spLocks/>
              </p:cNvSpPr>
              <p:nvPr/>
            </p:nvSpPr>
            <p:spPr bwMode="auto">
              <a:xfrm>
                <a:off x="992" y="541"/>
                <a:ext cx="168" cy="39"/>
              </a:xfrm>
              <a:custGeom>
                <a:avLst/>
                <a:gdLst>
                  <a:gd name="T0" fmla="*/ 0 w 338"/>
                  <a:gd name="T1" fmla="*/ 0 h 80"/>
                  <a:gd name="T2" fmla="*/ 0 w 338"/>
                  <a:gd name="T3" fmla="*/ 0 h 80"/>
                  <a:gd name="T4" fmla="*/ 0 w 338"/>
                  <a:gd name="T5" fmla="*/ 0 h 80"/>
                  <a:gd name="T6" fmla="*/ 0 w 338"/>
                  <a:gd name="T7" fmla="*/ 0 h 80"/>
                  <a:gd name="T8" fmla="*/ 0 w 338"/>
                  <a:gd name="T9" fmla="*/ 0 h 80"/>
                  <a:gd name="T10" fmla="*/ 0 w 338"/>
                  <a:gd name="T11" fmla="*/ 0 h 80"/>
                  <a:gd name="T12" fmla="*/ 0 w 338"/>
                  <a:gd name="T13" fmla="*/ 0 h 80"/>
                  <a:gd name="T14" fmla="*/ 0 w 338"/>
                  <a:gd name="T15" fmla="*/ 0 h 80"/>
                  <a:gd name="T16" fmla="*/ 0 w 338"/>
                  <a:gd name="T17" fmla="*/ 0 h 80"/>
                  <a:gd name="T18" fmla="*/ 0 w 338"/>
                  <a:gd name="T19" fmla="*/ 0 h 80"/>
                  <a:gd name="T20" fmla="*/ 0 w 338"/>
                  <a:gd name="T21" fmla="*/ 0 h 80"/>
                  <a:gd name="T22" fmla="*/ 0 w 338"/>
                  <a:gd name="T23" fmla="*/ 0 h 80"/>
                  <a:gd name="T24" fmla="*/ 0 w 338"/>
                  <a:gd name="T25" fmla="*/ 0 h 80"/>
                  <a:gd name="T26" fmla="*/ 0 w 338"/>
                  <a:gd name="T27" fmla="*/ 0 h 80"/>
                  <a:gd name="T28" fmla="*/ 0 w 338"/>
                  <a:gd name="T29" fmla="*/ 0 h 80"/>
                  <a:gd name="T30" fmla="*/ 0 w 338"/>
                  <a:gd name="T31" fmla="*/ 0 h 80"/>
                  <a:gd name="T32" fmla="*/ 0 w 338"/>
                  <a:gd name="T33" fmla="*/ 0 h 80"/>
                  <a:gd name="T34" fmla="*/ 0 w 338"/>
                  <a:gd name="T35" fmla="*/ 0 h 80"/>
                  <a:gd name="T36" fmla="*/ 0 w 338"/>
                  <a:gd name="T37" fmla="*/ 0 h 80"/>
                  <a:gd name="T38" fmla="*/ 0 w 338"/>
                  <a:gd name="T39" fmla="*/ 0 h 80"/>
                  <a:gd name="T40" fmla="*/ 0 w 338"/>
                  <a:gd name="T41" fmla="*/ 0 h 80"/>
                  <a:gd name="T42" fmla="*/ 0 w 338"/>
                  <a:gd name="T43" fmla="*/ 0 h 80"/>
                  <a:gd name="T44" fmla="*/ 0 w 338"/>
                  <a:gd name="T45" fmla="*/ 0 h 80"/>
                  <a:gd name="T46" fmla="*/ 0 w 338"/>
                  <a:gd name="T47" fmla="*/ 0 h 80"/>
                  <a:gd name="T48" fmla="*/ 0 w 338"/>
                  <a:gd name="T49" fmla="*/ 0 h 80"/>
                  <a:gd name="T50" fmla="*/ 0 w 338"/>
                  <a:gd name="T51" fmla="*/ 0 h 80"/>
                  <a:gd name="T52" fmla="*/ 0 w 338"/>
                  <a:gd name="T53" fmla="*/ 0 h 80"/>
                  <a:gd name="T54" fmla="*/ 0 w 338"/>
                  <a:gd name="T55" fmla="*/ 0 h 80"/>
                  <a:gd name="T56" fmla="*/ 0 w 338"/>
                  <a:gd name="T57" fmla="*/ 0 h 80"/>
                  <a:gd name="T58" fmla="*/ 0 w 338"/>
                  <a:gd name="T59" fmla="*/ 0 h 80"/>
                  <a:gd name="T60" fmla="*/ 0 w 338"/>
                  <a:gd name="T61" fmla="*/ 0 h 80"/>
                  <a:gd name="T62" fmla="*/ 0 w 338"/>
                  <a:gd name="T63" fmla="*/ 0 h 80"/>
                  <a:gd name="T64" fmla="*/ 0 w 338"/>
                  <a:gd name="T65" fmla="*/ 0 h 80"/>
                  <a:gd name="T66" fmla="*/ 0 w 338"/>
                  <a:gd name="T67" fmla="*/ 0 h 80"/>
                  <a:gd name="T68" fmla="*/ 0 w 338"/>
                  <a:gd name="T69" fmla="*/ 0 h 80"/>
                  <a:gd name="T70" fmla="*/ 0 w 338"/>
                  <a:gd name="T71" fmla="*/ 0 h 80"/>
                  <a:gd name="T72" fmla="*/ 0 w 338"/>
                  <a:gd name="T73" fmla="*/ 0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8"/>
                  <a:gd name="T112" fmla="*/ 0 h 80"/>
                  <a:gd name="T113" fmla="*/ 338 w 338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8" h="80">
                    <a:moveTo>
                      <a:pt x="2" y="14"/>
                    </a:moveTo>
                    <a:lnTo>
                      <a:pt x="0" y="11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25" y="19"/>
                    </a:lnTo>
                    <a:lnTo>
                      <a:pt x="46" y="33"/>
                    </a:lnTo>
                    <a:lnTo>
                      <a:pt x="69" y="45"/>
                    </a:lnTo>
                    <a:lnTo>
                      <a:pt x="92" y="54"/>
                    </a:lnTo>
                    <a:lnTo>
                      <a:pt x="115" y="62"/>
                    </a:lnTo>
                    <a:lnTo>
                      <a:pt x="138" y="66"/>
                    </a:lnTo>
                    <a:lnTo>
                      <a:pt x="160" y="68"/>
                    </a:lnTo>
                    <a:lnTo>
                      <a:pt x="183" y="69"/>
                    </a:lnTo>
                    <a:lnTo>
                      <a:pt x="205" y="69"/>
                    </a:lnTo>
                    <a:lnTo>
                      <a:pt x="228" y="68"/>
                    </a:lnTo>
                    <a:lnTo>
                      <a:pt x="249" y="65"/>
                    </a:lnTo>
                    <a:lnTo>
                      <a:pt x="269" y="62"/>
                    </a:lnTo>
                    <a:lnTo>
                      <a:pt x="287" y="58"/>
                    </a:lnTo>
                    <a:lnTo>
                      <a:pt x="305" y="55"/>
                    </a:lnTo>
                    <a:lnTo>
                      <a:pt x="322" y="51"/>
                    </a:lnTo>
                    <a:lnTo>
                      <a:pt x="338" y="48"/>
                    </a:lnTo>
                    <a:lnTo>
                      <a:pt x="327" y="55"/>
                    </a:lnTo>
                    <a:lnTo>
                      <a:pt x="313" y="62"/>
                    </a:lnTo>
                    <a:lnTo>
                      <a:pt x="295" y="68"/>
                    </a:lnTo>
                    <a:lnTo>
                      <a:pt x="275" y="72"/>
                    </a:lnTo>
                    <a:lnTo>
                      <a:pt x="252" y="77"/>
                    </a:lnTo>
                    <a:lnTo>
                      <a:pt x="228" y="78"/>
                    </a:lnTo>
                    <a:lnTo>
                      <a:pt x="202" y="80"/>
                    </a:lnTo>
                    <a:lnTo>
                      <a:pt x="176" y="78"/>
                    </a:lnTo>
                    <a:lnTo>
                      <a:pt x="150" y="77"/>
                    </a:lnTo>
                    <a:lnTo>
                      <a:pt x="124" y="74"/>
                    </a:lnTo>
                    <a:lnTo>
                      <a:pt x="98" y="69"/>
                    </a:lnTo>
                    <a:lnTo>
                      <a:pt x="73" y="62"/>
                    </a:lnTo>
                    <a:lnTo>
                      <a:pt x="52" y="52"/>
                    </a:lnTo>
                    <a:lnTo>
                      <a:pt x="32" y="42"/>
                    </a:lnTo>
                    <a:lnTo>
                      <a:pt x="15" y="29"/>
                    </a:lnTo>
                    <a:lnTo>
                      <a:pt x="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6" name="Freeform 68"/>
              <p:cNvSpPr>
                <a:spLocks/>
              </p:cNvSpPr>
              <p:nvPr/>
            </p:nvSpPr>
            <p:spPr bwMode="auto">
              <a:xfrm>
                <a:off x="1134" y="538"/>
                <a:ext cx="20" cy="35"/>
              </a:xfrm>
              <a:custGeom>
                <a:avLst/>
                <a:gdLst>
                  <a:gd name="T0" fmla="*/ 0 w 41"/>
                  <a:gd name="T1" fmla="*/ 1 h 69"/>
                  <a:gd name="T2" fmla="*/ 0 w 41"/>
                  <a:gd name="T3" fmla="*/ 1 h 69"/>
                  <a:gd name="T4" fmla="*/ 0 w 41"/>
                  <a:gd name="T5" fmla="*/ 1 h 69"/>
                  <a:gd name="T6" fmla="*/ 0 w 41"/>
                  <a:gd name="T7" fmla="*/ 1 h 69"/>
                  <a:gd name="T8" fmla="*/ 0 w 41"/>
                  <a:gd name="T9" fmla="*/ 1 h 69"/>
                  <a:gd name="T10" fmla="*/ 0 w 41"/>
                  <a:gd name="T11" fmla="*/ 1 h 69"/>
                  <a:gd name="T12" fmla="*/ 0 w 41"/>
                  <a:gd name="T13" fmla="*/ 1 h 69"/>
                  <a:gd name="T14" fmla="*/ 0 w 41"/>
                  <a:gd name="T15" fmla="*/ 1 h 69"/>
                  <a:gd name="T16" fmla="*/ 0 w 41"/>
                  <a:gd name="T17" fmla="*/ 0 h 69"/>
                  <a:gd name="T18" fmla="*/ 0 w 41"/>
                  <a:gd name="T19" fmla="*/ 1 h 69"/>
                  <a:gd name="T20" fmla="*/ 0 w 41"/>
                  <a:gd name="T21" fmla="*/ 1 h 69"/>
                  <a:gd name="T22" fmla="*/ 0 w 41"/>
                  <a:gd name="T23" fmla="*/ 1 h 69"/>
                  <a:gd name="T24" fmla="*/ 0 w 41"/>
                  <a:gd name="T25" fmla="*/ 1 h 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69"/>
                  <a:gd name="T41" fmla="*/ 41 w 41"/>
                  <a:gd name="T42" fmla="*/ 69 h 6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69">
                    <a:moveTo>
                      <a:pt x="0" y="69"/>
                    </a:moveTo>
                    <a:lnTo>
                      <a:pt x="8" y="62"/>
                    </a:lnTo>
                    <a:lnTo>
                      <a:pt x="17" y="53"/>
                    </a:lnTo>
                    <a:lnTo>
                      <a:pt x="25" y="43"/>
                    </a:lnTo>
                    <a:lnTo>
                      <a:pt x="32" y="30"/>
                    </a:lnTo>
                    <a:lnTo>
                      <a:pt x="37" y="20"/>
                    </a:lnTo>
                    <a:lnTo>
                      <a:pt x="40" y="11"/>
                    </a:lnTo>
                    <a:lnTo>
                      <a:pt x="41" y="3"/>
                    </a:lnTo>
                    <a:lnTo>
                      <a:pt x="40" y="0"/>
                    </a:lnTo>
                    <a:lnTo>
                      <a:pt x="32" y="6"/>
                    </a:lnTo>
                    <a:lnTo>
                      <a:pt x="25" y="24"/>
                    </a:lnTo>
                    <a:lnTo>
                      <a:pt x="14" y="4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7" name="Freeform 69"/>
              <p:cNvSpPr>
                <a:spLocks/>
              </p:cNvSpPr>
              <p:nvPr/>
            </p:nvSpPr>
            <p:spPr bwMode="auto">
              <a:xfrm>
                <a:off x="1118" y="534"/>
                <a:ext cx="30" cy="42"/>
              </a:xfrm>
              <a:custGeom>
                <a:avLst/>
                <a:gdLst>
                  <a:gd name="T0" fmla="*/ 0 w 61"/>
                  <a:gd name="T1" fmla="*/ 0 h 84"/>
                  <a:gd name="T2" fmla="*/ 0 w 61"/>
                  <a:gd name="T3" fmla="*/ 1 h 84"/>
                  <a:gd name="T4" fmla="*/ 0 w 61"/>
                  <a:gd name="T5" fmla="*/ 1 h 84"/>
                  <a:gd name="T6" fmla="*/ 0 w 61"/>
                  <a:gd name="T7" fmla="*/ 1 h 84"/>
                  <a:gd name="T8" fmla="*/ 0 w 61"/>
                  <a:gd name="T9" fmla="*/ 1 h 84"/>
                  <a:gd name="T10" fmla="*/ 0 w 61"/>
                  <a:gd name="T11" fmla="*/ 1 h 84"/>
                  <a:gd name="T12" fmla="*/ 0 w 61"/>
                  <a:gd name="T13" fmla="*/ 1 h 84"/>
                  <a:gd name="T14" fmla="*/ 0 w 61"/>
                  <a:gd name="T15" fmla="*/ 1 h 84"/>
                  <a:gd name="T16" fmla="*/ 0 w 61"/>
                  <a:gd name="T17" fmla="*/ 1 h 84"/>
                  <a:gd name="T18" fmla="*/ 0 w 61"/>
                  <a:gd name="T19" fmla="*/ 1 h 84"/>
                  <a:gd name="T20" fmla="*/ 0 w 61"/>
                  <a:gd name="T21" fmla="*/ 1 h 84"/>
                  <a:gd name="T22" fmla="*/ 0 w 61"/>
                  <a:gd name="T23" fmla="*/ 1 h 84"/>
                  <a:gd name="T24" fmla="*/ 0 w 61"/>
                  <a:gd name="T25" fmla="*/ 1 h 84"/>
                  <a:gd name="T26" fmla="*/ 0 w 61"/>
                  <a:gd name="T27" fmla="*/ 1 h 84"/>
                  <a:gd name="T28" fmla="*/ 0 w 61"/>
                  <a:gd name="T29" fmla="*/ 1 h 84"/>
                  <a:gd name="T30" fmla="*/ 0 w 61"/>
                  <a:gd name="T31" fmla="*/ 1 h 84"/>
                  <a:gd name="T32" fmla="*/ 0 w 61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4"/>
                  <a:gd name="T53" fmla="*/ 61 w 61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4">
                    <a:moveTo>
                      <a:pt x="61" y="0"/>
                    </a:moveTo>
                    <a:lnTo>
                      <a:pt x="61" y="4"/>
                    </a:lnTo>
                    <a:lnTo>
                      <a:pt x="60" y="12"/>
                    </a:lnTo>
                    <a:lnTo>
                      <a:pt x="53" y="24"/>
                    </a:lnTo>
                    <a:lnTo>
                      <a:pt x="46" y="38"/>
                    </a:lnTo>
                    <a:lnTo>
                      <a:pt x="37" y="53"/>
                    </a:lnTo>
                    <a:lnTo>
                      <a:pt x="26" y="65"/>
                    </a:lnTo>
                    <a:lnTo>
                      <a:pt x="12" y="76"/>
                    </a:lnTo>
                    <a:lnTo>
                      <a:pt x="0" y="84"/>
                    </a:lnTo>
                    <a:lnTo>
                      <a:pt x="8" y="75"/>
                    </a:lnTo>
                    <a:lnTo>
                      <a:pt x="15" y="62"/>
                    </a:lnTo>
                    <a:lnTo>
                      <a:pt x="24" y="49"/>
                    </a:lnTo>
                    <a:lnTo>
                      <a:pt x="34" y="33"/>
                    </a:lnTo>
                    <a:lnTo>
                      <a:pt x="43" y="20"/>
                    </a:lnTo>
                    <a:lnTo>
                      <a:pt x="50" y="9"/>
                    </a:lnTo>
                    <a:lnTo>
                      <a:pt x="57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8" name="Freeform 70"/>
              <p:cNvSpPr>
                <a:spLocks/>
              </p:cNvSpPr>
              <p:nvPr/>
            </p:nvSpPr>
            <p:spPr bwMode="auto">
              <a:xfrm>
                <a:off x="1087" y="530"/>
                <a:ext cx="40" cy="49"/>
              </a:xfrm>
              <a:custGeom>
                <a:avLst/>
                <a:gdLst>
                  <a:gd name="T0" fmla="*/ 1 w 79"/>
                  <a:gd name="T1" fmla="*/ 0 h 98"/>
                  <a:gd name="T2" fmla="*/ 1 w 79"/>
                  <a:gd name="T3" fmla="*/ 1 h 98"/>
                  <a:gd name="T4" fmla="*/ 1 w 79"/>
                  <a:gd name="T5" fmla="*/ 1 h 98"/>
                  <a:gd name="T6" fmla="*/ 1 w 79"/>
                  <a:gd name="T7" fmla="*/ 1 h 98"/>
                  <a:gd name="T8" fmla="*/ 1 w 79"/>
                  <a:gd name="T9" fmla="*/ 1 h 98"/>
                  <a:gd name="T10" fmla="*/ 1 w 79"/>
                  <a:gd name="T11" fmla="*/ 1 h 98"/>
                  <a:gd name="T12" fmla="*/ 1 w 79"/>
                  <a:gd name="T13" fmla="*/ 1 h 98"/>
                  <a:gd name="T14" fmla="*/ 1 w 79"/>
                  <a:gd name="T15" fmla="*/ 1 h 98"/>
                  <a:gd name="T16" fmla="*/ 0 w 79"/>
                  <a:gd name="T17" fmla="*/ 1 h 98"/>
                  <a:gd name="T18" fmla="*/ 1 w 79"/>
                  <a:gd name="T19" fmla="*/ 1 h 98"/>
                  <a:gd name="T20" fmla="*/ 1 w 79"/>
                  <a:gd name="T21" fmla="*/ 1 h 98"/>
                  <a:gd name="T22" fmla="*/ 1 w 79"/>
                  <a:gd name="T23" fmla="*/ 1 h 98"/>
                  <a:gd name="T24" fmla="*/ 1 w 79"/>
                  <a:gd name="T25" fmla="*/ 1 h 98"/>
                  <a:gd name="T26" fmla="*/ 1 w 79"/>
                  <a:gd name="T27" fmla="*/ 1 h 98"/>
                  <a:gd name="T28" fmla="*/ 1 w 79"/>
                  <a:gd name="T29" fmla="*/ 1 h 98"/>
                  <a:gd name="T30" fmla="*/ 1 w 79"/>
                  <a:gd name="T31" fmla="*/ 1 h 98"/>
                  <a:gd name="T32" fmla="*/ 1 w 79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98"/>
                  <a:gd name="T53" fmla="*/ 79 w 79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98">
                    <a:moveTo>
                      <a:pt x="78" y="0"/>
                    </a:moveTo>
                    <a:lnTo>
                      <a:pt x="79" y="5"/>
                    </a:lnTo>
                    <a:lnTo>
                      <a:pt x="75" y="15"/>
                    </a:lnTo>
                    <a:lnTo>
                      <a:pt x="67" y="29"/>
                    </a:lnTo>
                    <a:lnTo>
                      <a:pt x="55" y="46"/>
                    </a:lnTo>
                    <a:lnTo>
                      <a:pt x="43" y="63"/>
                    </a:lnTo>
                    <a:lnTo>
                      <a:pt x="27" y="78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6" y="90"/>
                    </a:lnTo>
                    <a:lnTo>
                      <a:pt x="15" y="76"/>
                    </a:lnTo>
                    <a:lnTo>
                      <a:pt x="26" y="61"/>
                    </a:lnTo>
                    <a:lnTo>
                      <a:pt x="40" y="43"/>
                    </a:lnTo>
                    <a:lnTo>
                      <a:pt x="52" y="26"/>
                    </a:lnTo>
                    <a:lnTo>
                      <a:pt x="63" y="11"/>
                    </a:lnTo>
                    <a:lnTo>
                      <a:pt x="72" y="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9" name="Freeform 71"/>
              <p:cNvSpPr>
                <a:spLocks/>
              </p:cNvSpPr>
              <p:nvPr/>
            </p:nvSpPr>
            <p:spPr bwMode="auto">
              <a:xfrm>
                <a:off x="1056" y="524"/>
                <a:ext cx="36" cy="53"/>
              </a:xfrm>
              <a:custGeom>
                <a:avLst/>
                <a:gdLst>
                  <a:gd name="T0" fmla="*/ 1 w 72"/>
                  <a:gd name="T1" fmla="*/ 0 h 107"/>
                  <a:gd name="T2" fmla="*/ 1 w 72"/>
                  <a:gd name="T3" fmla="*/ 0 h 107"/>
                  <a:gd name="T4" fmla="*/ 1 w 72"/>
                  <a:gd name="T5" fmla="*/ 0 h 107"/>
                  <a:gd name="T6" fmla="*/ 1 w 72"/>
                  <a:gd name="T7" fmla="*/ 0 h 107"/>
                  <a:gd name="T8" fmla="*/ 1 w 72"/>
                  <a:gd name="T9" fmla="*/ 0 h 107"/>
                  <a:gd name="T10" fmla="*/ 1 w 72"/>
                  <a:gd name="T11" fmla="*/ 0 h 107"/>
                  <a:gd name="T12" fmla="*/ 1 w 72"/>
                  <a:gd name="T13" fmla="*/ 0 h 107"/>
                  <a:gd name="T14" fmla="*/ 1 w 72"/>
                  <a:gd name="T15" fmla="*/ 0 h 107"/>
                  <a:gd name="T16" fmla="*/ 0 w 72"/>
                  <a:gd name="T17" fmla="*/ 0 h 107"/>
                  <a:gd name="T18" fmla="*/ 1 w 72"/>
                  <a:gd name="T19" fmla="*/ 0 h 107"/>
                  <a:gd name="T20" fmla="*/ 1 w 72"/>
                  <a:gd name="T21" fmla="*/ 0 h 107"/>
                  <a:gd name="T22" fmla="*/ 1 w 72"/>
                  <a:gd name="T23" fmla="*/ 0 h 107"/>
                  <a:gd name="T24" fmla="*/ 1 w 72"/>
                  <a:gd name="T25" fmla="*/ 0 h 107"/>
                  <a:gd name="T26" fmla="*/ 1 w 72"/>
                  <a:gd name="T27" fmla="*/ 0 h 107"/>
                  <a:gd name="T28" fmla="*/ 1 w 72"/>
                  <a:gd name="T29" fmla="*/ 0 h 107"/>
                  <a:gd name="T30" fmla="*/ 1 w 72"/>
                  <a:gd name="T31" fmla="*/ 0 h 107"/>
                  <a:gd name="T32" fmla="*/ 1 w 72"/>
                  <a:gd name="T33" fmla="*/ 0 h 10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07"/>
                  <a:gd name="T53" fmla="*/ 72 w 72"/>
                  <a:gd name="T54" fmla="*/ 107 h 10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07">
                    <a:moveTo>
                      <a:pt x="70" y="0"/>
                    </a:moveTo>
                    <a:lnTo>
                      <a:pt x="72" y="6"/>
                    </a:lnTo>
                    <a:lnTo>
                      <a:pt x="69" y="18"/>
                    </a:lnTo>
                    <a:lnTo>
                      <a:pt x="61" y="33"/>
                    </a:lnTo>
                    <a:lnTo>
                      <a:pt x="50" y="52"/>
                    </a:lnTo>
                    <a:lnTo>
                      <a:pt x="38" y="70"/>
                    </a:lnTo>
                    <a:lnTo>
                      <a:pt x="26" y="87"/>
                    </a:lnTo>
                    <a:lnTo>
                      <a:pt x="12" y="99"/>
                    </a:lnTo>
                    <a:lnTo>
                      <a:pt x="0" y="107"/>
                    </a:lnTo>
                    <a:lnTo>
                      <a:pt x="4" y="99"/>
                    </a:lnTo>
                    <a:lnTo>
                      <a:pt x="12" y="84"/>
                    </a:lnTo>
                    <a:lnTo>
                      <a:pt x="23" y="67"/>
                    </a:lnTo>
                    <a:lnTo>
                      <a:pt x="33" y="47"/>
                    </a:lnTo>
                    <a:lnTo>
                      <a:pt x="46" y="29"/>
                    </a:lnTo>
                    <a:lnTo>
                      <a:pt x="56" y="14"/>
                    </a:lnTo>
                    <a:lnTo>
                      <a:pt x="64" y="3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0" name="Freeform 72"/>
              <p:cNvSpPr>
                <a:spLocks/>
              </p:cNvSpPr>
              <p:nvPr/>
            </p:nvSpPr>
            <p:spPr bwMode="auto">
              <a:xfrm>
                <a:off x="1044" y="524"/>
                <a:ext cx="31" cy="48"/>
              </a:xfrm>
              <a:custGeom>
                <a:avLst/>
                <a:gdLst>
                  <a:gd name="T0" fmla="*/ 1 w 62"/>
                  <a:gd name="T1" fmla="*/ 0 h 96"/>
                  <a:gd name="T2" fmla="*/ 1 w 62"/>
                  <a:gd name="T3" fmla="*/ 1 h 96"/>
                  <a:gd name="T4" fmla="*/ 1 w 62"/>
                  <a:gd name="T5" fmla="*/ 1 h 96"/>
                  <a:gd name="T6" fmla="*/ 1 w 62"/>
                  <a:gd name="T7" fmla="*/ 1 h 96"/>
                  <a:gd name="T8" fmla="*/ 1 w 62"/>
                  <a:gd name="T9" fmla="*/ 1 h 96"/>
                  <a:gd name="T10" fmla="*/ 1 w 62"/>
                  <a:gd name="T11" fmla="*/ 1 h 96"/>
                  <a:gd name="T12" fmla="*/ 1 w 62"/>
                  <a:gd name="T13" fmla="*/ 1 h 96"/>
                  <a:gd name="T14" fmla="*/ 1 w 62"/>
                  <a:gd name="T15" fmla="*/ 1 h 96"/>
                  <a:gd name="T16" fmla="*/ 0 w 62"/>
                  <a:gd name="T17" fmla="*/ 1 h 96"/>
                  <a:gd name="T18" fmla="*/ 1 w 62"/>
                  <a:gd name="T19" fmla="*/ 1 h 96"/>
                  <a:gd name="T20" fmla="*/ 1 w 62"/>
                  <a:gd name="T21" fmla="*/ 1 h 96"/>
                  <a:gd name="T22" fmla="*/ 1 w 62"/>
                  <a:gd name="T23" fmla="*/ 1 h 96"/>
                  <a:gd name="T24" fmla="*/ 1 w 62"/>
                  <a:gd name="T25" fmla="*/ 1 h 96"/>
                  <a:gd name="T26" fmla="*/ 1 w 62"/>
                  <a:gd name="T27" fmla="*/ 1 h 96"/>
                  <a:gd name="T28" fmla="*/ 1 w 62"/>
                  <a:gd name="T29" fmla="*/ 1 h 96"/>
                  <a:gd name="T30" fmla="*/ 1 w 62"/>
                  <a:gd name="T31" fmla="*/ 1 h 96"/>
                  <a:gd name="T32" fmla="*/ 1 w 62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96"/>
                  <a:gd name="T53" fmla="*/ 62 w 62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96">
                    <a:moveTo>
                      <a:pt x="62" y="0"/>
                    </a:moveTo>
                    <a:lnTo>
                      <a:pt x="62" y="4"/>
                    </a:lnTo>
                    <a:lnTo>
                      <a:pt x="58" y="15"/>
                    </a:lnTo>
                    <a:lnTo>
                      <a:pt x="51" y="29"/>
                    </a:lnTo>
                    <a:lnTo>
                      <a:pt x="43" y="46"/>
                    </a:lnTo>
                    <a:lnTo>
                      <a:pt x="33" y="64"/>
                    </a:lnTo>
                    <a:lnTo>
                      <a:pt x="20" y="79"/>
                    </a:lnTo>
                    <a:lnTo>
                      <a:pt x="10" y="90"/>
                    </a:lnTo>
                    <a:lnTo>
                      <a:pt x="0" y="96"/>
                    </a:lnTo>
                    <a:lnTo>
                      <a:pt x="5" y="87"/>
                    </a:lnTo>
                    <a:lnTo>
                      <a:pt x="13" y="73"/>
                    </a:lnTo>
                    <a:lnTo>
                      <a:pt x="20" y="56"/>
                    </a:lnTo>
                    <a:lnTo>
                      <a:pt x="29" y="38"/>
                    </a:lnTo>
                    <a:lnTo>
                      <a:pt x="39" y="23"/>
                    </a:lnTo>
                    <a:lnTo>
                      <a:pt x="48" y="9"/>
                    </a:lnTo>
                    <a:lnTo>
                      <a:pt x="55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1" name="Freeform 73"/>
              <p:cNvSpPr>
                <a:spLocks/>
              </p:cNvSpPr>
              <p:nvPr/>
            </p:nvSpPr>
            <p:spPr bwMode="auto">
              <a:xfrm>
                <a:off x="1020" y="526"/>
                <a:ext cx="26" cy="41"/>
              </a:xfrm>
              <a:custGeom>
                <a:avLst/>
                <a:gdLst>
                  <a:gd name="T0" fmla="*/ 1 w 52"/>
                  <a:gd name="T1" fmla="*/ 0 h 81"/>
                  <a:gd name="T2" fmla="*/ 1 w 52"/>
                  <a:gd name="T3" fmla="*/ 1 h 81"/>
                  <a:gd name="T4" fmla="*/ 1 w 52"/>
                  <a:gd name="T5" fmla="*/ 1 h 81"/>
                  <a:gd name="T6" fmla="*/ 1 w 52"/>
                  <a:gd name="T7" fmla="*/ 1 h 81"/>
                  <a:gd name="T8" fmla="*/ 1 w 52"/>
                  <a:gd name="T9" fmla="*/ 1 h 81"/>
                  <a:gd name="T10" fmla="*/ 1 w 52"/>
                  <a:gd name="T11" fmla="*/ 1 h 81"/>
                  <a:gd name="T12" fmla="*/ 1 w 52"/>
                  <a:gd name="T13" fmla="*/ 1 h 81"/>
                  <a:gd name="T14" fmla="*/ 1 w 52"/>
                  <a:gd name="T15" fmla="*/ 1 h 81"/>
                  <a:gd name="T16" fmla="*/ 0 w 52"/>
                  <a:gd name="T17" fmla="*/ 1 h 81"/>
                  <a:gd name="T18" fmla="*/ 1 w 52"/>
                  <a:gd name="T19" fmla="*/ 1 h 81"/>
                  <a:gd name="T20" fmla="*/ 1 w 52"/>
                  <a:gd name="T21" fmla="*/ 1 h 81"/>
                  <a:gd name="T22" fmla="*/ 1 w 52"/>
                  <a:gd name="T23" fmla="*/ 1 h 81"/>
                  <a:gd name="T24" fmla="*/ 1 w 52"/>
                  <a:gd name="T25" fmla="*/ 1 h 81"/>
                  <a:gd name="T26" fmla="*/ 1 w 52"/>
                  <a:gd name="T27" fmla="*/ 1 h 81"/>
                  <a:gd name="T28" fmla="*/ 1 w 52"/>
                  <a:gd name="T29" fmla="*/ 1 h 81"/>
                  <a:gd name="T30" fmla="*/ 1 w 52"/>
                  <a:gd name="T31" fmla="*/ 1 h 81"/>
                  <a:gd name="T32" fmla="*/ 1 w 52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81"/>
                  <a:gd name="T53" fmla="*/ 52 w 52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81">
                    <a:moveTo>
                      <a:pt x="50" y="0"/>
                    </a:moveTo>
                    <a:lnTo>
                      <a:pt x="52" y="5"/>
                    </a:lnTo>
                    <a:lnTo>
                      <a:pt x="50" y="14"/>
                    </a:lnTo>
                    <a:lnTo>
                      <a:pt x="47" y="26"/>
                    </a:lnTo>
                    <a:lnTo>
                      <a:pt x="41" y="39"/>
                    </a:lnTo>
                    <a:lnTo>
                      <a:pt x="33" y="52"/>
                    </a:lnTo>
                    <a:lnTo>
                      <a:pt x="23" y="65"/>
                    </a:lnTo>
                    <a:lnTo>
                      <a:pt x="12" y="75"/>
                    </a:lnTo>
                    <a:lnTo>
                      <a:pt x="0" y="81"/>
                    </a:lnTo>
                    <a:lnTo>
                      <a:pt x="6" y="74"/>
                    </a:lnTo>
                    <a:lnTo>
                      <a:pt x="12" y="62"/>
                    </a:lnTo>
                    <a:lnTo>
                      <a:pt x="19" y="48"/>
                    </a:lnTo>
                    <a:lnTo>
                      <a:pt x="27" y="34"/>
                    </a:lnTo>
                    <a:lnTo>
                      <a:pt x="33" y="20"/>
                    </a:lnTo>
                    <a:lnTo>
                      <a:pt x="41" y="10"/>
                    </a:lnTo>
                    <a:lnTo>
                      <a:pt x="45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2" name="Freeform 74"/>
              <p:cNvSpPr>
                <a:spLocks/>
              </p:cNvSpPr>
              <p:nvPr/>
            </p:nvSpPr>
            <p:spPr bwMode="auto">
              <a:xfrm>
                <a:off x="998" y="522"/>
                <a:ext cx="7" cy="23"/>
              </a:xfrm>
              <a:custGeom>
                <a:avLst/>
                <a:gdLst>
                  <a:gd name="T0" fmla="*/ 1 w 14"/>
                  <a:gd name="T1" fmla="*/ 0 h 48"/>
                  <a:gd name="T2" fmla="*/ 1 w 14"/>
                  <a:gd name="T3" fmla="*/ 0 h 48"/>
                  <a:gd name="T4" fmla="*/ 1 w 14"/>
                  <a:gd name="T5" fmla="*/ 0 h 48"/>
                  <a:gd name="T6" fmla="*/ 1 w 14"/>
                  <a:gd name="T7" fmla="*/ 0 h 48"/>
                  <a:gd name="T8" fmla="*/ 0 w 14"/>
                  <a:gd name="T9" fmla="*/ 0 h 48"/>
                  <a:gd name="T10" fmla="*/ 1 w 14"/>
                  <a:gd name="T11" fmla="*/ 0 h 48"/>
                  <a:gd name="T12" fmla="*/ 1 w 14"/>
                  <a:gd name="T13" fmla="*/ 0 h 48"/>
                  <a:gd name="T14" fmla="*/ 1 w 14"/>
                  <a:gd name="T15" fmla="*/ 0 h 48"/>
                  <a:gd name="T16" fmla="*/ 1 w 14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48"/>
                  <a:gd name="T29" fmla="*/ 14 w 14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48">
                    <a:moveTo>
                      <a:pt x="8" y="0"/>
                    </a:moveTo>
                    <a:lnTo>
                      <a:pt x="12" y="8"/>
                    </a:lnTo>
                    <a:lnTo>
                      <a:pt x="14" y="23"/>
                    </a:lnTo>
                    <a:lnTo>
                      <a:pt x="9" y="38"/>
                    </a:lnTo>
                    <a:lnTo>
                      <a:pt x="0" y="48"/>
                    </a:lnTo>
                    <a:lnTo>
                      <a:pt x="4" y="34"/>
                    </a:lnTo>
                    <a:lnTo>
                      <a:pt x="4" y="17"/>
                    </a:lnTo>
                    <a:lnTo>
                      <a:pt x="3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3" name="Freeform 75"/>
              <p:cNvSpPr>
                <a:spLocks/>
              </p:cNvSpPr>
              <p:nvPr/>
            </p:nvSpPr>
            <p:spPr bwMode="auto">
              <a:xfrm>
                <a:off x="1101" y="533"/>
                <a:ext cx="35" cy="45"/>
              </a:xfrm>
              <a:custGeom>
                <a:avLst/>
                <a:gdLst>
                  <a:gd name="T0" fmla="*/ 0 w 71"/>
                  <a:gd name="T1" fmla="*/ 0 h 90"/>
                  <a:gd name="T2" fmla="*/ 0 w 71"/>
                  <a:gd name="T3" fmla="*/ 1 h 90"/>
                  <a:gd name="T4" fmla="*/ 0 w 71"/>
                  <a:gd name="T5" fmla="*/ 1 h 90"/>
                  <a:gd name="T6" fmla="*/ 0 w 71"/>
                  <a:gd name="T7" fmla="*/ 1 h 90"/>
                  <a:gd name="T8" fmla="*/ 0 w 71"/>
                  <a:gd name="T9" fmla="*/ 1 h 90"/>
                  <a:gd name="T10" fmla="*/ 0 w 71"/>
                  <a:gd name="T11" fmla="*/ 1 h 90"/>
                  <a:gd name="T12" fmla="*/ 0 w 71"/>
                  <a:gd name="T13" fmla="*/ 1 h 90"/>
                  <a:gd name="T14" fmla="*/ 0 w 71"/>
                  <a:gd name="T15" fmla="*/ 1 h 90"/>
                  <a:gd name="T16" fmla="*/ 0 w 71"/>
                  <a:gd name="T17" fmla="*/ 1 h 90"/>
                  <a:gd name="T18" fmla="*/ 0 w 71"/>
                  <a:gd name="T19" fmla="*/ 1 h 90"/>
                  <a:gd name="T20" fmla="*/ 0 w 71"/>
                  <a:gd name="T21" fmla="*/ 1 h 90"/>
                  <a:gd name="T22" fmla="*/ 0 w 71"/>
                  <a:gd name="T23" fmla="*/ 1 h 90"/>
                  <a:gd name="T24" fmla="*/ 0 w 71"/>
                  <a:gd name="T25" fmla="*/ 1 h 90"/>
                  <a:gd name="T26" fmla="*/ 0 w 71"/>
                  <a:gd name="T27" fmla="*/ 1 h 90"/>
                  <a:gd name="T28" fmla="*/ 0 w 71"/>
                  <a:gd name="T29" fmla="*/ 1 h 90"/>
                  <a:gd name="T30" fmla="*/ 0 w 71"/>
                  <a:gd name="T31" fmla="*/ 1 h 90"/>
                  <a:gd name="T32" fmla="*/ 0 w 71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90"/>
                  <a:gd name="T53" fmla="*/ 71 w 71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90">
                    <a:moveTo>
                      <a:pt x="69" y="0"/>
                    </a:moveTo>
                    <a:lnTo>
                      <a:pt x="71" y="5"/>
                    </a:lnTo>
                    <a:lnTo>
                      <a:pt x="68" y="15"/>
                    </a:lnTo>
                    <a:lnTo>
                      <a:pt x="62" y="28"/>
                    </a:lnTo>
                    <a:lnTo>
                      <a:pt x="52" y="43"/>
                    </a:lnTo>
                    <a:lnTo>
                      <a:pt x="40" y="57"/>
                    </a:lnTo>
                    <a:lnTo>
                      <a:pt x="28" y="72"/>
                    </a:lnTo>
                    <a:lnTo>
                      <a:pt x="14" y="83"/>
                    </a:lnTo>
                    <a:lnTo>
                      <a:pt x="0" y="90"/>
                    </a:lnTo>
                    <a:lnTo>
                      <a:pt x="7" y="83"/>
                    </a:lnTo>
                    <a:lnTo>
                      <a:pt x="14" y="70"/>
                    </a:lnTo>
                    <a:lnTo>
                      <a:pt x="23" y="55"/>
                    </a:lnTo>
                    <a:lnTo>
                      <a:pt x="36" y="40"/>
                    </a:lnTo>
                    <a:lnTo>
                      <a:pt x="46" y="25"/>
                    </a:lnTo>
                    <a:lnTo>
                      <a:pt x="55" y="11"/>
                    </a:lnTo>
                    <a:lnTo>
                      <a:pt x="63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4" name="Freeform 76"/>
              <p:cNvSpPr>
                <a:spLocks/>
              </p:cNvSpPr>
              <p:nvPr/>
            </p:nvSpPr>
            <p:spPr bwMode="auto">
              <a:xfrm>
                <a:off x="1072" y="527"/>
                <a:ext cx="35" cy="52"/>
              </a:xfrm>
              <a:custGeom>
                <a:avLst/>
                <a:gdLst>
                  <a:gd name="T0" fmla="*/ 1 w 69"/>
                  <a:gd name="T1" fmla="*/ 0 h 104"/>
                  <a:gd name="T2" fmla="*/ 1 w 69"/>
                  <a:gd name="T3" fmla="*/ 1 h 104"/>
                  <a:gd name="T4" fmla="*/ 1 w 69"/>
                  <a:gd name="T5" fmla="*/ 1 h 104"/>
                  <a:gd name="T6" fmla="*/ 1 w 69"/>
                  <a:gd name="T7" fmla="*/ 1 h 104"/>
                  <a:gd name="T8" fmla="*/ 1 w 69"/>
                  <a:gd name="T9" fmla="*/ 1 h 104"/>
                  <a:gd name="T10" fmla="*/ 1 w 69"/>
                  <a:gd name="T11" fmla="*/ 1 h 104"/>
                  <a:gd name="T12" fmla="*/ 1 w 69"/>
                  <a:gd name="T13" fmla="*/ 1 h 104"/>
                  <a:gd name="T14" fmla="*/ 1 w 69"/>
                  <a:gd name="T15" fmla="*/ 1 h 104"/>
                  <a:gd name="T16" fmla="*/ 0 w 69"/>
                  <a:gd name="T17" fmla="*/ 1 h 104"/>
                  <a:gd name="T18" fmla="*/ 1 w 69"/>
                  <a:gd name="T19" fmla="*/ 1 h 104"/>
                  <a:gd name="T20" fmla="*/ 1 w 69"/>
                  <a:gd name="T21" fmla="*/ 1 h 104"/>
                  <a:gd name="T22" fmla="*/ 1 w 69"/>
                  <a:gd name="T23" fmla="*/ 1 h 104"/>
                  <a:gd name="T24" fmla="*/ 1 w 69"/>
                  <a:gd name="T25" fmla="*/ 1 h 104"/>
                  <a:gd name="T26" fmla="*/ 1 w 69"/>
                  <a:gd name="T27" fmla="*/ 1 h 104"/>
                  <a:gd name="T28" fmla="*/ 1 w 69"/>
                  <a:gd name="T29" fmla="*/ 1 h 104"/>
                  <a:gd name="T30" fmla="*/ 1 w 69"/>
                  <a:gd name="T31" fmla="*/ 1 h 104"/>
                  <a:gd name="T32" fmla="*/ 1 w 69"/>
                  <a:gd name="T33" fmla="*/ 0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04"/>
                  <a:gd name="T53" fmla="*/ 69 w 69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04">
                    <a:moveTo>
                      <a:pt x="67" y="0"/>
                    </a:moveTo>
                    <a:lnTo>
                      <a:pt x="69" y="6"/>
                    </a:lnTo>
                    <a:lnTo>
                      <a:pt x="66" y="18"/>
                    </a:lnTo>
                    <a:lnTo>
                      <a:pt x="59" y="34"/>
                    </a:lnTo>
                    <a:lnTo>
                      <a:pt x="50" y="52"/>
                    </a:lnTo>
                    <a:lnTo>
                      <a:pt x="38" y="69"/>
                    </a:lnTo>
                    <a:lnTo>
                      <a:pt x="24" y="85"/>
                    </a:lnTo>
                    <a:lnTo>
                      <a:pt x="12" y="98"/>
                    </a:lnTo>
                    <a:lnTo>
                      <a:pt x="0" y="104"/>
                    </a:lnTo>
                    <a:lnTo>
                      <a:pt x="5" y="96"/>
                    </a:lnTo>
                    <a:lnTo>
                      <a:pt x="12" y="82"/>
                    </a:lnTo>
                    <a:lnTo>
                      <a:pt x="21" y="64"/>
                    </a:lnTo>
                    <a:lnTo>
                      <a:pt x="34" y="46"/>
                    </a:lnTo>
                    <a:lnTo>
                      <a:pt x="44" y="27"/>
                    </a:lnTo>
                    <a:lnTo>
                      <a:pt x="55" y="12"/>
                    </a:lnTo>
                    <a:lnTo>
                      <a:pt x="63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5" name="Freeform 77"/>
              <p:cNvSpPr>
                <a:spLocks/>
              </p:cNvSpPr>
              <p:nvPr/>
            </p:nvSpPr>
            <p:spPr bwMode="auto">
              <a:xfrm>
                <a:off x="1032" y="523"/>
                <a:ext cx="25" cy="50"/>
              </a:xfrm>
              <a:custGeom>
                <a:avLst/>
                <a:gdLst>
                  <a:gd name="T0" fmla="*/ 1 w 50"/>
                  <a:gd name="T1" fmla="*/ 0 h 100"/>
                  <a:gd name="T2" fmla="*/ 1 w 50"/>
                  <a:gd name="T3" fmla="*/ 1 h 100"/>
                  <a:gd name="T4" fmla="*/ 1 w 50"/>
                  <a:gd name="T5" fmla="*/ 1 h 100"/>
                  <a:gd name="T6" fmla="*/ 1 w 50"/>
                  <a:gd name="T7" fmla="*/ 1 h 100"/>
                  <a:gd name="T8" fmla="*/ 1 w 50"/>
                  <a:gd name="T9" fmla="*/ 1 h 100"/>
                  <a:gd name="T10" fmla="*/ 1 w 50"/>
                  <a:gd name="T11" fmla="*/ 1 h 100"/>
                  <a:gd name="T12" fmla="*/ 1 w 50"/>
                  <a:gd name="T13" fmla="*/ 1 h 100"/>
                  <a:gd name="T14" fmla="*/ 1 w 50"/>
                  <a:gd name="T15" fmla="*/ 1 h 100"/>
                  <a:gd name="T16" fmla="*/ 0 w 50"/>
                  <a:gd name="T17" fmla="*/ 1 h 100"/>
                  <a:gd name="T18" fmla="*/ 1 w 50"/>
                  <a:gd name="T19" fmla="*/ 1 h 100"/>
                  <a:gd name="T20" fmla="*/ 1 w 50"/>
                  <a:gd name="T21" fmla="*/ 1 h 100"/>
                  <a:gd name="T22" fmla="*/ 1 w 50"/>
                  <a:gd name="T23" fmla="*/ 1 h 100"/>
                  <a:gd name="T24" fmla="*/ 1 w 50"/>
                  <a:gd name="T25" fmla="*/ 1 h 100"/>
                  <a:gd name="T26" fmla="*/ 1 w 50"/>
                  <a:gd name="T27" fmla="*/ 1 h 100"/>
                  <a:gd name="T28" fmla="*/ 1 w 50"/>
                  <a:gd name="T29" fmla="*/ 1 h 100"/>
                  <a:gd name="T30" fmla="*/ 1 w 50"/>
                  <a:gd name="T31" fmla="*/ 1 h 100"/>
                  <a:gd name="T32" fmla="*/ 1 w 50"/>
                  <a:gd name="T33" fmla="*/ 0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00"/>
                  <a:gd name="T53" fmla="*/ 50 w 50"/>
                  <a:gd name="T54" fmla="*/ 100 h 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00">
                    <a:moveTo>
                      <a:pt x="49" y="0"/>
                    </a:moveTo>
                    <a:lnTo>
                      <a:pt x="50" y="5"/>
                    </a:lnTo>
                    <a:lnTo>
                      <a:pt x="49" y="16"/>
                    </a:lnTo>
                    <a:lnTo>
                      <a:pt x="46" y="31"/>
                    </a:lnTo>
                    <a:lnTo>
                      <a:pt x="40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2" y="92"/>
                    </a:lnTo>
                    <a:lnTo>
                      <a:pt x="0" y="100"/>
                    </a:lnTo>
                    <a:lnTo>
                      <a:pt x="5" y="90"/>
                    </a:lnTo>
                    <a:lnTo>
                      <a:pt x="11" y="75"/>
                    </a:lnTo>
                    <a:lnTo>
                      <a:pt x="17" y="58"/>
                    </a:lnTo>
                    <a:lnTo>
                      <a:pt x="24" y="42"/>
                    </a:lnTo>
                    <a:lnTo>
                      <a:pt x="32" y="25"/>
                    </a:lnTo>
                    <a:lnTo>
                      <a:pt x="38" y="11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6" name="Freeform 78"/>
              <p:cNvSpPr>
                <a:spLocks/>
              </p:cNvSpPr>
              <p:nvPr/>
            </p:nvSpPr>
            <p:spPr bwMode="auto">
              <a:xfrm>
                <a:off x="1011" y="525"/>
                <a:ext cx="26" cy="36"/>
              </a:xfrm>
              <a:custGeom>
                <a:avLst/>
                <a:gdLst>
                  <a:gd name="T0" fmla="*/ 0 w 54"/>
                  <a:gd name="T1" fmla="*/ 0 h 74"/>
                  <a:gd name="T2" fmla="*/ 0 w 54"/>
                  <a:gd name="T3" fmla="*/ 0 h 74"/>
                  <a:gd name="T4" fmla="*/ 0 w 54"/>
                  <a:gd name="T5" fmla="*/ 0 h 74"/>
                  <a:gd name="T6" fmla="*/ 0 w 54"/>
                  <a:gd name="T7" fmla="*/ 0 h 74"/>
                  <a:gd name="T8" fmla="*/ 0 w 54"/>
                  <a:gd name="T9" fmla="*/ 0 h 74"/>
                  <a:gd name="T10" fmla="*/ 0 w 54"/>
                  <a:gd name="T11" fmla="*/ 0 h 74"/>
                  <a:gd name="T12" fmla="*/ 0 w 54"/>
                  <a:gd name="T13" fmla="*/ 0 h 74"/>
                  <a:gd name="T14" fmla="*/ 0 w 54"/>
                  <a:gd name="T15" fmla="*/ 0 h 74"/>
                  <a:gd name="T16" fmla="*/ 0 w 54"/>
                  <a:gd name="T17" fmla="*/ 0 h 74"/>
                  <a:gd name="T18" fmla="*/ 0 w 54"/>
                  <a:gd name="T19" fmla="*/ 0 h 74"/>
                  <a:gd name="T20" fmla="*/ 0 w 54"/>
                  <a:gd name="T21" fmla="*/ 0 h 74"/>
                  <a:gd name="T22" fmla="*/ 0 w 54"/>
                  <a:gd name="T23" fmla="*/ 0 h 74"/>
                  <a:gd name="T24" fmla="*/ 0 w 54"/>
                  <a:gd name="T25" fmla="*/ 0 h 74"/>
                  <a:gd name="T26" fmla="*/ 0 w 54"/>
                  <a:gd name="T27" fmla="*/ 0 h 74"/>
                  <a:gd name="T28" fmla="*/ 0 w 54"/>
                  <a:gd name="T29" fmla="*/ 0 h 74"/>
                  <a:gd name="T30" fmla="*/ 0 w 54"/>
                  <a:gd name="T31" fmla="*/ 0 h 74"/>
                  <a:gd name="T32" fmla="*/ 0 w 54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74"/>
                  <a:gd name="T53" fmla="*/ 54 w 54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74">
                    <a:moveTo>
                      <a:pt x="52" y="0"/>
                    </a:moveTo>
                    <a:lnTo>
                      <a:pt x="54" y="5"/>
                    </a:lnTo>
                    <a:lnTo>
                      <a:pt x="49" y="14"/>
                    </a:lnTo>
                    <a:lnTo>
                      <a:pt x="43" y="26"/>
                    </a:lnTo>
                    <a:lnTo>
                      <a:pt x="35" y="39"/>
                    </a:lnTo>
                    <a:lnTo>
                      <a:pt x="25" y="52"/>
                    </a:lnTo>
                    <a:lnTo>
                      <a:pt x="16" y="63"/>
                    </a:lnTo>
                    <a:lnTo>
                      <a:pt x="6" y="71"/>
                    </a:lnTo>
                    <a:lnTo>
                      <a:pt x="0" y="74"/>
                    </a:lnTo>
                    <a:lnTo>
                      <a:pt x="5" y="66"/>
                    </a:lnTo>
                    <a:lnTo>
                      <a:pt x="11" y="57"/>
                    </a:lnTo>
                    <a:lnTo>
                      <a:pt x="19" y="45"/>
                    </a:lnTo>
                    <a:lnTo>
                      <a:pt x="26" y="32"/>
                    </a:lnTo>
                    <a:lnTo>
                      <a:pt x="34" y="20"/>
                    </a:lnTo>
                    <a:lnTo>
                      <a:pt x="42" y="11"/>
                    </a:lnTo>
                    <a:lnTo>
                      <a:pt x="48" y="3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7" name="Freeform 79"/>
              <p:cNvSpPr>
                <a:spLocks/>
              </p:cNvSpPr>
              <p:nvPr/>
            </p:nvSpPr>
            <p:spPr bwMode="auto">
              <a:xfrm>
                <a:off x="1006" y="530"/>
                <a:ext cx="10" cy="27"/>
              </a:xfrm>
              <a:custGeom>
                <a:avLst/>
                <a:gdLst>
                  <a:gd name="T0" fmla="*/ 1 w 20"/>
                  <a:gd name="T1" fmla="*/ 0 h 54"/>
                  <a:gd name="T2" fmla="*/ 1 w 20"/>
                  <a:gd name="T3" fmla="*/ 1 h 54"/>
                  <a:gd name="T4" fmla="*/ 1 w 20"/>
                  <a:gd name="T5" fmla="*/ 1 h 54"/>
                  <a:gd name="T6" fmla="*/ 1 w 20"/>
                  <a:gd name="T7" fmla="*/ 1 h 54"/>
                  <a:gd name="T8" fmla="*/ 0 w 20"/>
                  <a:gd name="T9" fmla="*/ 1 h 54"/>
                  <a:gd name="T10" fmla="*/ 1 w 20"/>
                  <a:gd name="T11" fmla="*/ 1 h 54"/>
                  <a:gd name="T12" fmla="*/ 1 w 20"/>
                  <a:gd name="T13" fmla="*/ 1 h 54"/>
                  <a:gd name="T14" fmla="*/ 1 w 20"/>
                  <a:gd name="T15" fmla="*/ 1 h 54"/>
                  <a:gd name="T16" fmla="*/ 1 w 20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54"/>
                  <a:gd name="T29" fmla="*/ 20 w 20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54">
                    <a:moveTo>
                      <a:pt x="17" y="0"/>
                    </a:moveTo>
                    <a:lnTo>
                      <a:pt x="20" y="9"/>
                    </a:lnTo>
                    <a:lnTo>
                      <a:pt x="17" y="28"/>
                    </a:lnTo>
                    <a:lnTo>
                      <a:pt x="11" y="44"/>
                    </a:lnTo>
                    <a:lnTo>
                      <a:pt x="0" y="54"/>
                    </a:lnTo>
                    <a:lnTo>
                      <a:pt x="6" y="40"/>
                    </a:lnTo>
                    <a:lnTo>
                      <a:pt x="9" y="20"/>
                    </a:lnTo>
                    <a:lnTo>
                      <a:pt x="11" y="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8" name="Freeform 80"/>
              <p:cNvSpPr>
                <a:spLocks/>
              </p:cNvSpPr>
              <p:nvPr/>
            </p:nvSpPr>
            <p:spPr bwMode="auto">
              <a:xfrm>
                <a:off x="1147" y="548"/>
                <a:ext cx="21" cy="21"/>
              </a:xfrm>
              <a:custGeom>
                <a:avLst/>
                <a:gdLst>
                  <a:gd name="T0" fmla="*/ 0 w 43"/>
                  <a:gd name="T1" fmla="*/ 0 h 43"/>
                  <a:gd name="T2" fmla="*/ 0 w 43"/>
                  <a:gd name="T3" fmla="*/ 0 h 43"/>
                  <a:gd name="T4" fmla="*/ 0 w 43"/>
                  <a:gd name="T5" fmla="*/ 0 h 43"/>
                  <a:gd name="T6" fmla="*/ 0 w 43"/>
                  <a:gd name="T7" fmla="*/ 0 h 43"/>
                  <a:gd name="T8" fmla="*/ 0 w 43"/>
                  <a:gd name="T9" fmla="*/ 0 h 43"/>
                  <a:gd name="T10" fmla="*/ 0 w 43"/>
                  <a:gd name="T11" fmla="*/ 0 h 43"/>
                  <a:gd name="T12" fmla="*/ 0 w 43"/>
                  <a:gd name="T13" fmla="*/ 0 h 43"/>
                  <a:gd name="T14" fmla="*/ 0 w 43"/>
                  <a:gd name="T15" fmla="*/ 0 h 43"/>
                  <a:gd name="T16" fmla="*/ 0 w 43"/>
                  <a:gd name="T17" fmla="*/ 0 h 43"/>
                  <a:gd name="T18" fmla="*/ 0 w 43"/>
                  <a:gd name="T19" fmla="*/ 0 h 43"/>
                  <a:gd name="T20" fmla="*/ 0 w 43"/>
                  <a:gd name="T21" fmla="*/ 0 h 43"/>
                  <a:gd name="T22" fmla="*/ 0 w 43"/>
                  <a:gd name="T23" fmla="*/ 0 h 43"/>
                  <a:gd name="T24" fmla="*/ 0 w 43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3"/>
                  <a:gd name="T41" fmla="*/ 43 w 43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3">
                    <a:moveTo>
                      <a:pt x="0" y="43"/>
                    </a:moveTo>
                    <a:lnTo>
                      <a:pt x="8" y="32"/>
                    </a:lnTo>
                    <a:lnTo>
                      <a:pt x="18" y="15"/>
                    </a:lnTo>
                    <a:lnTo>
                      <a:pt x="31" y="2"/>
                    </a:lnTo>
                    <a:lnTo>
                      <a:pt x="41" y="0"/>
                    </a:lnTo>
                    <a:lnTo>
                      <a:pt x="43" y="5"/>
                    </a:lnTo>
                    <a:lnTo>
                      <a:pt x="41" y="11"/>
                    </a:lnTo>
                    <a:lnTo>
                      <a:pt x="35" y="17"/>
                    </a:lnTo>
                    <a:lnTo>
                      <a:pt x="28" y="23"/>
                    </a:lnTo>
                    <a:lnTo>
                      <a:pt x="20" y="29"/>
                    </a:lnTo>
                    <a:lnTo>
                      <a:pt x="12" y="34"/>
                    </a:lnTo>
                    <a:lnTo>
                      <a:pt x="5" y="4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9" name="Freeform 81"/>
              <p:cNvSpPr>
                <a:spLocks/>
              </p:cNvSpPr>
              <p:nvPr/>
            </p:nvSpPr>
            <p:spPr bwMode="auto">
              <a:xfrm>
                <a:off x="1151" y="562"/>
                <a:ext cx="28" cy="6"/>
              </a:xfrm>
              <a:custGeom>
                <a:avLst/>
                <a:gdLst>
                  <a:gd name="T0" fmla="*/ 0 w 55"/>
                  <a:gd name="T1" fmla="*/ 1 h 12"/>
                  <a:gd name="T2" fmla="*/ 1 w 55"/>
                  <a:gd name="T3" fmla="*/ 1 h 12"/>
                  <a:gd name="T4" fmla="*/ 1 w 55"/>
                  <a:gd name="T5" fmla="*/ 1 h 12"/>
                  <a:gd name="T6" fmla="*/ 1 w 55"/>
                  <a:gd name="T7" fmla="*/ 1 h 12"/>
                  <a:gd name="T8" fmla="*/ 1 w 55"/>
                  <a:gd name="T9" fmla="*/ 1 h 12"/>
                  <a:gd name="T10" fmla="*/ 1 w 55"/>
                  <a:gd name="T11" fmla="*/ 1 h 12"/>
                  <a:gd name="T12" fmla="*/ 1 w 55"/>
                  <a:gd name="T13" fmla="*/ 1 h 12"/>
                  <a:gd name="T14" fmla="*/ 1 w 55"/>
                  <a:gd name="T15" fmla="*/ 1 h 12"/>
                  <a:gd name="T16" fmla="*/ 1 w 55"/>
                  <a:gd name="T17" fmla="*/ 1 h 12"/>
                  <a:gd name="T18" fmla="*/ 1 w 55"/>
                  <a:gd name="T19" fmla="*/ 1 h 12"/>
                  <a:gd name="T20" fmla="*/ 1 w 55"/>
                  <a:gd name="T21" fmla="*/ 0 h 12"/>
                  <a:gd name="T22" fmla="*/ 1 w 55"/>
                  <a:gd name="T23" fmla="*/ 0 h 12"/>
                  <a:gd name="T24" fmla="*/ 1 w 55"/>
                  <a:gd name="T25" fmla="*/ 1 h 12"/>
                  <a:gd name="T26" fmla="*/ 1 w 55"/>
                  <a:gd name="T27" fmla="*/ 1 h 12"/>
                  <a:gd name="T28" fmla="*/ 1 w 55"/>
                  <a:gd name="T29" fmla="*/ 1 h 12"/>
                  <a:gd name="T30" fmla="*/ 1 w 55"/>
                  <a:gd name="T31" fmla="*/ 1 h 12"/>
                  <a:gd name="T32" fmla="*/ 0 w 55"/>
                  <a:gd name="T33" fmla="*/ 1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2"/>
                  <a:gd name="T53" fmla="*/ 55 w 55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2">
                    <a:moveTo>
                      <a:pt x="0" y="11"/>
                    </a:moveTo>
                    <a:lnTo>
                      <a:pt x="3" y="11"/>
                    </a:lnTo>
                    <a:lnTo>
                      <a:pt x="11" y="11"/>
                    </a:lnTo>
                    <a:lnTo>
                      <a:pt x="20" y="11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8" y="11"/>
                    </a:lnTo>
                    <a:lnTo>
                      <a:pt x="54" y="8"/>
                    </a:lnTo>
                    <a:lnTo>
                      <a:pt x="55" y="5"/>
                    </a:lnTo>
                    <a:lnTo>
                      <a:pt x="54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2" y="2"/>
                    </a:lnTo>
                    <a:lnTo>
                      <a:pt x="22" y="5"/>
                    </a:lnTo>
                    <a:lnTo>
                      <a:pt x="14" y="6"/>
                    </a:lnTo>
                    <a:lnTo>
                      <a:pt x="6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0" name="Freeform 82"/>
              <p:cNvSpPr>
                <a:spLocks/>
              </p:cNvSpPr>
              <p:nvPr/>
            </p:nvSpPr>
            <p:spPr bwMode="auto">
              <a:xfrm>
                <a:off x="1146" y="568"/>
                <a:ext cx="27" cy="21"/>
              </a:xfrm>
              <a:custGeom>
                <a:avLst/>
                <a:gdLst>
                  <a:gd name="T0" fmla="*/ 0 w 54"/>
                  <a:gd name="T1" fmla="*/ 0 h 42"/>
                  <a:gd name="T2" fmla="*/ 1 w 54"/>
                  <a:gd name="T3" fmla="*/ 1 h 42"/>
                  <a:gd name="T4" fmla="*/ 1 w 54"/>
                  <a:gd name="T5" fmla="*/ 1 h 42"/>
                  <a:gd name="T6" fmla="*/ 1 w 54"/>
                  <a:gd name="T7" fmla="*/ 1 h 42"/>
                  <a:gd name="T8" fmla="*/ 1 w 54"/>
                  <a:gd name="T9" fmla="*/ 1 h 42"/>
                  <a:gd name="T10" fmla="*/ 1 w 54"/>
                  <a:gd name="T11" fmla="*/ 1 h 42"/>
                  <a:gd name="T12" fmla="*/ 1 w 54"/>
                  <a:gd name="T13" fmla="*/ 1 h 42"/>
                  <a:gd name="T14" fmla="*/ 1 w 54"/>
                  <a:gd name="T15" fmla="*/ 1 h 42"/>
                  <a:gd name="T16" fmla="*/ 1 w 54"/>
                  <a:gd name="T17" fmla="*/ 1 h 42"/>
                  <a:gd name="T18" fmla="*/ 1 w 54"/>
                  <a:gd name="T19" fmla="*/ 1 h 42"/>
                  <a:gd name="T20" fmla="*/ 1 w 54"/>
                  <a:gd name="T21" fmla="*/ 1 h 42"/>
                  <a:gd name="T22" fmla="*/ 1 w 54"/>
                  <a:gd name="T23" fmla="*/ 1 h 42"/>
                  <a:gd name="T24" fmla="*/ 1 w 54"/>
                  <a:gd name="T25" fmla="*/ 1 h 42"/>
                  <a:gd name="T26" fmla="*/ 1 w 54"/>
                  <a:gd name="T27" fmla="*/ 1 h 42"/>
                  <a:gd name="T28" fmla="*/ 1 w 54"/>
                  <a:gd name="T29" fmla="*/ 1 h 42"/>
                  <a:gd name="T30" fmla="*/ 1 w 54"/>
                  <a:gd name="T31" fmla="*/ 1 h 42"/>
                  <a:gd name="T32" fmla="*/ 0 w 54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42"/>
                  <a:gd name="T53" fmla="*/ 54 w 54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42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5" y="16"/>
                    </a:lnTo>
                    <a:lnTo>
                      <a:pt x="36" y="22"/>
                    </a:lnTo>
                    <a:lnTo>
                      <a:pt x="44" y="28"/>
                    </a:lnTo>
                    <a:lnTo>
                      <a:pt x="51" y="34"/>
                    </a:lnTo>
                    <a:lnTo>
                      <a:pt x="54" y="39"/>
                    </a:lnTo>
                    <a:lnTo>
                      <a:pt x="53" y="42"/>
                    </a:lnTo>
                    <a:lnTo>
                      <a:pt x="48" y="42"/>
                    </a:lnTo>
                    <a:lnTo>
                      <a:pt x="42" y="39"/>
                    </a:lnTo>
                    <a:lnTo>
                      <a:pt x="35" y="34"/>
                    </a:lnTo>
                    <a:lnTo>
                      <a:pt x="27" y="26"/>
                    </a:lnTo>
                    <a:lnTo>
                      <a:pt x="18" y="19"/>
                    </a:lnTo>
                    <a:lnTo>
                      <a:pt x="10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1" name="Freeform 83"/>
              <p:cNvSpPr>
                <a:spLocks/>
              </p:cNvSpPr>
              <p:nvPr/>
            </p:nvSpPr>
            <p:spPr bwMode="auto">
              <a:xfrm>
                <a:off x="1008" y="560"/>
                <a:ext cx="6" cy="34"/>
              </a:xfrm>
              <a:custGeom>
                <a:avLst/>
                <a:gdLst>
                  <a:gd name="T0" fmla="*/ 0 w 14"/>
                  <a:gd name="T1" fmla="*/ 0 h 68"/>
                  <a:gd name="T2" fmla="*/ 0 w 14"/>
                  <a:gd name="T3" fmla="*/ 1 h 68"/>
                  <a:gd name="T4" fmla="*/ 0 w 14"/>
                  <a:gd name="T5" fmla="*/ 1 h 68"/>
                  <a:gd name="T6" fmla="*/ 0 w 14"/>
                  <a:gd name="T7" fmla="*/ 1 h 68"/>
                  <a:gd name="T8" fmla="*/ 0 w 14"/>
                  <a:gd name="T9" fmla="*/ 1 h 68"/>
                  <a:gd name="T10" fmla="*/ 0 w 14"/>
                  <a:gd name="T11" fmla="*/ 1 h 68"/>
                  <a:gd name="T12" fmla="*/ 0 w 14"/>
                  <a:gd name="T13" fmla="*/ 1 h 68"/>
                  <a:gd name="T14" fmla="*/ 0 w 14"/>
                  <a:gd name="T15" fmla="*/ 1 h 68"/>
                  <a:gd name="T16" fmla="*/ 0 w 14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68"/>
                  <a:gd name="T29" fmla="*/ 14 w 14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68">
                    <a:moveTo>
                      <a:pt x="8" y="0"/>
                    </a:moveTo>
                    <a:lnTo>
                      <a:pt x="11" y="18"/>
                    </a:lnTo>
                    <a:lnTo>
                      <a:pt x="14" y="39"/>
                    </a:lnTo>
                    <a:lnTo>
                      <a:pt x="14" y="59"/>
                    </a:lnTo>
                    <a:lnTo>
                      <a:pt x="6" y="68"/>
                    </a:lnTo>
                    <a:lnTo>
                      <a:pt x="0" y="61"/>
                    </a:lnTo>
                    <a:lnTo>
                      <a:pt x="2" y="41"/>
                    </a:lnTo>
                    <a:lnTo>
                      <a:pt x="5" y="1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2" name="Freeform 84"/>
              <p:cNvSpPr>
                <a:spLocks/>
              </p:cNvSpPr>
              <p:nvPr/>
            </p:nvSpPr>
            <p:spPr bwMode="auto">
              <a:xfrm>
                <a:off x="992" y="554"/>
                <a:ext cx="13" cy="34"/>
              </a:xfrm>
              <a:custGeom>
                <a:avLst/>
                <a:gdLst>
                  <a:gd name="T0" fmla="*/ 1 w 26"/>
                  <a:gd name="T1" fmla="*/ 0 h 67"/>
                  <a:gd name="T2" fmla="*/ 1 w 26"/>
                  <a:gd name="T3" fmla="*/ 1 h 67"/>
                  <a:gd name="T4" fmla="*/ 1 w 26"/>
                  <a:gd name="T5" fmla="*/ 1 h 67"/>
                  <a:gd name="T6" fmla="*/ 1 w 26"/>
                  <a:gd name="T7" fmla="*/ 1 h 67"/>
                  <a:gd name="T8" fmla="*/ 1 w 26"/>
                  <a:gd name="T9" fmla="*/ 1 h 67"/>
                  <a:gd name="T10" fmla="*/ 0 w 26"/>
                  <a:gd name="T11" fmla="*/ 1 h 67"/>
                  <a:gd name="T12" fmla="*/ 1 w 26"/>
                  <a:gd name="T13" fmla="*/ 1 h 67"/>
                  <a:gd name="T14" fmla="*/ 1 w 26"/>
                  <a:gd name="T15" fmla="*/ 1 h 67"/>
                  <a:gd name="T16" fmla="*/ 1 w 2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67"/>
                  <a:gd name="T29" fmla="*/ 26 w 2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67">
                    <a:moveTo>
                      <a:pt x="26" y="0"/>
                    </a:moveTo>
                    <a:lnTo>
                      <a:pt x="24" y="15"/>
                    </a:lnTo>
                    <a:lnTo>
                      <a:pt x="20" y="38"/>
                    </a:lnTo>
                    <a:lnTo>
                      <a:pt x="13" y="58"/>
                    </a:lnTo>
                    <a:lnTo>
                      <a:pt x="3" y="67"/>
                    </a:lnTo>
                    <a:lnTo>
                      <a:pt x="0" y="58"/>
                    </a:lnTo>
                    <a:lnTo>
                      <a:pt x="7" y="38"/>
                    </a:lnTo>
                    <a:lnTo>
                      <a:pt x="18" y="1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3" name="Freeform 85"/>
              <p:cNvSpPr>
                <a:spLocks/>
              </p:cNvSpPr>
              <p:nvPr/>
            </p:nvSpPr>
            <p:spPr bwMode="auto">
              <a:xfrm>
                <a:off x="1021" y="561"/>
                <a:ext cx="7" cy="32"/>
              </a:xfrm>
              <a:custGeom>
                <a:avLst/>
                <a:gdLst>
                  <a:gd name="T0" fmla="*/ 1 w 13"/>
                  <a:gd name="T1" fmla="*/ 0 h 64"/>
                  <a:gd name="T2" fmla="*/ 1 w 13"/>
                  <a:gd name="T3" fmla="*/ 1 h 64"/>
                  <a:gd name="T4" fmla="*/ 1 w 13"/>
                  <a:gd name="T5" fmla="*/ 1 h 64"/>
                  <a:gd name="T6" fmla="*/ 1 w 13"/>
                  <a:gd name="T7" fmla="*/ 1 h 64"/>
                  <a:gd name="T8" fmla="*/ 1 w 13"/>
                  <a:gd name="T9" fmla="*/ 1 h 64"/>
                  <a:gd name="T10" fmla="*/ 0 w 13"/>
                  <a:gd name="T11" fmla="*/ 1 h 64"/>
                  <a:gd name="T12" fmla="*/ 0 w 13"/>
                  <a:gd name="T13" fmla="*/ 1 h 64"/>
                  <a:gd name="T14" fmla="*/ 1 w 13"/>
                  <a:gd name="T15" fmla="*/ 1 h 64"/>
                  <a:gd name="T16" fmla="*/ 1 w 13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64"/>
                  <a:gd name="T29" fmla="*/ 13 w 13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64">
                    <a:moveTo>
                      <a:pt x="3" y="0"/>
                    </a:moveTo>
                    <a:lnTo>
                      <a:pt x="9" y="9"/>
                    </a:lnTo>
                    <a:lnTo>
                      <a:pt x="13" y="29"/>
                    </a:lnTo>
                    <a:lnTo>
                      <a:pt x="13" y="50"/>
                    </a:lnTo>
                    <a:lnTo>
                      <a:pt x="6" y="64"/>
                    </a:lnTo>
                    <a:lnTo>
                      <a:pt x="0" y="59"/>
                    </a:lnTo>
                    <a:lnTo>
                      <a:pt x="0" y="41"/>
                    </a:lnTo>
                    <a:lnTo>
                      <a:pt x="3" y="1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4" name="Freeform 86"/>
              <p:cNvSpPr>
                <a:spLocks/>
              </p:cNvSpPr>
              <p:nvPr/>
            </p:nvSpPr>
            <p:spPr bwMode="auto">
              <a:xfrm>
                <a:off x="1034" y="567"/>
                <a:ext cx="7" cy="34"/>
              </a:xfrm>
              <a:custGeom>
                <a:avLst/>
                <a:gdLst>
                  <a:gd name="T0" fmla="*/ 0 w 15"/>
                  <a:gd name="T1" fmla="*/ 0 h 69"/>
                  <a:gd name="T2" fmla="*/ 0 w 15"/>
                  <a:gd name="T3" fmla="*/ 0 h 69"/>
                  <a:gd name="T4" fmla="*/ 0 w 15"/>
                  <a:gd name="T5" fmla="*/ 0 h 69"/>
                  <a:gd name="T6" fmla="*/ 0 w 15"/>
                  <a:gd name="T7" fmla="*/ 0 h 69"/>
                  <a:gd name="T8" fmla="*/ 0 w 15"/>
                  <a:gd name="T9" fmla="*/ 0 h 69"/>
                  <a:gd name="T10" fmla="*/ 0 w 15"/>
                  <a:gd name="T11" fmla="*/ 0 h 69"/>
                  <a:gd name="T12" fmla="*/ 0 w 15"/>
                  <a:gd name="T13" fmla="*/ 0 h 69"/>
                  <a:gd name="T14" fmla="*/ 0 w 15"/>
                  <a:gd name="T15" fmla="*/ 0 h 69"/>
                  <a:gd name="T16" fmla="*/ 0 w 15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9"/>
                  <a:gd name="T29" fmla="*/ 15 w 15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9">
                    <a:moveTo>
                      <a:pt x="0" y="0"/>
                    </a:moveTo>
                    <a:lnTo>
                      <a:pt x="6" y="14"/>
                    </a:lnTo>
                    <a:lnTo>
                      <a:pt x="12" y="36"/>
                    </a:lnTo>
                    <a:lnTo>
                      <a:pt x="15" y="57"/>
                    </a:lnTo>
                    <a:lnTo>
                      <a:pt x="11" y="69"/>
                    </a:lnTo>
                    <a:lnTo>
                      <a:pt x="6" y="65"/>
                    </a:lnTo>
                    <a:lnTo>
                      <a:pt x="3" y="46"/>
                    </a:lnTo>
                    <a:lnTo>
                      <a:pt x="3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5" name="Freeform 87"/>
              <p:cNvSpPr>
                <a:spLocks/>
              </p:cNvSpPr>
              <p:nvPr/>
            </p:nvSpPr>
            <p:spPr bwMode="auto">
              <a:xfrm>
                <a:off x="1046" y="572"/>
                <a:ext cx="9" cy="34"/>
              </a:xfrm>
              <a:custGeom>
                <a:avLst/>
                <a:gdLst>
                  <a:gd name="T0" fmla="*/ 0 w 18"/>
                  <a:gd name="T1" fmla="*/ 0 h 69"/>
                  <a:gd name="T2" fmla="*/ 1 w 18"/>
                  <a:gd name="T3" fmla="*/ 0 h 69"/>
                  <a:gd name="T4" fmla="*/ 1 w 18"/>
                  <a:gd name="T5" fmla="*/ 0 h 69"/>
                  <a:gd name="T6" fmla="*/ 1 w 18"/>
                  <a:gd name="T7" fmla="*/ 0 h 69"/>
                  <a:gd name="T8" fmla="*/ 1 w 18"/>
                  <a:gd name="T9" fmla="*/ 0 h 69"/>
                  <a:gd name="T10" fmla="*/ 1 w 18"/>
                  <a:gd name="T11" fmla="*/ 0 h 69"/>
                  <a:gd name="T12" fmla="*/ 1 w 18"/>
                  <a:gd name="T13" fmla="*/ 0 h 69"/>
                  <a:gd name="T14" fmla="*/ 1 w 18"/>
                  <a:gd name="T15" fmla="*/ 0 h 69"/>
                  <a:gd name="T16" fmla="*/ 0 w 18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69"/>
                  <a:gd name="T29" fmla="*/ 18 w 18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69">
                    <a:moveTo>
                      <a:pt x="0" y="0"/>
                    </a:moveTo>
                    <a:lnTo>
                      <a:pt x="6" y="15"/>
                    </a:lnTo>
                    <a:lnTo>
                      <a:pt x="15" y="38"/>
                    </a:lnTo>
                    <a:lnTo>
                      <a:pt x="18" y="60"/>
                    </a:lnTo>
                    <a:lnTo>
                      <a:pt x="15" y="69"/>
                    </a:lnTo>
                    <a:lnTo>
                      <a:pt x="7" y="61"/>
                    </a:lnTo>
                    <a:lnTo>
                      <a:pt x="4" y="41"/>
                    </a:lnTo>
                    <a:lnTo>
                      <a:pt x="3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6" name="Freeform 88"/>
              <p:cNvSpPr>
                <a:spLocks/>
              </p:cNvSpPr>
              <p:nvPr/>
            </p:nvSpPr>
            <p:spPr bwMode="auto">
              <a:xfrm>
                <a:off x="1058" y="574"/>
                <a:ext cx="11" cy="39"/>
              </a:xfrm>
              <a:custGeom>
                <a:avLst/>
                <a:gdLst>
                  <a:gd name="T0" fmla="*/ 0 w 23"/>
                  <a:gd name="T1" fmla="*/ 0 h 76"/>
                  <a:gd name="T2" fmla="*/ 0 w 23"/>
                  <a:gd name="T3" fmla="*/ 1 h 76"/>
                  <a:gd name="T4" fmla="*/ 0 w 23"/>
                  <a:gd name="T5" fmla="*/ 1 h 76"/>
                  <a:gd name="T6" fmla="*/ 0 w 23"/>
                  <a:gd name="T7" fmla="*/ 1 h 76"/>
                  <a:gd name="T8" fmla="*/ 0 w 23"/>
                  <a:gd name="T9" fmla="*/ 1 h 76"/>
                  <a:gd name="T10" fmla="*/ 0 w 23"/>
                  <a:gd name="T11" fmla="*/ 1 h 76"/>
                  <a:gd name="T12" fmla="*/ 0 w 23"/>
                  <a:gd name="T13" fmla="*/ 1 h 76"/>
                  <a:gd name="T14" fmla="*/ 0 w 23"/>
                  <a:gd name="T15" fmla="*/ 1 h 76"/>
                  <a:gd name="T16" fmla="*/ 0 w 23"/>
                  <a:gd name="T17" fmla="*/ 0 h 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76"/>
                  <a:gd name="T29" fmla="*/ 23 w 23"/>
                  <a:gd name="T30" fmla="*/ 76 h 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76">
                    <a:moveTo>
                      <a:pt x="0" y="0"/>
                    </a:moveTo>
                    <a:lnTo>
                      <a:pt x="11" y="20"/>
                    </a:lnTo>
                    <a:lnTo>
                      <a:pt x="20" y="44"/>
                    </a:lnTo>
                    <a:lnTo>
                      <a:pt x="23" y="65"/>
                    </a:lnTo>
                    <a:lnTo>
                      <a:pt x="17" y="76"/>
                    </a:lnTo>
                    <a:lnTo>
                      <a:pt x="8" y="67"/>
                    </a:lnTo>
                    <a:lnTo>
                      <a:pt x="5" y="44"/>
                    </a:lnTo>
                    <a:lnTo>
                      <a:pt x="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7" name="Freeform 89"/>
              <p:cNvSpPr>
                <a:spLocks/>
              </p:cNvSpPr>
              <p:nvPr/>
            </p:nvSpPr>
            <p:spPr bwMode="auto">
              <a:xfrm>
                <a:off x="1072" y="577"/>
                <a:ext cx="16" cy="40"/>
              </a:xfrm>
              <a:custGeom>
                <a:avLst/>
                <a:gdLst>
                  <a:gd name="T0" fmla="*/ 0 w 30"/>
                  <a:gd name="T1" fmla="*/ 0 h 81"/>
                  <a:gd name="T2" fmla="*/ 1 w 30"/>
                  <a:gd name="T3" fmla="*/ 0 h 81"/>
                  <a:gd name="T4" fmla="*/ 1 w 30"/>
                  <a:gd name="T5" fmla="*/ 0 h 81"/>
                  <a:gd name="T6" fmla="*/ 1 w 30"/>
                  <a:gd name="T7" fmla="*/ 0 h 81"/>
                  <a:gd name="T8" fmla="*/ 1 w 30"/>
                  <a:gd name="T9" fmla="*/ 0 h 81"/>
                  <a:gd name="T10" fmla="*/ 1 w 30"/>
                  <a:gd name="T11" fmla="*/ 0 h 81"/>
                  <a:gd name="T12" fmla="*/ 1 w 30"/>
                  <a:gd name="T13" fmla="*/ 0 h 81"/>
                  <a:gd name="T14" fmla="*/ 1 w 30"/>
                  <a:gd name="T15" fmla="*/ 0 h 81"/>
                  <a:gd name="T16" fmla="*/ 0 w 30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81"/>
                  <a:gd name="T29" fmla="*/ 30 w 30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81">
                    <a:moveTo>
                      <a:pt x="0" y="0"/>
                    </a:moveTo>
                    <a:lnTo>
                      <a:pt x="9" y="19"/>
                    </a:lnTo>
                    <a:lnTo>
                      <a:pt x="23" y="48"/>
                    </a:lnTo>
                    <a:lnTo>
                      <a:pt x="30" y="72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8" name="Freeform 90"/>
              <p:cNvSpPr>
                <a:spLocks/>
              </p:cNvSpPr>
              <p:nvPr/>
            </p:nvSpPr>
            <p:spPr bwMode="auto">
              <a:xfrm>
                <a:off x="1083" y="576"/>
                <a:ext cx="20" cy="44"/>
              </a:xfrm>
              <a:custGeom>
                <a:avLst/>
                <a:gdLst>
                  <a:gd name="T0" fmla="*/ 0 w 40"/>
                  <a:gd name="T1" fmla="*/ 0 h 88"/>
                  <a:gd name="T2" fmla="*/ 1 w 40"/>
                  <a:gd name="T3" fmla="*/ 1 h 88"/>
                  <a:gd name="T4" fmla="*/ 1 w 40"/>
                  <a:gd name="T5" fmla="*/ 1 h 88"/>
                  <a:gd name="T6" fmla="*/ 1 w 40"/>
                  <a:gd name="T7" fmla="*/ 1 h 88"/>
                  <a:gd name="T8" fmla="*/ 1 w 40"/>
                  <a:gd name="T9" fmla="*/ 1 h 88"/>
                  <a:gd name="T10" fmla="*/ 1 w 40"/>
                  <a:gd name="T11" fmla="*/ 1 h 88"/>
                  <a:gd name="T12" fmla="*/ 1 w 40"/>
                  <a:gd name="T13" fmla="*/ 1 h 88"/>
                  <a:gd name="T14" fmla="*/ 1 w 40"/>
                  <a:gd name="T15" fmla="*/ 1 h 88"/>
                  <a:gd name="T16" fmla="*/ 1 w 40"/>
                  <a:gd name="T17" fmla="*/ 1 h 88"/>
                  <a:gd name="T18" fmla="*/ 1 w 40"/>
                  <a:gd name="T19" fmla="*/ 1 h 88"/>
                  <a:gd name="T20" fmla="*/ 1 w 40"/>
                  <a:gd name="T21" fmla="*/ 1 h 88"/>
                  <a:gd name="T22" fmla="*/ 1 w 40"/>
                  <a:gd name="T23" fmla="*/ 1 h 88"/>
                  <a:gd name="T24" fmla="*/ 0 w 40"/>
                  <a:gd name="T25" fmla="*/ 0 h 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88"/>
                  <a:gd name="T41" fmla="*/ 40 w 40"/>
                  <a:gd name="T42" fmla="*/ 88 h 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88">
                    <a:moveTo>
                      <a:pt x="0" y="0"/>
                    </a:moveTo>
                    <a:lnTo>
                      <a:pt x="8" y="7"/>
                    </a:lnTo>
                    <a:lnTo>
                      <a:pt x="17" y="20"/>
                    </a:lnTo>
                    <a:lnTo>
                      <a:pt x="25" y="33"/>
                    </a:lnTo>
                    <a:lnTo>
                      <a:pt x="32" y="49"/>
                    </a:lnTo>
                    <a:lnTo>
                      <a:pt x="37" y="64"/>
                    </a:lnTo>
                    <a:lnTo>
                      <a:pt x="40" y="76"/>
                    </a:lnTo>
                    <a:lnTo>
                      <a:pt x="38" y="85"/>
                    </a:lnTo>
                    <a:lnTo>
                      <a:pt x="34" y="88"/>
                    </a:lnTo>
                    <a:lnTo>
                      <a:pt x="22" y="79"/>
                    </a:lnTo>
                    <a:lnTo>
                      <a:pt x="11" y="53"/>
                    </a:lnTo>
                    <a:lnTo>
                      <a:pt x="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9" name="Freeform 91"/>
              <p:cNvSpPr>
                <a:spLocks/>
              </p:cNvSpPr>
              <p:nvPr/>
            </p:nvSpPr>
            <p:spPr bwMode="auto">
              <a:xfrm>
                <a:off x="1100" y="574"/>
                <a:ext cx="30" cy="41"/>
              </a:xfrm>
              <a:custGeom>
                <a:avLst/>
                <a:gdLst>
                  <a:gd name="T0" fmla="*/ 0 w 61"/>
                  <a:gd name="T1" fmla="*/ 0 h 81"/>
                  <a:gd name="T2" fmla="*/ 0 w 61"/>
                  <a:gd name="T3" fmla="*/ 1 h 81"/>
                  <a:gd name="T4" fmla="*/ 0 w 61"/>
                  <a:gd name="T5" fmla="*/ 1 h 81"/>
                  <a:gd name="T6" fmla="*/ 0 w 61"/>
                  <a:gd name="T7" fmla="*/ 1 h 81"/>
                  <a:gd name="T8" fmla="*/ 0 w 61"/>
                  <a:gd name="T9" fmla="*/ 1 h 81"/>
                  <a:gd name="T10" fmla="*/ 0 w 61"/>
                  <a:gd name="T11" fmla="*/ 1 h 81"/>
                  <a:gd name="T12" fmla="*/ 0 w 61"/>
                  <a:gd name="T13" fmla="*/ 1 h 81"/>
                  <a:gd name="T14" fmla="*/ 0 w 61"/>
                  <a:gd name="T15" fmla="*/ 1 h 81"/>
                  <a:gd name="T16" fmla="*/ 0 w 61"/>
                  <a:gd name="T17" fmla="*/ 1 h 81"/>
                  <a:gd name="T18" fmla="*/ 0 w 61"/>
                  <a:gd name="T19" fmla="*/ 1 h 81"/>
                  <a:gd name="T20" fmla="*/ 0 w 61"/>
                  <a:gd name="T21" fmla="*/ 1 h 81"/>
                  <a:gd name="T22" fmla="*/ 0 w 61"/>
                  <a:gd name="T23" fmla="*/ 1 h 81"/>
                  <a:gd name="T24" fmla="*/ 0 w 61"/>
                  <a:gd name="T25" fmla="*/ 1 h 81"/>
                  <a:gd name="T26" fmla="*/ 0 w 61"/>
                  <a:gd name="T27" fmla="*/ 1 h 81"/>
                  <a:gd name="T28" fmla="*/ 0 w 61"/>
                  <a:gd name="T29" fmla="*/ 1 h 81"/>
                  <a:gd name="T30" fmla="*/ 0 w 61"/>
                  <a:gd name="T31" fmla="*/ 1 h 81"/>
                  <a:gd name="T32" fmla="*/ 0 w 61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81"/>
                  <a:gd name="T53" fmla="*/ 61 w 61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81">
                    <a:moveTo>
                      <a:pt x="0" y="0"/>
                    </a:moveTo>
                    <a:lnTo>
                      <a:pt x="9" y="6"/>
                    </a:lnTo>
                    <a:lnTo>
                      <a:pt x="20" y="16"/>
                    </a:lnTo>
                    <a:lnTo>
                      <a:pt x="32" y="29"/>
                    </a:lnTo>
                    <a:lnTo>
                      <a:pt x="43" y="42"/>
                    </a:lnTo>
                    <a:lnTo>
                      <a:pt x="52" y="56"/>
                    </a:lnTo>
                    <a:lnTo>
                      <a:pt x="58" y="67"/>
                    </a:lnTo>
                    <a:lnTo>
                      <a:pt x="61" y="76"/>
                    </a:lnTo>
                    <a:lnTo>
                      <a:pt x="59" y="81"/>
                    </a:lnTo>
                    <a:lnTo>
                      <a:pt x="53" y="81"/>
                    </a:lnTo>
                    <a:lnTo>
                      <a:pt x="46" y="74"/>
                    </a:lnTo>
                    <a:lnTo>
                      <a:pt x="37" y="65"/>
                    </a:lnTo>
                    <a:lnTo>
                      <a:pt x="27" y="53"/>
                    </a:lnTo>
                    <a:lnTo>
                      <a:pt x="18" y="39"/>
                    </a:lnTo>
                    <a:lnTo>
                      <a:pt x="11" y="26"/>
                    </a:lnTo>
                    <a:lnTo>
                      <a:pt x="3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0" name="Freeform 92"/>
              <p:cNvSpPr>
                <a:spLocks/>
              </p:cNvSpPr>
              <p:nvPr/>
            </p:nvSpPr>
            <p:spPr bwMode="auto">
              <a:xfrm>
                <a:off x="1116" y="573"/>
                <a:ext cx="38" cy="33"/>
              </a:xfrm>
              <a:custGeom>
                <a:avLst/>
                <a:gdLst>
                  <a:gd name="T0" fmla="*/ 0 w 76"/>
                  <a:gd name="T1" fmla="*/ 0 h 67"/>
                  <a:gd name="T2" fmla="*/ 1 w 76"/>
                  <a:gd name="T3" fmla="*/ 0 h 67"/>
                  <a:gd name="T4" fmla="*/ 1 w 76"/>
                  <a:gd name="T5" fmla="*/ 0 h 67"/>
                  <a:gd name="T6" fmla="*/ 1 w 76"/>
                  <a:gd name="T7" fmla="*/ 0 h 67"/>
                  <a:gd name="T8" fmla="*/ 1 w 76"/>
                  <a:gd name="T9" fmla="*/ 0 h 67"/>
                  <a:gd name="T10" fmla="*/ 1 w 76"/>
                  <a:gd name="T11" fmla="*/ 0 h 67"/>
                  <a:gd name="T12" fmla="*/ 1 w 76"/>
                  <a:gd name="T13" fmla="*/ 0 h 67"/>
                  <a:gd name="T14" fmla="*/ 1 w 76"/>
                  <a:gd name="T15" fmla="*/ 0 h 67"/>
                  <a:gd name="T16" fmla="*/ 1 w 76"/>
                  <a:gd name="T17" fmla="*/ 0 h 67"/>
                  <a:gd name="T18" fmla="*/ 1 w 76"/>
                  <a:gd name="T19" fmla="*/ 0 h 67"/>
                  <a:gd name="T20" fmla="*/ 1 w 76"/>
                  <a:gd name="T21" fmla="*/ 0 h 67"/>
                  <a:gd name="T22" fmla="*/ 1 w 76"/>
                  <a:gd name="T23" fmla="*/ 0 h 67"/>
                  <a:gd name="T24" fmla="*/ 1 w 76"/>
                  <a:gd name="T25" fmla="*/ 0 h 67"/>
                  <a:gd name="T26" fmla="*/ 1 w 76"/>
                  <a:gd name="T27" fmla="*/ 0 h 67"/>
                  <a:gd name="T28" fmla="*/ 1 w 76"/>
                  <a:gd name="T29" fmla="*/ 0 h 67"/>
                  <a:gd name="T30" fmla="*/ 1 w 76"/>
                  <a:gd name="T31" fmla="*/ 0 h 67"/>
                  <a:gd name="T32" fmla="*/ 0 w 76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7"/>
                  <a:gd name="T53" fmla="*/ 76 w 76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7">
                    <a:moveTo>
                      <a:pt x="0" y="0"/>
                    </a:moveTo>
                    <a:lnTo>
                      <a:pt x="9" y="4"/>
                    </a:lnTo>
                    <a:lnTo>
                      <a:pt x="21" y="13"/>
                    </a:lnTo>
                    <a:lnTo>
                      <a:pt x="35" y="23"/>
                    </a:lnTo>
                    <a:lnTo>
                      <a:pt x="49" y="33"/>
                    </a:lnTo>
                    <a:lnTo>
                      <a:pt x="63" y="44"/>
                    </a:lnTo>
                    <a:lnTo>
                      <a:pt x="72" y="53"/>
                    </a:lnTo>
                    <a:lnTo>
                      <a:pt x="76" y="62"/>
                    </a:lnTo>
                    <a:lnTo>
                      <a:pt x="75" y="67"/>
                    </a:lnTo>
                    <a:lnTo>
                      <a:pt x="67" y="67"/>
                    </a:lnTo>
                    <a:lnTo>
                      <a:pt x="58" y="62"/>
                    </a:lnTo>
                    <a:lnTo>
                      <a:pt x="46" y="53"/>
                    </a:lnTo>
                    <a:lnTo>
                      <a:pt x="32" y="42"/>
                    </a:lnTo>
                    <a:lnTo>
                      <a:pt x="20" y="29"/>
                    </a:lnTo>
                    <a:lnTo>
                      <a:pt x="9" y="18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1" name="Freeform 93"/>
              <p:cNvSpPr>
                <a:spLocks/>
              </p:cNvSpPr>
              <p:nvPr/>
            </p:nvSpPr>
            <p:spPr bwMode="auto">
              <a:xfrm>
                <a:off x="1131" y="571"/>
                <a:ext cx="34" cy="30"/>
              </a:xfrm>
              <a:custGeom>
                <a:avLst/>
                <a:gdLst>
                  <a:gd name="T0" fmla="*/ 1 w 67"/>
                  <a:gd name="T1" fmla="*/ 0 h 61"/>
                  <a:gd name="T2" fmla="*/ 1 w 67"/>
                  <a:gd name="T3" fmla="*/ 0 h 61"/>
                  <a:gd name="T4" fmla="*/ 1 w 67"/>
                  <a:gd name="T5" fmla="*/ 0 h 61"/>
                  <a:gd name="T6" fmla="*/ 1 w 67"/>
                  <a:gd name="T7" fmla="*/ 0 h 61"/>
                  <a:gd name="T8" fmla="*/ 1 w 67"/>
                  <a:gd name="T9" fmla="*/ 0 h 61"/>
                  <a:gd name="T10" fmla="*/ 1 w 67"/>
                  <a:gd name="T11" fmla="*/ 0 h 61"/>
                  <a:gd name="T12" fmla="*/ 1 w 67"/>
                  <a:gd name="T13" fmla="*/ 0 h 61"/>
                  <a:gd name="T14" fmla="*/ 1 w 67"/>
                  <a:gd name="T15" fmla="*/ 0 h 61"/>
                  <a:gd name="T16" fmla="*/ 0 w 67"/>
                  <a:gd name="T17" fmla="*/ 0 h 61"/>
                  <a:gd name="T18" fmla="*/ 1 w 67"/>
                  <a:gd name="T19" fmla="*/ 0 h 61"/>
                  <a:gd name="T20" fmla="*/ 1 w 67"/>
                  <a:gd name="T21" fmla="*/ 0 h 61"/>
                  <a:gd name="T22" fmla="*/ 1 w 67"/>
                  <a:gd name="T23" fmla="*/ 0 h 61"/>
                  <a:gd name="T24" fmla="*/ 1 w 67"/>
                  <a:gd name="T25" fmla="*/ 0 h 61"/>
                  <a:gd name="T26" fmla="*/ 1 w 67"/>
                  <a:gd name="T27" fmla="*/ 0 h 61"/>
                  <a:gd name="T28" fmla="*/ 1 w 67"/>
                  <a:gd name="T29" fmla="*/ 0 h 61"/>
                  <a:gd name="T30" fmla="*/ 1 w 67"/>
                  <a:gd name="T31" fmla="*/ 0 h 61"/>
                  <a:gd name="T32" fmla="*/ 1 w 67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1"/>
                  <a:gd name="T53" fmla="*/ 67 w 67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1">
                    <a:moveTo>
                      <a:pt x="64" y="61"/>
                    </a:moveTo>
                    <a:lnTo>
                      <a:pt x="61" y="60"/>
                    </a:lnTo>
                    <a:lnTo>
                      <a:pt x="54" y="55"/>
                    </a:lnTo>
                    <a:lnTo>
                      <a:pt x="45" y="46"/>
                    </a:lnTo>
                    <a:lnTo>
                      <a:pt x="36" y="35"/>
                    </a:lnTo>
                    <a:lnTo>
                      <a:pt x="27" y="24"/>
                    </a:lnTo>
                    <a:lnTo>
                      <a:pt x="16" y="14"/>
                    </a:lnTo>
                    <a:lnTo>
                      <a:pt x="7" y="6"/>
                    </a:lnTo>
                    <a:lnTo>
                      <a:pt x="0" y="0"/>
                    </a:lnTo>
                    <a:lnTo>
                      <a:pt x="10" y="3"/>
                    </a:lnTo>
                    <a:lnTo>
                      <a:pt x="24" y="9"/>
                    </a:lnTo>
                    <a:lnTo>
                      <a:pt x="36" y="18"/>
                    </a:lnTo>
                    <a:lnTo>
                      <a:pt x="48" y="28"/>
                    </a:lnTo>
                    <a:lnTo>
                      <a:pt x="58" y="38"/>
                    </a:lnTo>
                    <a:lnTo>
                      <a:pt x="65" y="47"/>
                    </a:lnTo>
                    <a:lnTo>
                      <a:pt x="67" y="55"/>
                    </a:lnTo>
                    <a:lnTo>
                      <a:pt x="64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2" name="Freeform 94"/>
              <p:cNvSpPr>
                <a:spLocks/>
              </p:cNvSpPr>
              <p:nvPr/>
            </p:nvSpPr>
            <p:spPr bwMode="auto">
              <a:xfrm>
                <a:off x="1161" y="499"/>
                <a:ext cx="156" cy="33"/>
              </a:xfrm>
              <a:custGeom>
                <a:avLst/>
                <a:gdLst>
                  <a:gd name="T0" fmla="*/ 0 w 313"/>
                  <a:gd name="T1" fmla="*/ 0 h 68"/>
                  <a:gd name="T2" fmla="*/ 0 w 313"/>
                  <a:gd name="T3" fmla="*/ 0 h 68"/>
                  <a:gd name="T4" fmla="*/ 0 w 313"/>
                  <a:gd name="T5" fmla="*/ 0 h 68"/>
                  <a:gd name="T6" fmla="*/ 0 w 313"/>
                  <a:gd name="T7" fmla="*/ 0 h 68"/>
                  <a:gd name="T8" fmla="*/ 0 w 313"/>
                  <a:gd name="T9" fmla="*/ 0 h 68"/>
                  <a:gd name="T10" fmla="*/ 0 w 313"/>
                  <a:gd name="T11" fmla="*/ 0 h 68"/>
                  <a:gd name="T12" fmla="*/ 0 w 313"/>
                  <a:gd name="T13" fmla="*/ 0 h 68"/>
                  <a:gd name="T14" fmla="*/ 0 w 313"/>
                  <a:gd name="T15" fmla="*/ 0 h 68"/>
                  <a:gd name="T16" fmla="*/ 0 w 313"/>
                  <a:gd name="T17" fmla="*/ 0 h 68"/>
                  <a:gd name="T18" fmla="*/ 0 w 313"/>
                  <a:gd name="T19" fmla="*/ 0 h 68"/>
                  <a:gd name="T20" fmla="*/ 0 w 313"/>
                  <a:gd name="T21" fmla="*/ 0 h 68"/>
                  <a:gd name="T22" fmla="*/ 0 w 313"/>
                  <a:gd name="T23" fmla="*/ 0 h 68"/>
                  <a:gd name="T24" fmla="*/ 0 w 313"/>
                  <a:gd name="T25" fmla="*/ 0 h 68"/>
                  <a:gd name="T26" fmla="*/ 0 w 313"/>
                  <a:gd name="T27" fmla="*/ 0 h 68"/>
                  <a:gd name="T28" fmla="*/ 0 w 313"/>
                  <a:gd name="T29" fmla="*/ 0 h 68"/>
                  <a:gd name="T30" fmla="*/ 0 w 313"/>
                  <a:gd name="T31" fmla="*/ 0 h 68"/>
                  <a:gd name="T32" fmla="*/ 0 w 313"/>
                  <a:gd name="T33" fmla="*/ 0 h 68"/>
                  <a:gd name="T34" fmla="*/ 0 w 313"/>
                  <a:gd name="T35" fmla="*/ 0 h 68"/>
                  <a:gd name="T36" fmla="*/ 0 w 313"/>
                  <a:gd name="T37" fmla="*/ 0 h 68"/>
                  <a:gd name="T38" fmla="*/ 0 w 313"/>
                  <a:gd name="T39" fmla="*/ 0 h 68"/>
                  <a:gd name="T40" fmla="*/ 0 w 313"/>
                  <a:gd name="T41" fmla="*/ 0 h 68"/>
                  <a:gd name="T42" fmla="*/ 0 w 313"/>
                  <a:gd name="T43" fmla="*/ 0 h 68"/>
                  <a:gd name="T44" fmla="*/ 0 w 313"/>
                  <a:gd name="T45" fmla="*/ 0 h 68"/>
                  <a:gd name="T46" fmla="*/ 0 w 313"/>
                  <a:gd name="T47" fmla="*/ 0 h 68"/>
                  <a:gd name="T48" fmla="*/ 0 w 313"/>
                  <a:gd name="T49" fmla="*/ 0 h 68"/>
                  <a:gd name="T50" fmla="*/ 0 w 313"/>
                  <a:gd name="T51" fmla="*/ 0 h 68"/>
                  <a:gd name="T52" fmla="*/ 0 w 313"/>
                  <a:gd name="T53" fmla="*/ 0 h 68"/>
                  <a:gd name="T54" fmla="*/ 0 w 313"/>
                  <a:gd name="T55" fmla="*/ 0 h 68"/>
                  <a:gd name="T56" fmla="*/ 0 w 313"/>
                  <a:gd name="T57" fmla="*/ 0 h 68"/>
                  <a:gd name="T58" fmla="*/ 0 w 313"/>
                  <a:gd name="T59" fmla="*/ 0 h 68"/>
                  <a:gd name="T60" fmla="*/ 0 w 313"/>
                  <a:gd name="T61" fmla="*/ 0 h 68"/>
                  <a:gd name="T62" fmla="*/ 0 w 313"/>
                  <a:gd name="T63" fmla="*/ 0 h 68"/>
                  <a:gd name="T64" fmla="*/ 0 w 313"/>
                  <a:gd name="T65" fmla="*/ 0 h 68"/>
                  <a:gd name="T66" fmla="*/ 0 w 313"/>
                  <a:gd name="T67" fmla="*/ 0 h 68"/>
                  <a:gd name="T68" fmla="*/ 0 w 313"/>
                  <a:gd name="T69" fmla="*/ 0 h 68"/>
                  <a:gd name="T70" fmla="*/ 0 w 313"/>
                  <a:gd name="T71" fmla="*/ 0 h 68"/>
                  <a:gd name="T72" fmla="*/ 0 w 313"/>
                  <a:gd name="T73" fmla="*/ 0 h 6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3"/>
                  <a:gd name="T112" fmla="*/ 0 h 68"/>
                  <a:gd name="T113" fmla="*/ 313 w 313"/>
                  <a:gd name="T114" fmla="*/ 68 h 6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3" h="68">
                    <a:moveTo>
                      <a:pt x="0" y="10"/>
                    </a:moveTo>
                    <a:lnTo>
                      <a:pt x="0" y="7"/>
                    </a:lnTo>
                    <a:lnTo>
                      <a:pt x="2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26" y="16"/>
                    </a:lnTo>
                    <a:lnTo>
                      <a:pt x="47" y="29"/>
                    </a:lnTo>
                    <a:lnTo>
                      <a:pt x="67" y="39"/>
                    </a:lnTo>
                    <a:lnTo>
                      <a:pt x="89" y="46"/>
                    </a:lnTo>
                    <a:lnTo>
                      <a:pt x="110" y="51"/>
                    </a:lnTo>
                    <a:lnTo>
                      <a:pt x="131" y="54"/>
                    </a:lnTo>
                    <a:lnTo>
                      <a:pt x="153" y="54"/>
                    </a:lnTo>
                    <a:lnTo>
                      <a:pt x="174" y="54"/>
                    </a:lnTo>
                    <a:lnTo>
                      <a:pt x="194" y="52"/>
                    </a:lnTo>
                    <a:lnTo>
                      <a:pt x="214" y="49"/>
                    </a:lnTo>
                    <a:lnTo>
                      <a:pt x="234" y="45"/>
                    </a:lnTo>
                    <a:lnTo>
                      <a:pt x="252" y="40"/>
                    </a:lnTo>
                    <a:lnTo>
                      <a:pt x="269" y="36"/>
                    </a:lnTo>
                    <a:lnTo>
                      <a:pt x="285" y="29"/>
                    </a:lnTo>
                    <a:lnTo>
                      <a:pt x="299" y="25"/>
                    </a:lnTo>
                    <a:lnTo>
                      <a:pt x="313" y="20"/>
                    </a:lnTo>
                    <a:lnTo>
                      <a:pt x="307" y="29"/>
                    </a:lnTo>
                    <a:lnTo>
                      <a:pt x="295" y="39"/>
                    </a:lnTo>
                    <a:lnTo>
                      <a:pt x="281" y="46"/>
                    </a:lnTo>
                    <a:lnTo>
                      <a:pt x="263" y="52"/>
                    </a:lnTo>
                    <a:lnTo>
                      <a:pt x="243" y="58"/>
                    </a:lnTo>
                    <a:lnTo>
                      <a:pt x="220" y="63"/>
                    </a:lnTo>
                    <a:lnTo>
                      <a:pt x="195" y="66"/>
                    </a:lnTo>
                    <a:lnTo>
                      <a:pt x="171" y="68"/>
                    </a:lnTo>
                    <a:lnTo>
                      <a:pt x="145" y="68"/>
                    </a:lnTo>
                    <a:lnTo>
                      <a:pt x="121" y="66"/>
                    </a:lnTo>
                    <a:lnTo>
                      <a:pt x="95" y="62"/>
                    </a:lnTo>
                    <a:lnTo>
                      <a:pt x="72" y="57"/>
                    </a:lnTo>
                    <a:lnTo>
                      <a:pt x="50" y="48"/>
                    </a:lnTo>
                    <a:lnTo>
                      <a:pt x="31" y="39"/>
                    </a:lnTo>
                    <a:lnTo>
                      <a:pt x="14" y="2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3" name="Freeform 95"/>
              <p:cNvSpPr>
                <a:spLocks/>
              </p:cNvSpPr>
              <p:nvPr/>
            </p:nvSpPr>
            <p:spPr bwMode="auto">
              <a:xfrm>
                <a:off x="1297" y="485"/>
                <a:ext cx="17" cy="35"/>
              </a:xfrm>
              <a:custGeom>
                <a:avLst/>
                <a:gdLst>
                  <a:gd name="T0" fmla="*/ 0 w 35"/>
                  <a:gd name="T1" fmla="*/ 1 h 70"/>
                  <a:gd name="T2" fmla="*/ 0 w 35"/>
                  <a:gd name="T3" fmla="*/ 1 h 70"/>
                  <a:gd name="T4" fmla="*/ 0 w 35"/>
                  <a:gd name="T5" fmla="*/ 1 h 70"/>
                  <a:gd name="T6" fmla="*/ 0 w 35"/>
                  <a:gd name="T7" fmla="*/ 1 h 70"/>
                  <a:gd name="T8" fmla="*/ 0 w 35"/>
                  <a:gd name="T9" fmla="*/ 0 h 70"/>
                  <a:gd name="T10" fmla="*/ 0 w 35"/>
                  <a:gd name="T11" fmla="*/ 1 h 70"/>
                  <a:gd name="T12" fmla="*/ 0 w 35"/>
                  <a:gd name="T13" fmla="*/ 1 h 70"/>
                  <a:gd name="T14" fmla="*/ 0 w 35"/>
                  <a:gd name="T15" fmla="*/ 1 h 70"/>
                  <a:gd name="T16" fmla="*/ 0 w 35"/>
                  <a:gd name="T17" fmla="*/ 1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"/>
                  <a:gd name="T28" fmla="*/ 0 h 70"/>
                  <a:gd name="T29" fmla="*/ 35 w 35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" h="70">
                    <a:moveTo>
                      <a:pt x="0" y="70"/>
                    </a:moveTo>
                    <a:lnTo>
                      <a:pt x="15" y="53"/>
                    </a:lnTo>
                    <a:lnTo>
                      <a:pt x="27" y="30"/>
                    </a:lnTo>
                    <a:lnTo>
                      <a:pt x="35" y="11"/>
                    </a:lnTo>
                    <a:lnTo>
                      <a:pt x="33" y="0"/>
                    </a:lnTo>
                    <a:lnTo>
                      <a:pt x="27" y="6"/>
                    </a:lnTo>
                    <a:lnTo>
                      <a:pt x="20" y="26"/>
                    </a:lnTo>
                    <a:lnTo>
                      <a:pt x="10" y="49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4" name="Freeform 96"/>
              <p:cNvSpPr>
                <a:spLocks/>
              </p:cNvSpPr>
              <p:nvPr/>
            </p:nvSpPr>
            <p:spPr bwMode="auto">
              <a:xfrm>
                <a:off x="1284" y="486"/>
                <a:ext cx="19" cy="39"/>
              </a:xfrm>
              <a:custGeom>
                <a:avLst/>
                <a:gdLst>
                  <a:gd name="T0" fmla="*/ 1 w 38"/>
                  <a:gd name="T1" fmla="*/ 0 h 78"/>
                  <a:gd name="T2" fmla="*/ 1 w 38"/>
                  <a:gd name="T3" fmla="*/ 1 h 78"/>
                  <a:gd name="T4" fmla="*/ 1 w 38"/>
                  <a:gd name="T5" fmla="*/ 1 h 78"/>
                  <a:gd name="T6" fmla="*/ 1 w 38"/>
                  <a:gd name="T7" fmla="*/ 1 h 78"/>
                  <a:gd name="T8" fmla="*/ 0 w 38"/>
                  <a:gd name="T9" fmla="*/ 1 h 78"/>
                  <a:gd name="T10" fmla="*/ 1 w 38"/>
                  <a:gd name="T11" fmla="*/ 1 h 78"/>
                  <a:gd name="T12" fmla="*/ 1 w 38"/>
                  <a:gd name="T13" fmla="*/ 1 h 78"/>
                  <a:gd name="T14" fmla="*/ 1 w 38"/>
                  <a:gd name="T15" fmla="*/ 1 h 78"/>
                  <a:gd name="T16" fmla="*/ 1 w 38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78"/>
                  <a:gd name="T29" fmla="*/ 38 w 3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78">
                    <a:moveTo>
                      <a:pt x="38" y="0"/>
                    </a:moveTo>
                    <a:lnTo>
                      <a:pt x="38" y="11"/>
                    </a:lnTo>
                    <a:lnTo>
                      <a:pt x="32" y="33"/>
                    </a:lnTo>
                    <a:lnTo>
                      <a:pt x="18" y="58"/>
                    </a:lnTo>
                    <a:lnTo>
                      <a:pt x="0" y="78"/>
                    </a:lnTo>
                    <a:lnTo>
                      <a:pt x="9" y="57"/>
                    </a:lnTo>
                    <a:lnTo>
                      <a:pt x="21" y="31"/>
                    </a:lnTo>
                    <a:lnTo>
                      <a:pt x="30" y="1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5" name="Freeform 97"/>
              <p:cNvSpPr>
                <a:spLocks/>
              </p:cNvSpPr>
              <p:nvPr/>
            </p:nvSpPr>
            <p:spPr bwMode="auto">
              <a:xfrm>
                <a:off x="1253" y="480"/>
                <a:ext cx="27" cy="50"/>
              </a:xfrm>
              <a:custGeom>
                <a:avLst/>
                <a:gdLst>
                  <a:gd name="T0" fmla="*/ 0 w 55"/>
                  <a:gd name="T1" fmla="*/ 0 h 101"/>
                  <a:gd name="T2" fmla="*/ 0 w 55"/>
                  <a:gd name="T3" fmla="*/ 0 h 101"/>
                  <a:gd name="T4" fmla="*/ 0 w 55"/>
                  <a:gd name="T5" fmla="*/ 0 h 101"/>
                  <a:gd name="T6" fmla="*/ 0 w 55"/>
                  <a:gd name="T7" fmla="*/ 0 h 101"/>
                  <a:gd name="T8" fmla="*/ 0 w 55"/>
                  <a:gd name="T9" fmla="*/ 0 h 101"/>
                  <a:gd name="T10" fmla="*/ 0 w 55"/>
                  <a:gd name="T11" fmla="*/ 0 h 101"/>
                  <a:gd name="T12" fmla="*/ 0 w 55"/>
                  <a:gd name="T13" fmla="*/ 0 h 101"/>
                  <a:gd name="T14" fmla="*/ 0 w 55"/>
                  <a:gd name="T15" fmla="*/ 0 h 101"/>
                  <a:gd name="T16" fmla="*/ 0 w 55"/>
                  <a:gd name="T17" fmla="*/ 0 h 101"/>
                  <a:gd name="T18" fmla="*/ 0 w 55"/>
                  <a:gd name="T19" fmla="*/ 0 h 101"/>
                  <a:gd name="T20" fmla="*/ 0 w 55"/>
                  <a:gd name="T21" fmla="*/ 0 h 101"/>
                  <a:gd name="T22" fmla="*/ 0 w 55"/>
                  <a:gd name="T23" fmla="*/ 0 h 101"/>
                  <a:gd name="T24" fmla="*/ 0 w 55"/>
                  <a:gd name="T25" fmla="*/ 0 h 101"/>
                  <a:gd name="T26" fmla="*/ 0 w 55"/>
                  <a:gd name="T27" fmla="*/ 0 h 101"/>
                  <a:gd name="T28" fmla="*/ 0 w 55"/>
                  <a:gd name="T29" fmla="*/ 0 h 101"/>
                  <a:gd name="T30" fmla="*/ 0 w 55"/>
                  <a:gd name="T31" fmla="*/ 0 h 101"/>
                  <a:gd name="T32" fmla="*/ 0 w 55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101"/>
                  <a:gd name="T53" fmla="*/ 55 w 55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101">
                    <a:moveTo>
                      <a:pt x="54" y="0"/>
                    </a:moveTo>
                    <a:lnTo>
                      <a:pt x="55" y="5"/>
                    </a:lnTo>
                    <a:lnTo>
                      <a:pt x="54" y="15"/>
                    </a:lnTo>
                    <a:lnTo>
                      <a:pt x="49" y="29"/>
                    </a:lnTo>
                    <a:lnTo>
                      <a:pt x="41" y="46"/>
                    </a:lnTo>
                    <a:lnTo>
                      <a:pt x="32" y="63"/>
                    </a:lnTo>
                    <a:lnTo>
                      <a:pt x="23" y="78"/>
                    </a:lnTo>
                    <a:lnTo>
                      <a:pt x="11" y="92"/>
                    </a:lnTo>
                    <a:lnTo>
                      <a:pt x="0" y="101"/>
                    </a:lnTo>
                    <a:lnTo>
                      <a:pt x="5" y="93"/>
                    </a:lnTo>
                    <a:lnTo>
                      <a:pt x="11" y="80"/>
                    </a:lnTo>
                    <a:lnTo>
                      <a:pt x="19" y="63"/>
                    </a:lnTo>
                    <a:lnTo>
                      <a:pt x="28" y="45"/>
                    </a:lnTo>
                    <a:lnTo>
                      <a:pt x="35" y="26"/>
                    </a:lnTo>
                    <a:lnTo>
                      <a:pt x="43" y="12"/>
                    </a:lnTo>
                    <a:lnTo>
                      <a:pt x="49" y="3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6" name="Freeform 98"/>
              <p:cNvSpPr>
                <a:spLocks/>
              </p:cNvSpPr>
              <p:nvPr/>
            </p:nvSpPr>
            <p:spPr bwMode="auto">
              <a:xfrm>
                <a:off x="1224" y="474"/>
                <a:ext cx="30" cy="55"/>
              </a:xfrm>
              <a:custGeom>
                <a:avLst/>
                <a:gdLst>
                  <a:gd name="T0" fmla="*/ 0 w 61"/>
                  <a:gd name="T1" fmla="*/ 0 h 110"/>
                  <a:gd name="T2" fmla="*/ 0 w 61"/>
                  <a:gd name="T3" fmla="*/ 1 h 110"/>
                  <a:gd name="T4" fmla="*/ 0 w 61"/>
                  <a:gd name="T5" fmla="*/ 1 h 110"/>
                  <a:gd name="T6" fmla="*/ 0 w 61"/>
                  <a:gd name="T7" fmla="*/ 1 h 110"/>
                  <a:gd name="T8" fmla="*/ 0 w 61"/>
                  <a:gd name="T9" fmla="*/ 1 h 110"/>
                  <a:gd name="T10" fmla="*/ 0 w 61"/>
                  <a:gd name="T11" fmla="*/ 1 h 110"/>
                  <a:gd name="T12" fmla="*/ 0 w 61"/>
                  <a:gd name="T13" fmla="*/ 1 h 110"/>
                  <a:gd name="T14" fmla="*/ 0 w 61"/>
                  <a:gd name="T15" fmla="*/ 1 h 110"/>
                  <a:gd name="T16" fmla="*/ 0 w 61"/>
                  <a:gd name="T17" fmla="*/ 1 h 110"/>
                  <a:gd name="T18" fmla="*/ 0 w 61"/>
                  <a:gd name="T19" fmla="*/ 1 h 110"/>
                  <a:gd name="T20" fmla="*/ 0 w 61"/>
                  <a:gd name="T21" fmla="*/ 1 h 110"/>
                  <a:gd name="T22" fmla="*/ 0 w 61"/>
                  <a:gd name="T23" fmla="*/ 1 h 110"/>
                  <a:gd name="T24" fmla="*/ 0 w 61"/>
                  <a:gd name="T25" fmla="*/ 1 h 110"/>
                  <a:gd name="T26" fmla="*/ 0 w 61"/>
                  <a:gd name="T27" fmla="*/ 1 h 110"/>
                  <a:gd name="T28" fmla="*/ 0 w 61"/>
                  <a:gd name="T29" fmla="*/ 1 h 110"/>
                  <a:gd name="T30" fmla="*/ 0 w 61"/>
                  <a:gd name="T31" fmla="*/ 1 h 110"/>
                  <a:gd name="T32" fmla="*/ 0 w 61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110"/>
                  <a:gd name="T53" fmla="*/ 61 w 61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110">
                    <a:moveTo>
                      <a:pt x="60" y="0"/>
                    </a:moveTo>
                    <a:lnTo>
                      <a:pt x="61" y="6"/>
                    </a:lnTo>
                    <a:lnTo>
                      <a:pt x="58" y="18"/>
                    </a:lnTo>
                    <a:lnTo>
                      <a:pt x="52" y="33"/>
                    </a:lnTo>
                    <a:lnTo>
                      <a:pt x="44" y="51"/>
                    </a:lnTo>
                    <a:lnTo>
                      <a:pt x="34" y="71"/>
                    </a:lnTo>
                    <a:lnTo>
                      <a:pt x="23" y="88"/>
                    </a:lnTo>
                    <a:lnTo>
                      <a:pt x="11" y="102"/>
                    </a:lnTo>
                    <a:lnTo>
                      <a:pt x="0" y="110"/>
                    </a:lnTo>
                    <a:lnTo>
                      <a:pt x="5" y="102"/>
                    </a:lnTo>
                    <a:lnTo>
                      <a:pt x="11" y="87"/>
                    </a:lnTo>
                    <a:lnTo>
                      <a:pt x="20" y="68"/>
                    </a:lnTo>
                    <a:lnTo>
                      <a:pt x="29" y="48"/>
                    </a:lnTo>
                    <a:lnTo>
                      <a:pt x="40" y="30"/>
                    </a:lnTo>
                    <a:lnTo>
                      <a:pt x="48" y="13"/>
                    </a:lnTo>
                    <a:lnTo>
                      <a:pt x="55" y="3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7" name="Freeform 99"/>
              <p:cNvSpPr>
                <a:spLocks/>
              </p:cNvSpPr>
              <p:nvPr/>
            </p:nvSpPr>
            <p:spPr bwMode="auto">
              <a:xfrm>
                <a:off x="1205" y="480"/>
                <a:ext cx="32" cy="45"/>
              </a:xfrm>
              <a:custGeom>
                <a:avLst/>
                <a:gdLst>
                  <a:gd name="T0" fmla="*/ 0 w 66"/>
                  <a:gd name="T1" fmla="*/ 0 h 90"/>
                  <a:gd name="T2" fmla="*/ 0 w 66"/>
                  <a:gd name="T3" fmla="*/ 1 h 90"/>
                  <a:gd name="T4" fmla="*/ 0 w 66"/>
                  <a:gd name="T5" fmla="*/ 1 h 90"/>
                  <a:gd name="T6" fmla="*/ 0 w 66"/>
                  <a:gd name="T7" fmla="*/ 1 h 90"/>
                  <a:gd name="T8" fmla="*/ 0 w 66"/>
                  <a:gd name="T9" fmla="*/ 1 h 90"/>
                  <a:gd name="T10" fmla="*/ 0 w 66"/>
                  <a:gd name="T11" fmla="*/ 1 h 90"/>
                  <a:gd name="T12" fmla="*/ 0 w 66"/>
                  <a:gd name="T13" fmla="*/ 1 h 90"/>
                  <a:gd name="T14" fmla="*/ 0 w 66"/>
                  <a:gd name="T15" fmla="*/ 1 h 90"/>
                  <a:gd name="T16" fmla="*/ 0 w 66"/>
                  <a:gd name="T17" fmla="*/ 1 h 90"/>
                  <a:gd name="T18" fmla="*/ 0 w 66"/>
                  <a:gd name="T19" fmla="*/ 1 h 90"/>
                  <a:gd name="T20" fmla="*/ 0 w 66"/>
                  <a:gd name="T21" fmla="*/ 1 h 90"/>
                  <a:gd name="T22" fmla="*/ 0 w 66"/>
                  <a:gd name="T23" fmla="*/ 1 h 90"/>
                  <a:gd name="T24" fmla="*/ 0 w 66"/>
                  <a:gd name="T25" fmla="*/ 1 h 90"/>
                  <a:gd name="T26" fmla="*/ 0 w 66"/>
                  <a:gd name="T27" fmla="*/ 1 h 90"/>
                  <a:gd name="T28" fmla="*/ 0 w 66"/>
                  <a:gd name="T29" fmla="*/ 1 h 90"/>
                  <a:gd name="T30" fmla="*/ 0 w 66"/>
                  <a:gd name="T31" fmla="*/ 1 h 90"/>
                  <a:gd name="T32" fmla="*/ 0 w 66"/>
                  <a:gd name="T33" fmla="*/ 0 h 9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90"/>
                  <a:gd name="T53" fmla="*/ 66 w 66"/>
                  <a:gd name="T54" fmla="*/ 90 h 9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90">
                    <a:moveTo>
                      <a:pt x="66" y="0"/>
                    </a:moveTo>
                    <a:lnTo>
                      <a:pt x="66" y="4"/>
                    </a:lnTo>
                    <a:lnTo>
                      <a:pt x="61" y="15"/>
                    </a:lnTo>
                    <a:lnTo>
                      <a:pt x="53" y="29"/>
                    </a:lnTo>
                    <a:lnTo>
                      <a:pt x="44" y="44"/>
                    </a:lnTo>
                    <a:lnTo>
                      <a:pt x="32" y="61"/>
                    </a:lnTo>
                    <a:lnTo>
                      <a:pt x="20" y="75"/>
                    </a:lnTo>
                    <a:lnTo>
                      <a:pt x="9" y="85"/>
                    </a:lnTo>
                    <a:lnTo>
                      <a:pt x="0" y="90"/>
                    </a:lnTo>
                    <a:lnTo>
                      <a:pt x="6" y="81"/>
                    </a:lnTo>
                    <a:lnTo>
                      <a:pt x="14" y="68"/>
                    </a:lnTo>
                    <a:lnTo>
                      <a:pt x="23" y="53"/>
                    </a:lnTo>
                    <a:lnTo>
                      <a:pt x="32" y="36"/>
                    </a:lnTo>
                    <a:lnTo>
                      <a:pt x="43" y="21"/>
                    </a:lnTo>
                    <a:lnTo>
                      <a:pt x="52" y="9"/>
                    </a:lnTo>
                    <a:lnTo>
                      <a:pt x="60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8" name="Freeform 100"/>
              <p:cNvSpPr>
                <a:spLocks/>
              </p:cNvSpPr>
              <p:nvPr/>
            </p:nvSpPr>
            <p:spPr bwMode="auto">
              <a:xfrm>
                <a:off x="1189" y="483"/>
                <a:ext cx="29" cy="38"/>
              </a:xfrm>
              <a:custGeom>
                <a:avLst/>
                <a:gdLst>
                  <a:gd name="T0" fmla="*/ 1 w 58"/>
                  <a:gd name="T1" fmla="*/ 0 h 75"/>
                  <a:gd name="T2" fmla="*/ 1 w 58"/>
                  <a:gd name="T3" fmla="*/ 1 h 75"/>
                  <a:gd name="T4" fmla="*/ 1 w 58"/>
                  <a:gd name="T5" fmla="*/ 1 h 75"/>
                  <a:gd name="T6" fmla="*/ 1 w 58"/>
                  <a:gd name="T7" fmla="*/ 1 h 75"/>
                  <a:gd name="T8" fmla="*/ 1 w 58"/>
                  <a:gd name="T9" fmla="*/ 1 h 75"/>
                  <a:gd name="T10" fmla="*/ 1 w 58"/>
                  <a:gd name="T11" fmla="*/ 1 h 75"/>
                  <a:gd name="T12" fmla="*/ 1 w 58"/>
                  <a:gd name="T13" fmla="*/ 1 h 75"/>
                  <a:gd name="T14" fmla="*/ 1 w 58"/>
                  <a:gd name="T15" fmla="*/ 1 h 75"/>
                  <a:gd name="T16" fmla="*/ 0 w 58"/>
                  <a:gd name="T17" fmla="*/ 1 h 75"/>
                  <a:gd name="T18" fmla="*/ 1 w 58"/>
                  <a:gd name="T19" fmla="*/ 1 h 75"/>
                  <a:gd name="T20" fmla="*/ 1 w 58"/>
                  <a:gd name="T21" fmla="*/ 1 h 75"/>
                  <a:gd name="T22" fmla="*/ 1 w 58"/>
                  <a:gd name="T23" fmla="*/ 1 h 75"/>
                  <a:gd name="T24" fmla="*/ 1 w 58"/>
                  <a:gd name="T25" fmla="*/ 1 h 75"/>
                  <a:gd name="T26" fmla="*/ 1 w 58"/>
                  <a:gd name="T27" fmla="*/ 1 h 75"/>
                  <a:gd name="T28" fmla="*/ 1 w 58"/>
                  <a:gd name="T29" fmla="*/ 1 h 75"/>
                  <a:gd name="T30" fmla="*/ 1 w 58"/>
                  <a:gd name="T31" fmla="*/ 1 h 75"/>
                  <a:gd name="T32" fmla="*/ 1 w 58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75"/>
                  <a:gd name="T53" fmla="*/ 58 w 58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75">
                    <a:moveTo>
                      <a:pt x="56" y="0"/>
                    </a:moveTo>
                    <a:lnTo>
                      <a:pt x="58" y="4"/>
                    </a:lnTo>
                    <a:lnTo>
                      <a:pt x="54" y="12"/>
                    </a:lnTo>
                    <a:lnTo>
                      <a:pt x="50" y="23"/>
                    </a:lnTo>
                    <a:lnTo>
                      <a:pt x="44" y="35"/>
                    </a:lnTo>
                    <a:lnTo>
                      <a:pt x="35" y="49"/>
                    </a:lnTo>
                    <a:lnTo>
                      <a:pt x="24" y="59"/>
                    </a:lnTo>
                    <a:lnTo>
                      <a:pt x="12" y="69"/>
                    </a:lnTo>
                    <a:lnTo>
                      <a:pt x="0" y="75"/>
                    </a:lnTo>
                    <a:lnTo>
                      <a:pt x="6" y="67"/>
                    </a:lnTo>
                    <a:lnTo>
                      <a:pt x="13" y="56"/>
                    </a:lnTo>
                    <a:lnTo>
                      <a:pt x="21" y="43"/>
                    </a:lnTo>
                    <a:lnTo>
                      <a:pt x="30" y="29"/>
                    </a:lnTo>
                    <a:lnTo>
                      <a:pt x="38" y="17"/>
                    </a:lnTo>
                    <a:lnTo>
                      <a:pt x="45" y="7"/>
                    </a:lnTo>
                    <a:lnTo>
                      <a:pt x="51" y="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9" name="Freeform 101"/>
              <p:cNvSpPr>
                <a:spLocks/>
              </p:cNvSpPr>
              <p:nvPr/>
            </p:nvSpPr>
            <p:spPr bwMode="auto">
              <a:xfrm>
                <a:off x="1175" y="484"/>
                <a:ext cx="24" cy="28"/>
              </a:xfrm>
              <a:custGeom>
                <a:avLst/>
                <a:gdLst>
                  <a:gd name="T0" fmla="*/ 1 w 48"/>
                  <a:gd name="T1" fmla="*/ 0 h 55"/>
                  <a:gd name="T2" fmla="*/ 1 w 48"/>
                  <a:gd name="T3" fmla="*/ 1 h 55"/>
                  <a:gd name="T4" fmla="*/ 1 w 48"/>
                  <a:gd name="T5" fmla="*/ 1 h 55"/>
                  <a:gd name="T6" fmla="*/ 1 w 48"/>
                  <a:gd name="T7" fmla="*/ 1 h 55"/>
                  <a:gd name="T8" fmla="*/ 1 w 48"/>
                  <a:gd name="T9" fmla="*/ 1 h 55"/>
                  <a:gd name="T10" fmla="*/ 1 w 48"/>
                  <a:gd name="T11" fmla="*/ 1 h 55"/>
                  <a:gd name="T12" fmla="*/ 1 w 48"/>
                  <a:gd name="T13" fmla="*/ 1 h 55"/>
                  <a:gd name="T14" fmla="*/ 1 w 48"/>
                  <a:gd name="T15" fmla="*/ 1 h 55"/>
                  <a:gd name="T16" fmla="*/ 0 w 48"/>
                  <a:gd name="T17" fmla="*/ 1 h 55"/>
                  <a:gd name="T18" fmla="*/ 1 w 48"/>
                  <a:gd name="T19" fmla="*/ 1 h 55"/>
                  <a:gd name="T20" fmla="*/ 1 w 48"/>
                  <a:gd name="T21" fmla="*/ 1 h 55"/>
                  <a:gd name="T22" fmla="*/ 1 w 48"/>
                  <a:gd name="T23" fmla="*/ 1 h 55"/>
                  <a:gd name="T24" fmla="*/ 1 w 48"/>
                  <a:gd name="T25" fmla="*/ 1 h 55"/>
                  <a:gd name="T26" fmla="*/ 1 w 48"/>
                  <a:gd name="T27" fmla="*/ 1 h 55"/>
                  <a:gd name="T28" fmla="*/ 1 w 48"/>
                  <a:gd name="T29" fmla="*/ 1 h 55"/>
                  <a:gd name="T30" fmla="*/ 1 w 48"/>
                  <a:gd name="T31" fmla="*/ 1 h 55"/>
                  <a:gd name="T32" fmla="*/ 1 w 48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5"/>
                  <a:gd name="T53" fmla="*/ 48 w 48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5">
                    <a:moveTo>
                      <a:pt x="48" y="0"/>
                    </a:moveTo>
                    <a:lnTo>
                      <a:pt x="48" y="5"/>
                    </a:lnTo>
                    <a:lnTo>
                      <a:pt x="45" y="11"/>
                    </a:lnTo>
                    <a:lnTo>
                      <a:pt x="39" y="20"/>
                    </a:lnTo>
                    <a:lnTo>
                      <a:pt x="32" y="31"/>
                    </a:lnTo>
                    <a:lnTo>
                      <a:pt x="22" y="40"/>
                    </a:lnTo>
                    <a:lnTo>
                      <a:pt x="13" y="48"/>
                    </a:lnTo>
                    <a:lnTo>
                      <a:pt x="6" y="54"/>
                    </a:lnTo>
                    <a:lnTo>
                      <a:pt x="0" y="55"/>
                    </a:lnTo>
                    <a:lnTo>
                      <a:pt x="4" y="49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4" y="23"/>
                    </a:lnTo>
                    <a:lnTo>
                      <a:pt x="32" y="16"/>
                    </a:lnTo>
                    <a:lnTo>
                      <a:pt x="38" y="8"/>
                    </a:lnTo>
                    <a:lnTo>
                      <a:pt x="44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0" name="Freeform 102"/>
              <p:cNvSpPr>
                <a:spLocks/>
              </p:cNvSpPr>
              <p:nvPr/>
            </p:nvSpPr>
            <p:spPr bwMode="auto">
              <a:xfrm>
                <a:off x="1165" y="489"/>
                <a:ext cx="17" cy="17"/>
              </a:xfrm>
              <a:custGeom>
                <a:avLst/>
                <a:gdLst>
                  <a:gd name="T0" fmla="*/ 1 w 33"/>
                  <a:gd name="T1" fmla="*/ 0 h 35"/>
                  <a:gd name="T2" fmla="*/ 1 w 33"/>
                  <a:gd name="T3" fmla="*/ 0 h 35"/>
                  <a:gd name="T4" fmla="*/ 1 w 33"/>
                  <a:gd name="T5" fmla="*/ 0 h 35"/>
                  <a:gd name="T6" fmla="*/ 1 w 33"/>
                  <a:gd name="T7" fmla="*/ 0 h 35"/>
                  <a:gd name="T8" fmla="*/ 0 w 33"/>
                  <a:gd name="T9" fmla="*/ 0 h 35"/>
                  <a:gd name="T10" fmla="*/ 1 w 33"/>
                  <a:gd name="T11" fmla="*/ 0 h 35"/>
                  <a:gd name="T12" fmla="*/ 1 w 33"/>
                  <a:gd name="T13" fmla="*/ 0 h 35"/>
                  <a:gd name="T14" fmla="*/ 1 w 33"/>
                  <a:gd name="T15" fmla="*/ 0 h 35"/>
                  <a:gd name="T16" fmla="*/ 1 w 33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35"/>
                  <a:gd name="T29" fmla="*/ 33 w 33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35">
                    <a:moveTo>
                      <a:pt x="33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2" y="33"/>
                    </a:lnTo>
                    <a:lnTo>
                      <a:pt x="0" y="35"/>
                    </a:lnTo>
                    <a:lnTo>
                      <a:pt x="12" y="27"/>
                    </a:lnTo>
                    <a:lnTo>
                      <a:pt x="21" y="12"/>
                    </a:lnTo>
                    <a:lnTo>
                      <a:pt x="29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1" name="Freeform 103"/>
              <p:cNvSpPr>
                <a:spLocks/>
              </p:cNvSpPr>
              <p:nvPr/>
            </p:nvSpPr>
            <p:spPr bwMode="auto">
              <a:xfrm>
                <a:off x="1309" y="491"/>
                <a:ext cx="18" cy="22"/>
              </a:xfrm>
              <a:custGeom>
                <a:avLst/>
                <a:gdLst>
                  <a:gd name="T0" fmla="*/ 0 w 37"/>
                  <a:gd name="T1" fmla="*/ 1 h 44"/>
                  <a:gd name="T2" fmla="*/ 0 w 37"/>
                  <a:gd name="T3" fmla="*/ 1 h 44"/>
                  <a:gd name="T4" fmla="*/ 0 w 37"/>
                  <a:gd name="T5" fmla="*/ 1 h 44"/>
                  <a:gd name="T6" fmla="*/ 0 w 37"/>
                  <a:gd name="T7" fmla="*/ 1 h 44"/>
                  <a:gd name="T8" fmla="*/ 0 w 37"/>
                  <a:gd name="T9" fmla="*/ 0 h 44"/>
                  <a:gd name="T10" fmla="*/ 0 w 37"/>
                  <a:gd name="T11" fmla="*/ 1 h 44"/>
                  <a:gd name="T12" fmla="*/ 0 w 37"/>
                  <a:gd name="T13" fmla="*/ 1 h 44"/>
                  <a:gd name="T14" fmla="*/ 0 w 37"/>
                  <a:gd name="T15" fmla="*/ 1 h 44"/>
                  <a:gd name="T16" fmla="*/ 0 w 37"/>
                  <a:gd name="T17" fmla="*/ 1 h 44"/>
                  <a:gd name="T18" fmla="*/ 0 w 37"/>
                  <a:gd name="T19" fmla="*/ 1 h 44"/>
                  <a:gd name="T20" fmla="*/ 0 w 37"/>
                  <a:gd name="T21" fmla="*/ 1 h 44"/>
                  <a:gd name="T22" fmla="*/ 0 w 37"/>
                  <a:gd name="T23" fmla="*/ 1 h 44"/>
                  <a:gd name="T24" fmla="*/ 0 w 37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44"/>
                  <a:gd name="T41" fmla="*/ 37 w 37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44">
                    <a:moveTo>
                      <a:pt x="0" y="44"/>
                    </a:moveTo>
                    <a:lnTo>
                      <a:pt x="5" y="34"/>
                    </a:lnTo>
                    <a:lnTo>
                      <a:pt x="15" y="17"/>
                    </a:lnTo>
                    <a:lnTo>
                      <a:pt x="26" y="3"/>
                    </a:lnTo>
                    <a:lnTo>
                      <a:pt x="35" y="0"/>
                    </a:lnTo>
                    <a:lnTo>
                      <a:pt x="37" y="5"/>
                    </a:lnTo>
                    <a:lnTo>
                      <a:pt x="35" y="9"/>
                    </a:lnTo>
                    <a:lnTo>
                      <a:pt x="31" y="15"/>
                    </a:lnTo>
                    <a:lnTo>
                      <a:pt x="25" y="23"/>
                    </a:lnTo>
                    <a:lnTo>
                      <a:pt x="17" y="29"/>
                    </a:lnTo>
                    <a:lnTo>
                      <a:pt x="11" y="35"/>
                    </a:lnTo>
                    <a:lnTo>
                      <a:pt x="5" y="4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2" name="Freeform 104"/>
              <p:cNvSpPr>
                <a:spLocks/>
              </p:cNvSpPr>
              <p:nvPr/>
            </p:nvSpPr>
            <p:spPr bwMode="auto">
              <a:xfrm>
                <a:off x="1308" y="515"/>
                <a:ext cx="24" cy="9"/>
              </a:xfrm>
              <a:custGeom>
                <a:avLst/>
                <a:gdLst>
                  <a:gd name="T0" fmla="*/ 0 w 47"/>
                  <a:gd name="T1" fmla="*/ 0 h 19"/>
                  <a:gd name="T2" fmla="*/ 1 w 47"/>
                  <a:gd name="T3" fmla="*/ 0 h 19"/>
                  <a:gd name="T4" fmla="*/ 1 w 47"/>
                  <a:gd name="T5" fmla="*/ 0 h 19"/>
                  <a:gd name="T6" fmla="*/ 1 w 47"/>
                  <a:gd name="T7" fmla="*/ 0 h 19"/>
                  <a:gd name="T8" fmla="*/ 1 w 47"/>
                  <a:gd name="T9" fmla="*/ 0 h 19"/>
                  <a:gd name="T10" fmla="*/ 1 w 47"/>
                  <a:gd name="T11" fmla="*/ 0 h 19"/>
                  <a:gd name="T12" fmla="*/ 1 w 47"/>
                  <a:gd name="T13" fmla="*/ 0 h 19"/>
                  <a:gd name="T14" fmla="*/ 1 w 47"/>
                  <a:gd name="T15" fmla="*/ 0 h 19"/>
                  <a:gd name="T16" fmla="*/ 1 w 47"/>
                  <a:gd name="T17" fmla="*/ 0 h 19"/>
                  <a:gd name="T18" fmla="*/ 1 w 47"/>
                  <a:gd name="T19" fmla="*/ 0 h 19"/>
                  <a:gd name="T20" fmla="*/ 1 w 47"/>
                  <a:gd name="T21" fmla="*/ 0 h 19"/>
                  <a:gd name="T22" fmla="*/ 1 w 47"/>
                  <a:gd name="T23" fmla="*/ 0 h 19"/>
                  <a:gd name="T24" fmla="*/ 1 w 47"/>
                  <a:gd name="T25" fmla="*/ 0 h 19"/>
                  <a:gd name="T26" fmla="*/ 1 w 47"/>
                  <a:gd name="T27" fmla="*/ 0 h 19"/>
                  <a:gd name="T28" fmla="*/ 1 w 47"/>
                  <a:gd name="T29" fmla="*/ 0 h 19"/>
                  <a:gd name="T30" fmla="*/ 1 w 47"/>
                  <a:gd name="T31" fmla="*/ 0 h 19"/>
                  <a:gd name="T32" fmla="*/ 0 w 47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9"/>
                  <a:gd name="T53" fmla="*/ 47 w 4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9">
                    <a:moveTo>
                      <a:pt x="0" y="0"/>
                    </a:moveTo>
                    <a:lnTo>
                      <a:pt x="3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3" y="13"/>
                    </a:lnTo>
                    <a:lnTo>
                      <a:pt x="30" y="16"/>
                    </a:lnTo>
                    <a:lnTo>
                      <a:pt x="38" y="19"/>
                    </a:lnTo>
                    <a:lnTo>
                      <a:pt x="44" y="19"/>
                    </a:lnTo>
                    <a:lnTo>
                      <a:pt x="47" y="17"/>
                    </a:lnTo>
                    <a:lnTo>
                      <a:pt x="47" y="14"/>
                    </a:lnTo>
                    <a:lnTo>
                      <a:pt x="44" y="10"/>
                    </a:lnTo>
                    <a:lnTo>
                      <a:pt x="38" y="8"/>
                    </a:lnTo>
                    <a:lnTo>
                      <a:pt x="30" y="5"/>
                    </a:lnTo>
                    <a:lnTo>
                      <a:pt x="21" y="4"/>
                    </a:lnTo>
                    <a:lnTo>
                      <a:pt x="12" y="2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3" name="Freeform 105"/>
              <p:cNvSpPr>
                <a:spLocks/>
              </p:cNvSpPr>
              <p:nvPr/>
            </p:nvSpPr>
            <p:spPr bwMode="auto">
              <a:xfrm>
                <a:off x="1313" y="504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1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15"/>
                    </a:moveTo>
                    <a:lnTo>
                      <a:pt x="3" y="15"/>
                    </a:lnTo>
                    <a:lnTo>
                      <a:pt x="10" y="15"/>
                    </a:lnTo>
                    <a:lnTo>
                      <a:pt x="18" y="14"/>
                    </a:lnTo>
                    <a:lnTo>
                      <a:pt x="29" y="14"/>
                    </a:lnTo>
                    <a:lnTo>
                      <a:pt x="36" y="12"/>
                    </a:lnTo>
                    <a:lnTo>
                      <a:pt x="46" y="11"/>
                    </a:lnTo>
                    <a:lnTo>
                      <a:pt x="50" y="9"/>
                    </a:lnTo>
                    <a:lnTo>
                      <a:pt x="52" y="5"/>
                    </a:lnTo>
                    <a:lnTo>
                      <a:pt x="50" y="2"/>
                    </a:lnTo>
                    <a:lnTo>
                      <a:pt x="46" y="0"/>
                    </a:lnTo>
                    <a:lnTo>
                      <a:pt x="38" y="2"/>
                    </a:lnTo>
                    <a:lnTo>
                      <a:pt x="30" y="5"/>
                    </a:lnTo>
                    <a:lnTo>
                      <a:pt x="21" y="8"/>
                    </a:lnTo>
                    <a:lnTo>
                      <a:pt x="12" y="11"/>
                    </a:lnTo>
                    <a:lnTo>
                      <a:pt x="4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4" name="Freeform 106"/>
              <p:cNvSpPr>
                <a:spLocks/>
              </p:cNvSpPr>
              <p:nvPr/>
            </p:nvSpPr>
            <p:spPr bwMode="auto">
              <a:xfrm>
                <a:off x="1301" y="519"/>
                <a:ext cx="24" cy="19"/>
              </a:xfrm>
              <a:custGeom>
                <a:avLst/>
                <a:gdLst>
                  <a:gd name="T0" fmla="*/ 0 w 49"/>
                  <a:gd name="T1" fmla="*/ 0 h 38"/>
                  <a:gd name="T2" fmla="*/ 0 w 49"/>
                  <a:gd name="T3" fmla="*/ 1 h 38"/>
                  <a:gd name="T4" fmla="*/ 0 w 49"/>
                  <a:gd name="T5" fmla="*/ 1 h 38"/>
                  <a:gd name="T6" fmla="*/ 0 w 49"/>
                  <a:gd name="T7" fmla="*/ 1 h 38"/>
                  <a:gd name="T8" fmla="*/ 0 w 49"/>
                  <a:gd name="T9" fmla="*/ 1 h 38"/>
                  <a:gd name="T10" fmla="*/ 0 w 49"/>
                  <a:gd name="T11" fmla="*/ 1 h 38"/>
                  <a:gd name="T12" fmla="*/ 0 w 49"/>
                  <a:gd name="T13" fmla="*/ 1 h 38"/>
                  <a:gd name="T14" fmla="*/ 0 w 49"/>
                  <a:gd name="T15" fmla="*/ 1 h 38"/>
                  <a:gd name="T16" fmla="*/ 0 w 49"/>
                  <a:gd name="T17" fmla="*/ 1 h 38"/>
                  <a:gd name="T18" fmla="*/ 0 w 49"/>
                  <a:gd name="T19" fmla="*/ 1 h 38"/>
                  <a:gd name="T20" fmla="*/ 0 w 49"/>
                  <a:gd name="T21" fmla="*/ 1 h 38"/>
                  <a:gd name="T22" fmla="*/ 0 w 49"/>
                  <a:gd name="T23" fmla="*/ 1 h 38"/>
                  <a:gd name="T24" fmla="*/ 0 w 49"/>
                  <a:gd name="T25" fmla="*/ 1 h 38"/>
                  <a:gd name="T26" fmla="*/ 0 w 49"/>
                  <a:gd name="T27" fmla="*/ 1 h 38"/>
                  <a:gd name="T28" fmla="*/ 0 w 49"/>
                  <a:gd name="T29" fmla="*/ 1 h 38"/>
                  <a:gd name="T30" fmla="*/ 0 w 49"/>
                  <a:gd name="T31" fmla="*/ 1 h 38"/>
                  <a:gd name="T32" fmla="*/ 0 w 49"/>
                  <a:gd name="T33" fmla="*/ 0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8"/>
                  <a:gd name="T53" fmla="*/ 49 w 4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8">
                    <a:moveTo>
                      <a:pt x="0" y="0"/>
                    </a:moveTo>
                    <a:lnTo>
                      <a:pt x="6" y="3"/>
                    </a:lnTo>
                    <a:lnTo>
                      <a:pt x="16" y="8"/>
                    </a:lnTo>
                    <a:lnTo>
                      <a:pt x="23" y="12"/>
                    </a:lnTo>
                    <a:lnTo>
                      <a:pt x="32" y="18"/>
                    </a:lnTo>
                    <a:lnTo>
                      <a:pt x="40" y="25"/>
                    </a:lnTo>
                    <a:lnTo>
                      <a:pt x="46" y="29"/>
                    </a:lnTo>
                    <a:lnTo>
                      <a:pt x="49" y="34"/>
                    </a:lnTo>
                    <a:lnTo>
                      <a:pt x="49" y="37"/>
                    </a:lnTo>
                    <a:lnTo>
                      <a:pt x="45" y="38"/>
                    </a:lnTo>
                    <a:lnTo>
                      <a:pt x="39" y="35"/>
                    </a:lnTo>
                    <a:lnTo>
                      <a:pt x="32" y="31"/>
                    </a:lnTo>
                    <a:lnTo>
                      <a:pt x="25" y="23"/>
                    </a:lnTo>
                    <a:lnTo>
                      <a:pt x="17" y="17"/>
                    </a:lnTo>
                    <a:lnTo>
                      <a:pt x="10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5" name="Freeform 107"/>
              <p:cNvSpPr>
                <a:spLocks/>
              </p:cNvSpPr>
              <p:nvPr/>
            </p:nvSpPr>
            <p:spPr bwMode="auto">
              <a:xfrm>
                <a:off x="1172" y="510"/>
                <a:ext cx="7" cy="34"/>
              </a:xfrm>
              <a:custGeom>
                <a:avLst/>
                <a:gdLst>
                  <a:gd name="T0" fmla="*/ 1 w 12"/>
                  <a:gd name="T1" fmla="*/ 0 h 68"/>
                  <a:gd name="T2" fmla="*/ 1 w 12"/>
                  <a:gd name="T3" fmla="*/ 1 h 68"/>
                  <a:gd name="T4" fmla="*/ 1 w 12"/>
                  <a:gd name="T5" fmla="*/ 1 h 68"/>
                  <a:gd name="T6" fmla="*/ 1 w 12"/>
                  <a:gd name="T7" fmla="*/ 1 h 68"/>
                  <a:gd name="T8" fmla="*/ 1 w 12"/>
                  <a:gd name="T9" fmla="*/ 1 h 68"/>
                  <a:gd name="T10" fmla="*/ 0 w 12"/>
                  <a:gd name="T11" fmla="*/ 1 h 68"/>
                  <a:gd name="T12" fmla="*/ 1 w 12"/>
                  <a:gd name="T13" fmla="*/ 1 h 68"/>
                  <a:gd name="T14" fmla="*/ 1 w 12"/>
                  <a:gd name="T15" fmla="*/ 1 h 68"/>
                  <a:gd name="T16" fmla="*/ 1 w 12"/>
                  <a:gd name="T17" fmla="*/ 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8"/>
                  <a:gd name="T29" fmla="*/ 12 w 12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8">
                    <a:moveTo>
                      <a:pt x="8" y="0"/>
                    </a:moveTo>
                    <a:lnTo>
                      <a:pt x="11" y="17"/>
                    </a:lnTo>
                    <a:lnTo>
                      <a:pt x="12" y="39"/>
                    </a:lnTo>
                    <a:lnTo>
                      <a:pt x="11" y="58"/>
                    </a:lnTo>
                    <a:lnTo>
                      <a:pt x="5" y="68"/>
                    </a:lnTo>
                    <a:lnTo>
                      <a:pt x="0" y="61"/>
                    </a:lnTo>
                    <a:lnTo>
                      <a:pt x="1" y="42"/>
                    </a:lnTo>
                    <a:lnTo>
                      <a:pt x="5" y="1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6" name="Freeform 108"/>
              <p:cNvSpPr>
                <a:spLocks/>
              </p:cNvSpPr>
              <p:nvPr/>
            </p:nvSpPr>
            <p:spPr bwMode="auto">
              <a:xfrm>
                <a:off x="1158" y="506"/>
                <a:ext cx="10" cy="33"/>
              </a:xfrm>
              <a:custGeom>
                <a:avLst/>
                <a:gdLst>
                  <a:gd name="T0" fmla="*/ 1 w 20"/>
                  <a:gd name="T1" fmla="*/ 0 h 67"/>
                  <a:gd name="T2" fmla="*/ 1 w 20"/>
                  <a:gd name="T3" fmla="*/ 0 h 67"/>
                  <a:gd name="T4" fmla="*/ 1 w 20"/>
                  <a:gd name="T5" fmla="*/ 0 h 67"/>
                  <a:gd name="T6" fmla="*/ 1 w 20"/>
                  <a:gd name="T7" fmla="*/ 0 h 67"/>
                  <a:gd name="T8" fmla="*/ 1 w 20"/>
                  <a:gd name="T9" fmla="*/ 0 h 67"/>
                  <a:gd name="T10" fmla="*/ 0 w 20"/>
                  <a:gd name="T11" fmla="*/ 0 h 67"/>
                  <a:gd name="T12" fmla="*/ 1 w 20"/>
                  <a:gd name="T13" fmla="*/ 0 h 67"/>
                  <a:gd name="T14" fmla="*/ 1 w 20"/>
                  <a:gd name="T15" fmla="*/ 0 h 67"/>
                  <a:gd name="T16" fmla="*/ 1 w 20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67"/>
                  <a:gd name="T29" fmla="*/ 20 w 20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67">
                    <a:moveTo>
                      <a:pt x="20" y="0"/>
                    </a:moveTo>
                    <a:lnTo>
                      <a:pt x="20" y="15"/>
                    </a:lnTo>
                    <a:lnTo>
                      <a:pt x="18" y="38"/>
                    </a:lnTo>
                    <a:lnTo>
                      <a:pt x="14" y="58"/>
                    </a:lnTo>
                    <a:lnTo>
                      <a:pt x="5" y="67"/>
                    </a:lnTo>
                    <a:lnTo>
                      <a:pt x="0" y="58"/>
                    </a:lnTo>
                    <a:lnTo>
                      <a:pt x="6" y="38"/>
                    </a:lnTo>
                    <a:lnTo>
                      <a:pt x="14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7" name="Freeform 109"/>
              <p:cNvSpPr>
                <a:spLocks/>
              </p:cNvSpPr>
              <p:nvPr/>
            </p:nvSpPr>
            <p:spPr bwMode="auto">
              <a:xfrm>
                <a:off x="1190" y="520"/>
                <a:ext cx="6" cy="32"/>
              </a:xfrm>
              <a:custGeom>
                <a:avLst/>
                <a:gdLst>
                  <a:gd name="T0" fmla="*/ 1 w 12"/>
                  <a:gd name="T1" fmla="*/ 0 h 64"/>
                  <a:gd name="T2" fmla="*/ 1 w 12"/>
                  <a:gd name="T3" fmla="*/ 1 h 64"/>
                  <a:gd name="T4" fmla="*/ 1 w 12"/>
                  <a:gd name="T5" fmla="*/ 1 h 64"/>
                  <a:gd name="T6" fmla="*/ 1 w 12"/>
                  <a:gd name="T7" fmla="*/ 1 h 64"/>
                  <a:gd name="T8" fmla="*/ 1 w 12"/>
                  <a:gd name="T9" fmla="*/ 1 h 64"/>
                  <a:gd name="T10" fmla="*/ 0 w 12"/>
                  <a:gd name="T11" fmla="*/ 1 h 64"/>
                  <a:gd name="T12" fmla="*/ 0 w 12"/>
                  <a:gd name="T13" fmla="*/ 1 h 64"/>
                  <a:gd name="T14" fmla="*/ 1 w 12"/>
                  <a:gd name="T15" fmla="*/ 1 h 64"/>
                  <a:gd name="T16" fmla="*/ 1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2" y="0"/>
                    </a:moveTo>
                    <a:lnTo>
                      <a:pt x="8" y="9"/>
                    </a:lnTo>
                    <a:lnTo>
                      <a:pt x="11" y="29"/>
                    </a:lnTo>
                    <a:lnTo>
                      <a:pt x="12" y="51"/>
                    </a:lnTo>
                    <a:lnTo>
                      <a:pt x="6" y="64"/>
                    </a:lnTo>
                    <a:lnTo>
                      <a:pt x="0" y="60"/>
                    </a:lnTo>
                    <a:lnTo>
                      <a:pt x="0" y="41"/>
                    </a:lnTo>
                    <a:lnTo>
                      <a:pt x="2" y="1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8" name="Freeform 110"/>
              <p:cNvSpPr>
                <a:spLocks/>
              </p:cNvSpPr>
              <p:nvPr/>
            </p:nvSpPr>
            <p:spPr bwMode="auto">
              <a:xfrm>
                <a:off x="1204" y="523"/>
                <a:ext cx="13" cy="37"/>
              </a:xfrm>
              <a:custGeom>
                <a:avLst/>
                <a:gdLst>
                  <a:gd name="T0" fmla="*/ 0 w 25"/>
                  <a:gd name="T1" fmla="*/ 0 h 74"/>
                  <a:gd name="T2" fmla="*/ 1 w 25"/>
                  <a:gd name="T3" fmla="*/ 1 h 74"/>
                  <a:gd name="T4" fmla="*/ 1 w 25"/>
                  <a:gd name="T5" fmla="*/ 1 h 74"/>
                  <a:gd name="T6" fmla="*/ 1 w 25"/>
                  <a:gd name="T7" fmla="*/ 1 h 74"/>
                  <a:gd name="T8" fmla="*/ 1 w 25"/>
                  <a:gd name="T9" fmla="*/ 1 h 74"/>
                  <a:gd name="T10" fmla="*/ 1 w 25"/>
                  <a:gd name="T11" fmla="*/ 1 h 74"/>
                  <a:gd name="T12" fmla="*/ 1 w 25"/>
                  <a:gd name="T13" fmla="*/ 1 h 74"/>
                  <a:gd name="T14" fmla="*/ 1 w 25"/>
                  <a:gd name="T15" fmla="*/ 1 h 74"/>
                  <a:gd name="T16" fmla="*/ 0 w 25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4"/>
                  <a:gd name="T29" fmla="*/ 25 w 25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4">
                    <a:moveTo>
                      <a:pt x="0" y="0"/>
                    </a:moveTo>
                    <a:lnTo>
                      <a:pt x="10" y="19"/>
                    </a:lnTo>
                    <a:lnTo>
                      <a:pt x="21" y="42"/>
                    </a:lnTo>
                    <a:lnTo>
                      <a:pt x="25" y="63"/>
                    </a:lnTo>
                    <a:lnTo>
                      <a:pt x="21" y="74"/>
                    </a:lnTo>
                    <a:lnTo>
                      <a:pt x="12" y="66"/>
                    </a:lnTo>
                    <a:lnTo>
                      <a:pt x="7" y="43"/>
                    </a:lnTo>
                    <a:lnTo>
                      <a:pt x="4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9" name="Freeform 111"/>
              <p:cNvSpPr>
                <a:spLocks/>
              </p:cNvSpPr>
              <p:nvPr/>
            </p:nvSpPr>
            <p:spPr bwMode="auto">
              <a:xfrm>
                <a:off x="1221" y="528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0"/>
                    </a:moveTo>
                    <a:lnTo>
                      <a:pt x="9" y="19"/>
                    </a:lnTo>
                    <a:lnTo>
                      <a:pt x="21" y="46"/>
                    </a:lnTo>
                    <a:lnTo>
                      <a:pt x="29" y="71"/>
                    </a:lnTo>
                    <a:lnTo>
                      <a:pt x="26" y="81"/>
                    </a:lnTo>
                    <a:lnTo>
                      <a:pt x="15" y="69"/>
                    </a:lnTo>
                    <a:lnTo>
                      <a:pt x="9" y="43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0" name="Freeform 112"/>
              <p:cNvSpPr>
                <a:spLocks/>
              </p:cNvSpPr>
              <p:nvPr/>
            </p:nvSpPr>
            <p:spPr bwMode="auto">
              <a:xfrm>
                <a:off x="1252" y="526"/>
                <a:ext cx="24" cy="42"/>
              </a:xfrm>
              <a:custGeom>
                <a:avLst/>
                <a:gdLst>
                  <a:gd name="T0" fmla="*/ 0 w 49"/>
                  <a:gd name="T1" fmla="*/ 0 h 84"/>
                  <a:gd name="T2" fmla="*/ 0 w 49"/>
                  <a:gd name="T3" fmla="*/ 1 h 84"/>
                  <a:gd name="T4" fmla="*/ 0 w 49"/>
                  <a:gd name="T5" fmla="*/ 1 h 84"/>
                  <a:gd name="T6" fmla="*/ 0 w 49"/>
                  <a:gd name="T7" fmla="*/ 1 h 84"/>
                  <a:gd name="T8" fmla="*/ 0 w 49"/>
                  <a:gd name="T9" fmla="*/ 1 h 84"/>
                  <a:gd name="T10" fmla="*/ 0 w 49"/>
                  <a:gd name="T11" fmla="*/ 1 h 84"/>
                  <a:gd name="T12" fmla="*/ 0 w 49"/>
                  <a:gd name="T13" fmla="*/ 1 h 84"/>
                  <a:gd name="T14" fmla="*/ 0 w 49"/>
                  <a:gd name="T15" fmla="*/ 1 h 84"/>
                  <a:gd name="T16" fmla="*/ 0 w 49"/>
                  <a:gd name="T17" fmla="*/ 1 h 84"/>
                  <a:gd name="T18" fmla="*/ 0 w 49"/>
                  <a:gd name="T19" fmla="*/ 1 h 84"/>
                  <a:gd name="T20" fmla="*/ 0 w 49"/>
                  <a:gd name="T21" fmla="*/ 1 h 84"/>
                  <a:gd name="T22" fmla="*/ 0 w 49"/>
                  <a:gd name="T23" fmla="*/ 1 h 84"/>
                  <a:gd name="T24" fmla="*/ 0 w 49"/>
                  <a:gd name="T25" fmla="*/ 1 h 84"/>
                  <a:gd name="T26" fmla="*/ 0 w 49"/>
                  <a:gd name="T27" fmla="*/ 1 h 84"/>
                  <a:gd name="T28" fmla="*/ 0 w 49"/>
                  <a:gd name="T29" fmla="*/ 1 h 84"/>
                  <a:gd name="T30" fmla="*/ 0 w 49"/>
                  <a:gd name="T31" fmla="*/ 1 h 84"/>
                  <a:gd name="T32" fmla="*/ 0 w 49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84"/>
                  <a:gd name="T53" fmla="*/ 49 w 49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84">
                    <a:moveTo>
                      <a:pt x="0" y="0"/>
                    </a:moveTo>
                    <a:lnTo>
                      <a:pt x="7" y="8"/>
                    </a:lnTo>
                    <a:lnTo>
                      <a:pt x="16" y="19"/>
                    </a:lnTo>
                    <a:lnTo>
                      <a:pt x="26" y="31"/>
                    </a:lnTo>
                    <a:lnTo>
                      <a:pt x="35" y="45"/>
                    </a:lnTo>
                    <a:lnTo>
                      <a:pt x="42" y="58"/>
                    </a:lnTo>
                    <a:lnTo>
                      <a:pt x="47" y="71"/>
                    </a:lnTo>
                    <a:lnTo>
                      <a:pt x="49" y="80"/>
                    </a:lnTo>
                    <a:lnTo>
                      <a:pt x="47" y="84"/>
                    </a:lnTo>
                    <a:lnTo>
                      <a:pt x="42" y="83"/>
                    </a:lnTo>
                    <a:lnTo>
                      <a:pt x="36" y="75"/>
                    </a:lnTo>
                    <a:lnTo>
                      <a:pt x="30" y="63"/>
                    </a:lnTo>
                    <a:lnTo>
                      <a:pt x="24" y="48"/>
                    </a:lnTo>
                    <a:lnTo>
                      <a:pt x="18" y="32"/>
                    </a:lnTo>
                    <a:lnTo>
                      <a:pt x="12" y="17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1" name="Freeform 113"/>
              <p:cNvSpPr>
                <a:spLocks/>
              </p:cNvSpPr>
              <p:nvPr/>
            </p:nvSpPr>
            <p:spPr bwMode="auto">
              <a:xfrm>
                <a:off x="1286" y="520"/>
                <a:ext cx="28" cy="39"/>
              </a:xfrm>
              <a:custGeom>
                <a:avLst/>
                <a:gdLst>
                  <a:gd name="T0" fmla="*/ 0 w 55"/>
                  <a:gd name="T1" fmla="*/ 0 h 78"/>
                  <a:gd name="T2" fmla="*/ 1 w 55"/>
                  <a:gd name="T3" fmla="*/ 1 h 78"/>
                  <a:gd name="T4" fmla="*/ 1 w 55"/>
                  <a:gd name="T5" fmla="*/ 1 h 78"/>
                  <a:gd name="T6" fmla="*/ 1 w 55"/>
                  <a:gd name="T7" fmla="*/ 1 h 78"/>
                  <a:gd name="T8" fmla="*/ 1 w 55"/>
                  <a:gd name="T9" fmla="*/ 1 h 78"/>
                  <a:gd name="T10" fmla="*/ 1 w 55"/>
                  <a:gd name="T11" fmla="*/ 1 h 78"/>
                  <a:gd name="T12" fmla="*/ 1 w 55"/>
                  <a:gd name="T13" fmla="*/ 1 h 78"/>
                  <a:gd name="T14" fmla="*/ 1 w 55"/>
                  <a:gd name="T15" fmla="*/ 1 h 78"/>
                  <a:gd name="T16" fmla="*/ 1 w 55"/>
                  <a:gd name="T17" fmla="*/ 1 h 78"/>
                  <a:gd name="T18" fmla="*/ 1 w 55"/>
                  <a:gd name="T19" fmla="*/ 1 h 78"/>
                  <a:gd name="T20" fmla="*/ 1 w 55"/>
                  <a:gd name="T21" fmla="*/ 1 h 78"/>
                  <a:gd name="T22" fmla="*/ 1 w 55"/>
                  <a:gd name="T23" fmla="*/ 1 h 78"/>
                  <a:gd name="T24" fmla="*/ 1 w 55"/>
                  <a:gd name="T25" fmla="*/ 1 h 78"/>
                  <a:gd name="T26" fmla="*/ 1 w 55"/>
                  <a:gd name="T27" fmla="*/ 1 h 78"/>
                  <a:gd name="T28" fmla="*/ 1 w 55"/>
                  <a:gd name="T29" fmla="*/ 1 h 78"/>
                  <a:gd name="T30" fmla="*/ 1 w 55"/>
                  <a:gd name="T31" fmla="*/ 1 h 78"/>
                  <a:gd name="T32" fmla="*/ 0 w 55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8"/>
                  <a:gd name="T53" fmla="*/ 55 w 55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8">
                    <a:moveTo>
                      <a:pt x="0" y="0"/>
                    </a:moveTo>
                    <a:lnTo>
                      <a:pt x="6" y="6"/>
                    </a:lnTo>
                    <a:lnTo>
                      <a:pt x="17" y="15"/>
                    </a:lnTo>
                    <a:lnTo>
                      <a:pt x="26" y="28"/>
                    </a:lnTo>
                    <a:lnTo>
                      <a:pt x="37" y="40"/>
                    </a:lnTo>
                    <a:lnTo>
                      <a:pt x="46" y="54"/>
                    </a:lnTo>
                    <a:lnTo>
                      <a:pt x="54" y="64"/>
                    </a:lnTo>
                    <a:lnTo>
                      <a:pt x="55" y="74"/>
                    </a:lnTo>
                    <a:lnTo>
                      <a:pt x="54" y="78"/>
                    </a:lnTo>
                    <a:lnTo>
                      <a:pt x="48" y="77"/>
                    </a:lnTo>
                    <a:lnTo>
                      <a:pt x="42" y="69"/>
                    </a:lnTo>
                    <a:lnTo>
                      <a:pt x="34" y="58"/>
                    </a:lnTo>
                    <a:lnTo>
                      <a:pt x="26" y="43"/>
                    </a:lnTo>
                    <a:lnTo>
                      <a:pt x="19" y="29"/>
                    </a:lnTo>
                    <a:lnTo>
                      <a:pt x="11" y="15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2" name="Freeform 114"/>
              <p:cNvSpPr>
                <a:spLocks/>
              </p:cNvSpPr>
              <p:nvPr/>
            </p:nvSpPr>
            <p:spPr bwMode="auto">
              <a:xfrm>
                <a:off x="1237" y="528"/>
                <a:ext cx="24" cy="36"/>
              </a:xfrm>
              <a:custGeom>
                <a:avLst/>
                <a:gdLst>
                  <a:gd name="T0" fmla="*/ 0 w 49"/>
                  <a:gd name="T1" fmla="*/ 0 h 72"/>
                  <a:gd name="T2" fmla="*/ 0 w 49"/>
                  <a:gd name="T3" fmla="*/ 1 h 72"/>
                  <a:gd name="T4" fmla="*/ 0 w 49"/>
                  <a:gd name="T5" fmla="*/ 1 h 72"/>
                  <a:gd name="T6" fmla="*/ 0 w 49"/>
                  <a:gd name="T7" fmla="*/ 1 h 72"/>
                  <a:gd name="T8" fmla="*/ 0 w 49"/>
                  <a:gd name="T9" fmla="*/ 1 h 72"/>
                  <a:gd name="T10" fmla="*/ 0 w 49"/>
                  <a:gd name="T11" fmla="*/ 1 h 72"/>
                  <a:gd name="T12" fmla="*/ 0 w 49"/>
                  <a:gd name="T13" fmla="*/ 1 h 72"/>
                  <a:gd name="T14" fmla="*/ 0 w 49"/>
                  <a:gd name="T15" fmla="*/ 1 h 72"/>
                  <a:gd name="T16" fmla="*/ 0 w 49"/>
                  <a:gd name="T17" fmla="*/ 1 h 72"/>
                  <a:gd name="T18" fmla="*/ 0 w 49"/>
                  <a:gd name="T19" fmla="*/ 1 h 72"/>
                  <a:gd name="T20" fmla="*/ 0 w 49"/>
                  <a:gd name="T21" fmla="*/ 1 h 72"/>
                  <a:gd name="T22" fmla="*/ 0 w 49"/>
                  <a:gd name="T23" fmla="*/ 1 h 72"/>
                  <a:gd name="T24" fmla="*/ 0 w 49"/>
                  <a:gd name="T25" fmla="*/ 1 h 72"/>
                  <a:gd name="T26" fmla="*/ 0 w 49"/>
                  <a:gd name="T27" fmla="*/ 1 h 72"/>
                  <a:gd name="T28" fmla="*/ 0 w 49"/>
                  <a:gd name="T29" fmla="*/ 1 h 72"/>
                  <a:gd name="T30" fmla="*/ 0 w 49"/>
                  <a:gd name="T31" fmla="*/ 1 h 72"/>
                  <a:gd name="T32" fmla="*/ 0 w 4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72"/>
                  <a:gd name="T53" fmla="*/ 49 w 49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72">
                    <a:moveTo>
                      <a:pt x="0" y="0"/>
                    </a:moveTo>
                    <a:lnTo>
                      <a:pt x="6" y="6"/>
                    </a:lnTo>
                    <a:lnTo>
                      <a:pt x="14" y="15"/>
                    </a:lnTo>
                    <a:lnTo>
                      <a:pt x="23" y="27"/>
                    </a:lnTo>
                    <a:lnTo>
                      <a:pt x="32" y="40"/>
                    </a:lnTo>
                    <a:lnTo>
                      <a:pt x="41" y="50"/>
                    </a:lnTo>
                    <a:lnTo>
                      <a:pt x="47" y="61"/>
                    </a:lnTo>
                    <a:lnTo>
                      <a:pt x="49" y="69"/>
                    </a:lnTo>
                    <a:lnTo>
                      <a:pt x="46" y="72"/>
                    </a:lnTo>
                    <a:lnTo>
                      <a:pt x="40" y="70"/>
                    </a:lnTo>
                    <a:lnTo>
                      <a:pt x="32" y="63"/>
                    </a:lnTo>
                    <a:lnTo>
                      <a:pt x="26" y="53"/>
                    </a:lnTo>
                    <a:lnTo>
                      <a:pt x="18" y="40"/>
                    </a:lnTo>
                    <a:lnTo>
                      <a:pt x="12" y="27"/>
                    </a:lnTo>
                    <a:lnTo>
                      <a:pt x="8" y="15"/>
                    </a:lnTo>
                    <a:lnTo>
                      <a:pt x="3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3" name="Freeform 115"/>
              <p:cNvSpPr>
                <a:spLocks/>
              </p:cNvSpPr>
              <p:nvPr/>
            </p:nvSpPr>
            <p:spPr bwMode="auto">
              <a:xfrm>
                <a:off x="1239" y="477"/>
                <a:ext cx="30" cy="55"/>
              </a:xfrm>
              <a:custGeom>
                <a:avLst/>
                <a:gdLst>
                  <a:gd name="T0" fmla="*/ 1 w 59"/>
                  <a:gd name="T1" fmla="*/ 0 h 110"/>
                  <a:gd name="T2" fmla="*/ 1 w 59"/>
                  <a:gd name="T3" fmla="*/ 1 h 110"/>
                  <a:gd name="T4" fmla="*/ 1 w 59"/>
                  <a:gd name="T5" fmla="*/ 1 h 110"/>
                  <a:gd name="T6" fmla="*/ 1 w 59"/>
                  <a:gd name="T7" fmla="*/ 1 h 110"/>
                  <a:gd name="T8" fmla="*/ 1 w 59"/>
                  <a:gd name="T9" fmla="*/ 1 h 110"/>
                  <a:gd name="T10" fmla="*/ 1 w 59"/>
                  <a:gd name="T11" fmla="*/ 1 h 110"/>
                  <a:gd name="T12" fmla="*/ 1 w 59"/>
                  <a:gd name="T13" fmla="*/ 1 h 110"/>
                  <a:gd name="T14" fmla="*/ 1 w 59"/>
                  <a:gd name="T15" fmla="*/ 1 h 110"/>
                  <a:gd name="T16" fmla="*/ 0 w 59"/>
                  <a:gd name="T17" fmla="*/ 1 h 110"/>
                  <a:gd name="T18" fmla="*/ 1 w 59"/>
                  <a:gd name="T19" fmla="*/ 1 h 110"/>
                  <a:gd name="T20" fmla="*/ 1 w 59"/>
                  <a:gd name="T21" fmla="*/ 1 h 110"/>
                  <a:gd name="T22" fmla="*/ 1 w 59"/>
                  <a:gd name="T23" fmla="*/ 1 h 110"/>
                  <a:gd name="T24" fmla="*/ 1 w 59"/>
                  <a:gd name="T25" fmla="*/ 1 h 110"/>
                  <a:gd name="T26" fmla="*/ 1 w 59"/>
                  <a:gd name="T27" fmla="*/ 1 h 110"/>
                  <a:gd name="T28" fmla="*/ 1 w 59"/>
                  <a:gd name="T29" fmla="*/ 1 h 110"/>
                  <a:gd name="T30" fmla="*/ 1 w 59"/>
                  <a:gd name="T31" fmla="*/ 1 h 110"/>
                  <a:gd name="T32" fmla="*/ 1 w 59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110"/>
                  <a:gd name="T53" fmla="*/ 59 w 59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110">
                    <a:moveTo>
                      <a:pt x="58" y="0"/>
                    </a:moveTo>
                    <a:lnTo>
                      <a:pt x="59" y="6"/>
                    </a:lnTo>
                    <a:lnTo>
                      <a:pt x="58" y="18"/>
                    </a:lnTo>
                    <a:lnTo>
                      <a:pt x="52" y="34"/>
                    </a:lnTo>
                    <a:lnTo>
                      <a:pt x="42" y="52"/>
                    </a:lnTo>
                    <a:lnTo>
                      <a:pt x="33" y="72"/>
                    </a:lnTo>
                    <a:lnTo>
                      <a:pt x="23" y="89"/>
                    </a:lnTo>
                    <a:lnTo>
                      <a:pt x="10" y="102"/>
                    </a:lnTo>
                    <a:lnTo>
                      <a:pt x="0" y="110"/>
                    </a:lnTo>
                    <a:lnTo>
                      <a:pt x="3" y="102"/>
                    </a:lnTo>
                    <a:lnTo>
                      <a:pt x="10" y="87"/>
                    </a:lnTo>
                    <a:lnTo>
                      <a:pt x="18" y="69"/>
                    </a:lnTo>
                    <a:lnTo>
                      <a:pt x="27" y="49"/>
                    </a:lnTo>
                    <a:lnTo>
                      <a:pt x="38" y="31"/>
                    </a:lnTo>
                    <a:lnTo>
                      <a:pt x="46" y="14"/>
                    </a:lnTo>
                    <a:lnTo>
                      <a:pt x="53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4" name="Freeform 116"/>
              <p:cNvSpPr>
                <a:spLocks/>
              </p:cNvSpPr>
              <p:nvPr/>
            </p:nvSpPr>
            <p:spPr bwMode="auto">
              <a:xfrm>
                <a:off x="1266" y="484"/>
                <a:ext cx="26" cy="44"/>
              </a:xfrm>
              <a:custGeom>
                <a:avLst/>
                <a:gdLst>
                  <a:gd name="T0" fmla="*/ 0 w 54"/>
                  <a:gd name="T1" fmla="*/ 0 h 87"/>
                  <a:gd name="T2" fmla="*/ 0 w 54"/>
                  <a:gd name="T3" fmla="*/ 1 h 87"/>
                  <a:gd name="T4" fmla="*/ 0 w 54"/>
                  <a:gd name="T5" fmla="*/ 1 h 87"/>
                  <a:gd name="T6" fmla="*/ 0 w 54"/>
                  <a:gd name="T7" fmla="*/ 1 h 87"/>
                  <a:gd name="T8" fmla="*/ 0 w 54"/>
                  <a:gd name="T9" fmla="*/ 1 h 87"/>
                  <a:gd name="T10" fmla="*/ 0 w 54"/>
                  <a:gd name="T11" fmla="*/ 1 h 87"/>
                  <a:gd name="T12" fmla="*/ 0 w 54"/>
                  <a:gd name="T13" fmla="*/ 1 h 87"/>
                  <a:gd name="T14" fmla="*/ 0 w 54"/>
                  <a:gd name="T15" fmla="*/ 1 h 87"/>
                  <a:gd name="T16" fmla="*/ 0 w 54"/>
                  <a:gd name="T17" fmla="*/ 1 h 87"/>
                  <a:gd name="T18" fmla="*/ 0 w 54"/>
                  <a:gd name="T19" fmla="*/ 1 h 87"/>
                  <a:gd name="T20" fmla="*/ 0 w 54"/>
                  <a:gd name="T21" fmla="*/ 1 h 87"/>
                  <a:gd name="T22" fmla="*/ 0 w 54"/>
                  <a:gd name="T23" fmla="*/ 1 h 87"/>
                  <a:gd name="T24" fmla="*/ 0 w 54"/>
                  <a:gd name="T25" fmla="*/ 1 h 87"/>
                  <a:gd name="T26" fmla="*/ 0 w 54"/>
                  <a:gd name="T27" fmla="*/ 1 h 87"/>
                  <a:gd name="T28" fmla="*/ 0 w 54"/>
                  <a:gd name="T29" fmla="*/ 1 h 87"/>
                  <a:gd name="T30" fmla="*/ 0 w 54"/>
                  <a:gd name="T31" fmla="*/ 1 h 87"/>
                  <a:gd name="T32" fmla="*/ 0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2" y="0"/>
                    </a:moveTo>
                    <a:lnTo>
                      <a:pt x="54" y="5"/>
                    </a:lnTo>
                    <a:lnTo>
                      <a:pt x="51" y="13"/>
                    </a:lnTo>
                    <a:lnTo>
                      <a:pt x="47" y="25"/>
                    </a:lnTo>
                    <a:lnTo>
                      <a:pt x="40" y="39"/>
                    </a:lnTo>
                    <a:lnTo>
                      <a:pt x="32" y="54"/>
                    </a:lnTo>
                    <a:lnTo>
                      <a:pt x="23" y="68"/>
                    </a:lnTo>
                    <a:lnTo>
                      <a:pt x="12" y="80"/>
                    </a:lnTo>
                    <a:lnTo>
                      <a:pt x="0" y="87"/>
                    </a:lnTo>
                    <a:lnTo>
                      <a:pt x="6" y="78"/>
                    </a:lnTo>
                    <a:lnTo>
                      <a:pt x="14" y="65"/>
                    </a:lnTo>
                    <a:lnTo>
                      <a:pt x="22" y="51"/>
                    </a:lnTo>
                    <a:lnTo>
                      <a:pt x="29" y="36"/>
                    </a:lnTo>
                    <a:lnTo>
                      <a:pt x="37" y="22"/>
                    </a:lnTo>
                    <a:lnTo>
                      <a:pt x="43" y="10"/>
                    </a:lnTo>
                    <a:lnTo>
                      <a:pt x="49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5" name="Freeform 117"/>
              <p:cNvSpPr>
                <a:spLocks/>
              </p:cNvSpPr>
              <p:nvPr/>
            </p:nvSpPr>
            <p:spPr bwMode="auto">
              <a:xfrm>
                <a:off x="1269" y="525"/>
                <a:ext cx="28" cy="38"/>
              </a:xfrm>
              <a:custGeom>
                <a:avLst/>
                <a:gdLst>
                  <a:gd name="T0" fmla="*/ 0 w 55"/>
                  <a:gd name="T1" fmla="*/ 0 h 77"/>
                  <a:gd name="T2" fmla="*/ 1 w 55"/>
                  <a:gd name="T3" fmla="*/ 0 h 77"/>
                  <a:gd name="T4" fmla="*/ 1 w 55"/>
                  <a:gd name="T5" fmla="*/ 0 h 77"/>
                  <a:gd name="T6" fmla="*/ 1 w 55"/>
                  <a:gd name="T7" fmla="*/ 0 h 77"/>
                  <a:gd name="T8" fmla="*/ 1 w 55"/>
                  <a:gd name="T9" fmla="*/ 0 h 77"/>
                  <a:gd name="T10" fmla="*/ 1 w 55"/>
                  <a:gd name="T11" fmla="*/ 0 h 77"/>
                  <a:gd name="T12" fmla="*/ 1 w 55"/>
                  <a:gd name="T13" fmla="*/ 0 h 77"/>
                  <a:gd name="T14" fmla="*/ 1 w 55"/>
                  <a:gd name="T15" fmla="*/ 0 h 77"/>
                  <a:gd name="T16" fmla="*/ 1 w 55"/>
                  <a:gd name="T17" fmla="*/ 0 h 77"/>
                  <a:gd name="T18" fmla="*/ 1 w 55"/>
                  <a:gd name="T19" fmla="*/ 0 h 77"/>
                  <a:gd name="T20" fmla="*/ 1 w 55"/>
                  <a:gd name="T21" fmla="*/ 0 h 77"/>
                  <a:gd name="T22" fmla="*/ 1 w 55"/>
                  <a:gd name="T23" fmla="*/ 0 h 77"/>
                  <a:gd name="T24" fmla="*/ 1 w 55"/>
                  <a:gd name="T25" fmla="*/ 0 h 77"/>
                  <a:gd name="T26" fmla="*/ 1 w 55"/>
                  <a:gd name="T27" fmla="*/ 0 h 77"/>
                  <a:gd name="T28" fmla="*/ 1 w 55"/>
                  <a:gd name="T29" fmla="*/ 0 h 77"/>
                  <a:gd name="T30" fmla="*/ 1 w 55"/>
                  <a:gd name="T31" fmla="*/ 0 h 77"/>
                  <a:gd name="T32" fmla="*/ 0 w 55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77"/>
                  <a:gd name="T53" fmla="*/ 55 w 55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77">
                    <a:moveTo>
                      <a:pt x="0" y="0"/>
                    </a:moveTo>
                    <a:lnTo>
                      <a:pt x="6" y="6"/>
                    </a:lnTo>
                    <a:lnTo>
                      <a:pt x="17" y="16"/>
                    </a:lnTo>
                    <a:lnTo>
                      <a:pt x="26" y="28"/>
                    </a:lnTo>
                    <a:lnTo>
                      <a:pt x="36" y="40"/>
                    </a:lnTo>
                    <a:lnTo>
                      <a:pt x="46" y="52"/>
                    </a:lnTo>
                    <a:lnTo>
                      <a:pt x="53" y="63"/>
                    </a:lnTo>
                    <a:lnTo>
                      <a:pt x="55" y="72"/>
                    </a:lnTo>
                    <a:lnTo>
                      <a:pt x="53" y="77"/>
                    </a:lnTo>
                    <a:lnTo>
                      <a:pt x="47" y="75"/>
                    </a:lnTo>
                    <a:lnTo>
                      <a:pt x="41" y="69"/>
                    </a:lnTo>
                    <a:lnTo>
                      <a:pt x="33" y="57"/>
                    </a:lnTo>
                    <a:lnTo>
                      <a:pt x="24" y="43"/>
                    </a:lnTo>
                    <a:lnTo>
                      <a:pt x="17" y="28"/>
                    </a:lnTo>
                    <a:lnTo>
                      <a:pt x="10" y="16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6" name="Freeform 118"/>
              <p:cNvSpPr>
                <a:spLocks/>
              </p:cNvSpPr>
              <p:nvPr/>
            </p:nvSpPr>
            <p:spPr bwMode="auto">
              <a:xfrm>
                <a:off x="1295" y="438"/>
                <a:ext cx="133" cy="29"/>
              </a:xfrm>
              <a:custGeom>
                <a:avLst/>
                <a:gdLst>
                  <a:gd name="T0" fmla="*/ 0 w 267"/>
                  <a:gd name="T1" fmla="*/ 1 h 56"/>
                  <a:gd name="T2" fmla="*/ 0 w 267"/>
                  <a:gd name="T3" fmla="*/ 1 h 56"/>
                  <a:gd name="T4" fmla="*/ 0 w 267"/>
                  <a:gd name="T5" fmla="*/ 1 h 56"/>
                  <a:gd name="T6" fmla="*/ 0 w 267"/>
                  <a:gd name="T7" fmla="*/ 0 h 56"/>
                  <a:gd name="T8" fmla="*/ 0 w 267"/>
                  <a:gd name="T9" fmla="*/ 0 h 56"/>
                  <a:gd name="T10" fmla="*/ 0 w 267"/>
                  <a:gd name="T11" fmla="*/ 1 h 56"/>
                  <a:gd name="T12" fmla="*/ 0 w 267"/>
                  <a:gd name="T13" fmla="*/ 1 h 56"/>
                  <a:gd name="T14" fmla="*/ 0 w 267"/>
                  <a:gd name="T15" fmla="*/ 1 h 56"/>
                  <a:gd name="T16" fmla="*/ 0 w 267"/>
                  <a:gd name="T17" fmla="*/ 1 h 56"/>
                  <a:gd name="T18" fmla="*/ 0 w 267"/>
                  <a:gd name="T19" fmla="*/ 1 h 56"/>
                  <a:gd name="T20" fmla="*/ 0 w 267"/>
                  <a:gd name="T21" fmla="*/ 1 h 56"/>
                  <a:gd name="T22" fmla="*/ 0 w 267"/>
                  <a:gd name="T23" fmla="*/ 1 h 56"/>
                  <a:gd name="T24" fmla="*/ 0 w 267"/>
                  <a:gd name="T25" fmla="*/ 1 h 56"/>
                  <a:gd name="T26" fmla="*/ 0 w 267"/>
                  <a:gd name="T27" fmla="*/ 1 h 56"/>
                  <a:gd name="T28" fmla="*/ 0 w 267"/>
                  <a:gd name="T29" fmla="*/ 1 h 56"/>
                  <a:gd name="T30" fmla="*/ 0 w 267"/>
                  <a:gd name="T31" fmla="*/ 1 h 56"/>
                  <a:gd name="T32" fmla="*/ 0 w 267"/>
                  <a:gd name="T33" fmla="*/ 1 h 56"/>
                  <a:gd name="T34" fmla="*/ 0 w 267"/>
                  <a:gd name="T35" fmla="*/ 1 h 56"/>
                  <a:gd name="T36" fmla="*/ 0 w 267"/>
                  <a:gd name="T37" fmla="*/ 1 h 56"/>
                  <a:gd name="T38" fmla="*/ 0 w 267"/>
                  <a:gd name="T39" fmla="*/ 1 h 56"/>
                  <a:gd name="T40" fmla="*/ 0 w 267"/>
                  <a:gd name="T41" fmla="*/ 1 h 56"/>
                  <a:gd name="T42" fmla="*/ 0 w 267"/>
                  <a:gd name="T43" fmla="*/ 1 h 56"/>
                  <a:gd name="T44" fmla="*/ 0 w 267"/>
                  <a:gd name="T45" fmla="*/ 1 h 56"/>
                  <a:gd name="T46" fmla="*/ 0 w 267"/>
                  <a:gd name="T47" fmla="*/ 1 h 56"/>
                  <a:gd name="T48" fmla="*/ 0 w 267"/>
                  <a:gd name="T49" fmla="*/ 1 h 56"/>
                  <a:gd name="T50" fmla="*/ 0 w 267"/>
                  <a:gd name="T51" fmla="*/ 1 h 56"/>
                  <a:gd name="T52" fmla="*/ 0 w 267"/>
                  <a:gd name="T53" fmla="*/ 1 h 56"/>
                  <a:gd name="T54" fmla="*/ 0 w 267"/>
                  <a:gd name="T55" fmla="*/ 1 h 56"/>
                  <a:gd name="T56" fmla="*/ 0 w 267"/>
                  <a:gd name="T57" fmla="*/ 1 h 56"/>
                  <a:gd name="T58" fmla="*/ 0 w 267"/>
                  <a:gd name="T59" fmla="*/ 1 h 56"/>
                  <a:gd name="T60" fmla="*/ 0 w 267"/>
                  <a:gd name="T61" fmla="*/ 1 h 56"/>
                  <a:gd name="T62" fmla="*/ 0 w 267"/>
                  <a:gd name="T63" fmla="*/ 1 h 56"/>
                  <a:gd name="T64" fmla="*/ 0 w 267"/>
                  <a:gd name="T65" fmla="*/ 1 h 56"/>
                  <a:gd name="T66" fmla="*/ 0 w 267"/>
                  <a:gd name="T67" fmla="*/ 1 h 56"/>
                  <a:gd name="T68" fmla="*/ 0 w 267"/>
                  <a:gd name="T69" fmla="*/ 1 h 56"/>
                  <a:gd name="T70" fmla="*/ 0 w 267"/>
                  <a:gd name="T71" fmla="*/ 1 h 56"/>
                  <a:gd name="T72" fmla="*/ 0 w 267"/>
                  <a:gd name="T73" fmla="*/ 1 h 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7"/>
                  <a:gd name="T112" fmla="*/ 0 h 56"/>
                  <a:gd name="T113" fmla="*/ 267 w 267"/>
                  <a:gd name="T114" fmla="*/ 56 h 5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7" h="56">
                    <a:moveTo>
                      <a:pt x="0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23" y="13"/>
                    </a:lnTo>
                    <a:lnTo>
                      <a:pt x="40" y="24"/>
                    </a:lnTo>
                    <a:lnTo>
                      <a:pt x="58" y="32"/>
                    </a:lnTo>
                    <a:lnTo>
                      <a:pt x="76" y="38"/>
                    </a:lnTo>
                    <a:lnTo>
                      <a:pt x="95" y="42"/>
                    </a:lnTo>
                    <a:lnTo>
                      <a:pt x="113" y="44"/>
                    </a:lnTo>
                    <a:lnTo>
                      <a:pt x="130" y="44"/>
                    </a:lnTo>
                    <a:lnTo>
                      <a:pt x="148" y="44"/>
                    </a:lnTo>
                    <a:lnTo>
                      <a:pt x="165" y="42"/>
                    </a:lnTo>
                    <a:lnTo>
                      <a:pt x="182" y="39"/>
                    </a:lnTo>
                    <a:lnTo>
                      <a:pt x="199" y="36"/>
                    </a:lnTo>
                    <a:lnTo>
                      <a:pt x="214" y="32"/>
                    </a:lnTo>
                    <a:lnTo>
                      <a:pt x="229" y="27"/>
                    </a:lnTo>
                    <a:lnTo>
                      <a:pt x="243" y="23"/>
                    </a:lnTo>
                    <a:lnTo>
                      <a:pt x="255" y="20"/>
                    </a:lnTo>
                    <a:lnTo>
                      <a:pt x="267" y="15"/>
                    </a:lnTo>
                    <a:lnTo>
                      <a:pt x="261" y="23"/>
                    </a:lnTo>
                    <a:lnTo>
                      <a:pt x="252" y="30"/>
                    </a:lnTo>
                    <a:lnTo>
                      <a:pt x="240" y="36"/>
                    </a:lnTo>
                    <a:lnTo>
                      <a:pt x="225" y="42"/>
                    </a:lnTo>
                    <a:lnTo>
                      <a:pt x="206" y="49"/>
                    </a:lnTo>
                    <a:lnTo>
                      <a:pt x="188" y="52"/>
                    </a:lnTo>
                    <a:lnTo>
                      <a:pt x="167" y="55"/>
                    </a:lnTo>
                    <a:lnTo>
                      <a:pt x="145" y="56"/>
                    </a:lnTo>
                    <a:lnTo>
                      <a:pt x="124" y="56"/>
                    </a:lnTo>
                    <a:lnTo>
                      <a:pt x="102" y="55"/>
                    </a:lnTo>
                    <a:lnTo>
                      <a:pt x="81" y="50"/>
                    </a:lnTo>
                    <a:lnTo>
                      <a:pt x="61" y="46"/>
                    </a:lnTo>
                    <a:lnTo>
                      <a:pt x="43" y="39"/>
                    </a:lnTo>
                    <a:lnTo>
                      <a:pt x="26" y="30"/>
                    </a:lnTo>
                    <a:lnTo>
                      <a:pt x="12" y="2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7" name="Freeform 119"/>
              <p:cNvSpPr>
                <a:spLocks/>
              </p:cNvSpPr>
              <p:nvPr/>
            </p:nvSpPr>
            <p:spPr bwMode="auto">
              <a:xfrm>
                <a:off x="1411" y="426"/>
                <a:ext cx="14" cy="30"/>
              </a:xfrm>
              <a:custGeom>
                <a:avLst/>
                <a:gdLst>
                  <a:gd name="T0" fmla="*/ 0 w 29"/>
                  <a:gd name="T1" fmla="*/ 1 h 60"/>
                  <a:gd name="T2" fmla="*/ 0 w 29"/>
                  <a:gd name="T3" fmla="*/ 1 h 60"/>
                  <a:gd name="T4" fmla="*/ 0 w 29"/>
                  <a:gd name="T5" fmla="*/ 1 h 60"/>
                  <a:gd name="T6" fmla="*/ 0 w 29"/>
                  <a:gd name="T7" fmla="*/ 1 h 60"/>
                  <a:gd name="T8" fmla="*/ 0 w 29"/>
                  <a:gd name="T9" fmla="*/ 0 h 60"/>
                  <a:gd name="T10" fmla="*/ 0 w 29"/>
                  <a:gd name="T11" fmla="*/ 1 h 60"/>
                  <a:gd name="T12" fmla="*/ 0 w 29"/>
                  <a:gd name="T13" fmla="*/ 1 h 60"/>
                  <a:gd name="T14" fmla="*/ 0 w 29"/>
                  <a:gd name="T15" fmla="*/ 1 h 60"/>
                  <a:gd name="T16" fmla="*/ 0 w 29"/>
                  <a:gd name="T17" fmla="*/ 1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60"/>
                  <a:gd name="T29" fmla="*/ 29 w 2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60">
                    <a:moveTo>
                      <a:pt x="0" y="60"/>
                    </a:moveTo>
                    <a:lnTo>
                      <a:pt x="12" y="45"/>
                    </a:lnTo>
                    <a:lnTo>
                      <a:pt x="23" y="26"/>
                    </a:lnTo>
                    <a:lnTo>
                      <a:pt x="29" y="9"/>
                    </a:lnTo>
                    <a:lnTo>
                      <a:pt x="28" y="0"/>
                    </a:lnTo>
                    <a:lnTo>
                      <a:pt x="22" y="5"/>
                    </a:lnTo>
                    <a:lnTo>
                      <a:pt x="17" y="22"/>
                    </a:lnTo>
                    <a:lnTo>
                      <a:pt x="9" y="42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8" name="Freeform 120"/>
              <p:cNvSpPr>
                <a:spLocks/>
              </p:cNvSpPr>
              <p:nvPr/>
            </p:nvSpPr>
            <p:spPr bwMode="auto">
              <a:xfrm>
                <a:off x="1399" y="427"/>
                <a:ext cx="17" cy="33"/>
              </a:xfrm>
              <a:custGeom>
                <a:avLst/>
                <a:gdLst>
                  <a:gd name="T0" fmla="*/ 1 w 34"/>
                  <a:gd name="T1" fmla="*/ 0 h 65"/>
                  <a:gd name="T2" fmla="*/ 1 w 34"/>
                  <a:gd name="T3" fmla="*/ 1 h 65"/>
                  <a:gd name="T4" fmla="*/ 1 w 34"/>
                  <a:gd name="T5" fmla="*/ 1 h 65"/>
                  <a:gd name="T6" fmla="*/ 1 w 34"/>
                  <a:gd name="T7" fmla="*/ 1 h 65"/>
                  <a:gd name="T8" fmla="*/ 0 w 34"/>
                  <a:gd name="T9" fmla="*/ 1 h 65"/>
                  <a:gd name="T10" fmla="*/ 1 w 34"/>
                  <a:gd name="T11" fmla="*/ 1 h 65"/>
                  <a:gd name="T12" fmla="*/ 1 w 34"/>
                  <a:gd name="T13" fmla="*/ 1 h 65"/>
                  <a:gd name="T14" fmla="*/ 1 w 34"/>
                  <a:gd name="T15" fmla="*/ 1 h 65"/>
                  <a:gd name="T16" fmla="*/ 1 w 34"/>
                  <a:gd name="T17" fmla="*/ 0 h 6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65"/>
                  <a:gd name="T29" fmla="*/ 34 w 34"/>
                  <a:gd name="T30" fmla="*/ 65 h 6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65">
                    <a:moveTo>
                      <a:pt x="32" y="0"/>
                    </a:moveTo>
                    <a:lnTo>
                      <a:pt x="34" y="9"/>
                    </a:lnTo>
                    <a:lnTo>
                      <a:pt x="28" y="27"/>
                    </a:lnTo>
                    <a:lnTo>
                      <a:pt x="17" y="49"/>
                    </a:lnTo>
                    <a:lnTo>
                      <a:pt x="0" y="65"/>
                    </a:lnTo>
                    <a:lnTo>
                      <a:pt x="8" y="47"/>
                    </a:lnTo>
                    <a:lnTo>
                      <a:pt x="19" y="26"/>
                    </a:lnTo>
                    <a:lnTo>
                      <a:pt x="26" y="7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9" name="Freeform 121"/>
              <p:cNvSpPr>
                <a:spLocks/>
              </p:cNvSpPr>
              <p:nvPr/>
            </p:nvSpPr>
            <p:spPr bwMode="auto">
              <a:xfrm>
                <a:off x="1372" y="422"/>
                <a:ext cx="24" cy="42"/>
              </a:xfrm>
              <a:custGeom>
                <a:avLst/>
                <a:gdLst>
                  <a:gd name="T0" fmla="*/ 1 w 47"/>
                  <a:gd name="T1" fmla="*/ 0 h 86"/>
                  <a:gd name="T2" fmla="*/ 1 w 47"/>
                  <a:gd name="T3" fmla="*/ 0 h 86"/>
                  <a:gd name="T4" fmla="*/ 1 w 47"/>
                  <a:gd name="T5" fmla="*/ 0 h 86"/>
                  <a:gd name="T6" fmla="*/ 1 w 47"/>
                  <a:gd name="T7" fmla="*/ 0 h 86"/>
                  <a:gd name="T8" fmla="*/ 1 w 47"/>
                  <a:gd name="T9" fmla="*/ 0 h 86"/>
                  <a:gd name="T10" fmla="*/ 1 w 47"/>
                  <a:gd name="T11" fmla="*/ 0 h 86"/>
                  <a:gd name="T12" fmla="*/ 1 w 47"/>
                  <a:gd name="T13" fmla="*/ 0 h 86"/>
                  <a:gd name="T14" fmla="*/ 1 w 47"/>
                  <a:gd name="T15" fmla="*/ 0 h 86"/>
                  <a:gd name="T16" fmla="*/ 0 w 47"/>
                  <a:gd name="T17" fmla="*/ 0 h 86"/>
                  <a:gd name="T18" fmla="*/ 1 w 47"/>
                  <a:gd name="T19" fmla="*/ 0 h 86"/>
                  <a:gd name="T20" fmla="*/ 1 w 47"/>
                  <a:gd name="T21" fmla="*/ 0 h 86"/>
                  <a:gd name="T22" fmla="*/ 1 w 47"/>
                  <a:gd name="T23" fmla="*/ 0 h 86"/>
                  <a:gd name="T24" fmla="*/ 1 w 47"/>
                  <a:gd name="T25" fmla="*/ 0 h 86"/>
                  <a:gd name="T26" fmla="*/ 1 w 47"/>
                  <a:gd name="T27" fmla="*/ 0 h 86"/>
                  <a:gd name="T28" fmla="*/ 1 w 47"/>
                  <a:gd name="T29" fmla="*/ 0 h 86"/>
                  <a:gd name="T30" fmla="*/ 1 w 47"/>
                  <a:gd name="T31" fmla="*/ 0 h 86"/>
                  <a:gd name="T32" fmla="*/ 1 w 47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86"/>
                  <a:gd name="T53" fmla="*/ 47 w 47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86">
                    <a:moveTo>
                      <a:pt x="46" y="0"/>
                    </a:moveTo>
                    <a:lnTo>
                      <a:pt x="47" y="5"/>
                    </a:lnTo>
                    <a:lnTo>
                      <a:pt x="46" y="12"/>
                    </a:lnTo>
                    <a:lnTo>
                      <a:pt x="41" y="25"/>
                    </a:lnTo>
                    <a:lnTo>
                      <a:pt x="35" y="38"/>
                    </a:lnTo>
                    <a:lnTo>
                      <a:pt x="27" y="52"/>
                    </a:lnTo>
                    <a:lnTo>
                      <a:pt x="20" y="66"/>
                    </a:lnTo>
                    <a:lnTo>
                      <a:pt x="9" y="78"/>
                    </a:lnTo>
                    <a:lnTo>
                      <a:pt x="0" y="86"/>
                    </a:lnTo>
                    <a:lnTo>
                      <a:pt x="4" y="78"/>
                    </a:lnTo>
                    <a:lnTo>
                      <a:pt x="9" y="67"/>
                    </a:lnTo>
                    <a:lnTo>
                      <a:pt x="17" y="52"/>
                    </a:lnTo>
                    <a:lnTo>
                      <a:pt x="23" y="37"/>
                    </a:lnTo>
                    <a:lnTo>
                      <a:pt x="29" y="23"/>
                    </a:lnTo>
                    <a:lnTo>
                      <a:pt x="36" y="9"/>
                    </a:lnTo>
                    <a:lnTo>
                      <a:pt x="41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0" name="Freeform 122"/>
              <p:cNvSpPr>
                <a:spLocks/>
              </p:cNvSpPr>
              <p:nvPr/>
            </p:nvSpPr>
            <p:spPr bwMode="auto">
              <a:xfrm>
                <a:off x="1348" y="417"/>
                <a:ext cx="26" cy="47"/>
              </a:xfrm>
              <a:custGeom>
                <a:avLst/>
                <a:gdLst>
                  <a:gd name="T0" fmla="*/ 1 w 52"/>
                  <a:gd name="T1" fmla="*/ 0 h 93"/>
                  <a:gd name="T2" fmla="*/ 1 w 52"/>
                  <a:gd name="T3" fmla="*/ 1 h 93"/>
                  <a:gd name="T4" fmla="*/ 1 w 52"/>
                  <a:gd name="T5" fmla="*/ 1 h 93"/>
                  <a:gd name="T6" fmla="*/ 1 w 52"/>
                  <a:gd name="T7" fmla="*/ 1 h 93"/>
                  <a:gd name="T8" fmla="*/ 1 w 52"/>
                  <a:gd name="T9" fmla="*/ 1 h 93"/>
                  <a:gd name="T10" fmla="*/ 1 w 52"/>
                  <a:gd name="T11" fmla="*/ 1 h 93"/>
                  <a:gd name="T12" fmla="*/ 1 w 52"/>
                  <a:gd name="T13" fmla="*/ 1 h 93"/>
                  <a:gd name="T14" fmla="*/ 1 w 52"/>
                  <a:gd name="T15" fmla="*/ 1 h 93"/>
                  <a:gd name="T16" fmla="*/ 0 w 52"/>
                  <a:gd name="T17" fmla="*/ 1 h 93"/>
                  <a:gd name="T18" fmla="*/ 1 w 52"/>
                  <a:gd name="T19" fmla="*/ 1 h 93"/>
                  <a:gd name="T20" fmla="*/ 1 w 52"/>
                  <a:gd name="T21" fmla="*/ 1 h 93"/>
                  <a:gd name="T22" fmla="*/ 1 w 52"/>
                  <a:gd name="T23" fmla="*/ 1 h 93"/>
                  <a:gd name="T24" fmla="*/ 1 w 52"/>
                  <a:gd name="T25" fmla="*/ 1 h 93"/>
                  <a:gd name="T26" fmla="*/ 1 w 52"/>
                  <a:gd name="T27" fmla="*/ 1 h 93"/>
                  <a:gd name="T28" fmla="*/ 1 w 52"/>
                  <a:gd name="T29" fmla="*/ 1 h 93"/>
                  <a:gd name="T30" fmla="*/ 1 w 52"/>
                  <a:gd name="T31" fmla="*/ 1 h 93"/>
                  <a:gd name="T32" fmla="*/ 1 w 52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3"/>
                  <a:gd name="T53" fmla="*/ 52 w 52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3">
                    <a:moveTo>
                      <a:pt x="50" y="0"/>
                    </a:moveTo>
                    <a:lnTo>
                      <a:pt x="52" y="5"/>
                    </a:lnTo>
                    <a:lnTo>
                      <a:pt x="49" y="15"/>
                    </a:lnTo>
                    <a:lnTo>
                      <a:pt x="44" y="29"/>
                    </a:lnTo>
                    <a:lnTo>
                      <a:pt x="37" y="44"/>
                    </a:lnTo>
                    <a:lnTo>
                      <a:pt x="29" y="60"/>
                    </a:lnTo>
                    <a:lnTo>
                      <a:pt x="18" y="75"/>
                    </a:lnTo>
                    <a:lnTo>
                      <a:pt x="9" y="85"/>
                    </a:lnTo>
                    <a:lnTo>
                      <a:pt x="0" y="93"/>
                    </a:lnTo>
                    <a:lnTo>
                      <a:pt x="3" y="85"/>
                    </a:lnTo>
                    <a:lnTo>
                      <a:pt x="9" y="73"/>
                    </a:lnTo>
                    <a:lnTo>
                      <a:pt x="17" y="58"/>
                    </a:lnTo>
                    <a:lnTo>
                      <a:pt x="24" y="41"/>
                    </a:lnTo>
                    <a:lnTo>
                      <a:pt x="34" y="26"/>
                    </a:lnTo>
                    <a:lnTo>
                      <a:pt x="41" y="12"/>
                    </a:lnTo>
                    <a:lnTo>
                      <a:pt x="47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1" name="Freeform 123"/>
              <p:cNvSpPr>
                <a:spLocks/>
              </p:cNvSpPr>
              <p:nvPr/>
            </p:nvSpPr>
            <p:spPr bwMode="auto">
              <a:xfrm>
                <a:off x="1331" y="422"/>
                <a:ext cx="28" cy="39"/>
              </a:xfrm>
              <a:custGeom>
                <a:avLst/>
                <a:gdLst>
                  <a:gd name="T0" fmla="*/ 0 w 57"/>
                  <a:gd name="T1" fmla="*/ 0 h 76"/>
                  <a:gd name="T2" fmla="*/ 0 w 57"/>
                  <a:gd name="T3" fmla="*/ 1 h 76"/>
                  <a:gd name="T4" fmla="*/ 0 w 57"/>
                  <a:gd name="T5" fmla="*/ 1 h 76"/>
                  <a:gd name="T6" fmla="*/ 0 w 57"/>
                  <a:gd name="T7" fmla="*/ 1 h 76"/>
                  <a:gd name="T8" fmla="*/ 0 w 57"/>
                  <a:gd name="T9" fmla="*/ 1 h 76"/>
                  <a:gd name="T10" fmla="*/ 0 w 57"/>
                  <a:gd name="T11" fmla="*/ 1 h 76"/>
                  <a:gd name="T12" fmla="*/ 0 w 57"/>
                  <a:gd name="T13" fmla="*/ 1 h 76"/>
                  <a:gd name="T14" fmla="*/ 0 w 57"/>
                  <a:gd name="T15" fmla="*/ 1 h 76"/>
                  <a:gd name="T16" fmla="*/ 0 w 57"/>
                  <a:gd name="T17" fmla="*/ 1 h 76"/>
                  <a:gd name="T18" fmla="*/ 0 w 57"/>
                  <a:gd name="T19" fmla="*/ 1 h 76"/>
                  <a:gd name="T20" fmla="*/ 0 w 57"/>
                  <a:gd name="T21" fmla="*/ 1 h 76"/>
                  <a:gd name="T22" fmla="*/ 0 w 57"/>
                  <a:gd name="T23" fmla="*/ 1 h 76"/>
                  <a:gd name="T24" fmla="*/ 0 w 57"/>
                  <a:gd name="T25" fmla="*/ 1 h 76"/>
                  <a:gd name="T26" fmla="*/ 0 w 57"/>
                  <a:gd name="T27" fmla="*/ 1 h 76"/>
                  <a:gd name="T28" fmla="*/ 0 w 57"/>
                  <a:gd name="T29" fmla="*/ 1 h 76"/>
                  <a:gd name="T30" fmla="*/ 0 w 57"/>
                  <a:gd name="T31" fmla="*/ 1 h 76"/>
                  <a:gd name="T32" fmla="*/ 0 w 57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76"/>
                  <a:gd name="T53" fmla="*/ 57 w 57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76">
                    <a:moveTo>
                      <a:pt x="57" y="0"/>
                    </a:moveTo>
                    <a:lnTo>
                      <a:pt x="57" y="3"/>
                    </a:lnTo>
                    <a:lnTo>
                      <a:pt x="54" y="12"/>
                    </a:lnTo>
                    <a:lnTo>
                      <a:pt x="46" y="24"/>
                    </a:lnTo>
                    <a:lnTo>
                      <a:pt x="39" y="38"/>
                    </a:lnTo>
                    <a:lnTo>
                      <a:pt x="28" y="52"/>
                    </a:lnTo>
                    <a:lnTo>
                      <a:pt x="17" y="62"/>
                    </a:lnTo>
                    <a:lnTo>
                      <a:pt x="8" y="71"/>
                    </a:lnTo>
                    <a:lnTo>
                      <a:pt x="0" y="76"/>
                    </a:lnTo>
                    <a:lnTo>
                      <a:pt x="5" y="68"/>
                    </a:lnTo>
                    <a:lnTo>
                      <a:pt x="13" y="58"/>
                    </a:lnTo>
                    <a:lnTo>
                      <a:pt x="20" y="45"/>
                    </a:lnTo>
                    <a:lnTo>
                      <a:pt x="29" y="30"/>
                    </a:lnTo>
                    <a:lnTo>
                      <a:pt x="39" y="18"/>
                    </a:lnTo>
                    <a:lnTo>
                      <a:pt x="46" y="7"/>
                    </a:lnTo>
                    <a:lnTo>
                      <a:pt x="52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2" name="Freeform 124"/>
              <p:cNvSpPr>
                <a:spLocks/>
              </p:cNvSpPr>
              <p:nvPr/>
            </p:nvSpPr>
            <p:spPr bwMode="auto">
              <a:xfrm>
                <a:off x="1319" y="425"/>
                <a:ext cx="24" cy="32"/>
              </a:xfrm>
              <a:custGeom>
                <a:avLst/>
                <a:gdLst>
                  <a:gd name="T0" fmla="*/ 0 w 49"/>
                  <a:gd name="T1" fmla="*/ 0 h 64"/>
                  <a:gd name="T2" fmla="*/ 0 w 49"/>
                  <a:gd name="T3" fmla="*/ 1 h 64"/>
                  <a:gd name="T4" fmla="*/ 0 w 49"/>
                  <a:gd name="T5" fmla="*/ 1 h 64"/>
                  <a:gd name="T6" fmla="*/ 0 w 49"/>
                  <a:gd name="T7" fmla="*/ 1 h 64"/>
                  <a:gd name="T8" fmla="*/ 0 w 49"/>
                  <a:gd name="T9" fmla="*/ 1 h 64"/>
                  <a:gd name="T10" fmla="*/ 0 w 49"/>
                  <a:gd name="T11" fmla="*/ 1 h 64"/>
                  <a:gd name="T12" fmla="*/ 0 w 49"/>
                  <a:gd name="T13" fmla="*/ 1 h 64"/>
                  <a:gd name="T14" fmla="*/ 0 w 49"/>
                  <a:gd name="T15" fmla="*/ 1 h 64"/>
                  <a:gd name="T16" fmla="*/ 0 w 49"/>
                  <a:gd name="T17" fmla="*/ 1 h 64"/>
                  <a:gd name="T18" fmla="*/ 0 w 49"/>
                  <a:gd name="T19" fmla="*/ 1 h 64"/>
                  <a:gd name="T20" fmla="*/ 0 w 49"/>
                  <a:gd name="T21" fmla="*/ 1 h 64"/>
                  <a:gd name="T22" fmla="*/ 0 w 49"/>
                  <a:gd name="T23" fmla="*/ 1 h 64"/>
                  <a:gd name="T24" fmla="*/ 0 w 49"/>
                  <a:gd name="T25" fmla="*/ 1 h 64"/>
                  <a:gd name="T26" fmla="*/ 0 w 49"/>
                  <a:gd name="T27" fmla="*/ 1 h 64"/>
                  <a:gd name="T28" fmla="*/ 0 w 49"/>
                  <a:gd name="T29" fmla="*/ 1 h 64"/>
                  <a:gd name="T30" fmla="*/ 0 w 49"/>
                  <a:gd name="T31" fmla="*/ 1 h 64"/>
                  <a:gd name="T32" fmla="*/ 0 w 49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4"/>
                  <a:gd name="T53" fmla="*/ 49 w 4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4">
                    <a:moveTo>
                      <a:pt x="47" y="0"/>
                    </a:moveTo>
                    <a:lnTo>
                      <a:pt x="49" y="3"/>
                    </a:lnTo>
                    <a:lnTo>
                      <a:pt x="46" y="11"/>
                    </a:lnTo>
                    <a:lnTo>
                      <a:pt x="43" y="20"/>
                    </a:lnTo>
                    <a:lnTo>
                      <a:pt x="37" y="31"/>
                    </a:lnTo>
                    <a:lnTo>
                      <a:pt x="29" y="41"/>
                    </a:lnTo>
                    <a:lnTo>
                      <a:pt x="20" y="52"/>
                    </a:lnTo>
                    <a:lnTo>
                      <a:pt x="11" y="60"/>
                    </a:lnTo>
                    <a:lnTo>
                      <a:pt x="0" y="64"/>
                    </a:lnTo>
                    <a:lnTo>
                      <a:pt x="5" y="57"/>
                    </a:lnTo>
                    <a:lnTo>
                      <a:pt x="11" y="48"/>
                    </a:lnTo>
                    <a:lnTo>
                      <a:pt x="18" y="37"/>
                    </a:lnTo>
                    <a:lnTo>
                      <a:pt x="26" y="25"/>
                    </a:lnTo>
                    <a:lnTo>
                      <a:pt x="32" y="16"/>
                    </a:lnTo>
                    <a:lnTo>
                      <a:pt x="38" y="6"/>
                    </a:lnTo>
                    <a:lnTo>
                      <a:pt x="44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3" name="Freeform 125"/>
              <p:cNvSpPr>
                <a:spLocks/>
              </p:cNvSpPr>
              <p:nvPr/>
            </p:nvSpPr>
            <p:spPr bwMode="auto">
              <a:xfrm>
                <a:off x="1306" y="425"/>
                <a:ext cx="21" cy="23"/>
              </a:xfrm>
              <a:custGeom>
                <a:avLst/>
                <a:gdLst>
                  <a:gd name="T0" fmla="*/ 0 w 43"/>
                  <a:gd name="T1" fmla="*/ 0 h 46"/>
                  <a:gd name="T2" fmla="*/ 0 w 43"/>
                  <a:gd name="T3" fmla="*/ 1 h 46"/>
                  <a:gd name="T4" fmla="*/ 0 w 43"/>
                  <a:gd name="T5" fmla="*/ 1 h 46"/>
                  <a:gd name="T6" fmla="*/ 0 w 43"/>
                  <a:gd name="T7" fmla="*/ 1 h 46"/>
                  <a:gd name="T8" fmla="*/ 0 w 43"/>
                  <a:gd name="T9" fmla="*/ 1 h 46"/>
                  <a:gd name="T10" fmla="*/ 0 w 43"/>
                  <a:gd name="T11" fmla="*/ 1 h 46"/>
                  <a:gd name="T12" fmla="*/ 0 w 43"/>
                  <a:gd name="T13" fmla="*/ 1 h 46"/>
                  <a:gd name="T14" fmla="*/ 0 w 43"/>
                  <a:gd name="T15" fmla="*/ 1 h 46"/>
                  <a:gd name="T16" fmla="*/ 0 w 43"/>
                  <a:gd name="T17" fmla="*/ 1 h 46"/>
                  <a:gd name="T18" fmla="*/ 0 w 43"/>
                  <a:gd name="T19" fmla="*/ 1 h 46"/>
                  <a:gd name="T20" fmla="*/ 0 w 43"/>
                  <a:gd name="T21" fmla="*/ 1 h 46"/>
                  <a:gd name="T22" fmla="*/ 0 w 43"/>
                  <a:gd name="T23" fmla="*/ 1 h 46"/>
                  <a:gd name="T24" fmla="*/ 0 w 43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46"/>
                  <a:gd name="T41" fmla="*/ 43 w 43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46">
                    <a:moveTo>
                      <a:pt x="41" y="0"/>
                    </a:moveTo>
                    <a:lnTo>
                      <a:pt x="43" y="3"/>
                    </a:lnTo>
                    <a:lnTo>
                      <a:pt x="40" y="9"/>
                    </a:lnTo>
                    <a:lnTo>
                      <a:pt x="35" y="17"/>
                    </a:lnTo>
                    <a:lnTo>
                      <a:pt x="28" y="26"/>
                    </a:lnTo>
                    <a:lnTo>
                      <a:pt x="20" y="33"/>
                    </a:lnTo>
                    <a:lnTo>
                      <a:pt x="12" y="41"/>
                    </a:lnTo>
                    <a:lnTo>
                      <a:pt x="5" y="44"/>
                    </a:lnTo>
                    <a:lnTo>
                      <a:pt x="0" y="46"/>
                    </a:lnTo>
                    <a:lnTo>
                      <a:pt x="9" y="35"/>
                    </a:lnTo>
                    <a:lnTo>
                      <a:pt x="21" y="20"/>
                    </a:lnTo>
                    <a:lnTo>
                      <a:pt x="34" y="6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4" name="Freeform 126"/>
              <p:cNvSpPr>
                <a:spLocks/>
              </p:cNvSpPr>
              <p:nvPr/>
            </p:nvSpPr>
            <p:spPr bwMode="auto">
              <a:xfrm>
                <a:off x="1298" y="429"/>
                <a:ext cx="14" cy="15"/>
              </a:xfrm>
              <a:custGeom>
                <a:avLst/>
                <a:gdLst>
                  <a:gd name="T0" fmla="*/ 1 w 27"/>
                  <a:gd name="T1" fmla="*/ 0 h 29"/>
                  <a:gd name="T2" fmla="*/ 1 w 27"/>
                  <a:gd name="T3" fmla="*/ 1 h 29"/>
                  <a:gd name="T4" fmla="*/ 1 w 27"/>
                  <a:gd name="T5" fmla="*/ 1 h 29"/>
                  <a:gd name="T6" fmla="*/ 1 w 27"/>
                  <a:gd name="T7" fmla="*/ 1 h 29"/>
                  <a:gd name="T8" fmla="*/ 0 w 27"/>
                  <a:gd name="T9" fmla="*/ 1 h 29"/>
                  <a:gd name="T10" fmla="*/ 1 w 27"/>
                  <a:gd name="T11" fmla="*/ 1 h 29"/>
                  <a:gd name="T12" fmla="*/ 1 w 27"/>
                  <a:gd name="T13" fmla="*/ 1 h 29"/>
                  <a:gd name="T14" fmla="*/ 1 w 27"/>
                  <a:gd name="T15" fmla="*/ 0 h 29"/>
                  <a:gd name="T16" fmla="*/ 1 w 27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29"/>
                  <a:gd name="T29" fmla="*/ 27 w 27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29">
                    <a:moveTo>
                      <a:pt x="27" y="0"/>
                    </a:moveTo>
                    <a:lnTo>
                      <a:pt x="27" y="8"/>
                    </a:lnTo>
                    <a:lnTo>
                      <a:pt x="20" y="19"/>
                    </a:lnTo>
                    <a:lnTo>
                      <a:pt x="10" y="28"/>
                    </a:lnTo>
                    <a:lnTo>
                      <a:pt x="0" y="29"/>
                    </a:lnTo>
                    <a:lnTo>
                      <a:pt x="9" y="23"/>
                    </a:lnTo>
                    <a:lnTo>
                      <a:pt x="17" y="11"/>
                    </a:lnTo>
                    <a:lnTo>
                      <a:pt x="23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5" name="Freeform 127"/>
              <p:cNvSpPr>
                <a:spLocks/>
              </p:cNvSpPr>
              <p:nvPr/>
            </p:nvSpPr>
            <p:spPr bwMode="auto">
              <a:xfrm>
                <a:off x="1421" y="431"/>
                <a:ext cx="15" cy="20"/>
              </a:xfrm>
              <a:custGeom>
                <a:avLst/>
                <a:gdLst>
                  <a:gd name="T0" fmla="*/ 0 w 31"/>
                  <a:gd name="T1" fmla="*/ 1 h 40"/>
                  <a:gd name="T2" fmla="*/ 0 w 31"/>
                  <a:gd name="T3" fmla="*/ 1 h 40"/>
                  <a:gd name="T4" fmla="*/ 0 w 31"/>
                  <a:gd name="T5" fmla="*/ 1 h 40"/>
                  <a:gd name="T6" fmla="*/ 0 w 31"/>
                  <a:gd name="T7" fmla="*/ 1 h 40"/>
                  <a:gd name="T8" fmla="*/ 0 w 31"/>
                  <a:gd name="T9" fmla="*/ 0 h 40"/>
                  <a:gd name="T10" fmla="*/ 0 w 31"/>
                  <a:gd name="T11" fmla="*/ 1 h 40"/>
                  <a:gd name="T12" fmla="*/ 0 w 31"/>
                  <a:gd name="T13" fmla="*/ 1 h 40"/>
                  <a:gd name="T14" fmla="*/ 0 w 31"/>
                  <a:gd name="T15" fmla="*/ 1 h 40"/>
                  <a:gd name="T16" fmla="*/ 0 w 31"/>
                  <a:gd name="T17" fmla="*/ 1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40"/>
                  <a:gd name="T29" fmla="*/ 31 w 31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40">
                    <a:moveTo>
                      <a:pt x="0" y="40"/>
                    </a:moveTo>
                    <a:lnTo>
                      <a:pt x="5" y="31"/>
                    </a:lnTo>
                    <a:lnTo>
                      <a:pt x="14" y="16"/>
                    </a:lnTo>
                    <a:lnTo>
                      <a:pt x="23" y="4"/>
                    </a:lnTo>
                    <a:lnTo>
                      <a:pt x="31" y="0"/>
                    </a:lnTo>
                    <a:lnTo>
                      <a:pt x="31" y="10"/>
                    </a:lnTo>
                    <a:lnTo>
                      <a:pt x="21" y="20"/>
                    </a:lnTo>
                    <a:lnTo>
                      <a:pt x="9" y="33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6" name="Freeform 128"/>
              <p:cNvSpPr>
                <a:spLocks/>
              </p:cNvSpPr>
              <p:nvPr/>
            </p:nvSpPr>
            <p:spPr bwMode="auto">
              <a:xfrm>
                <a:off x="1420" y="451"/>
                <a:ext cx="20" cy="8"/>
              </a:xfrm>
              <a:custGeom>
                <a:avLst/>
                <a:gdLst>
                  <a:gd name="T0" fmla="*/ 0 w 41"/>
                  <a:gd name="T1" fmla="*/ 0 h 15"/>
                  <a:gd name="T2" fmla="*/ 0 w 41"/>
                  <a:gd name="T3" fmla="*/ 1 h 15"/>
                  <a:gd name="T4" fmla="*/ 0 w 41"/>
                  <a:gd name="T5" fmla="*/ 1 h 15"/>
                  <a:gd name="T6" fmla="*/ 0 w 41"/>
                  <a:gd name="T7" fmla="*/ 1 h 15"/>
                  <a:gd name="T8" fmla="*/ 0 w 41"/>
                  <a:gd name="T9" fmla="*/ 1 h 15"/>
                  <a:gd name="T10" fmla="*/ 0 w 41"/>
                  <a:gd name="T11" fmla="*/ 1 h 15"/>
                  <a:gd name="T12" fmla="*/ 0 w 41"/>
                  <a:gd name="T13" fmla="*/ 1 h 15"/>
                  <a:gd name="T14" fmla="*/ 0 w 41"/>
                  <a:gd name="T15" fmla="*/ 1 h 15"/>
                  <a:gd name="T16" fmla="*/ 0 w 41"/>
                  <a:gd name="T17" fmla="*/ 1 h 15"/>
                  <a:gd name="T18" fmla="*/ 0 w 41"/>
                  <a:gd name="T19" fmla="*/ 1 h 15"/>
                  <a:gd name="T20" fmla="*/ 0 w 41"/>
                  <a:gd name="T21" fmla="*/ 1 h 15"/>
                  <a:gd name="T22" fmla="*/ 0 w 41"/>
                  <a:gd name="T23" fmla="*/ 0 h 15"/>
                  <a:gd name="T24" fmla="*/ 0 w 41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15"/>
                  <a:gd name="T41" fmla="*/ 41 w 41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15">
                    <a:moveTo>
                      <a:pt x="0" y="0"/>
                    </a:moveTo>
                    <a:lnTo>
                      <a:pt x="7" y="3"/>
                    </a:lnTo>
                    <a:lnTo>
                      <a:pt x="19" y="10"/>
                    </a:lnTo>
                    <a:lnTo>
                      <a:pt x="33" y="15"/>
                    </a:lnTo>
                    <a:lnTo>
                      <a:pt x="41" y="13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2" y="6"/>
                    </a:lnTo>
                    <a:lnTo>
                      <a:pt x="25" y="4"/>
                    </a:lnTo>
                    <a:lnTo>
                      <a:pt x="18" y="3"/>
                    </a:lnTo>
                    <a:lnTo>
                      <a:pt x="10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7" name="Freeform 129"/>
              <p:cNvSpPr>
                <a:spLocks/>
              </p:cNvSpPr>
              <p:nvPr/>
            </p:nvSpPr>
            <p:spPr bwMode="auto">
              <a:xfrm>
                <a:off x="1424" y="442"/>
                <a:ext cx="22" cy="7"/>
              </a:xfrm>
              <a:custGeom>
                <a:avLst/>
                <a:gdLst>
                  <a:gd name="T0" fmla="*/ 0 w 44"/>
                  <a:gd name="T1" fmla="*/ 1 h 14"/>
                  <a:gd name="T2" fmla="*/ 1 w 44"/>
                  <a:gd name="T3" fmla="*/ 1 h 14"/>
                  <a:gd name="T4" fmla="*/ 1 w 44"/>
                  <a:gd name="T5" fmla="*/ 1 h 14"/>
                  <a:gd name="T6" fmla="*/ 1 w 44"/>
                  <a:gd name="T7" fmla="*/ 1 h 14"/>
                  <a:gd name="T8" fmla="*/ 1 w 44"/>
                  <a:gd name="T9" fmla="*/ 1 h 14"/>
                  <a:gd name="T10" fmla="*/ 1 w 44"/>
                  <a:gd name="T11" fmla="*/ 1 h 14"/>
                  <a:gd name="T12" fmla="*/ 1 w 44"/>
                  <a:gd name="T13" fmla="*/ 1 h 14"/>
                  <a:gd name="T14" fmla="*/ 1 w 44"/>
                  <a:gd name="T15" fmla="*/ 1 h 14"/>
                  <a:gd name="T16" fmla="*/ 1 w 44"/>
                  <a:gd name="T17" fmla="*/ 1 h 14"/>
                  <a:gd name="T18" fmla="*/ 1 w 44"/>
                  <a:gd name="T19" fmla="*/ 0 h 14"/>
                  <a:gd name="T20" fmla="*/ 1 w 44"/>
                  <a:gd name="T21" fmla="*/ 1 h 14"/>
                  <a:gd name="T22" fmla="*/ 1 w 44"/>
                  <a:gd name="T23" fmla="*/ 1 h 14"/>
                  <a:gd name="T24" fmla="*/ 0 w 44"/>
                  <a:gd name="T25" fmla="*/ 1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14"/>
                  <a:gd name="T41" fmla="*/ 44 w 44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14">
                    <a:moveTo>
                      <a:pt x="0" y="14"/>
                    </a:moveTo>
                    <a:lnTo>
                      <a:pt x="3" y="14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5" y="13"/>
                    </a:lnTo>
                    <a:lnTo>
                      <a:pt x="32" y="11"/>
                    </a:lnTo>
                    <a:lnTo>
                      <a:pt x="38" y="10"/>
                    </a:lnTo>
                    <a:lnTo>
                      <a:pt x="43" y="6"/>
                    </a:lnTo>
                    <a:lnTo>
                      <a:pt x="44" y="3"/>
                    </a:lnTo>
                    <a:lnTo>
                      <a:pt x="38" y="0"/>
                    </a:lnTo>
                    <a:lnTo>
                      <a:pt x="26" y="3"/>
                    </a:lnTo>
                    <a:lnTo>
                      <a:pt x="11" y="1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8" name="Freeform 130"/>
              <p:cNvSpPr>
                <a:spLocks/>
              </p:cNvSpPr>
              <p:nvPr/>
            </p:nvSpPr>
            <p:spPr bwMode="auto">
              <a:xfrm>
                <a:off x="1413" y="454"/>
                <a:ext cx="21" cy="16"/>
              </a:xfrm>
              <a:custGeom>
                <a:avLst/>
                <a:gdLst>
                  <a:gd name="T0" fmla="*/ 0 w 43"/>
                  <a:gd name="T1" fmla="*/ 0 h 32"/>
                  <a:gd name="T2" fmla="*/ 0 w 43"/>
                  <a:gd name="T3" fmla="*/ 1 h 32"/>
                  <a:gd name="T4" fmla="*/ 0 w 43"/>
                  <a:gd name="T5" fmla="*/ 1 h 32"/>
                  <a:gd name="T6" fmla="*/ 0 w 43"/>
                  <a:gd name="T7" fmla="*/ 1 h 32"/>
                  <a:gd name="T8" fmla="*/ 0 w 43"/>
                  <a:gd name="T9" fmla="*/ 1 h 32"/>
                  <a:gd name="T10" fmla="*/ 0 w 43"/>
                  <a:gd name="T11" fmla="*/ 1 h 32"/>
                  <a:gd name="T12" fmla="*/ 0 w 43"/>
                  <a:gd name="T13" fmla="*/ 1 h 32"/>
                  <a:gd name="T14" fmla="*/ 0 w 43"/>
                  <a:gd name="T15" fmla="*/ 1 h 32"/>
                  <a:gd name="T16" fmla="*/ 0 w 43"/>
                  <a:gd name="T17" fmla="*/ 1 h 32"/>
                  <a:gd name="T18" fmla="*/ 0 w 43"/>
                  <a:gd name="T19" fmla="*/ 1 h 32"/>
                  <a:gd name="T20" fmla="*/ 0 w 43"/>
                  <a:gd name="T21" fmla="*/ 1 h 32"/>
                  <a:gd name="T22" fmla="*/ 0 w 43"/>
                  <a:gd name="T23" fmla="*/ 1 h 32"/>
                  <a:gd name="T24" fmla="*/ 0 w 4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32"/>
                  <a:gd name="T41" fmla="*/ 43 w 43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32">
                    <a:moveTo>
                      <a:pt x="0" y="0"/>
                    </a:moveTo>
                    <a:lnTo>
                      <a:pt x="6" y="3"/>
                    </a:lnTo>
                    <a:lnTo>
                      <a:pt x="12" y="6"/>
                    </a:lnTo>
                    <a:lnTo>
                      <a:pt x="20" y="10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9" y="26"/>
                    </a:lnTo>
                    <a:lnTo>
                      <a:pt x="43" y="29"/>
                    </a:lnTo>
                    <a:lnTo>
                      <a:pt x="43" y="32"/>
                    </a:lnTo>
                    <a:lnTo>
                      <a:pt x="35" y="30"/>
                    </a:lnTo>
                    <a:lnTo>
                      <a:pt x="21" y="20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9" name="Freeform 131"/>
              <p:cNvSpPr>
                <a:spLocks/>
              </p:cNvSpPr>
              <p:nvPr/>
            </p:nvSpPr>
            <p:spPr bwMode="auto">
              <a:xfrm>
                <a:off x="1304" y="448"/>
                <a:ext cx="6" cy="29"/>
              </a:xfrm>
              <a:custGeom>
                <a:avLst/>
                <a:gdLst>
                  <a:gd name="T0" fmla="*/ 0 w 13"/>
                  <a:gd name="T1" fmla="*/ 0 h 58"/>
                  <a:gd name="T2" fmla="*/ 0 w 13"/>
                  <a:gd name="T3" fmla="*/ 1 h 58"/>
                  <a:gd name="T4" fmla="*/ 0 w 13"/>
                  <a:gd name="T5" fmla="*/ 1 h 58"/>
                  <a:gd name="T6" fmla="*/ 0 w 13"/>
                  <a:gd name="T7" fmla="*/ 1 h 58"/>
                  <a:gd name="T8" fmla="*/ 0 w 13"/>
                  <a:gd name="T9" fmla="*/ 1 h 58"/>
                  <a:gd name="T10" fmla="*/ 0 w 13"/>
                  <a:gd name="T11" fmla="*/ 1 h 58"/>
                  <a:gd name="T12" fmla="*/ 0 w 13"/>
                  <a:gd name="T13" fmla="*/ 1 h 58"/>
                  <a:gd name="T14" fmla="*/ 0 w 13"/>
                  <a:gd name="T15" fmla="*/ 1 h 58"/>
                  <a:gd name="T16" fmla="*/ 0 w 13"/>
                  <a:gd name="T17" fmla="*/ 0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58"/>
                  <a:gd name="T29" fmla="*/ 13 w 13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58">
                    <a:moveTo>
                      <a:pt x="8" y="0"/>
                    </a:moveTo>
                    <a:lnTo>
                      <a:pt x="11" y="14"/>
                    </a:lnTo>
                    <a:lnTo>
                      <a:pt x="13" y="34"/>
                    </a:lnTo>
                    <a:lnTo>
                      <a:pt x="11" y="49"/>
                    </a:lnTo>
                    <a:lnTo>
                      <a:pt x="5" y="58"/>
                    </a:lnTo>
                    <a:lnTo>
                      <a:pt x="0" y="52"/>
                    </a:lnTo>
                    <a:lnTo>
                      <a:pt x="2" y="35"/>
                    </a:lnTo>
                    <a:lnTo>
                      <a:pt x="7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0" name="Freeform 132"/>
              <p:cNvSpPr>
                <a:spLocks/>
              </p:cNvSpPr>
              <p:nvPr/>
            </p:nvSpPr>
            <p:spPr bwMode="auto">
              <a:xfrm>
                <a:off x="1292" y="444"/>
                <a:ext cx="9" cy="28"/>
              </a:xfrm>
              <a:custGeom>
                <a:avLst/>
                <a:gdLst>
                  <a:gd name="T0" fmla="*/ 1 w 16"/>
                  <a:gd name="T1" fmla="*/ 0 h 57"/>
                  <a:gd name="T2" fmla="*/ 1 w 16"/>
                  <a:gd name="T3" fmla="*/ 0 h 57"/>
                  <a:gd name="T4" fmla="*/ 1 w 16"/>
                  <a:gd name="T5" fmla="*/ 0 h 57"/>
                  <a:gd name="T6" fmla="*/ 1 w 16"/>
                  <a:gd name="T7" fmla="*/ 0 h 57"/>
                  <a:gd name="T8" fmla="*/ 1 w 16"/>
                  <a:gd name="T9" fmla="*/ 0 h 57"/>
                  <a:gd name="T10" fmla="*/ 0 w 16"/>
                  <a:gd name="T11" fmla="*/ 0 h 57"/>
                  <a:gd name="T12" fmla="*/ 1 w 16"/>
                  <a:gd name="T13" fmla="*/ 0 h 57"/>
                  <a:gd name="T14" fmla="*/ 1 w 16"/>
                  <a:gd name="T15" fmla="*/ 0 h 57"/>
                  <a:gd name="T16" fmla="*/ 1 w 16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57"/>
                  <a:gd name="T29" fmla="*/ 16 w 16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57">
                    <a:moveTo>
                      <a:pt x="16" y="0"/>
                    </a:moveTo>
                    <a:lnTo>
                      <a:pt x="16" y="14"/>
                    </a:lnTo>
                    <a:lnTo>
                      <a:pt x="15" y="32"/>
                    </a:lnTo>
                    <a:lnTo>
                      <a:pt x="10" y="49"/>
                    </a:lnTo>
                    <a:lnTo>
                      <a:pt x="3" y="57"/>
                    </a:lnTo>
                    <a:lnTo>
                      <a:pt x="0" y="49"/>
                    </a:lnTo>
                    <a:lnTo>
                      <a:pt x="4" y="32"/>
                    </a:lnTo>
                    <a:lnTo>
                      <a:pt x="12" y="1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1" name="Freeform 133"/>
              <p:cNvSpPr>
                <a:spLocks/>
              </p:cNvSpPr>
              <p:nvPr/>
            </p:nvSpPr>
            <p:spPr bwMode="auto">
              <a:xfrm>
                <a:off x="1319" y="456"/>
                <a:ext cx="5" cy="27"/>
              </a:xfrm>
              <a:custGeom>
                <a:avLst/>
                <a:gdLst>
                  <a:gd name="T0" fmla="*/ 0 w 11"/>
                  <a:gd name="T1" fmla="*/ 0 h 53"/>
                  <a:gd name="T2" fmla="*/ 0 w 11"/>
                  <a:gd name="T3" fmla="*/ 1 h 53"/>
                  <a:gd name="T4" fmla="*/ 0 w 11"/>
                  <a:gd name="T5" fmla="*/ 1 h 53"/>
                  <a:gd name="T6" fmla="*/ 0 w 11"/>
                  <a:gd name="T7" fmla="*/ 1 h 53"/>
                  <a:gd name="T8" fmla="*/ 0 w 11"/>
                  <a:gd name="T9" fmla="*/ 1 h 53"/>
                  <a:gd name="T10" fmla="*/ 0 w 11"/>
                  <a:gd name="T11" fmla="*/ 1 h 53"/>
                  <a:gd name="T12" fmla="*/ 0 w 11"/>
                  <a:gd name="T13" fmla="*/ 1 h 53"/>
                  <a:gd name="T14" fmla="*/ 0 w 11"/>
                  <a:gd name="T15" fmla="*/ 1 h 53"/>
                  <a:gd name="T16" fmla="*/ 0 w 11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3"/>
                  <a:gd name="T29" fmla="*/ 11 w 11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3">
                    <a:moveTo>
                      <a:pt x="3" y="0"/>
                    </a:moveTo>
                    <a:lnTo>
                      <a:pt x="8" y="7"/>
                    </a:lnTo>
                    <a:lnTo>
                      <a:pt x="11" y="24"/>
                    </a:lnTo>
                    <a:lnTo>
                      <a:pt x="11" y="43"/>
                    </a:lnTo>
                    <a:lnTo>
                      <a:pt x="6" y="53"/>
                    </a:lnTo>
                    <a:lnTo>
                      <a:pt x="0" y="50"/>
                    </a:lnTo>
                    <a:lnTo>
                      <a:pt x="0" y="35"/>
                    </a:lnTo>
                    <a:lnTo>
                      <a:pt x="3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2" name="Freeform 134"/>
              <p:cNvSpPr>
                <a:spLocks/>
              </p:cNvSpPr>
              <p:nvPr/>
            </p:nvSpPr>
            <p:spPr bwMode="auto">
              <a:xfrm>
                <a:off x="1331" y="458"/>
                <a:ext cx="11" cy="32"/>
              </a:xfrm>
              <a:custGeom>
                <a:avLst/>
                <a:gdLst>
                  <a:gd name="T0" fmla="*/ 0 w 22"/>
                  <a:gd name="T1" fmla="*/ 0 h 63"/>
                  <a:gd name="T2" fmla="*/ 1 w 22"/>
                  <a:gd name="T3" fmla="*/ 1 h 63"/>
                  <a:gd name="T4" fmla="*/ 1 w 22"/>
                  <a:gd name="T5" fmla="*/ 1 h 63"/>
                  <a:gd name="T6" fmla="*/ 1 w 22"/>
                  <a:gd name="T7" fmla="*/ 1 h 63"/>
                  <a:gd name="T8" fmla="*/ 1 w 22"/>
                  <a:gd name="T9" fmla="*/ 1 h 63"/>
                  <a:gd name="T10" fmla="*/ 1 w 22"/>
                  <a:gd name="T11" fmla="*/ 1 h 63"/>
                  <a:gd name="T12" fmla="*/ 1 w 22"/>
                  <a:gd name="T13" fmla="*/ 1 h 63"/>
                  <a:gd name="T14" fmla="*/ 1 w 22"/>
                  <a:gd name="T15" fmla="*/ 1 h 63"/>
                  <a:gd name="T16" fmla="*/ 0 w 22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3"/>
                  <a:gd name="T29" fmla="*/ 22 w 22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3">
                    <a:moveTo>
                      <a:pt x="0" y="0"/>
                    </a:moveTo>
                    <a:lnTo>
                      <a:pt x="10" y="16"/>
                    </a:lnTo>
                    <a:lnTo>
                      <a:pt x="19" y="36"/>
                    </a:lnTo>
                    <a:lnTo>
                      <a:pt x="22" y="54"/>
                    </a:lnTo>
                    <a:lnTo>
                      <a:pt x="19" y="63"/>
                    </a:lnTo>
                    <a:lnTo>
                      <a:pt x="11" y="57"/>
                    </a:lnTo>
                    <a:lnTo>
                      <a:pt x="7" y="37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3" name="Freeform 135"/>
              <p:cNvSpPr>
                <a:spLocks/>
              </p:cNvSpPr>
              <p:nvPr/>
            </p:nvSpPr>
            <p:spPr bwMode="auto">
              <a:xfrm>
                <a:off x="1346" y="463"/>
                <a:ext cx="12" cy="33"/>
              </a:xfrm>
              <a:custGeom>
                <a:avLst/>
                <a:gdLst>
                  <a:gd name="T0" fmla="*/ 0 w 25"/>
                  <a:gd name="T1" fmla="*/ 0 h 67"/>
                  <a:gd name="T2" fmla="*/ 0 w 25"/>
                  <a:gd name="T3" fmla="*/ 0 h 67"/>
                  <a:gd name="T4" fmla="*/ 0 w 25"/>
                  <a:gd name="T5" fmla="*/ 0 h 67"/>
                  <a:gd name="T6" fmla="*/ 0 w 25"/>
                  <a:gd name="T7" fmla="*/ 0 h 67"/>
                  <a:gd name="T8" fmla="*/ 0 w 25"/>
                  <a:gd name="T9" fmla="*/ 0 h 67"/>
                  <a:gd name="T10" fmla="*/ 0 w 25"/>
                  <a:gd name="T11" fmla="*/ 0 h 67"/>
                  <a:gd name="T12" fmla="*/ 0 w 25"/>
                  <a:gd name="T13" fmla="*/ 0 h 67"/>
                  <a:gd name="T14" fmla="*/ 0 w 25"/>
                  <a:gd name="T15" fmla="*/ 0 h 67"/>
                  <a:gd name="T16" fmla="*/ 0 w 25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7"/>
                  <a:gd name="T29" fmla="*/ 25 w 25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7">
                    <a:moveTo>
                      <a:pt x="0" y="0"/>
                    </a:moveTo>
                    <a:lnTo>
                      <a:pt x="10" y="15"/>
                    </a:lnTo>
                    <a:lnTo>
                      <a:pt x="19" y="38"/>
                    </a:lnTo>
                    <a:lnTo>
                      <a:pt x="25" y="59"/>
                    </a:lnTo>
                    <a:lnTo>
                      <a:pt x="22" y="67"/>
                    </a:lnTo>
                    <a:lnTo>
                      <a:pt x="14" y="58"/>
                    </a:lnTo>
                    <a:lnTo>
                      <a:pt x="8" y="36"/>
                    </a:lnTo>
                    <a:lnTo>
                      <a:pt x="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4" name="Freeform 136"/>
              <p:cNvSpPr>
                <a:spLocks/>
              </p:cNvSpPr>
              <p:nvPr/>
            </p:nvSpPr>
            <p:spPr bwMode="auto">
              <a:xfrm>
                <a:off x="1372" y="461"/>
                <a:ext cx="21" cy="36"/>
              </a:xfrm>
              <a:custGeom>
                <a:avLst/>
                <a:gdLst>
                  <a:gd name="T0" fmla="*/ 0 w 43"/>
                  <a:gd name="T1" fmla="*/ 0 h 71"/>
                  <a:gd name="T2" fmla="*/ 0 w 43"/>
                  <a:gd name="T3" fmla="*/ 1 h 71"/>
                  <a:gd name="T4" fmla="*/ 0 w 43"/>
                  <a:gd name="T5" fmla="*/ 1 h 71"/>
                  <a:gd name="T6" fmla="*/ 0 w 43"/>
                  <a:gd name="T7" fmla="*/ 1 h 71"/>
                  <a:gd name="T8" fmla="*/ 0 w 43"/>
                  <a:gd name="T9" fmla="*/ 1 h 71"/>
                  <a:gd name="T10" fmla="*/ 0 w 43"/>
                  <a:gd name="T11" fmla="*/ 1 h 71"/>
                  <a:gd name="T12" fmla="*/ 0 w 43"/>
                  <a:gd name="T13" fmla="*/ 1 h 71"/>
                  <a:gd name="T14" fmla="*/ 0 w 43"/>
                  <a:gd name="T15" fmla="*/ 1 h 71"/>
                  <a:gd name="T16" fmla="*/ 0 w 43"/>
                  <a:gd name="T17" fmla="*/ 1 h 71"/>
                  <a:gd name="T18" fmla="*/ 0 w 43"/>
                  <a:gd name="T19" fmla="*/ 1 h 71"/>
                  <a:gd name="T20" fmla="*/ 0 w 43"/>
                  <a:gd name="T21" fmla="*/ 1 h 71"/>
                  <a:gd name="T22" fmla="*/ 0 w 43"/>
                  <a:gd name="T23" fmla="*/ 1 h 71"/>
                  <a:gd name="T24" fmla="*/ 0 w 43"/>
                  <a:gd name="T25" fmla="*/ 0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3"/>
                  <a:gd name="T40" fmla="*/ 0 h 71"/>
                  <a:gd name="T41" fmla="*/ 43 w 43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3" h="71">
                    <a:moveTo>
                      <a:pt x="0" y="0"/>
                    </a:moveTo>
                    <a:lnTo>
                      <a:pt x="8" y="6"/>
                    </a:lnTo>
                    <a:lnTo>
                      <a:pt x="16" y="15"/>
                    </a:lnTo>
                    <a:lnTo>
                      <a:pt x="23" y="26"/>
                    </a:lnTo>
                    <a:lnTo>
                      <a:pt x="31" y="38"/>
                    </a:lnTo>
                    <a:lnTo>
                      <a:pt x="37" y="48"/>
                    </a:lnTo>
                    <a:lnTo>
                      <a:pt x="42" y="59"/>
                    </a:lnTo>
                    <a:lnTo>
                      <a:pt x="43" y="67"/>
                    </a:lnTo>
                    <a:lnTo>
                      <a:pt x="42" y="71"/>
                    </a:lnTo>
                    <a:lnTo>
                      <a:pt x="32" y="62"/>
                    </a:lnTo>
                    <a:lnTo>
                      <a:pt x="22" y="39"/>
                    </a:lnTo>
                    <a:lnTo>
                      <a:pt x="11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5" name="Freeform 137"/>
              <p:cNvSpPr>
                <a:spLocks/>
              </p:cNvSpPr>
              <p:nvPr/>
            </p:nvSpPr>
            <p:spPr bwMode="auto">
              <a:xfrm>
                <a:off x="1401" y="456"/>
                <a:ext cx="24" cy="33"/>
              </a:xfrm>
              <a:custGeom>
                <a:avLst/>
                <a:gdLst>
                  <a:gd name="T0" fmla="*/ 0 w 49"/>
                  <a:gd name="T1" fmla="*/ 0 h 66"/>
                  <a:gd name="T2" fmla="*/ 0 w 49"/>
                  <a:gd name="T3" fmla="*/ 1 h 66"/>
                  <a:gd name="T4" fmla="*/ 0 w 49"/>
                  <a:gd name="T5" fmla="*/ 1 h 66"/>
                  <a:gd name="T6" fmla="*/ 0 w 49"/>
                  <a:gd name="T7" fmla="*/ 1 h 66"/>
                  <a:gd name="T8" fmla="*/ 0 w 49"/>
                  <a:gd name="T9" fmla="*/ 1 h 66"/>
                  <a:gd name="T10" fmla="*/ 0 w 49"/>
                  <a:gd name="T11" fmla="*/ 1 h 66"/>
                  <a:gd name="T12" fmla="*/ 0 w 49"/>
                  <a:gd name="T13" fmla="*/ 1 h 66"/>
                  <a:gd name="T14" fmla="*/ 0 w 49"/>
                  <a:gd name="T15" fmla="*/ 1 h 66"/>
                  <a:gd name="T16" fmla="*/ 0 w 49"/>
                  <a:gd name="T17" fmla="*/ 1 h 66"/>
                  <a:gd name="T18" fmla="*/ 0 w 49"/>
                  <a:gd name="T19" fmla="*/ 1 h 66"/>
                  <a:gd name="T20" fmla="*/ 0 w 49"/>
                  <a:gd name="T21" fmla="*/ 1 h 66"/>
                  <a:gd name="T22" fmla="*/ 0 w 49"/>
                  <a:gd name="T23" fmla="*/ 1 h 66"/>
                  <a:gd name="T24" fmla="*/ 0 w 49"/>
                  <a:gd name="T25" fmla="*/ 1 h 66"/>
                  <a:gd name="T26" fmla="*/ 0 w 49"/>
                  <a:gd name="T27" fmla="*/ 1 h 66"/>
                  <a:gd name="T28" fmla="*/ 0 w 49"/>
                  <a:gd name="T29" fmla="*/ 1 h 66"/>
                  <a:gd name="T30" fmla="*/ 0 w 49"/>
                  <a:gd name="T31" fmla="*/ 1 h 66"/>
                  <a:gd name="T32" fmla="*/ 0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0" y="0"/>
                    </a:moveTo>
                    <a:lnTo>
                      <a:pt x="6" y="4"/>
                    </a:lnTo>
                    <a:lnTo>
                      <a:pt x="14" y="14"/>
                    </a:lnTo>
                    <a:lnTo>
                      <a:pt x="23" y="23"/>
                    </a:lnTo>
                    <a:lnTo>
                      <a:pt x="32" y="33"/>
                    </a:lnTo>
                    <a:lnTo>
                      <a:pt x="40" y="44"/>
                    </a:lnTo>
                    <a:lnTo>
                      <a:pt x="46" y="53"/>
                    </a:lnTo>
                    <a:lnTo>
                      <a:pt x="49" y="61"/>
                    </a:lnTo>
                    <a:lnTo>
                      <a:pt x="48" y="66"/>
                    </a:lnTo>
                    <a:lnTo>
                      <a:pt x="43" y="64"/>
                    </a:lnTo>
                    <a:lnTo>
                      <a:pt x="37" y="58"/>
                    </a:lnTo>
                    <a:lnTo>
                      <a:pt x="29" y="49"/>
                    </a:lnTo>
                    <a:lnTo>
                      <a:pt x="23" y="37"/>
                    </a:lnTo>
                    <a:lnTo>
                      <a:pt x="16" y="24"/>
                    </a:lnTo>
                    <a:lnTo>
                      <a:pt x="10" y="14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6" name="Freeform 138"/>
              <p:cNvSpPr>
                <a:spLocks/>
              </p:cNvSpPr>
              <p:nvPr/>
            </p:nvSpPr>
            <p:spPr bwMode="auto">
              <a:xfrm>
                <a:off x="1359" y="464"/>
                <a:ext cx="20" cy="29"/>
              </a:xfrm>
              <a:custGeom>
                <a:avLst/>
                <a:gdLst>
                  <a:gd name="T0" fmla="*/ 0 w 42"/>
                  <a:gd name="T1" fmla="*/ 0 h 60"/>
                  <a:gd name="T2" fmla="*/ 0 w 42"/>
                  <a:gd name="T3" fmla="*/ 0 h 60"/>
                  <a:gd name="T4" fmla="*/ 0 w 42"/>
                  <a:gd name="T5" fmla="*/ 0 h 60"/>
                  <a:gd name="T6" fmla="*/ 0 w 42"/>
                  <a:gd name="T7" fmla="*/ 0 h 60"/>
                  <a:gd name="T8" fmla="*/ 0 w 42"/>
                  <a:gd name="T9" fmla="*/ 0 h 60"/>
                  <a:gd name="T10" fmla="*/ 0 w 42"/>
                  <a:gd name="T11" fmla="*/ 0 h 60"/>
                  <a:gd name="T12" fmla="*/ 0 w 42"/>
                  <a:gd name="T13" fmla="*/ 0 h 60"/>
                  <a:gd name="T14" fmla="*/ 0 w 42"/>
                  <a:gd name="T15" fmla="*/ 0 h 60"/>
                  <a:gd name="T16" fmla="*/ 0 w 42"/>
                  <a:gd name="T17" fmla="*/ 0 h 60"/>
                  <a:gd name="T18" fmla="*/ 0 w 42"/>
                  <a:gd name="T19" fmla="*/ 0 h 60"/>
                  <a:gd name="T20" fmla="*/ 0 w 42"/>
                  <a:gd name="T21" fmla="*/ 0 h 60"/>
                  <a:gd name="T22" fmla="*/ 0 w 42"/>
                  <a:gd name="T23" fmla="*/ 0 h 60"/>
                  <a:gd name="T24" fmla="*/ 0 w 42"/>
                  <a:gd name="T25" fmla="*/ 0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60"/>
                  <a:gd name="T41" fmla="*/ 42 w 42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60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0" y="22"/>
                    </a:lnTo>
                    <a:lnTo>
                      <a:pt x="29" y="32"/>
                    </a:lnTo>
                    <a:lnTo>
                      <a:pt x="35" y="41"/>
                    </a:lnTo>
                    <a:lnTo>
                      <a:pt x="40" y="51"/>
                    </a:lnTo>
                    <a:lnTo>
                      <a:pt x="42" y="57"/>
                    </a:lnTo>
                    <a:lnTo>
                      <a:pt x="39" y="60"/>
                    </a:lnTo>
                    <a:lnTo>
                      <a:pt x="28" y="52"/>
                    </a:lnTo>
                    <a:lnTo>
                      <a:pt x="17" y="34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7" name="Freeform 139"/>
              <p:cNvSpPr>
                <a:spLocks/>
              </p:cNvSpPr>
              <p:nvPr/>
            </p:nvSpPr>
            <p:spPr bwMode="auto">
              <a:xfrm>
                <a:off x="1360" y="419"/>
                <a:ext cx="26" cy="47"/>
              </a:xfrm>
              <a:custGeom>
                <a:avLst/>
                <a:gdLst>
                  <a:gd name="T0" fmla="*/ 1 w 52"/>
                  <a:gd name="T1" fmla="*/ 0 h 95"/>
                  <a:gd name="T2" fmla="*/ 1 w 52"/>
                  <a:gd name="T3" fmla="*/ 0 h 95"/>
                  <a:gd name="T4" fmla="*/ 1 w 52"/>
                  <a:gd name="T5" fmla="*/ 0 h 95"/>
                  <a:gd name="T6" fmla="*/ 1 w 52"/>
                  <a:gd name="T7" fmla="*/ 0 h 95"/>
                  <a:gd name="T8" fmla="*/ 1 w 52"/>
                  <a:gd name="T9" fmla="*/ 0 h 95"/>
                  <a:gd name="T10" fmla="*/ 1 w 52"/>
                  <a:gd name="T11" fmla="*/ 0 h 95"/>
                  <a:gd name="T12" fmla="*/ 1 w 52"/>
                  <a:gd name="T13" fmla="*/ 0 h 95"/>
                  <a:gd name="T14" fmla="*/ 1 w 52"/>
                  <a:gd name="T15" fmla="*/ 0 h 95"/>
                  <a:gd name="T16" fmla="*/ 0 w 52"/>
                  <a:gd name="T17" fmla="*/ 0 h 95"/>
                  <a:gd name="T18" fmla="*/ 1 w 52"/>
                  <a:gd name="T19" fmla="*/ 0 h 95"/>
                  <a:gd name="T20" fmla="*/ 1 w 52"/>
                  <a:gd name="T21" fmla="*/ 0 h 95"/>
                  <a:gd name="T22" fmla="*/ 1 w 52"/>
                  <a:gd name="T23" fmla="*/ 0 h 95"/>
                  <a:gd name="T24" fmla="*/ 1 w 52"/>
                  <a:gd name="T25" fmla="*/ 0 h 95"/>
                  <a:gd name="T26" fmla="*/ 1 w 52"/>
                  <a:gd name="T27" fmla="*/ 0 h 95"/>
                  <a:gd name="T28" fmla="*/ 1 w 52"/>
                  <a:gd name="T29" fmla="*/ 0 h 95"/>
                  <a:gd name="T30" fmla="*/ 1 w 52"/>
                  <a:gd name="T31" fmla="*/ 0 h 95"/>
                  <a:gd name="T32" fmla="*/ 1 w 52"/>
                  <a:gd name="T33" fmla="*/ 0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95"/>
                  <a:gd name="T53" fmla="*/ 52 w 52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95">
                    <a:moveTo>
                      <a:pt x="51" y="0"/>
                    </a:moveTo>
                    <a:lnTo>
                      <a:pt x="52" y="6"/>
                    </a:lnTo>
                    <a:lnTo>
                      <a:pt x="51" y="15"/>
                    </a:lnTo>
                    <a:lnTo>
                      <a:pt x="45" y="31"/>
                    </a:lnTo>
                    <a:lnTo>
                      <a:pt x="39" y="46"/>
                    </a:lnTo>
                    <a:lnTo>
                      <a:pt x="29" y="61"/>
                    </a:lnTo>
                    <a:lnTo>
                      <a:pt x="20" y="76"/>
                    </a:lnTo>
                    <a:lnTo>
                      <a:pt x="10" y="87"/>
                    </a:lnTo>
                    <a:lnTo>
                      <a:pt x="0" y="95"/>
                    </a:lnTo>
                    <a:lnTo>
                      <a:pt x="3" y="87"/>
                    </a:lnTo>
                    <a:lnTo>
                      <a:pt x="10" y="75"/>
                    </a:lnTo>
                    <a:lnTo>
                      <a:pt x="17" y="60"/>
                    </a:lnTo>
                    <a:lnTo>
                      <a:pt x="25" y="43"/>
                    </a:lnTo>
                    <a:lnTo>
                      <a:pt x="34" y="26"/>
                    </a:lnTo>
                    <a:lnTo>
                      <a:pt x="42" y="12"/>
                    </a:lnTo>
                    <a:lnTo>
                      <a:pt x="48" y="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8" name="Freeform 140"/>
              <p:cNvSpPr>
                <a:spLocks/>
              </p:cNvSpPr>
              <p:nvPr/>
            </p:nvSpPr>
            <p:spPr bwMode="auto">
              <a:xfrm>
                <a:off x="1384" y="425"/>
                <a:ext cx="22" cy="37"/>
              </a:xfrm>
              <a:custGeom>
                <a:avLst/>
                <a:gdLst>
                  <a:gd name="T0" fmla="*/ 1 w 44"/>
                  <a:gd name="T1" fmla="*/ 0 h 73"/>
                  <a:gd name="T2" fmla="*/ 1 w 44"/>
                  <a:gd name="T3" fmla="*/ 1 h 73"/>
                  <a:gd name="T4" fmla="*/ 1 w 44"/>
                  <a:gd name="T5" fmla="*/ 1 h 73"/>
                  <a:gd name="T6" fmla="*/ 1 w 44"/>
                  <a:gd name="T7" fmla="*/ 1 h 73"/>
                  <a:gd name="T8" fmla="*/ 1 w 44"/>
                  <a:gd name="T9" fmla="*/ 1 h 73"/>
                  <a:gd name="T10" fmla="*/ 1 w 44"/>
                  <a:gd name="T11" fmla="*/ 1 h 73"/>
                  <a:gd name="T12" fmla="*/ 1 w 44"/>
                  <a:gd name="T13" fmla="*/ 1 h 73"/>
                  <a:gd name="T14" fmla="*/ 1 w 44"/>
                  <a:gd name="T15" fmla="*/ 1 h 73"/>
                  <a:gd name="T16" fmla="*/ 0 w 44"/>
                  <a:gd name="T17" fmla="*/ 1 h 73"/>
                  <a:gd name="T18" fmla="*/ 1 w 44"/>
                  <a:gd name="T19" fmla="*/ 1 h 73"/>
                  <a:gd name="T20" fmla="*/ 1 w 44"/>
                  <a:gd name="T21" fmla="*/ 1 h 73"/>
                  <a:gd name="T22" fmla="*/ 1 w 44"/>
                  <a:gd name="T23" fmla="*/ 1 h 73"/>
                  <a:gd name="T24" fmla="*/ 1 w 44"/>
                  <a:gd name="T25" fmla="*/ 0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73"/>
                  <a:gd name="T41" fmla="*/ 44 w 44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73">
                    <a:moveTo>
                      <a:pt x="44" y="0"/>
                    </a:moveTo>
                    <a:lnTo>
                      <a:pt x="44" y="3"/>
                    </a:lnTo>
                    <a:lnTo>
                      <a:pt x="43" y="10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6" y="46"/>
                    </a:lnTo>
                    <a:lnTo>
                      <a:pt x="18" y="56"/>
                    </a:lnTo>
                    <a:lnTo>
                      <a:pt x="9" y="67"/>
                    </a:lnTo>
                    <a:lnTo>
                      <a:pt x="0" y="73"/>
                    </a:lnTo>
                    <a:lnTo>
                      <a:pt x="10" y="55"/>
                    </a:lnTo>
                    <a:lnTo>
                      <a:pt x="24" y="29"/>
                    </a:lnTo>
                    <a:lnTo>
                      <a:pt x="36" y="7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9" name="Freeform 141"/>
              <p:cNvSpPr>
                <a:spLocks/>
              </p:cNvSpPr>
              <p:nvPr/>
            </p:nvSpPr>
            <p:spPr bwMode="auto">
              <a:xfrm>
                <a:off x="1387" y="460"/>
                <a:ext cx="24" cy="32"/>
              </a:xfrm>
              <a:custGeom>
                <a:avLst/>
                <a:gdLst>
                  <a:gd name="T0" fmla="*/ 0 w 47"/>
                  <a:gd name="T1" fmla="*/ 0 h 65"/>
                  <a:gd name="T2" fmla="*/ 1 w 47"/>
                  <a:gd name="T3" fmla="*/ 0 h 65"/>
                  <a:gd name="T4" fmla="*/ 1 w 47"/>
                  <a:gd name="T5" fmla="*/ 0 h 65"/>
                  <a:gd name="T6" fmla="*/ 1 w 47"/>
                  <a:gd name="T7" fmla="*/ 0 h 65"/>
                  <a:gd name="T8" fmla="*/ 1 w 47"/>
                  <a:gd name="T9" fmla="*/ 0 h 65"/>
                  <a:gd name="T10" fmla="*/ 1 w 47"/>
                  <a:gd name="T11" fmla="*/ 0 h 65"/>
                  <a:gd name="T12" fmla="*/ 1 w 47"/>
                  <a:gd name="T13" fmla="*/ 0 h 65"/>
                  <a:gd name="T14" fmla="*/ 1 w 47"/>
                  <a:gd name="T15" fmla="*/ 0 h 65"/>
                  <a:gd name="T16" fmla="*/ 1 w 47"/>
                  <a:gd name="T17" fmla="*/ 0 h 65"/>
                  <a:gd name="T18" fmla="*/ 1 w 47"/>
                  <a:gd name="T19" fmla="*/ 0 h 65"/>
                  <a:gd name="T20" fmla="*/ 1 w 47"/>
                  <a:gd name="T21" fmla="*/ 0 h 65"/>
                  <a:gd name="T22" fmla="*/ 1 w 47"/>
                  <a:gd name="T23" fmla="*/ 0 h 65"/>
                  <a:gd name="T24" fmla="*/ 1 w 47"/>
                  <a:gd name="T25" fmla="*/ 0 h 65"/>
                  <a:gd name="T26" fmla="*/ 1 w 47"/>
                  <a:gd name="T27" fmla="*/ 0 h 65"/>
                  <a:gd name="T28" fmla="*/ 1 w 47"/>
                  <a:gd name="T29" fmla="*/ 0 h 65"/>
                  <a:gd name="T30" fmla="*/ 1 w 47"/>
                  <a:gd name="T31" fmla="*/ 0 h 65"/>
                  <a:gd name="T32" fmla="*/ 0 w 47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5"/>
                  <a:gd name="T53" fmla="*/ 47 w 47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5">
                    <a:moveTo>
                      <a:pt x="0" y="0"/>
                    </a:moveTo>
                    <a:lnTo>
                      <a:pt x="6" y="5"/>
                    </a:lnTo>
                    <a:lnTo>
                      <a:pt x="14" y="14"/>
                    </a:lnTo>
                    <a:lnTo>
                      <a:pt x="21" y="23"/>
                    </a:lnTo>
                    <a:lnTo>
                      <a:pt x="30" y="34"/>
                    </a:lnTo>
                    <a:lnTo>
                      <a:pt x="38" y="45"/>
                    </a:lnTo>
                    <a:lnTo>
                      <a:pt x="44" y="54"/>
                    </a:lnTo>
                    <a:lnTo>
                      <a:pt x="47" y="60"/>
                    </a:lnTo>
                    <a:lnTo>
                      <a:pt x="46" y="65"/>
                    </a:lnTo>
                    <a:lnTo>
                      <a:pt x="41" y="65"/>
                    </a:lnTo>
                    <a:lnTo>
                      <a:pt x="35" y="59"/>
                    </a:lnTo>
                    <a:lnTo>
                      <a:pt x="27" y="49"/>
                    </a:lnTo>
                    <a:lnTo>
                      <a:pt x="21" y="37"/>
                    </a:lnTo>
                    <a:lnTo>
                      <a:pt x="15" y="25"/>
                    </a:lnTo>
                    <a:lnTo>
                      <a:pt x="9" y="14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0" name="Freeform 142"/>
              <p:cNvSpPr>
                <a:spLocks/>
              </p:cNvSpPr>
              <p:nvPr/>
            </p:nvSpPr>
            <p:spPr bwMode="auto">
              <a:xfrm>
                <a:off x="552" y="949"/>
                <a:ext cx="58" cy="152"/>
              </a:xfrm>
              <a:custGeom>
                <a:avLst/>
                <a:gdLst>
                  <a:gd name="T0" fmla="*/ 1 w 116"/>
                  <a:gd name="T1" fmla="*/ 0 h 302"/>
                  <a:gd name="T2" fmla="*/ 1 w 116"/>
                  <a:gd name="T3" fmla="*/ 0 h 302"/>
                  <a:gd name="T4" fmla="*/ 1 w 116"/>
                  <a:gd name="T5" fmla="*/ 1 h 302"/>
                  <a:gd name="T6" fmla="*/ 1 w 116"/>
                  <a:gd name="T7" fmla="*/ 1 h 302"/>
                  <a:gd name="T8" fmla="*/ 1 w 116"/>
                  <a:gd name="T9" fmla="*/ 1 h 302"/>
                  <a:gd name="T10" fmla="*/ 1 w 116"/>
                  <a:gd name="T11" fmla="*/ 1 h 302"/>
                  <a:gd name="T12" fmla="*/ 1 w 116"/>
                  <a:gd name="T13" fmla="*/ 1 h 302"/>
                  <a:gd name="T14" fmla="*/ 1 w 116"/>
                  <a:gd name="T15" fmla="*/ 1 h 302"/>
                  <a:gd name="T16" fmla="*/ 1 w 116"/>
                  <a:gd name="T17" fmla="*/ 1 h 302"/>
                  <a:gd name="T18" fmla="*/ 1 w 116"/>
                  <a:gd name="T19" fmla="*/ 1 h 302"/>
                  <a:gd name="T20" fmla="*/ 1 w 116"/>
                  <a:gd name="T21" fmla="*/ 1 h 302"/>
                  <a:gd name="T22" fmla="*/ 1 w 116"/>
                  <a:gd name="T23" fmla="*/ 1 h 302"/>
                  <a:gd name="T24" fmla="*/ 1 w 116"/>
                  <a:gd name="T25" fmla="*/ 1 h 302"/>
                  <a:gd name="T26" fmla="*/ 1 w 116"/>
                  <a:gd name="T27" fmla="*/ 1 h 302"/>
                  <a:gd name="T28" fmla="*/ 1 w 116"/>
                  <a:gd name="T29" fmla="*/ 1 h 302"/>
                  <a:gd name="T30" fmla="*/ 1 w 116"/>
                  <a:gd name="T31" fmla="*/ 1 h 302"/>
                  <a:gd name="T32" fmla="*/ 1 w 116"/>
                  <a:gd name="T33" fmla="*/ 1 h 302"/>
                  <a:gd name="T34" fmla="*/ 1 w 116"/>
                  <a:gd name="T35" fmla="*/ 1 h 302"/>
                  <a:gd name="T36" fmla="*/ 0 w 116"/>
                  <a:gd name="T37" fmla="*/ 1 h 302"/>
                  <a:gd name="T38" fmla="*/ 1 w 116"/>
                  <a:gd name="T39" fmla="*/ 1 h 302"/>
                  <a:gd name="T40" fmla="*/ 1 w 116"/>
                  <a:gd name="T41" fmla="*/ 0 h 30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6"/>
                  <a:gd name="T64" fmla="*/ 0 h 302"/>
                  <a:gd name="T65" fmla="*/ 116 w 116"/>
                  <a:gd name="T66" fmla="*/ 302 h 30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6" h="302">
                    <a:moveTo>
                      <a:pt x="21" y="0"/>
                    </a:moveTo>
                    <a:lnTo>
                      <a:pt x="23" y="0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7" y="7"/>
                    </a:lnTo>
                    <a:lnTo>
                      <a:pt x="15" y="55"/>
                    </a:lnTo>
                    <a:lnTo>
                      <a:pt x="14" y="101"/>
                    </a:lnTo>
                    <a:lnTo>
                      <a:pt x="21" y="143"/>
                    </a:lnTo>
                    <a:lnTo>
                      <a:pt x="37" y="182"/>
                    </a:lnTo>
                    <a:lnTo>
                      <a:pt x="55" y="218"/>
                    </a:lnTo>
                    <a:lnTo>
                      <a:pt x="76" y="250"/>
                    </a:lnTo>
                    <a:lnTo>
                      <a:pt x="98" y="279"/>
                    </a:lnTo>
                    <a:lnTo>
                      <a:pt x="116" y="302"/>
                    </a:lnTo>
                    <a:lnTo>
                      <a:pt x="93" y="290"/>
                    </a:lnTo>
                    <a:lnTo>
                      <a:pt x="69" y="262"/>
                    </a:lnTo>
                    <a:lnTo>
                      <a:pt x="44" y="226"/>
                    </a:lnTo>
                    <a:lnTo>
                      <a:pt x="23" y="180"/>
                    </a:lnTo>
                    <a:lnTo>
                      <a:pt x="8" y="133"/>
                    </a:lnTo>
                    <a:lnTo>
                      <a:pt x="0" y="84"/>
                    </a:lnTo>
                    <a:lnTo>
                      <a:pt x="4" y="38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1" name="Freeform 143"/>
              <p:cNvSpPr>
                <a:spLocks/>
              </p:cNvSpPr>
              <p:nvPr/>
            </p:nvSpPr>
            <p:spPr bwMode="auto">
              <a:xfrm>
                <a:off x="580" y="1067"/>
                <a:ext cx="51" cy="11"/>
              </a:xfrm>
              <a:custGeom>
                <a:avLst/>
                <a:gdLst>
                  <a:gd name="T0" fmla="*/ 1 w 101"/>
                  <a:gd name="T1" fmla="*/ 1 h 21"/>
                  <a:gd name="T2" fmla="*/ 1 w 101"/>
                  <a:gd name="T3" fmla="*/ 1 h 21"/>
                  <a:gd name="T4" fmla="*/ 1 w 101"/>
                  <a:gd name="T5" fmla="*/ 1 h 21"/>
                  <a:gd name="T6" fmla="*/ 1 w 101"/>
                  <a:gd name="T7" fmla="*/ 1 h 21"/>
                  <a:gd name="T8" fmla="*/ 1 w 101"/>
                  <a:gd name="T9" fmla="*/ 1 h 21"/>
                  <a:gd name="T10" fmla="*/ 1 w 101"/>
                  <a:gd name="T11" fmla="*/ 1 h 21"/>
                  <a:gd name="T12" fmla="*/ 1 w 101"/>
                  <a:gd name="T13" fmla="*/ 1 h 21"/>
                  <a:gd name="T14" fmla="*/ 1 w 101"/>
                  <a:gd name="T15" fmla="*/ 1 h 21"/>
                  <a:gd name="T16" fmla="*/ 0 w 101"/>
                  <a:gd name="T17" fmla="*/ 0 h 21"/>
                  <a:gd name="T18" fmla="*/ 1 w 101"/>
                  <a:gd name="T19" fmla="*/ 1 h 21"/>
                  <a:gd name="T20" fmla="*/ 1 w 101"/>
                  <a:gd name="T21" fmla="*/ 1 h 21"/>
                  <a:gd name="T22" fmla="*/ 1 w 101"/>
                  <a:gd name="T23" fmla="*/ 1 h 21"/>
                  <a:gd name="T24" fmla="*/ 1 w 101"/>
                  <a:gd name="T25" fmla="*/ 1 h 21"/>
                  <a:gd name="T26" fmla="*/ 1 w 101"/>
                  <a:gd name="T27" fmla="*/ 1 h 21"/>
                  <a:gd name="T28" fmla="*/ 1 w 101"/>
                  <a:gd name="T29" fmla="*/ 1 h 21"/>
                  <a:gd name="T30" fmla="*/ 1 w 101"/>
                  <a:gd name="T31" fmla="*/ 1 h 21"/>
                  <a:gd name="T32" fmla="*/ 1 w 101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21"/>
                  <a:gd name="T53" fmla="*/ 101 w 101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21">
                    <a:moveTo>
                      <a:pt x="101" y="18"/>
                    </a:moveTo>
                    <a:lnTo>
                      <a:pt x="98" y="20"/>
                    </a:lnTo>
                    <a:lnTo>
                      <a:pt x="89" y="21"/>
                    </a:lnTo>
                    <a:lnTo>
                      <a:pt x="77" y="21"/>
                    </a:lnTo>
                    <a:lnTo>
                      <a:pt x="60" y="20"/>
                    </a:lnTo>
                    <a:lnTo>
                      <a:pt x="43" y="18"/>
                    </a:lnTo>
                    <a:lnTo>
                      <a:pt x="26" y="14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26" y="5"/>
                    </a:lnTo>
                    <a:lnTo>
                      <a:pt x="43" y="6"/>
                    </a:lnTo>
                    <a:lnTo>
                      <a:pt x="60" y="9"/>
                    </a:lnTo>
                    <a:lnTo>
                      <a:pt x="75" y="11"/>
                    </a:lnTo>
                    <a:lnTo>
                      <a:pt x="89" y="14"/>
                    </a:lnTo>
                    <a:lnTo>
                      <a:pt x="98" y="15"/>
                    </a:lnTo>
                    <a:lnTo>
                      <a:pt x="101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2" name="Freeform 144"/>
              <p:cNvSpPr>
                <a:spLocks/>
              </p:cNvSpPr>
              <p:nvPr/>
            </p:nvSpPr>
            <p:spPr bwMode="auto">
              <a:xfrm>
                <a:off x="572" y="1053"/>
                <a:ext cx="60" cy="16"/>
              </a:xfrm>
              <a:custGeom>
                <a:avLst/>
                <a:gdLst>
                  <a:gd name="T0" fmla="*/ 1 w 120"/>
                  <a:gd name="T1" fmla="*/ 1 h 31"/>
                  <a:gd name="T2" fmla="*/ 1 w 120"/>
                  <a:gd name="T3" fmla="*/ 1 h 31"/>
                  <a:gd name="T4" fmla="*/ 1 w 120"/>
                  <a:gd name="T5" fmla="*/ 1 h 31"/>
                  <a:gd name="T6" fmla="*/ 1 w 120"/>
                  <a:gd name="T7" fmla="*/ 1 h 31"/>
                  <a:gd name="T8" fmla="*/ 1 w 120"/>
                  <a:gd name="T9" fmla="*/ 1 h 31"/>
                  <a:gd name="T10" fmla="*/ 1 w 120"/>
                  <a:gd name="T11" fmla="*/ 1 h 31"/>
                  <a:gd name="T12" fmla="*/ 1 w 120"/>
                  <a:gd name="T13" fmla="*/ 1 h 31"/>
                  <a:gd name="T14" fmla="*/ 1 w 120"/>
                  <a:gd name="T15" fmla="*/ 1 h 31"/>
                  <a:gd name="T16" fmla="*/ 0 w 120"/>
                  <a:gd name="T17" fmla="*/ 0 h 31"/>
                  <a:gd name="T18" fmla="*/ 1 w 120"/>
                  <a:gd name="T19" fmla="*/ 1 h 31"/>
                  <a:gd name="T20" fmla="*/ 1 w 120"/>
                  <a:gd name="T21" fmla="*/ 1 h 31"/>
                  <a:gd name="T22" fmla="*/ 1 w 120"/>
                  <a:gd name="T23" fmla="*/ 1 h 31"/>
                  <a:gd name="T24" fmla="*/ 1 w 120"/>
                  <a:gd name="T25" fmla="*/ 1 h 31"/>
                  <a:gd name="T26" fmla="*/ 1 w 120"/>
                  <a:gd name="T27" fmla="*/ 1 h 31"/>
                  <a:gd name="T28" fmla="*/ 1 w 120"/>
                  <a:gd name="T29" fmla="*/ 1 h 31"/>
                  <a:gd name="T30" fmla="*/ 1 w 120"/>
                  <a:gd name="T31" fmla="*/ 1 h 31"/>
                  <a:gd name="T32" fmla="*/ 1 w 120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31"/>
                  <a:gd name="T53" fmla="*/ 120 w 120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31">
                    <a:moveTo>
                      <a:pt x="120" y="26"/>
                    </a:moveTo>
                    <a:lnTo>
                      <a:pt x="116" y="29"/>
                    </a:lnTo>
                    <a:lnTo>
                      <a:pt x="105" y="31"/>
                    </a:lnTo>
                    <a:lnTo>
                      <a:pt x="88" y="29"/>
                    </a:lnTo>
                    <a:lnTo>
                      <a:pt x="70" y="26"/>
                    </a:lnTo>
                    <a:lnTo>
                      <a:pt x="50" y="22"/>
                    </a:lnTo>
                    <a:lnTo>
                      <a:pt x="30" y="16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9" y="4"/>
                    </a:lnTo>
                    <a:lnTo>
                      <a:pt x="26" y="5"/>
                    </a:lnTo>
                    <a:lnTo>
                      <a:pt x="44" y="8"/>
                    </a:lnTo>
                    <a:lnTo>
                      <a:pt x="65" y="11"/>
                    </a:lnTo>
                    <a:lnTo>
                      <a:pt x="87" y="16"/>
                    </a:lnTo>
                    <a:lnTo>
                      <a:pt x="103" y="19"/>
                    </a:lnTo>
                    <a:lnTo>
                      <a:pt x="116" y="22"/>
                    </a:lnTo>
                    <a:lnTo>
                      <a:pt x="120" y="2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3" name="Freeform 145"/>
              <p:cNvSpPr>
                <a:spLocks/>
              </p:cNvSpPr>
              <p:nvPr/>
            </p:nvSpPr>
            <p:spPr bwMode="auto">
              <a:xfrm>
                <a:off x="561" y="1032"/>
                <a:ext cx="63" cy="11"/>
              </a:xfrm>
              <a:custGeom>
                <a:avLst/>
                <a:gdLst>
                  <a:gd name="T0" fmla="*/ 0 w 127"/>
                  <a:gd name="T1" fmla="*/ 0 h 23"/>
                  <a:gd name="T2" fmla="*/ 0 w 127"/>
                  <a:gd name="T3" fmla="*/ 0 h 23"/>
                  <a:gd name="T4" fmla="*/ 0 w 127"/>
                  <a:gd name="T5" fmla="*/ 0 h 23"/>
                  <a:gd name="T6" fmla="*/ 0 w 127"/>
                  <a:gd name="T7" fmla="*/ 0 h 23"/>
                  <a:gd name="T8" fmla="*/ 0 w 127"/>
                  <a:gd name="T9" fmla="*/ 0 h 23"/>
                  <a:gd name="T10" fmla="*/ 0 w 127"/>
                  <a:gd name="T11" fmla="*/ 0 h 23"/>
                  <a:gd name="T12" fmla="*/ 0 w 127"/>
                  <a:gd name="T13" fmla="*/ 0 h 23"/>
                  <a:gd name="T14" fmla="*/ 0 w 127"/>
                  <a:gd name="T15" fmla="*/ 0 h 23"/>
                  <a:gd name="T16" fmla="*/ 0 w 127"/>
                  <a:gd name="T17" fmla="*/ 0 h 23"/>
                  <a:gd name="T18" fmla="*/ 0 w 127"/>
                  <a:gd name="T19" fmla="*/ 0 h 23"/>
                  <a:gd name="T20" fmla="*/ 0 w 127"/>
                  <a:gd name="T21" fmla="*/ 0 h 23"/>
                  <a:gd name="T22" fmla="*/ 0 w 127"/>
                  <a:gd name="T23" fmla="*/ 0 h 23"/>
                  <a:gd name="T24" fmla="*/ 0 w 127"/>
                  <a:gd name="T25" fmla="*/ 0 h 23"/>
                  <a:gd name="T26" fmla="*/ 0 w 127"/>
                  <a:gd name="T27" fmla="*/ 0 h 23"/>
                  <a:gd name="T28" fmla="*/ 0 w 127"/>
                  <a:gd name="T29" fmla="*/ 0 h 23"/>
                  <a:gd name="T30" fmla="*/ 0 w 127"/>
                  <a:gd name="T31" fmla="*/ 0 h 23"/>
                  <a:gd name="T32" fmla="*/ 0 w 127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7"/>
                  <a:gd name="T52" fmla="*/ 0 h 23"/>
                  <a:gd name="T53" fmla="*/ 127 w 127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7" h="23">
                    <a:moveTo>
                      <a:pt x="127" y="17"/>
                    </a:moveTo>
                    <a:lnTo>
                      <a:pt x="121" y="20"/>
                    </a:lnTo>
                    <a:lnTo>
                      <a:pt x="109" y="23"/>
                    </a:lnTo>
                    <a:lnTo>
                      <a:pt x="92" y="23"/>
                    </a:lnTo>
                    <a:lnTo>
                      <a:pt x="70" y="21"/>
                    </a:lnTo>
                    <a:lnTo>
                      <a:pt x="49" y="18"/>
                    </a:lnTo>
                    <a:lnTo>
                      <a:pt x="29" y="13"/>
                    </a:lnTo>
                    <a:lnTo>
                      <a:pt x="12" y="7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26" y="1"/>
                    </a:lnTo>
                    <a:lnTo>
                      <a:pt x="46" y="4"/>
                    </a:lnTo>
                    <a:lnTo>
                      <a:pt x="69" y="6"/>
                    </a:lnTo>
                    <a:lnTo>
                      <a:pt x="90" y="9"/>
                    </a:lnTo>
                    <a:lnTo>
                      <a:pt x="109" y="10"/>
                    </a:lnTo>
                    <a:lnTo>
                      <a:pt x="122" y="13"/>
                    </a:lnTo>
                    <a:lnTo>
                      <a:pt x="127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4" name="Freeform 146"/>
              <p:cNvSpPr>
                <a:spLocks/>
              </p:cNvSpPr>
              <p:nvPr/>
            </p:nvSpPr>
            <p:spPr bwMode="auto">
              <a:xfrm>
                <a:off x="558" y="1018"/>
                <a:ext cx="56" cy="9"/>
              </a:xfrm>
              <a:custGeom>
                <a:avLst/>
                <a:gdLst>
                  <a:gd name="T0" fmla="*/ 1 w 112"/>
                  <a:gd name="T1" fmla="*/ 1 h 17"/>
                  <a:gd name="T2" fmla="*/ 1 w 112"/>
                  <a:gd name="T3" fmla="*/ 1 h 17"/>
                  <a:gd name="T4" fmla="*/ 1 w 112"/>
                  <a:gd name="T5" fmla="*/ 1 h 17"/>
                  <a:gd name="T6" fmla="*/ 1 w 112"/>
                  <a:gd name="T7" fmla="*/ 1 h 17"/>
                  <a:gd name="T8" fmla="*/ 1 w 112"/>
                  <a:gd name="T9" fmla="*/ 1 h 17"/>
                  <a:gd name="T10" fmla="*/ 1 w 112"/>
                  <a:gd name="T11" fmla="*/ 1 h 17"/>
                  <a:gd name="T12" fmla="*/ 1 w 112"/>
                  <a:gd name="T13" fmla="*/ 1 h 17"/>
                  <a:gd name="T14" fmla="*/ 1 w 112"/>
                  <a:gd name="T15" fmla="*/ 1 h 17"/>
                  <a:gd name="T16" fmla="*/ 0 w 112"/>
                  <a:gd name="T17" fmla="*/ 0 h 17"/>
                  <a:gd name="T18" fmla="*/ 1 w 112"/>
                  <a:gd name="T19" fmla="*/ 1 h 17"/>
                  <a:gd name="T20" fmla="*/ 1 w 112"/>
                  <a:gd name="T21" fmla="*/ 1 h 17"/>
                  <a:gd name="T22" fmla="*/ 1 w 112"/>
                  <a:gd name="T23" fmla="*/ 1 h 17"/>
                  <a:gd name="T24" fmla="*/ 1 w 112"/>
                  <a:gd name="T25" fmla="*/ 1 h 17"/>
                  <a:gd name="T26" fmla="*/ 1 w 112"/>
                  <a:gd name="T27" fmla="*/ 1 h 17"/>
                  <a:gd name="T28" fmla="*/ 1 w 112"/>
                  <a:gd name="T29" fmla="*/ 1 h 17"/>
                  <a:gd name="T30" fmla="*/ 1 w 112"/>
                  <a:gd name="T31" fmla="*/ 1 h 17"/>
                  <a:gd name="T32" fmla="*/ 1 w 112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2"/>
                  <a:gd name="T52" fmla="*/ 0 h 17"/>
                  <a:gd name="T53" fmla="*/ 112 w 112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2" h="17">
                    <a:moveTo>
                      <a:pt x="112" y="14"/>
                    </a:moveTo>
                    <a:lnTo>
                      <a:pt x="109" y="15"/>
                    </a:lnTo>
                    <a:lnTo>
                      <a:pt x="96" y="17"/>
                    </a:lnTo>
                    <a:lnTo>
                      <a:pt x="81" y="17"/>
                    </a:lnTo>
                    <a:lnTo>
                      <a:pt x="61" y="15"/>
                    </a:lnTo>
                    <a:lnTo>
                      <a:pt x="41" y="14"/>
                    </a:lnTo>
                    <a:lnTo>
                      <a:pt x="23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26" y="2"/>
                    </a:lnTo>
                    <a:lnTo>
                      <a:pt x="44" y="2"/>
                    </a:lnTo>
                    <a:lnTo>
                      <a:pt x="63" y="3"/>
                    </a:lnTo>
                    <a:lnTo>
                      <a:pt x="83" y="5"/>
                    </a:lnTo>
                    <a:lnTo>
                      <a:pt x="98" y="6"/>
                    </a:lnTo>
                    <a:lnTo>
                      <a:pt x="109" y="9"/>
                    </a:lnTo>
                    <a:lnTo>
                      <a:pt x="112" y="1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5" name="Freeform 147"/>
              <p:cNvSpPr>
                <a:spLocks/>
              </p:cNvSpPr>
              <p:nvPr/>
            </p:nvSpPr>
            <p:spPr bwMode="auto">
              <a:xfrm>
                <a:off x="553" y="993"/>
                <a:ext cx="49" cy="8"/>
              </a:xfrm>
              <a:custGeom>
                <a:avLst/>
                <a:gdLst>
                  <a:gd name="T0" fmla="*/ 1 w 96"/>
                  <a:gd name="T1" fmla="*/ 1 h 15"/>
                  <a:gd name="T2" fmla="*/ 1 w 96"/>
                  <a:gd name="T3" fmla="*/ 1 h 15"/>
                  <a:gd name="T4" fmla="*/ 1 w 96"/>
                  <a:gd name="T5" fmla="*/ 1 h 15"/>
                  <a:gd name="T6" fmla="*/ 1 w 96"/>
                  <a:gd name="T7" fmla="*/ 1 h 15"/>
                  <a:gd name="T8" fmla="*/ 1 w 96"/>
                  <a:gd name="T9" fmla="*/ 1 h 15"/>
                  <a:gd name="T10" fmla="*/ 1 w 96"/>
                  <a:gd name="T11" fmla="*/ 1 h 15"/>
                  <a:gd name="T12" fmla="*/ 1 w 96"/>
                  <a:gd name="T13" fmla="*/ 1 h 15"/>
                  <a:gd name="T14" fmla="*/ 1 w 96"/>
                  <a:gd name="T15" fmla="*/ 1 h 15"/>
                  <a:gd name="T16" fmla="*/ 0 w 96"/>
                  <a:gd name="T17" fmla="*/ 1 h 15"/>
                  <a:gd name="T18" fmla="*/ 1 w 96"/>
                  <a:gd name="T19" fmla="*/ 1 h 15"/>
                  <a:gd name="T20" fmla="*/ 1 w 96"/>
                  <a:gd name="T21" fmla="*/ 1 h 15"/>
                  <a:gd name="T22" fmla="*/ 1 w 96"/>
                  <a:gd name="T23" fmla="*/ 1 h 15"/>
                  <a:gd name="T24" fmla="*/ 1 w 96"/>
                  <a:gd name="T25" fmla="*/ 0 h 15"/>
                  <a:gd name="T26" fmla="*/ 1 w 96"/>
                  <a:gd name="T27" fmla="*/ 0 h 15"/>
                  <a:gd name="T28" fmla="*/ 1 w 96"/>
                  <a:gd name="T29" fmla="*/ 0 h 15"/>
                  <a:gd name="T30" fmla="*/ 1 w 96"/>
                  <a:gd name="T31" fmla="*/ 1 h 15"/>
                  <a:gd name="T32" fmla="*/ 1 w 9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5"/>
                  <a:gd name="T53" fmla="*/ 96 w 96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5">
                    <a:moveTo>
                      <a:pt x="96" y="4"/>
                    </a:moveTo>
                    <a:lnTo>
                      <a:pt x="93" y="7"/>
                    </a:lnTo>
                    <a:lnTo>
                      <a:pt x="84" y="12"/>
                    </a:lnTo>
                    <a:lnTo>
                      <a:pt x="72" y="14"/>
                    </a:lnTo>
                    <a:lnTo>
                      <a:pt x="58" y="15"/>
                    </a:lnTo>
                    <a:lnTo>
                      <a:pt x="41" y="15"/>
                    </a:lnTo>
                    <a:lnTo>
                      <a:pt x="26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9" y="1"/>
                    </a:lnTo>
                    <a:lnTo>
                      <a:pt x="23" y="1"/>
                    </a:lnTo>
                    <a:lnTo>
                      <a:pt x="40" y="1"/>
                    </a:lnTo>
                    <a:lnTo>
                      <a:pt x="55" y="0"/>
                    </a:lnTo>
                    <a:lnTo>
                      <a:pt x="70" y="0"/>
                    </a:lnTo>
                    <a:lnTo>
                      <a:pt x="84" y="0"/>
                    </a:lnTo>
                    <a:lnTo>
                      <a:pt x="93" y="1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6" name="Freeform 148"/>
              <p:cNvSpPr>
                <a:spLocks/>
              </p:cNvSpPr>
              <p:nvPr/>
            </p:nvSpPr>
            <p:spPr bwMode="auto">
              <a:xfrm>
                <a:off x="560" y="953"/>
                <a:ext cx="22" cy="9"/>
              </a:xfrm>
              <a:custGeom>
                <a:avLst/>
                <a:gdLst>
                  <a:gd name="T0" fmla="*/ 0 w 46"/>
                  <a:gd name="T1" fmla="*/ 0 h 19"/>
                  <a:gd name="T2" fmla="*/ 0 w 46"/>
                  <a:gd name="T3" fmla="*/ 0 h 19"/>
                  <a:gd name="T4" fmla="*/ 0 w 46"/>
                  <a:gd name="T5" fmla="*/ 0 h 19"/>
                  <a:gd name="T6" fmla="*/ 0 w 46"/>
                  <a:gd name="T7" fmla="*/ 0 h 19"/>
                  <a:gd name="T8" fmla="*/ 0 w 46"/>
                  <a:gd name="T9" fmla="*/ 0 h 19"/>
                  <a:gd name="T10" fmla="*/ 0 w 46"/>
                  <a:gd name="T11" fmla="*/ 0 h 19"/>
                  <a:gd name="T12" fmla="*/ 0 w 46"/>
                  <a:gd name="T13" fmla="*/ 0 h 19"/>
                  <a:gd name="T14" fmla="*/ 0 w 46"/>
                  <a:gd name="T15" fmla="*/ 0 h 19"/>
                  <a:gd name="T16" fmla="*/ 0 w 46"/>
                  <a:gd name="T17" fmla="*/ 0 h 19"/>
                  <a:gd name="T18" fmla="*/ 0 w 46"/>
                  <a:gd name="T19" fmla="*/ 0 h 19"/>
                  <a:gd name="T20" fmla="*/ 0 w 46"/>
                  <a:gd name="T21" fmla="*/ 0 h 19"/>
                  <a:gd name="T22" fmla="*/ 0 w 46"/>
                  <a:gd name="T23" fmla="*/ 0 h 19"/>
                  <a:gd name="T24" fmla="*/ 0 w 46"/>
                  <a:gd name="T25" fmla="*/ 0 h 19"/>
                  <a:gd name="T26" fmla="*/ 0 w 46"/>
                  <a:gd name="T27" fmla="*/ 0 h 19"/>
                  <a:gd name="T28" fmla="*/ 0 w 46"/>
                  <a:gd name="T29" fmla="*/ 0 h 19"/>
                  <a:gd name="T30" fmla="*/ 0 w 46"/>
                  <a:gd name="T31" fmla="*/ 0 h 19"/>
                  <a:gd name="T32" fmla="*/ 0 w 46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9"/>
                  <a:gd name="T53" fmla="*/ 46 w 46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9">
                    <a:moveTo>
                      <a:pt x="46" y="3"/>
                    </a:moveTo>
                    <a:lnTo>
                      <a:pt x="44" y="6"/>
                    </a:lnTo>
                    <a:lnTo>
                      <a:pt x="40" y="10"/>
                    </a:lnTo>
                    <a:lnTo>
                      <a:pt x="34" y="13"/>
                    </a:lnTo>
                    <a:lnTo>
                      <a:pt x="26" y="16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7"/>
                    </a:lnTo>
                    <a:lnTo>
                      <a:pt x="0" y="14"/>
                    </a:lnTo>
                    <a:lnTo>
                      <a:pt x="6" y="16"/>
                    </a:lnTo>
                    <a:lnTo>
                      <a:pt x="14" y="14"/>
                    </a:lnTo>
                    <a:lnTo>
                      <a:pt x="22" y="11"/>
                    </a:lnTo>
                    <a:lnTo>
                      <a:pt x="29" y="6"/>
                    </a:lnTo>
                    <a:lnTo>
                      <a:pt x="35" y="3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7" name="Freeform 149"/>
              <p:cNvSpPr>
                <a:spLocks/>
              </p:cNvSpPr>
              <p:nvPr/>
            </p:nvSpPr>
            <p:spPr bwMode="auto">
              <a:xfrm>
                <a:off x="592" y="1081"/>
                <a:ext cx="42" cy="11"/>
              </a:xfrm>
              <a:custGeom>
                <a:avLst/>
                <a:gdLst>
                  <a:gd name="T0" fmla="*/ 0 w 86"/>
                  <a:gd name="T1" fmla="*/ 1 h 21"/>
                  <a:gd name="T2" fmla="*/ 0 w 86"/>
                  <a:gd name="T3" fmla="*/ 1 h 21"/>
                  <a:gd name="T4" fmla="*/ 0 w 86"/>
                  <a:gd name="T5" fmla="*/ 1 h 21"/>
                  <a:gd name="T6" fmla="*/ 0 w 86"/>
                  <a:gd name="T7" fmla="*/ 1 h 21"/>
                  <a:gd name="T8" fmla="*/ 0 w 86"/>
                  <a:gd name="T9" fmla="*/ 1 h 21"/>
                  <a:gd name="T10" fmla="*/ 0 w 86"/>
                  <a:gd name="T11" fmla="*/ 1 h 21"/>
                  <a:gd name="T12" fmla="*/ 0 w 86"/>
                  <a:gd name="T13" fmla="*/ 1 h 21"/>
                  <a:gd name="T14" fmla="*/ 0 w 86"/>
                  <a:gd name="T15" fmla="*/ 1 h 21"/>
                  <a:gd name="T16" fmla="*/ 0 w 86"/>
                  <a:gd name="T17" fmla="*/ 0 h 21"/>
                  <a:gd name="T18" fmla="*/ 0 w 86"/>
                  <a:gd name="T19" fmla="*/ 1 h 21"/>
                  <a:gd name="T20" fmla="*/ 0 w 86"/>
                  <a:gd name="T21" fmla="*/ 1 h 21"/>
                  <a:gd name="T22" fmla="*/ 0 w 86"/>
                  <a:gd name="T23" fmla="*/ 1 h 21"/>
                  <a:gd name="T24" fmla="*/ 0 w 86"/>
                  <a:gd name="T25" fmla="*/ 1 h 21"/>
                  <a:gd name="T26" fmla="*/ 0 w 86"/>
                  <a:gd name="T27" fmla="*/ 1 h 21"/>
                  <a:gd name="T28" fmla="*/ 0 w 86"/>
                  <a:gd name="T29" fmla="*/ 1 h 21"/>
                  <a:gd name="T30" fmla="*/ 0 w 86"/>
                  <a:gd name="T31" fmla="*/ 1 h 21"/>
                  <a:gd name="T32" fmla="*/ 0 w 86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21"/>
                  <a:gd name="T53" fmla="*/ 86 w 86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21">
                    <a:moveTo>
                      <a:pt x="86" y="18"/>
                    </a:moveTo>
                    <a:lnTo>
                      <a:pt x="83" y="20"/>
                    </a:lnTo>
                    <a:lnTo>
                      <a:pt x="77" y="21"/>
                    </a:lnTo>
                    <a:lnTo>
                      <a:pt x="66" y="21"/>
                    </a:lnTo>
                    <a:lnTo>
                      <a:pt x="52" y="20"/>
                    </a:lnTo>
                    <a:lnTo>
                      <a:pt x="38" y="18"/>
                    </a:lnTo>
                    <a:lnTo>
                      <a:pt x="25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1" y="3"/>
                    </a:lnTo>
                    <a:lnTo>
                      <a:pt x="23" y="5"/>
                    </a:lnTo>
                    <a:lnTo>
                      <a:pt x="37" y="8"/>
                    </a:lnTo>
                    <a:lnTo>
                      <a:pt x="52" y="9"/>
                    </a:lnTo>
                    <a:lnTo>
                      <a:pt x="64" y="11"/>
                    </a:lnTo>
                    <a:lnTo>
                      <a:pt x="75" y="14"/>
                    </a:lnTo>
                    <a:lnTo>
                      <a:pt x="83" y="15"/>
                    </a:lnTo>
                    <a:lnTo>
                      <a:pt x="86" y="1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8" name="Freeform 150"/>
              <p:cNvSpPr>
                <a:spLocks/>
              </p:cNvSpPr>
              <p:nvPr/>
            </p:nvSpPr>
            <p:spPr bwMode="auto">
              <a:xfrm>
                <a:off x="567" y="1044"/>
                <a:ext cx="61" cy="12"/>
              </a:xfrm>
              <a:custGeom>
                <a:avLst/>
                <a:gdLst>
                  <a:gd name="T0" fmla="*/ 0 w 123"/>
                  <a:gd name="T1" fmla="*/ 1 h 23"/>
                  <a:gd name="T2" fmla="*/ 0 w 123"/>
                  <a:gd name="T3" fmla="*/ 1 h 23"/>
                  <a:gd name="T4" fmla="*/ 0 w 123"/>
                  <a:gd name="T5" fmla="*/ 1 h 23"/>
                  <a:gd name="T6" fmla="*/ 0 w 123"/>
                  <a:gd name="T7" fmla="*/ 1 h 23"/>
                  <a:gd name="T8" fmla="*/ 0 w 123"/>
                  <a:gd name="T9" fmla="*/ 1 h 23"/>
                  <a:gd name="T10" fmla="*/ 0 w 123"/>
                  <a:gd name="T11" fmla="*/ 1 h 23"/>
                  <a:gd name="T12" fmla="*/ 0 w 123"/>
                  <a:gd name="T13" fmla="*/ 1 h 23"/>
                  <a:gd name="T14" fmla="*/ 0 w 123"/>
                  <a:gd name="T15" fmla="*/ 1 h 23"/>
                  <a:gd name="T16" fmla="*/ 0 w 123"/>
                  <a:gd name="T17" fmla="*/ 0 h 23"/>
                  <a:gd name="T18" fmla="*/ 0 w 123"/>
                  <a:gd name="T19" fmla="*/ 0 h 23"/>
                  <a:gd name="T20" fmla="*/ 0 w 123"/>
                  <a:gd name="T21" fmla="*/ 1 h 23"/>
                  <a:gd name="T22" fmla="*/ 0 w 123"/>
                  <a:gd name="T23" fmla="*/ 1 h 23"/>
                  <a:gd name="T24" fmla="*/ 0 w 123"/>
                  <a:gd name="T25" fmla="*/ 1 h 23"/>
                  <a:gd name="T26" fmla="*/ 0 w 123"/>
                  <a:gd name="T27" fmla="*/ 1 h 23"/>
                  <a:gd name="T28" fmla="*/ 0 w 123"/>
                  <a:gd name="T29" fmla="*/ 1 h 23"/>
                  <a:gd name="T30" fmla="*/ 0 w 123"/>
                  <a:gd name="T31" fmla="*/ 1 h 23"/>
                  <a:gd name="T32" fmla="*/ 0 w 123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3"/>
                  <a:gd name="T52" fmla="*/ 0 h 23"/>
                  <a:gd name="T53" fmla="*/ 123 w 123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3" h="23">
                    <a:moveTo>
                      <a:pt x="123" y="17"/>
                    </a:moveTo>
                    <a:lnTo>
                      <a:pt x="118" y="20"/>
                    </a:lnTo>
                    <a:lnTo>
                      <a:pt x="106" y="23"/>
                    </a:lnTo>
                    <a:lnTo>
                      <a:pt x="89" y="23"/>
                    </a:lnTo>
                    <a:lnTo>
                      <a:pt x="69" y="22"/>
                    </a:lnTo>
                    <a:lnTo>
                      <a:pt x="48" y="18"/>
                    </a:lnTo>
                    <a:lnTo>
                      <a:pt x="28" y="14"/>
                    </a:lnTo>
                    <a:lnTo>
                      <a:pt x="11" y="8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5" y="2"/>
                    </a:lnTo>
                    <a:lnTo>
                      <a:pt x="45" y="3"/>
                    </a:lnTo>
                    <a:lnTo>
                      <a:pt x="66" y="6"/>
                    </a:lnTo>
                    <a:lnTo>
                      <a:pt x="87" y="8"/>
                    </a:lnTo>
                    <a:lnTo>
                      <a:pt x="106" y="11"/>
                    </a:lnTo>
                    <a:lnTo>
                      <a:pt x="118" y="14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9" name="Freeform 151"/>
              <p:cNvSpPr>
                <a:spLocks/>
              </p:cNvSpPr>
              <p:nvPr/>
            </p:nvSpPr>
            <p:spPr bwMode="auto">
              <a:xfrm>
                <a:off x="555" y="1004"/>
                <a:ext cx="55" cy="7"/>
              </a:xfrm>
              <a:custGeom>
                <a:avLst/>
                <a:gdLst>
                  <a:gd name="T0" fmla="*/ 1 w 110"/>
                  <a:gd name="T1" fmla="*/ 1 h 13"/>
                  <a:gd name="T2" fmla="*/ 1 w 110"/>
                  <a:gd name="T3" fmla="*/ 1 h 13"/>
                  <a:gd name="T4" fmla="*/ 1 w 110"/>
                  <a:gd name="T5" fmla="*/ 1 h 13"/>
                  <a:gd name="T6" fmla="*/ 1 w 110"/>
                  <a:gd name="T7" fmla="*/ 1 h 13"/>
                  <a:gd name="T8" fmla="*/ 1 w 110"/>
                  <a:gd name="T9" fmla="*/ 1 h 13"/>
                  <a:gd name="T10" fmla="*/ 1 w 110"/>
                  <a:gd name="T11" fmla="*/ 1 h 13"/>
                  <a:gd name="T12" fmla="*/ 1 w 110"/>
                  <a:gd name="T13" fmla="*/ 1 h 13"/>
                  <a:gd name="T14" fmla="*/ 1 w 110"/>
                  <a:gd name="T15" fmla="*/ 1 h 13"/>
                  <a:gd name="T16" fmla="*/ 0 w 110"/>
                  <a:gd name="T17" fmla="*/ 1 h 13"/>
                  <a:gd name="T18" fmla="*/ 1 w 110"/>
                  <a:gd name="T19" fmla="*/ 1 h 13"/>
                  <a:gd name="T20" fmla="*/ 1 w 110"/>
                  <a:gd name="T21" fmla="*/ 1 h 13"/>
                  <a:gd name="T22" fmla="*/ 1 w 110"/>
                  <a:gd name="T23" fmla="*/ 1 h 13"/>
                  <a:gd name="T24" fmla="*/ 1 w 110"/>
                  <a:gd name="T25" fmla="*/ 0 h 13"/>
                  <a:gd name="T26" fmla="*/ 1 w 110"/>
                  <a:gd name="T27" fmla="*/ 0 h 13"/>
                  <a:gd name="T28" fmla="*/ 1 w 110"/>
                  <a:gd name="T29" fmla="*/ 0 h 13"/>
                  <a:gd name="T30" fmla="*/ 1 w 110"/>
                  <a:gd name="T31" fmla="*/ 1 h 13"/>
                  <a:gd name="T32" fmla="*/ 1 w 110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0"/>
                  <a:gd name="T52" fmla="*/ 0 h 13"/>
                  <a:gd name="T53" fmla="*/ 110 w 110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0" h="13">
                    <a:moveTo>
                      <a:pt x="110" y="4"/>
                    </a:moveTo>
                    <a:lnTo>
                      <a:pt x="105" y="7"/>
                    </a:lnTo>
                    <a:lnTo>
                      <a:pt x="96" y="10"/>
                    </a:lnTo>
                    <a:lnTo>
                      <a:pt x="81" y="13"/>
                    </a:lnTo>
                    <a:lnTo>
                      <a:pt x="64" y="13"/>
                    </a:lnTo>
                    <a:lnTo>
                      <a:pt x="46" y="13"/>
                    </a:lnTo>
                    <a:lnTo>
                      <a:pt x="27" y="12"/>
                    </a:lnTo>
                    <a:lnTo>
                      <a:pt x="12" y="7"/>
                    </a:lnTo>
                    <a:lnTo>
                      <a:pt x="0" y="1"/>
                    </a:lnTo>
                    <a:lnTo>
                      <a:pt x="11" y="1"/>
                    </a:lnTo>
                    <a:lnTo>
                      <a:pt x="26" y="1"/>
                    </a:lnTo>
                    <a:lnTo>
                      <a:pt x="43" y="1"/>
                    </a:lnTo>
                    <a:lnTo>
                      <a:pt x="63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05" y="1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0" name="Freeform 152"/>
              <p:cNvSpPr>
                <a:spLocks/>
              </p:cNvSpPr>
              <p:nvPr/>
            </p:nvSpPr>
            <p:spPr bwMode="auto">
              <a:xfrm>
                <a:off x="554" y="982"/>
                <a:ext cx="45" cy="6"/>
              </a:xfrm>
              <a:custGeom>
                <a:avLst/>
                <a:gdLst>
                  <a:gd name="T0" fmla="*/ 0 w 91"/>
                  <a:gd name="T1" fmla="*/ 0 h 13"/>
                  <a:gd name="T2" fmla="*/ 0 w 91"/>
                  <a:gd name="T3" fmla="*/ 0 h 13"/>
                  <a:gd name="T4" fmla="*/ 0 w 91"/>
                  <a:gd name="T5" fmla="*/ 0 h 13"/>
                  <a:gd name="T6" fmla="*/ 0 w 91"/>
                  <a:gd name="T7" fmla="*/ 0 h 13"/>
                  <a:gd name="T8" fmla="*/ 0 w 91"/>
                  <a:gd name="T9" fmla="*/ 0 h 13"/>
                  <a:gd name="T10" fmla="*/ 0 w 91"/>
                  <a:gd name="T11" fmla="*/ 0 h 13"/>
                  <a:gd name="T12" fmla="*/ 0 w 91"/>
                  <a:gd name="T13" fmla="*/ 0 h 13"/>
                  <a:gd name="T14" fmla="*/ 0 w 91"/>
                  <a:gd name="T15" fmla="*/ 0 h 13"/>
                  <a:gd name="T16" fmla="*/ 0 w 91"/>
                  <a:gd name="T17" fmla="*/ 0 h 13"/>
                  <a:gd name="T18" fmla="*/ 0 w 91"/>
                  <a:gd name="T19" fmla="*/ 0 h 13"/>
                  <a:gd name="T20" fmla="*/ 0 w 91"/>
                  <a:gd name="T21" fmla="*/ 0 h 13"/>
                  <a:gd name="T22" fmla="*/ 0 w 91"/>
                  <a:gd name="T23" fmla="*/ 0 h 13"/>
                  <a:gd name="T24" fmla="*/ 0 w 91"/>
                  <a:gd name="T25" fmla="*/ 0 h 13"/>
                  <a:gd name="T26" fmla="*/ 0 w 91"/>
                  <a:gd name="T27" fmla="*/ 0 h 13"/>
                  <a:gd name="T28" fmla="*/ 0 w 91"/>
                  <a:gd name="T29" fmla="*/ 0 h 13"/>
                  <a:gd name="T30" fmla="*/ 0 w 91"/>
                  <a:gd name="T31" fmla="*/ 0 h 13"/>
                  <a:gd name="T32" fmla="*/ 0 w 9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13"/>
                  <a:gd name="T53" fmla="*/ 91 w 91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13">
                    <a:moveTo>
                      <a:pt x="91" y="8"/>
                    </a:moveTo>
                    <a:lnTo>
                      <a:pt x="88" y="11"/>
                    </a:lnTo>
                    <a:lnTo>
                      <a:pt x="77" y="13"/>
                    </a:lnTo>
                    <a:lnTo>
                      <a:pt x="63" y="13"/>
                    </a:lnTo>
                    <a:lnTo>
                      <a:pt x="48" y="13"/>
                    </a:lnTo>
                    <a:lnTo>
                      <a:pt x="31" y="11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63" y="2"/>
                    </a:lnTo>
                    <a:lnTo>
                      <a:pt x="77" y="3"/>
                    </a:lnTo>
                    <a:lnTo>
                      <a:pt x="86" y="5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1" name="Freeform 153"/>
              <p:cNvSpPr>
                <a:spLocks/>
              </p:cNvSpPr>
              <p:nvPr/>
            </p:nvSpPr>
            <p:spPr bwMode="auto">
              <a:xfrm>
                <a:off x="556" y="968"/>
                <a:ext cx="28" cy="7"/>
              </a:xfrm>
              <a:custGeom>
                <a:avLst/>
                <a:gdLst>
                  <a:gd name="T0" fmla="*/ 1 w 56"/>
                  <a:gd name="T1" fmla="*/ 1 h 14"/>
                  <a:gd name="T2" fmla="*/ 1 w 56"/>
                  <a:gd name="T3" fmla="*/ 1 h 14"/>
                  <a:gd name="T4" fmla="*/ 1 w 56"/>
                  <a:gd name="T5" fmla="*/ 1 h 14"/>
                  <a:gd name="T6" fmla="*/ 1 w 56"/>
                  <a:gd name="T7" fmla="*/ 1 h 14"/>
                  <a:gd name="T8" fmla="*/ 1 w 56"/>
                  <a:gd name="T9" fmla="*/ 1 h 14"/>
                  <a:gd name="T10" fmla="*/ 1 w 56"/>
                  <a:gd name="T11" fmla="*/ 1 h 14"/>
                  <a:gd name="T12" fmla="*/ 1 w 56"/>
                  <a:gd name="T13" fmla="*/ 1 h 14"/>
                  <a:gd name="T14" fmla="*/ 1 w 56"/>
                  <a:gd name="T15" fmla="*/ 1 h 14"/>
                  <a:gd name="T16" fmla="*/ 0 w 56"/>
                  <a:gd name="T17" fmla="*/ 1 h 14"/>
                  <a:gd name="T18" fmla="*/ 1 w 56"/>
                  <a:gd name="T19" fmla="*/ 1 h 14"/>
                  <a:gd name="T20" fmla="*/ 1 w 56"/>
                  <a:gd name="T21" fmla="*/ 1 h 14"/>
                  <a:gd name="T22" fmla="*/ 1 w 56"/>
                  <a:gd name="T23" fmla="*/ 1 h 14"/>
                  <a:gd name="T24" fmla="*/ 1 w 56"/>
                  <a:gd name="T25" fmla="*/ 1 h 14"/>
                  <a:gd name="T26" fmla="*/ 1 w 56"/>
                  <a:gd name="T27" fmla="*/ 1 h 14"/>
                  <a:gd name="T28" fmla="*/ 1 w 56"/>
                  <a:gd name="T29" fmla="*/ 0 h 14"/>
                  <a:gd name="T30" fmla="*/ 1 w 56"/>
                  <a:gd name="T31" fmla="*/ 0 h 14"/>
                  <a:gd name="T32" fmla="*/ 1 w 56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4"/>
                  <a:gd name="T53" fmla="*/ 56 w 56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4">
                    <a:moveTo>
                      <a:pt x="56" y="3"/>
                    </a:moveTo>
                    <a:lnTo>
                      <a:pt x="54" y="6"/>
                    </a:lnTo>
                    <a:lnTo>
                      <a:pt x="48" y="10"/>
                    </a:lnTo>
                    <a:lnTo>
                      <a:pt x="41" y="11"/>
                    </a:lnTo>
                    <a:lnTo>
                      <a:pt x="32" y="14"/>
                    </a:lnTo>
                    <a:lnTo>
                      <a:pt x="21" y="14"/>
                    </a:lnTo>
                    <a:lnTo>
                      <a:pt x="12" y="14"/>
                    </a:lnTo>
                    <a:lnTo>
                      <a:pt x="4" y="13"/>
                    </a:lnTo>
                    <a:lnTo>
                      <a:pt x="0" y="8"/>
                    </a:lnTo>
                    <a:lnTo>
                      <a:pt x="7" y="10"/>
                    </a:lnTo>
                    <a:lnTo>
                      <a:pt x="15" y="10"/>
                    </a:lnTo>
                    <a:lnTo>
                      <a:pt x="25" y="6"/>
                    </a:lnTo>
                    <a:lnTo>
                      <a:pt x="35" y="3"/>
                    </a:lnTo>
                    <a:lnTo>
                      <a:pt x="42" y="2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2" name="Freeform 154"/>
              <p:cNvSpPr>
                <a:spLocks/>
              </p:cNvSpPr>
              <p:nvPr/>
            </p:nvSpPr>
            <p:spPr bwMode="auto">
              <a:xfrm>
                <a:off x="601" y="1094"/>
                <a:ext cx="27" cy="10"/>
              </a:xfrm>
              <a:custGeom>
                <a:avLst/>
                <a:gdLst>
                  <a:gd name="T0" fmla="*/ 0 w 55"/>
                  <a:gd name="T1" fmla="*/ 0 h 22"/>
                  <a:gd name="T2" fmla="*/ 0 w 55"/>
                  <a:gd name="T3" fmla="*/ 0 h 22"/>
                  <a:gd name="T4" fmla="*/ 0 w 55"/>
                  <a:gd name="T5" fmla="*/ 0 h 22"/>
                  <a:gd name="T6" fmla="*/ 0 w 55"/>
                  <a:gd name="T7" fmla="*/ 0 h 22"/>
                  <a:gd name="T8" fmla="*/ 0 w 55"/>
                  <a:gd name="T9" fmla="*/ 0 h 22"/>
                  <a:gd name="T10" fmla="*/ 0 w 55"/>
                  <a:gd name="T11" fmla="*/ 0 h 22"/>
                  <a:gd name="T12" fmla="*/ 0 w 55"/>
                  <a:gd name="T13" fmla="*/ 0 h 22"/>
                  <a:gd name="T14" fmla="*/ 0 w 55"/>
                  <a:gd name="T15" fmla="*/ 0 h 22"/>
                  <a:gd name="T16" fmla="*/ 0 w 55"/>
                  <a:gd name="T17" fmla="*/ 0 h 22"/>
                  <a:gd name="T18" fmla="*/ 0 w 55"/>
                  <a:gd name="T19" fmla="*/ 0 h 22"/>
                  <a:gd name="T20" fmla="*/ 0 w 55"/>
                  <a:gd name="T21" fmla="*/ 0 h 22"/>
                  <a:gd name="T22" fmla="*/ 0 w 55"/>
                  <a:gd name="T23" fmla="*/ 0 h 22"/>
                  <a:gd name="T24" fmla="*/ 0 w 55"/>
                  <a:gd name="T25" fmla="*/ 0 h 22"/>
                  <a:gd name="T26" fmla="*/ 0 w 55"/>
                  <a:gd name="T27" fmla="*/ 0 h 22"/>
                  <a:gd name="T28" fmla="*/ 0 w 55"/>
                  <a:gd name="T29" fmla="*/ 0 h 22"/>
                  <a:gd name="T30" fmla="*/ 0 w 55"/>
                  <a:gd name="T31" fmla="*/ 0 h 22"/>
                  <a:gd name="T32" fmla="*/ 0 w 55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22"/>
                  <a:gd name="T53" fmla="*/ 55 w 55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22">
                    <a:moveTo>
                      <a:pt x="0" y="0"/>
                    </a:moveTo>
                    <a:lnTo>
                      <a:pt x="4" y="0"/>
                    </a:lnTo>
                    <a:lnTo>
                      <a:pt x="12" y="2"/>
                    </a:lnTo>
                    <a:lnTo>
                      <a:pt x="21" y="3"/>
                    </a:lnTo>
                    <a:lnTo>
                      <a:pt x="32" y="5"/>
                    </a:lnTo>
                    <a:lnTo>
                      <a:pt x="41" y="8"/>
                    </a:lnTo>
                    <a:lnTo>
                      <a:pt x="48" y="10"/>
                    </a:lnTo>
                    <a:lnTo>
                      <a:pt x="53" y="14"/>
                    </a:lnTo>
                    <a:lnTo>
                      <a:pt x="55" y="19"/>
                    </a:lnTo>
                    <a:lnTo>
                      <a:pt x="52" y="22"/>
                    </a:lnTo>
                    <a:lnTo>
                      <a:pt x="45" y="22"/>
                    </a:lnTo>
                    <a:lnTo>
                      <a:pt x="36" y="20"/>
                    </a:lnTo>
                    <a:lnTo>
                      <a:pt x="29" y="16"/>
                    </a:lnTo>
                    <a:lnTo>
                      <a:pt x="19" y="11"/>
                    </a:lnTo>
                    <a:lnTo>
                      <a:pt x="12" y="7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3" name="Freeform 155"/>
              <p:cNvSpPr>
                <a:spLocks/>
              </p:cNvSpPr>
              <p:nvPr/>
            </p:nvSpPr>
            <p:spPr bwMode="auto">
              <a:xfrm>
                <a:off x="599" y="1092"/>
                <a:ext cx="5" cy="26"/>
              </a:xfrm>
              <a:custGeom>
                <a:avLst/>
                <a:gdLst>
                  <a:gd name="T0" fmla="*/ 0 w 11"/>
                  <a:gd name="T1" fmla="*/ 0 h 52"/>
                  <a:gd name="T2" fmla="*/ 0 w 11"/>
                  <a:gd name="T3" fmla="*/ 1 h 52"/>
                  <a:gd name="T4" fmla="*/ 0 w 11"/>
                  <a:gd name="T5" fmla="*/ 1 h 52"/>
                  <a:gd name="T6" fmla="*/ 0 w 11"/>
                  <a:gd name="T7" fmla="*/ 1 h 52"/>
                  <a:gd name="T8" fmla="*/ 0 w 11"/>
                  <a:gd name="T9" fmla="*/ 1 h 52"/>
                  <a:gd name="T10" fmla="*/ 0 w 11"/>
                  <a:gd name="T11" fmla="*/ 1 h 52"/>
                  <a:gd name="T12" fmla="*/ 0 w 11"/>
                  <a:gd name="T13" fmla="*/ 1 h 52"/>
                  <a:gd name="T14" fmla="*/ 0 w 11"/>
                  <a:gd name="T15" fmla="*/ 1 h 52"/>
                  <a:gd name="T16" fmla="*/ 0 w 11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2"/>
                  <a:gd name="T29" fmla="*/ 11 w 11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2">
                    <a:moveTo>
                      <a:pt x="2" y="0"/>
                    </a:moveTo>
                    <a:lnTo>
                      <a:pt x="2" y="10"/>
                    </a:lnTo>
                    <a:lnTo>
                      <a:pt x="0" y="28"/>
                    </a:lnTo>
                    <a:lnTo>
                      <a:pt x="0" y="45"/>
                    </a:lnTo>
                    <a:lnTo>
                      <a:pt x="6" y="52"/>
                    </a:lnTo>
                    <a:lnTo>
                      <a:pt x="11" y="46"/>
                    </a:lnTo>
                    <a:lnTo>
                      <a:pt x="9" y="31"/>
                    </a:lnTo>
                    <a:lnTo>
                      <a:pt x="5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4" name="Freeform 156"/>
              <p:cNvSpPr>
                <a:spLocks/>
              </p:cNvSpPr>
              <p:nvPr/>
            </p:nvSpPr>
            <p:spPr bwMode="auto">
              <a:xfrm>
                <a:off x="608" y="1100"/>
                <a:ext cx="16" cy="22"/>
              </a:xfrm>
              <a:custGeom>
                <a:avLst/>
                <a:gdLst>
                  <a:gd name="T0" fmla="*/ 0 w 32"/>
                  <a:gd name="T1" fmla="*/ 0 h 44"/>
                  <a:gd name="T2" fmla="*/ 1 w 32"/>
                  <a:gd name="T3" fmla="*/ 1 h 44"/>
                  <a:gd name="T4" fmla="*/ 1 w 32"/>
                  <a:gd name="T5" fmla="*/ 1 h 44"/>
                  <a:gd name="T6" fmla="*/ 1 w 32"/>
                  <a:gd name="T7" fmla="*/ 1 h 44"/>
                  <a:gd name="T8" fmla="*/ 1 w 32"/>
                  <a:gd name="T9" fmla="*/ 1 h 44"/>
                  <a:gd name="T10" fmla="*/ 1 w 32"/>
                  <a:gd name="T11" fmla="*/ 1 h 44"/>
                  <a:gd name="T12" fmla="*/ 1 w 32"/>
                  <a:gd name="T13" fmla="*/ 1 h 44"/>
                  <a:gd name="T14" fmla="*/ 1 w 32"/>
                  <a:gd name="T15" fmla="*/ 1 h 44"/>
                  <a:gd name="T16" fmla="*/ 0 w 32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44"/>
                  <a:gd name="T29" fmla="*/ 32 w 32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44">
                    <a:moveTo>
                      <a:pt x="0" y="0"/>
                    </a:moveTo>
                    <a:lnTo>
                      <a:pt x="4" y="9"/>
                    </a:lnTo>
                    <a:lnTo>
                      <a:pt x="14" y="26"/>
                    </a:lnTo>
                    <a:lnTo>
                      <a:pt x="21" y="39"/>
                    </a:lnTo>
                    <a:lnTo>
                      <a:pt x="30" y="44"/>
                    </a:lnTo>
                    <a:lnTo>
                      <a:pt x="32" y="36"/>
                    </a:lnTo>
                    <a:lnTo>
                      <a:pt x="23" y="23"/>
                    </a:lnTo>
                    <a:lnTo>
                      <a:pt x="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5" name="Freeform 157"/>
              <p:cNvSpPr>
                <a:spLocks/>
              </p:cNvSpPr>
              <p:nvPr/>
            </p:nvSpPr>
            <p:spPr bwMode="auto">
              <a:xfrm>
                <a:off x="524" y="970"/>
                <a:ext cx="35" cy="8"/>
              </a:xfrm>
              <a:custGeom>
                <a:avLst/>
                <a:gdLst>
                  <a:gd name="T0" fmla="*/ 1 w 69"/>
                  <a:gd name="T1" fmla="*/ 1 h 15"/>
                  <a:gd name="T2" fmla="*/ 1 w 69"/>
                  <a:gd name="T3" fmla="*/ 1 h 15"/>
                  <a:gd name="T4" fmla="*/ 1 w 69"/>
                  <a:gd name="T5" fmla="*/ 1 h 15"/>
                  <a:gd name="T6" fmla="*/ 1 w 69"/>
                  <a:gd name="T7" fmla="*/ 1 h 15"/>
                  <a:gd name="T8" fmla="*/ 1 w 69"/>
                  <a:gd name="T9" fmla="*/ 1 h 15"/>
                  <a:gd name="T10" fmla="*/ 1 w 69"/>
                  <a:gd name="T11" fmla="*/ 1 h 15"/>
                  <a:gd name="T12" fmla="*/ 1 w 69"/>
                  <a:gd name="T13" fmla="*/ 1 h 15"/>
                  <a:gd name="T14" fmla="*/ 1 w 69"/>
                  <a:gd name="T15" fmla="*/ 1 h 15"/>
                  <a:gd name="T16" fmla="*/ 0 w 69"/>
                  <a:gd name="T17" fmla="*/ 1 h 15"/>
                  <a:gd name="T18" fmla="*/ 1 w 69"/>
                  <a:gd name="T19" fmla="*/ 1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1 h 15"/>
                  <a:gd name="T28" fmla="*/ 1 w 69"/>
                  <a:gd name="T29" fmla="*/ 1 h 15"/>
                  <a:gd name="T30" fmla="*/ 1 w 69"/>
                  <a:gd name="T31" fmla="*/ 1 h 15"/>
                  <a:gd name="T32" fmla="*/ 1 w 69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3"/>
                    </a:moveTo>
                    <a:lnTo>
                      <a:pt x="61" y="8"/>
                    </a:lnTo>
                    <a:lnTo>
                      <a:pt x="52" y="11"/>
                    </a:lnTo>
                    <a:lnTo>
                      <a:pt x="41" y="14"/>
                    </a:lnTo>
                    <a:lnTo>
                      <a:pt x="30" y="15"/>
                    </a:lnTo>
                    <a:lnTo>
                      <a:pt x="18" y="15"/>
                    </a:lnTo>
                    <a:lnTo>
                      <a:pt x="9" y="14"/>
                    </a:lnTo>
                    <a:lnTo>
                      <a:pt x="3" y="11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27" y="0"/>
                    </a:lnTo>
                    <a:lnTo>
                      <a:pt x="38" y="1"/>
                    </a:lnTo>
                    <a:lnTo>
                      <a:pt x="50" y="1"/>
                    </a:lnTo>
                    <a:lnTo>
                      <a:pt x="61" y="3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6" name="Freeform 158"/>
              <p:cNvSpPr>
                <a:spLocks/>
              </p:cNvSpPr>
              <p:nvPr/>
            </p:nvSpPr>
            <p:spPr bwMode="auto">
              <a:xfrm>
                <a:off x="532" y="944"/>
                <a:ext cx="33" cy="14"/>
              </a:xfrm>
              <a:custGeom>
                <a:avLst/>
                <a:gdLst>
                  <a:gd name="T0" fmla="*/ 1 w 66"/>
                  <a:gd name="T1" fmla="*/ 1 h 28"/>
                  <a:gd name="T2" fmla="*/ 1 w 66"/>
                  <a:gd name="T3" fmla="*/ 1 h 28"/>
                  <a:gd name="T4" fmla="*/ 1 w 66"/>
                  <a:gd name="T5" fmla="*/ 1 h 28"/>
                  <a:gd name="T6" fmla="*/ 1 w 66"/>
                  <a:gd name="T7" fmla="*/ 1 h 28"/>
                  <a:gd name="T8" fmla="*/ 1 w 66"/>
                  <a:gd name="T9" fmla="*/ 1 h 28"/>
                  <a:gd name="T10" fmla="*/ 1 w 66"/>
                  <a:gd name="T11" fmla="*/ 1 h 28"/>
                  <a:gd name="T12" fmla="*/ 1 w 66"/>
                  <a:gd name="T13" fmla="*/ 1 h 28"/>
                  <a:gd name="T14" fmla="*/ 1 w 66"/>
                  <a:gd name="T15" fmla="*/ 1 h 28"/>
                  <a:gd name="T16" fmla="*/ 0 w 66"/>
                  <a:gd name="T17" fmla="*/ 1 h 28"/>
                  <a:gd name="T18" fmla="*/ 1 w 66"/>
                  <a:gd name="T19" fmla="*/ 0 h 28"/>
                  <a:gd name="T20" fmla="*/ 1 w 66"/>
                  <a:gd name="T21" fmla="*/ 0 h 28"/>
                  <a:gd name="T22" fmla="*/ 1 w 66"/>
                  <a:gd name="T23" fmla="*/ 1 h 28"/>
                  <a:gd name="T24" fmla="*/ 1 w 66"/>
                  <a:gd name="T25" fmla="*/ 1 h 28"/>
                  <a:gd name="T26" fmla="*/ 1 w 66"/>
                  <a:gd name="T27" fmla="*/ 1 h 28"/>
                  <a:gd name="T28" fmla="*/ 1 w 66"/>
                  <a:gd name="T29" fmla="*/ 1 h 28"/>
                  <a:gd name="T30" fmla="*/ 1 w 66"/>
                  <a:gd name="T31" fmla="*/ 1 h 28"/>
                  <a:gd name="T32" fmla="*/ 1 w 66"/>
                  <a:gd name="T33" fmla="*/ 1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28"/>
                  <a:gd name="T53" fmla="*/ 66 w 6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28">
                    <a:moveTo>
                      <a:pt x="66" y="28"/>
                    </a:moveTo>
                    <a:lnTo>
                      <a:pt x="60" y="28"/>
                    </a:lnTo>
                    <a:lnTo>
                      <a:pt x="49" y="26"/>
                    </a:lnTo>
                    <a:lnTo>
                      <a:pt x="38" y="23"/>
                    </a:lnTo>
                    <a:lnTo>
                      <a:pt x="28" y="20"/>
                    </a:lnTo>
                    <a:lnTo>
                      <a:pt x="17" y="17"/>
                    </a:lnTo>
                    <a:lnTo>
                      <a:pt x="8" y="12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9" y="3"/>
                    </a:lnTo>
                    <a:lnTo>
                      <a:pt x="31" y="8"/>
                    </a:lnTo>
                    <a:lnTo>
                      <a:pt x="41" y="14"/>
                    </a:lnTo>
                    <a:lnTo>
                      <a:pt x="52" y="20"/>
                    </a:lnTo>
                    <a:lnTo>
                      <a:pt x="61" y="24"/>
                    </a:lnTo>
                    <a:lnTo>
                      <a:pt x="66" y="2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7" name="Freeform 159"/>
              <p:cNvSpPr>
                <a:spLocks/>
              </p:cNvSpPr>
              <p:nvPr/>
            </p:nvSpPr>
            <p:spPr bwMode="auto">
              <a:xfrm>
                <a:off x="524" y="982"/>
                <a:ext cx="32" cy="8"/>
              </a:xfrm>
              <a:custGeom>
                <a:avLst/>
                <a:gdLst>
                  <a:gd name="T0" fmla="*/ 1 w 63"/>
                  <a:gd name="T1" fmla="*/ 0 h 16"/>
                  <a:gd name="T2" fmla="*/ 1 w 63"/>
                  <a:gd name="T3" fmla="*/ 1 h 16"/>
                  <a:gd name="T4" fmla="*/ 1 w 63"/>
                  <a:gd name="T5" fmla="*/ 1 h 16"/>
                  <a:gd name="T6" fmla="*/ 1 w 63"/>
                  <a:gd name="T7" fmla="*/ 1 h 16"/>
                  <a:gd name="T8" fmla="*/ 1 w 63"/>
                  <a:gd name="T9" fmla="*/ 1 h 16"/>
                  <a:gd name="T10" fmla="*/ 1 w 63"/>
                  <a:gd name="T11" fmla="*/ 1 h 16"/>
                  <a:gd name="T12" fmla="*/ 1 w 63"/>
                  <a:gd name="T13" fmla="*/ 1 h 16"/>
                  <a:gd name="T14" fmla="*/ 1 w 63"/>
                  <a:gd name="T15" fmla="*/ 1 h 16"/>
                  <a:gd name="T16" fmla="*/ 0 w 63"/>
                  <a:gd name="T17" fmla="*/ 1 h 16"/>
                  <a:gd name="T18" fmla="*/ 0 w 63"/>
                  <a:gd name="T19" fmla="*/ 1 h 16"/>
                  <a:gd name="T20" fmla="*/ 1 w 63"/>
                  <a:gd name="T21" fmla="*/ 1 h 16"/>
                  <a:gd name="T22" fmla="*/ 1 w 63"/>
                  <a:gd name="T23" fmla="*/ 1 h 16"/>
                  <a:gd name="T24" fmla="*/ 1 w 63"/>
                  <a:gd name="T25" fmla="*/ 1 h 16"/>
                  <a:gd name="T26" fmla="*/ 1 w 63"/>
                  <a:gd name="T27" fmla="*/ 1 h 16"/>
                  <a:gd name="T28" fmla="*/ 1 w 63"/>
                  <a:gd name="T29" fmla="*/ 1 h 16"/>
                  <a:gd name="T30" fmla="*/ 1 w 63"/>
                  <a:gd name="T31" fmla="*/ 1 h 16"/>
                  <a:gd name="T32" fmla="*/ 1 w 63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0"/>
                    </a:moveTo>
                    <a:lnTo>
                      <a:pt x="59" y="5"/>
                    </a:lnTo>
                    <a:lnTo>
                      <a:pt x="53" y="10"/>
                    </a:lnTo>
                    <a:lnTo>
                      <a:pt x="44" y="13"/>
                    </a:lnTo>
                    <a:lnTo>
                      <a:pt x="34" y="16"/>
                    </a:lnTo>
                    <a:lnTo>
                      <a:pt x="23" y="16"/>
                    </a:lnTo>
                    <a:lnTo>
                      <a:pt x="14" y="16"/>
                    </a:lnTo>
                    <a:lnTo>
                      <a:pt x="5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11" y="2"/>
                    </a:lnTo>
                    <a:lnTo>
                      <a:pt x="21" y="2"/>
                    </a:lnTo>
                    <a:lnTo>
                      <a:pt x="34" y="2"/>
                    </a:lnTo>
                    <a:lnTo>
                      <a:pt x="44" y="2"/>
                    </a:lnTo>
                    <a:lnTo>
                      <a:pt x="55" y="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8" name="Freeform 160"/>
              <p:cNvSpPr>
                <a:spLocks/>
              </p:cNvSpPr>
              <p:nvPr/>
            </p:nvSpPr>
            <p:spPr bwMode="auto">
              <a:xfrm>
                <a:off x="522" y="994"/>
                <a:ext cx="34" cy="10"/>
              </a:xfrm>
              <a:custGeom>
                <a:avLst/>
                <a:gdLst>
                  <a:gd name="T0" fmla="*/ 1 w 68"/>
                  <a:gd name="T1" fmla="*/ 0 h 22"/>
                  <a:gd name="T2" fmla="*/ 1 w 68"/>
                  <a:gd name="T3" fmla="*/ 0 h 22"/>
                  <a:gd name="T4" fmla="*/ 1 w 68"/>
                  <a:gd name="T5" fmla="*/ 0 h 22"/>
                  <a:gd name="T6" fmla="*/ 1 w 68"/>
                  <a:gd name="T7" fmla="*/ 0 h 22"/>
                  <a:gd name="T8" fmla="*/ 1 w 68"/>
                  <a:gd name="T9" fmla="*/ 0 h 22"/>
                  <a:gd name="T10" fmla="*/ 1 w 68"/>
                  <a:gd name="T11" fmla="*/ 0 h 22"/>
                  <a:gd name="T12" fmla="*/ 1 w 68"/>
                  <a:gd name="T13" fmla="*/ 0 h 22"/>
                  <a:gd name="T14" fmla="*/ 1 w 68"/>
                  <a:gd name="T15" fmla="*/ 0 h 22"/>
                  <a:gd name="T16" fmla="*/ 0 w 68"/>
                  <a:gd name="T17" fmla="*/ 0 h 22"/>
                  <a:gd name="T18" fmla="*/ 0 w 68"/>
                  <a:gd name="T19" fmla="*/ 0 h 22"/>
                  <a:gd name="T20" fmla="*/ 1 w 68"/>
                  <a:gd name="T21" fmla="*/ 0 h 22"/>
                  <a:gd name="T22" fmla="*/ 1 w 68"/>
                  <a:gd name="T23" fmla="*/ 0 h 22"/>
                  <a:gd name="T24" fmla="*/ 1 w 68"/>
                  <a:gd name="T25" fmla="*/ 0 h 22"/>
                  <a:gd name="T26" fmla="*/ 1 w 68"/>
                  <a:gd name="T27" fmla="*/ 0 h 22"/>
                  <a:gd name="T28" fmla="*/ 1 w 68"/>
                  <a:gd name="T29" fmla="*/ 0 h 22"/>
                  <a:gd name="T30" fmla="*/ 1 w 68"/>
                  <a:gd name="T31" fmla="*/ 0 h 22"/>
                  <a:gd name="T32" fmla="*/ 1 w 68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22"/>
                  <a:gd name="T53" fmla="*/ 68 w 68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22">
                    <a:moveTo>
                      <a:pt x="68" y="0"/>
                    </a:moveTo>
                    <a:lnTo>
                      <a:pt x="63" y="6"/>
                    </a:lnTo>
                    <a:lnTo>
                      <a:pt x="55" y="11"/>
                    </a:lnTo>
                    <a:lnTo>
                      <a:pt x="46" y="16"/>
                    </a:lnTo>
                    <a:lnTo>
                      <a:pt x="34" y="19"/>
                    </a:lnTo>
                    <a:lnTo>
                      <a:pt x="23" y="20"/>
                    </a:lnTo>
                    <a:lnTo>
                      <a:pt x="13" y="22"/>
                    </a:lnTo>
                    <a:lnTo>
                      <a:pt x="5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5" y="13"/>
                    </a:lnTo>
                    <a:lnTo>
                      <a:pt x="13" y="9"/>
                    </a:lnTo>
                    <a:lnTo>
                      <a:pt x="22" y="8"/>
                    </a:lnTo>
                    <a:lnTo>
                      <a:pt x="34" y="8"/>
                    </a:lnTo>
                    <a:lnTo>
                      <a:pt x="46" y="5"/>
                    </a:lnTo>
                    <a:lnTo>
                      <a:pt x="57" y="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9" name="Freeform 161"/>
              <p:cNvSpPr>
                <a:spLocks/>
              </p:cNvSpPr>
              <p:nvPr/>
            </p:nvSpPr>
            <p:spPr bwMode="auto">
              <a:xfrm>
                <a:off x="524" y="1004"/>
                <a:ext cx="33" cy="13"/>
              </a:xfrm>
              <a:custGeom>
                <a:avLst/>
                <a:gdLst>
                  <a:gd name="T0" fmla="*/ 1 w 64"/>
                  <a:gd name="T1" fmla="*/ 0 h 28"/>
                  <a:gd name="T2" fmla="*/ 1 w 64"/>
                  <a:gd name="T3" fmla="*/ 0 h 28"/>
                  <a:gd name="T4" fmla="*/ 1 w 64"/>
                  <a:gd name="T5" fmla="*/ 0 h 28"/>
                  <a:gd name="T6" fmla="*/ 1 w 64"/>
                  <a:gd name="T7" fmla="*/ 0 h 28"/>
                  <a:gd name="T8" fmla="*/ 1 w 64"/>
                  <a:gd name="T9" fmla="*/ 0 h 28"/>
                  <a:gd name="T10" fmla="*/ 1 w 64"/>
                  <a:gd name="T11" fmla="*/ 0 h 28"/>
                  <a:gd name="T12" fmla="*/ 1 w 64"/>
                  <a:gd name="T13" fmla="*/ 0 h 28"/>
                  <a:gd name="T14" fmla="*/ 1 w 64"/>
                  <a:gd name="T15" fmla="*/ 0 h 28"/>
                  <a:gd name="T16" fmla="*/ 0 w 64"/>
                  <a:gd name="T17" fmla="*/ 0 h 28"/>
                  <a:gd name="T18" fmla="*/ 1 w 64"/>
                  <a:gd name="T19" fmla="*/ 0 h 28"/>
                  <a:gd name="T20" fmla="*/ 1 w 64"/>
                  <a:gd name="T21" fmla="*/ 0 h 28"/>
                  <a:gd name="T22" fmla="*/ 1 w 64"/>
                  <a:gd name="T23" fmla="*/ 0 h 28"/>
                  <a:gd name="T24" fmla="*/ 1 w 64"/>
                  <a:gd name="T25" fmla="*/ 0 h 28"/>
                  <a:gd name="T26" fmla="*/ 1 w 64"/>
                  <a:gd name="T27" fmla="*/ 0 h 28"/>
                  <a:gd name="T28" fmla="*/ 1 w 64"/>
                  <a:gd name="T29" fmla="*/ 0 h 28"/>
                  <a:gd name="T30" fmla="*/ 1 w 64"/>
                  <a:gd name="T31" fmla="*/ 0 h 28"/>
                  <a:gd name="T32" fmla="*/ 1 w 64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8"/>
                  <a:gd name="T53" fmla="*/ 64 w 64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8">
                    <a:moveTo>
                      <a:pt x="64" y="0"/>
                    </a:moveTo>
                    <a:lnTo>
                      <a:pt x="59" y="6"/>
                    </a:lnTo>
                    <a:lnTo>
                      <a:pt x="50" y="14"/>
                    </a:lnTo>
                    <a:lnTo>
                      <a:pt x="41" y="19"/>
                    </a:lnTo>
                    <a:lnTo>
                      <a:pt x="30" y="23"/>
                    </a:lnTo>
                    <a:lnTo>
                      <a:pt x="20" y="26"/>
                    </a:lnTo>
                    <a:lnTo>
                      <a:pt x="11" y="28"/>
                    </a:lnTo>
                    <a:lnTo>
                      <a:pt x="3" y="28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6" y="17"/>
                    </a:lnTo>
                    <a:lnTo>
                      <a:pt x="14" y="14"/>
                    </a:lnTo>
                    <a:lnTo>
                      <a:pt x="24" y="12"/>
                    </a:lnTo>
                    <a:lnTo>
                      <a:pt x="35" y="9"/>
                    </a:lnTo>
                    <a:lnTo>
                      <a:pt x="46" y="6"/>
                    </a:lnTo>
                    <a:lnTo>
                      <a:pt x="56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0" name="Freeform 162"/>
              <p:cNvSpPr>
                <a:spLocks/>
              </p:cNvSpPr>
              <p:nvPr/>
            </p:nvSpPr>
            <p:spPr bwMode="auto">
              <a:xfrm>
                <a:off x="526" y="1016"/>
                <a:ext cx="34" cy="20"/>
              </a:xfrm>
              <a:custGeom>
                <a:avLst/>
                <a:gdLst>
                  <a:gd name="T0" fmla="*/ 1 w 67"/>
                  <a:gd name="T1" fmla="*/ 0 h 41"/>
                  <a:gd name="T2" fmla="*/ 1 w 67"/>
                  <a:gd name="T3" fmla="*/ 0 h 41"/>
                  <a:gd name="T4" fmla="*/ 1 w 67"/>
                  <a:gd name="T5" fmla="*/ 0 h 41"/>
                  <a:gd name="T6" fmla="*/ 1 w 67"/>
                  <a:gd name="T7" fmla="*/ 0 h 41"/>
                  <a:gd name="T8" fmla="*/ 1 w 67"/>
                  <a:gd name="T9" fmla="*/ 0 h 41"/>
                  <a:gd name="T10" fmla="*/ 1 w 67"/>
                  <a:gd name="T11" fmla="*/ 0 h 41"/>
                  <a:gd name="T12" fmla="*/ 1 w 67"/>
                  <a:gd name="T13" fmla="*/ 0 h 41"/>
                  <a:gd name="T14" fmla="*/ 1 w 67"/>
                  <a:gd name="T15" fmla="*/ 0 h 41"/>
                  <a:gd name="T16" fmla="*/ 0 w 67"/>
                  <a:gd name="T17" fmla="*/ 0 h 41"/>
                  <a:gd name="T18" fmla="*/ 0 w 67"/>
                  <a:gd name="T19" fmla="*/ 0 h 41"/>
                  <a:gd name="T20" fmla="*/ 1 w 67"/>
                  <a:gd name="T21" fmla="*/ 0 h 41"/>
                  <a:gd name="T22" fmla="*/ 1 w 67"/>
                  <a:gd name="T23" fmla="*/ 0 h 41"/>
                  <a:gd name="T24" fmla="*/ 1 w 67"/>
                  <a:gd name="T25" fmla="*/ 0 h 41"/>
                  <a:gd name="T26" fmla="*/ 1 w 67"/>
                  <a:gd name="T27" fmla="*/ 0 h 41"/>
                  <a:gd name="T28" fmla="*/ 1 w 67"/>
                  <a:gd name="T29" fmla="*/ 0 h 41"/>
                  <a:gd name="T30" fmla="*/ 1 w 67"/>
                  <a:gd name="T31" fmla="*/ 0 h 41"/>
                  <a:gd name="T32" fmla="*/ 1 w 67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41"/>
                  <a:gd name="T53" fmla="*/ 67 w 67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41">
                    <a:moveTo>
                      <a:pt x="67" y="0"/>
                    </a:moveTo>
                    <a:lnTo>
                      <a:pt x="60" y="6"/>
                    </a:lnTo>
                    <a:lnTo>
                      <a:pt x="52" y="13"/>
                    </a:lnTo>
                    <a:lnTo>
                      <a:pt x="41" y="23"/>
                    </a:lnTo>
                    <a:lnTo>
                      <a:pt x="31" y="30"/>
                    </a:lnTo>
                    <a:lnTo>
                      <a:pt x="20" y="36"/>
                    </a:lnTo>
                    <a:lnTo>
                      <a:pt x="12" y="39"/>
                    </a:lnTo>
                    <a:lnTo>
                      <a:pt x="5" y="41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6" y="27"/>
                    </a:lnTo>
                    <a:lnTo>
                      <a:pt x="14" y="23"/>
                    </a:lnTo>
                    <a:lnTo>
                      <a:pt x="26" y="16"/>
                    </a:lnTo>
                    <a:lnTo>
                      <a:pt x="38" y="12"/>
                    </a:lnTo>
                    <a:lnTo>
                      <a:pt x="50" y="7"/>
                    </a:lnTo>
                    <a:lnTo>
                      <a:pt x="60" y="3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1" name="Freeform 163"/>
              <p:cNvSpPr>
                <a:spLocks/>
              </p:cNvSpPr>
              <p:nvPr/>
            </p:nvSpPr>
            <p:spPr bwMode="auto">
              <a:xfrm>
                <a:off x="532" y="1030"/>
                <a:ext cx="33" cy="28"/>
              </a:xfrm>
              <a:custGeom>
                <a:avLst/>
                <a:gdLst>
                  <a:gd name="T0" fmla="*/ 1 w 66"/>
                  <a:gd name="T1" fmla="*/ 0 h 57"/>
                  <a:gd name="T2" fmla="*/ 1 w 66"/>
                  <a:gd name="T3" fmla="*/ 0 h 57"/>
                  <a:gd name="T4" fmla="*/ 1 w 66"/>
                  <a:gd name="T5" fmla="*/ 0 h 57"/>
                  <a:gd name="T6" fmla="*/ 1 w 66"/>
                  <a:gd name="T7" fmla="*/ 0 h 57"/>
                  <a:gd name="T8" fmla="*/ 1 w 66"/>
                  <a:gd name="T9" fmla="*/ 0 h 57"/>
                  <a:gd name="T10" fmla="*/ 1 w 66"/>
                  <a:gd name="T11" fmla="*/ 0 h 57"/>
                  <a:gd name="T12" fmla="*/ 1 w 66"/>
                  <a:gd name="T13" fmla="*/ 0 h 57"/>
                  <a:gd name="T14" fmla="*/ 1 w 66"/>
                  <a:gd name="T15" fmla="*/ 0 h 57"/>
                  <a:gd name="T16" fmla="*/ 0 w 66"/>
                  <a:gd name="T17" fmla="*/ 0 h 57"/>
                  <a:gd name="T18" fmla="*/ 1 w 66"/>
                  <a:gd name="T19" fmla="*/ 0 h 57"/>
                  <a:gd name="T20" fmla="*/ 1 w 66"/>
                  <a:gd name="T21" fmla="*/ 0 h 57"/>
                  <a:gd name="T22" fmla="*/ 1 w 66"/>
                  <a:gd name="T23" fmla="*/ 0 h 57"/>
                  <a:gd name="T24" fmla="*/ 1 w 66"/>
                  <a:gd name="T25" fmla="*/ 0 h 57"/>
                  <a:gd name="T26" fmla="*/ 1 w 66"/>
                  <a:gd name="T27" fmla="*/ 0 h 57"/>
                  <a:gd name="T28" fmla="*/ 1 w 66"/>
                  <a:gd name="T29" fmla="*/ 0 h 57"/>
                  <a:gd name="T30" fmla="*/ 1 w 66"/>
                  <a:gd name="T31" fmla="*/ 0 h 57"/>
                  <a:gd name="T32" fmla="*/ 1 w 66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57"/>
                  <a:gd name="T53" fmla="*/ 66 w 66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57">
                    <a:moveTo>
                      <a:pt x="66" y="0"/>
                    </a:moveTo>
                    <a:lnTo>
                      <a:pt x="60" y="6"/>
                    </a:lnTo>
                    <a:lnTo>
                      <a:pt x="52" y="15"/>
                    </a:lnTo>
                    <a:lnTo>
                      <a:pt x="41" y="26"/>
                    </a:lnTo>
                    <a:lnTo>
                      <a:pt x="31" y="37"/>
                    </a:lnTo>
                    <a:lnTo>
                      <a:pt x="20" y="46"/>
                    </a:lnTo>
                    <a:lnTo>
                      <a:pt x="11" y="54"/>
                    </a:lnTo>
                    <a:lnTo>
                      <a:pt x="3" y="57"/>
                    </a:lnTo>
                    <a:lnTo>
                      <a:pt x="0" y="54"/>
                    </a:lnTo>
                    <a:lnTo>
                      <a:pt x="2" y="47"/>
                    </a:lnTo>
                    <a:lnTo>
                      <a:pt x="8" y="40"/>
                    </a:lnTo>
                    <a:lnTo>
                      <a:pt x="17" y="32"/>
                    </a:lnTo>
                    <a:lnTo>
                      <a:pt x="29" y="25"/>
                    </a:lnTo>
                    <a:lnTo>
                      <a:pt x="40" y="17"/>
                    </a:lnTo>
                    <a:lnTo>
                      <a:pt x="52" y="9"/>
                    </a:lnTo>
                    <a:lnTo>
                      <a:pt x="61" y="5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2" name="Freeform 164"/>
              <p:cNvSpPr>
                <a:spLocks/>
              </p:cNvSpPr>
              <p:nvPr/>
            </p:nvSpPr>
            <p:spPr bwMode="auto">
              <a:xfrm>
                <a:off x="537" y="1046"/>
                <a:ext cx="33" cy="32"/>
              </a:xfrm>
              <a:custGeom>
                <a:avLst/>
                <a:gdLst>
                  <a:gd name="T0" fmla="*/ 0 w 68"/>
                  <a:gd name="T1" fmla="*/ 0 h 64"/>
                  <a:gd name="T2" fmla="*/ 0 w 68"/>
                  <a:gd name="T3" fmla="*/ 1 h 64"/>
                  <a:gd name="T4" fmla="*/ 0 w 68"/>
                  <a:gd name="T5" fmla="*/ 1 h 64"/>
                  <a:gd name="T6" fmla="*/ 0 w 68"/>
                  <a:gd name="T7" fmla="*/ 1 h 64"/>
                  <a:gd name="T8" fmla="*/ 0 w 68"/>
                  <a:gd name="T9" fmla="*/ 1 h 64"/>
                  <a:gd name="T10" fmla="*/ 0 w 68"/>
                  <a:gd name="T11" fmla="*/ 1 h 64"/>
                  <a:gd name="T12" fmla="*/ 0 w 68"/>
                  <a:gd name="T13" fmla="*/ 1 h 64"/>
                  <a:gd name="T14" fmla="*/ 0 w 68"/>
                  <a:gd name="T15" fmla="*/ 1 h 64"/>
                  <a:gd name="T16" fmla="*/ 0 w 68"/>
                  <a:gd name="T17" fmla="*/ 1 h 64"/>
                  <a:gd name="T18" fmla="*/ 0 w 68"/>
                  <a:gd name="T19" fmla="*/ 1 h 64"/>
                  <a:gd name="T20" fmla="*/ 0 w 68"/>
                  <a:gd name="T21" fmla="*/ 1 h 64"/>
                  <a:gd name="T22" fmla="*/ 0 w 68"/>
                  <a:gd name="T23" fmla="*/ 1 h 64"/>
                  <a:gd name="T24" fmla="*/ 0 w 68"/>
                  <a:gd name="T25" fmla="*/ 1 h 64"/>
                  <a:gd name="T26" fmla="*/ 0 w 68"/>
                  <a:gd name="T27" fmla="*/ 1 h 64"/>
                  <a:gd name="T28" fmla="*/ 0 w 68"/>
                  <a:gd name="T29" fmla="*/ 1 h 64"/>
                  <a:gd name="T30" fmla="*/ 0 w 68"/>
                  <a:gd name="T31" fmla="*/ 1 h 64"/>
                  <a:gd name="T32" fmla="*/ 0 w 68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64"/>
                  <a:gd name="T53" fmla="*/ 68 w 68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64">
                    <a:moveTo>
                      <a:pt x="68" y="0"/>
                    </a:moveTo>
                    <a:lnTo>
                      <a:pt x="63" y="8"/>
                    </a:lnTo>
                    <a:lnTo>
                      <a:pt x="55" y="19"/>
                    </a:lnTo>
                    <a:lnTo>
                      <a:pt x="45" y="31"/>
                    </a:lnTo>
                    <a:lnTo>
                      <a:pt x="34" y="43"/>
                    </a:lnTo>
                    <a:lnTo>
                      <a:pt x="23" y="54"/>
                    </a:lnTo>
                    <a:lnTo>
                      <a:pt x="14" y="61"/>
                    </a:lnTo>
                    <a:lnTo>
                      <a:pt x="5" y="64"/>
                    </a:lnTo>
                    <a:lnTo>
                      <a:pt x="0" y="61"/>
                    </a:lnTo>
                    <a:lnTo>
                      <a:pt x="0" y="55"/>
                    </a:lnTo>
                    <a:lnTo>
                      <a:pt x="5" y="48"/>
                    </a:lnTo>
                    <a:lnTo>
                      <a:pt x="16" y="40"/>
                    </a:lnTo>
                    <a:lnTo>
                      <a:pt x="28" y="31"/>
                    </a:lnTo>
                    <a:lnTo>
                      <a:pt x="40" y="23"/>
                    </a:lnTo>
                    <a:lnTo>
                      <a:pt x="52" y="14"/>
                    </a:lnTo>
                    <a:lnTo>
                      <a:pt x="61" y="6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3" name="Freeform 165"/>
              <p:cNvSpPr>
                <a:spLocks/>
              </p:cNvSpPr>
              <p:nvPr/>
            </p:nvSpPr>
            <p:spPr bwMode="auto">
              <a:xfrm>
                <a:off x="546" y="1058"/>
                <a:ext cx="32" cy="36"/>
              </a:xfrm>
              <a:custGeom>
                <a:avLst/>
                <a:gdLst>
                  <a:gd name="T0" fmla="*/ 1 w 64"/>
                  <a:gd name="T1" fmla="*/ 0 h 73"/>
                  <a:gd name="T2" fmla="*/ 1 w 64"/>
                  <a:gd name="T3" fmla="*/ 0 h 73"/>
                  <a:gd name="T4" fmla="*/ 1 w 64"/>
                  <a:gd name="T5" fmla="*/ 0 h 73"/>
                  <a:gd name="T6" fmla="*/ 1 w 64"/>
                  <a:gd name="T7" fmla="*/ 0 h 73"/>
                  <a:gd name="T8" fmla="*/ 1 w 64"/>
                  <a:gd name="T9" fmla="*/ 0 h 73"/>
                  <a:gd name="T10" fmla="*/ 1 w 64"/>
                  <a:gd name="T11" fmla="*/ 0 h 73"/>
                  <a:gd name="T12" fmla="*/ 1 w 64"/>
                  <a:gd name="T13" fmla="*/ 0 h 73"/>
                  <a:gd name="T14" fmla="*/ 1 w 64"/>
                  <a:gd name="T15" fmla="*/ 0 h 73"/>
                  <a:gd name="T16" fmla="*/ 1 w 64"/>
                  <a:gd name="T17" fmla="*/ 0 h 73"/>
                  <a:gd name="T18" fmla="*/ 0 w 64"/>
                  <a:gd name="T19" fmla="*/ 0 h 73"/>
                  <a:gd name="T20" fmla="*/ 1 w 64"/>
                  <a:gd name="T21" fmla="*/ 0 h 73"/>
                  <a:gd name="T22" fmla="*/ 1 w 64"/>
                  <a:gd name="T23" fmla="*/ 0 h 73"/>
                  <a:gd name="T24" fmla="*/ 1 w 64"/>
                  <a:gd name="T25" fmla="*/ 0 h 73"/>
                  <a:gd name="T26" fmla="*/ 1 w 64"/>
                  <a:gd name="T27" fmla="*/ 0 h 73"/>
                  <a:gd name="T28" fmla="*/ 1 w 64"/>
                  <a:gd name="T29" fmla="*/ 0 h 73"/>
                  <a:gd name="T30" fmla="*/ 1 w 64"/>
                  <a:gd name="T31" fmla="*/ 0 h 73"/>
                  <a:gd name="T32" fmla="*/ 1 w 64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73"/>
                  <a:gd name="T53" fmla="*/ 64 w 6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73">
                    <a:moveTo>
                      <a:pt x="64" y="0"/>
                    </a:moveTo>
                    <a:lnTo>
                      <a:pt x="61" y="9"/>
                    </a:lnTo>
                    <a:lnTo>
                      <a:pt x="55" y="21"/>
                    </a:lnTo>
                    <a:lnTo>
                      <a:pt x="47" y="33"/>
                    </a:lnTo>
                    <a:lnTo>
                      <a:pt x="39" y="45"/>
                    </a:lnTo>
                    <a:lnTo>
                      <a:pt x="30" y="56"/>
                    </a:lnTo>
                    <a:lnTo>
                      <a:pt x="21" y="65"/>
                    </a:lnTo>
                    <a:lnTo>
                      <a:pt x="10" y="71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3" y="62"/>
                    </a:lnTo>
                    <a:lnTo>
                      <a:pt x="12" y="52"/>
                    </a:lnTo>
                    <a:lnTo>
                      <a:pt x="23" y="39"/>
                    </a:lnTo>
                    <a:lnTo>
                      <a:pt x="35" y="27"/>
                    </a:lnTo>
                    <a:lnTo>
                      <a:pt x="47" y="15"/>
                    </a:lnTo>
                    <a:lnTo>
                      <a:pt x="58" y="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4" name="Freeform 166"/>
              <p:cNvSpPr>
                <a:spLocks/>
              </p:cNvSpPr>
              <p:nvPr/>
            </p:nvSpPr>
            <p:spPr bwMode="auto">
              <a:xfrm>
                <a:off x="566" y="1067"/>
                <a:ext cx="15" cy="40"/>
              </a:xfrm>
              <a:custGeom>
                <a:avLst/>
                <a:gdLst>
                  <a:gd name="T0" fmla="*/ 0 w 29"/>
                  <a:gd name="T1" fmla="*/ 0 h 81"/>
                  <a:gd name="T2" fmla="*/ 1 w 29"/>
                  <a:gd name="T3" fmla="*/ 0 h 81"/>
                  <a:gd name="T4" fmla="*/ 1 w 29"/>
                  <a:gd name="T5" fmla="*/ 0 h 81"/>
                  <a:gd name="T6" fmla="*/ 1 w 29"/>
                  <a:gd name="T7" fmla="*/ 0 h 81"/>
                  <a:gd name="T8" fmla="*/ 1 w 29"/>
                  <a:gd name="T9" fmla="*/ 0 h 81"/>
                  <a:gd name="T10" fmla="*/ 1 w 29"/>
                  <a:gd name="T11" fmla="*/ 0 h 81"/>
                  <a:gd name="T12" fmla="*/ 1 w 29"/>
                  <a:gd name="T13" fmla="*/ 0 h 81"/>
                  <a:gd name="T14" fmla="*/ 1 w 29"/>
                  <a:gd name="T15" fmla="*/ 0 h 81"/>
                  <a:gd name="T16" fmla="*/ 0 w 29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1"/>
                  <a:gd name="T29" fmla="*/ 29 w 29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1">
                    <a:moveTo>
                      <a:pt x="0" y="81"/>
                    </a:moveTo>
                    <a:lnTo>
                      <a:pt x="1" y="69"/>
                    </a:lnTo>
                    <a:lnTo>
                      <a:pt x="9" y="44"/>
                    </a:lnTo>
                    <a:lnTo>
                      <a:pt x="20" y="18"/>
                    </a:lnTo>
                    <a:lnTo>
                      <a:pt x="27" y="0"/>
                    </a:lnTo>
                    <a:lnTo>
                      <a:pt x="29" y="24"/>
                    </a:lnTo>
                    <a:lnTo>
                      <a:pt x="23" y="53"/>
                    </a:lnTo>
                    <a:lnTo>
                      <a:pt x="14" y="75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5" name="Freeform 167"/>
              <p:cNvSpPr>
                <a:spLocks/>
              </p:cNvSpPr>
              <p:nvPr/>
            </p:nvSpPr>
            <p:spPr bwMode="auto">
              <a:xfrm>
                <a:off x="578" y="1081"/>
                <a:ext cx="14" cy="39"/>
              </a:xfrm>
              <a:custGeom>
                <a:avLst/>
                <a:gdLst>
                  <a:gd name="T0" fmla="*/ 0 w 29"/>
                  <a:gd name="T1" fmla="*/ 1 h 78"/>
                  <a:gd name="T2" fmla="*/ 0 w 29"/>
                  <a:gd name="T3" fmla="*/ 1 h 78"/>
                  <a:gd name="T4" fmla="*/ 0 w 29"/>
                  <a:gd name="T5" fmla="*/ 1 h 78"/>
                  <a:gd name="T6" fmla="*/ 0 w 29"/>
                  <a:gd name="T7" fmla="*/ 1 h 78"/>
                  <a:gd name="T8" fmla="*/ 0 w 29"/>
                  <a:gd name="T9" fmla="*/ 0 h 78"/>
                  <a:gd name="T10" fmla="*/ 0 w 29"/>
                  <a:gd name="T11" fmla="*/ 1 h 78"/>
                  <a:gd name="T12" fmla="*/ 0 w 29"/>
                  <a:gd name="T13" fmla="*/ 1 h 78"/>
                  <a:gd name="T14" fmla="*/ 0 w 29"/>
                  <a:gd name="T15" fmla="*/ 1 h 78"/>
                  <a:gd name="T16" fmla="*/ 0 w 29"/>
                  <a:gd name="T17" fmla="*/ 1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78"/>
                  <a:gd name="T29" fmla="*/ 29 w 29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78">
                    <a:moveTo>
                      <a:pt x="0" y="78"/>
                    </a:moveTo>
                    <a:lnTo>
                      <a:pt x="1" y="66"/>
                    </a:lnTo>
                    <a:lnTo>
                      <a:pt x="10" y="42"/>
                    </a:lnTo>
                    <a:lnTo>
                      <a:pt x="21" y="17"/>
                    </a:lnTo>
                    <a:lnTo>
                      <a:pt x="27" y="0"/>
                    </a:lnTo>
                    <a:lnTo>
                      <a:pt x="29" y="25"/>
                    </a:lnTo>
                    <a:lnTo>
                      <a:pt x="23" y="52"/>
                    </a:lnTo>
                    <a:lnTo>
                      <a:pt x="14" y="74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6" name="Freeform 168"/>
              <p:cNvSpPr>
                <a:spLocks/>
              </p:cNvSpPr>
              <p:nvPr/>
            </p:nvSpPr>
            <p:spPr bwMode="auto">
              <a:xfrm>
                <a:off x="518" y="1041"/>
                <a:ext cx="42" cy="198"/>
              </a:xfrm>
              <a:custGeom>
                <a:avLst/>
                <a:gdLst>
                  <a:gd name="T0" fmla="*/ 0 w 86"/>
                  <a:gd name="T1" fmla="*/ 1 h 396"/>
                  <a:gd name="T2" fmla="*/ 0 w 86"/>
                  <a:gd name="T3" fmla="*/ 1 h 396"/>
                  <a:gd name="T4" fmla="*/ 0 w 86"/>
                  <a:gd name="T5" fmla="*/ 1 h 396"/>
                  <a:gd name="T6" fmla="*/ 0 w 86"/>
                  <a:gd name="T7" fmla="*/ 1 h 396"/>
                  <a:gd name="T8" fmla="*/ 0 w 86"/>
                  <a:gd name="T9" fmla="*/ 0 h 396"/>
                  <a:gd name="T10" fmla="*/ 0 w 86"/>
                  <a:gd name="T11" fmla="*/ 1 h 396"/>
                  <a:gd name="T12" fmla="*/ 0 w 86"/>
                  <a:gd name="T13" fmla="*/ 1 h 396"/>
                  <a:gd name="T14" fmla="*/ 0 w 86"/>
                  <a:gd name="T15" fmla="*/ 1 h 396"/>
                  <a:gd name="T16" fmla="*/ 0 w 86"/>
                  <a:gd name="T17" fmla="*/ 1 h 396"/>
                  <a:gd name="T18" fmla="*/ 0 w 86"/>
                  <a:gd name="T19" fmla="*/ 1 h 396"/>
                  <a:gd name="T20" fmla="*/ 0 w 86"/>
                  <a:gd name="T21" fmla="*/ 1 h 396"/>
                  <a:gd name="T22" fmla="*/ 0 w 86"/>
                  <a:gd name="T23" fmla="*/ 1 h 396"/>
                  <a:gd name="T24" fmla="*/ 0 w 86"/>
                  <a:gd name="T25" fmla="*/ 1 h 396"/>
                  <a:gd name="T26" fmla="*/ 0 w 86"/>
                  <a:gd name="T27" fmla="*/ 1 h 396"/>
                  <a:gd name="T28" fmla="*/ 0 w 86"/>
                  <a:gd name="T29" fmla="*/ 1 h 396"/>
                  <a:gd name="T30" fmla="*/ 0 w 86"/>
                  <a:gd name="T31" fmla="*/ 1 h 396"/>
                  <a:gd name="T32" fmla="*/ 0 w 86"/>
                  <a:gd name="T33" fmla="*/ 1 h 396"/>
                  <a:gd name="T34" fmla="*/ 0 w 86"/>
                  <a:gd name="T35" fmla="*/ 1 h 396"/>
                  <a:gd name="T36" fmla="*/ 0 w 86"/>
                  <a:gd name="T37" fmla="*/ 1 h 396"/>
                  <a:gd name="T38" fmla="*/ 0 w 86"/>
                  <a:gd name="T39" fmla="*/ 1 h 396"/>
                  <a:gd name="T40" fmla="*/ 0 w 86"/>
                  <a:gd name="T41" fmla="*/ 1 h 3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396"/>
                  <a:gd name="T65" fmla="*/ 86 w 86"/>
                  <a:gd name="T66" fmla="*/ 396 h 3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396">
                    <a:moveTo>
                      <a:pt x="12" y="5"/>
                    </a:moveTo>
                    <a:lnTo>
                      <a:pt x="9" y="3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9" y="58"/>
                    </a:lnTo>
                    <a:lnTo>
                      <a:pt x="51" y="115"/>
                    </a:lnTo>
                    <a:lnTo>
                      <a:pt x="64" y="170"/>
                    </a:lnTo>
                    <a:lnTo>
                      <a:pt x="72" y="222"/>
                    </a:lnTo>
                    <a:lnTo>
                      <a:pt x="75" y="270"/>
                    </a:lnTo>
                    <a:lnTo>
                      <a:pt x="77" y="316"/>
                    </a:lnTo>
                    <a:lnTo>
                      <a:pt x="77" y="357"/>
                    </a:lnTo>
                    <a:lnTo>
                      <a:pt x="75" y="396"/>
                    </a:lnTo>
                    <a:lnTo>
                      <a:pt x="81" y="367"/>
                    </a:lnTo>
                    <a:lnTo>
                      <a:pt x="86" y="325"/>
                    </a:lnTo>
                    <a:lnTo>
                      <a:pt x="86" y="272"/>
                    </a:lnTo>
                    <a:lnTo>
                      <a:pt x="83" y="214"/>
                    </a:lnTo>
                    <a:lnTo>
                      <a:pt x="73" y="154"/>
                    </a:lnTo>
                    <a:lnTo>
                      <a:pt x="60" y="96"/>
                    </a:lnTo>
                    <a:lnTo>
                      <a:pt x="40" y="46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7" name="Freeform 169"/>
              <p:cNvSpPr>
                <a:spLocks/>
              </p:cNvSpPr>
              <p:nvPr/>
            </p:nvSpPr>
            <p:spPr bwMode="auto">
              <a:xfrm>
                <a:off x="528" y="1198"/>
                <a:ext cx="30" cy="29"/>
              </a:xfrm>
              <a:custGeom>
                <a:avLst/>
                <a:gdLst>
                  <a:gd name="T0" fmla="*/ 0 w 59"/>
                  <a:gd name="T1" fmla="*/ 1 h 58"/>
                  <a:gd name="T2" fmla="*/ 1 w 59"/>
                  <a:gd name="T3" fmla="*/ 1 h 58"/>
                  <a:gd name="T4" fmla="*/ 1 w 59"/>
                  <a:gd name="T5" fmla="*/ 1 h 58"/>
                  <a:gd name="T6" fmla="*/ 1 w 59"/>
                  <a:gd name="T7" fmla="*/ 1 h 58"/>
                  <a:gd name="T8" fmla="*/ 1 w 59"/>
                  <a:gd name="T9" fmla="*/ 1 h 58"/>
                  <a:gd name="T10" fmla="*/ 1 w 59"/>
                  <a:gd name="T11" fmla="*/ 1 h 58"/>
                  <a:gd name="T12" fmla="*/ 1 w 59"/>
                  <a:gd name="T13" fmla="*/ 1 h 58"/>
                  <a:gd name="T14" fmla="*/ 1 w 59"/>
                  <a:gd name="T15" fmla="*/ 1 h 58"/>
                  <a:gd name="T16" fmla="*/ 1 w 59"/>
                  <a:gd name="T17" fmla="*/ 0 h 58"/>
                  <a:gd name="T18" fmla="*/ 1 w 59"/>
                  <a:gd name="T19" fmla="*/ 1 h 58"/>
                  <a:gd name="T20" fmla="*/ 1 w 59"/>
                  <a:gd name="T21" fmla="*/ 1 h 58"/>
                  <a:gd name="T22" fmla="*/ 1 w 59"/>
                  <a:gd name="T23" fmla="*/ 1 h 58"/>
                  <a:gd name="T24" fmla="*/ 1 w 59"/>
                  <a:gd name="T25" fmla="*/ 1 h 58"/>
                  <a:gd name="T26" fmla="*/ 1 w 59"/>
                  <a:gd name="T27" fmla="*/ 1 h 58"/>
                  <a:gd name="T28" fmla="*/ 1 w 59"/>
                  <a:gd name="T29" fmla="*/ 1 h 58"/>
                  <a:gd name="T30" fmla="*/ 1 w 59"/>
                  <a:gd name="T31" fmla="*/ 1 h 58"/>
                  <a:gd name="T32" fmla="*/ 0 w 59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8"/>
                  <a:gd name="T53" fmla="*/ 59 w 59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8">
                    <a:moveTo>
                      <a:pt x="0" y="57"/>
                    </a:moveTo>
                    <a:lnTo>
                      <a:pt x="3" y="58"/>
                    </a:lnTo>
                    <a:lnTo>
                      <a:pt x="9" y="57"/>
                    </a:lnTo>
                    <a:lnTo>
                      <a:pt x="18" y="52"/>
                    </a:lnTo>
                    <a:lnTo>
                      <a:pt x="29" y="46"/>
                    </a:lnTo>
                    <a:lnTo>
                      <a:pt x="38" y="37"/>
                    </a:lnTo>
                    <a:lnTo>
                      <a:pt x="48" y="26"/>
                    </a:lnTo>
                    <a:lnTo>
                      <a:pt x="55" y="14"/>
                    </a:lnTo>
                    <a:lnTo>
                      <a:pt x="59" y="0"/>
                    </a:lnTo>
                    <a:lnTo>
                      <a:pt x="53" y="8"/>
                    </a:lnTo>
                    <a:lnTo>
                      <a:pt x="44" y="15"/>
                    </a:lnTo>
                    <a:lnTo>
                      <a:pt x="35" y="23"/>
                    </a:lnTo>
                    <a:lnTo>
                      <a:pt x="24" y="31"/>
                    </a:lnTo>
                    <a:lnTo>
                      <a:pt x="13" y="40"/>
                    </a:lnTo>
                    <a:lnTo>
                      <a:pt x="6" y="46"/>
                    </a:lnTo>
                    <a:lnTo>
                      <a:pt x="1" y="52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8" name="Freeform 170"/>
              <p:cNvSpPr>
                <a:spLocks/>
              </p:cNvSpPr>
              <p:nvPr/>
            </p:nvSpPr>
            <p:spPr bwMode="auto">
              <a:xfrm>
                <a:off x="525" y="1162"/>
                <a:ext cx="35" cy="37"/>
              </a:xfrm>
              <a:custGeom>
                <a:avLst/>
                <a:gdLst>
                  <a:gd name="T0" fmla="*/ 0 w 69"/>
                  <a:gd name="T1" fmla="*/ 1 h 73"/>
                  <a:gd name="T2" fmla="*/ 1 w 69"/>
                  <a:gd name="T3" fmla="*/ 1 h 73"/>
                  <a:gd name="T4" fmla="*/ 1 w 69"/>
                  <a:gd name="T5" fmla="*/ 1 h 73"/>
                  <a:gd name="T6" fmla="*/ 1 w 69"/>
                  <a:gd name="T7" fmla="*/ 1 h 73"/>
                  <a:gd name="T8" fmla="*/ 1 w 69"/>
                  <a:gd name="T9" fmla="*/ 1 h 73"/>
                  <a:gd name="T10" fmla="*/ 1 w 69"/>
                  <a:gd name="T11" fmla="*/ 1 h 73"/>
                  <a:gd name="T12" fmla="*/ 1 w 69"/>
                  <a:gd name="T13" fmla="*/ 1 h 73"/>
                  <a:gd name="T14" fmla="*/ 1 w 69"/>
                  <a:gd name="T15" fmla="*/ 1 h 73"/>
                  <a:gd name="T16" fmla="*/ 1 w 69"/>
                  <a:gd name="T17" fmla="*/ 0 h 73"/>
                  <a:gd name="T18" fmla="*/ 1 w 69"/>
                  <a:gd name="T19" fmla="*/ 1 h 73"/>
                  <a:gd name="T20" fmla="*/ 1 w 69"/>
                  <a:gd name="T21" fmla="*/ 1 h 73"/>
                  <a:gd name="T22" fmla="*/ 1 w 69"/>
                  <a:gd name="T23" fmla="*/ 1 h 73"/>
                  <a:gd name="T24" fmla="*/ 1 w 69"/>
                  <a:gd name="T25" fmla="*/ 1 h 73"/>
                  <a:gd name="T26" fmla="*/ 1 w 69"/>
                  <a:gd name="T27" fmla="*/ 1 h 73"/>
                  <a:gd name="T28" fmla="*/ 1 w 69"/>
                  <a:gd name="T29" fmla="*/ 1 h 73"/>
                  <a:gd name="T30" fmla="*/ 1 w 69"/>
                  <a:gd name="T31" fmla="*/ 1 h 73"/>
                  <a:gd name="T32" fmla="*/ 0 w 69"/>
                  <a:gd name="T33" fmla="*/ 1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73"/>
                  <a:gd name="T53" fmla="*/ 69 w 6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73">
                    <a:moveTo>
                      <a:pt x="0" y="72"/>
                    </a:moveTo>
                    <a:lnTo>
                      <a:pt x="5" y="73"/>
                    </a:lnTo>
                    <a:lnTo>
                      <a:pt x="13" y="72"/>
                    </a:lnTo>
                    <a:lnTo>
                      <a:pt x="22" y="64"/>
                    </a:lnTo>
                    <a:lnTo>
                      <a:pt x="34" y="55"/>
                    </a:lnTo>
                    <a:lnTo>
                      <a:pt x="45" y="43"/>
                    </a:lnTo>
                    <a:lnTo>
                      <a:pt x="55" y="29"/>
                    </a:lnTo>
                    <a:lnTo>
                      <a:pt x="65" y="15"/>
                    </a:lnTo>
                    <a:lnTo>
                      <a:pt x="69" y="0"/>
                    </a:lnTo>
                    <a:lnTo>
                      <a:pt x="65" y="6"/>
                    </a:lnTo>
                    <a:lnTo>
                      <a:pt x="54" y="14"/>
                    </a:lnTo>
                    <a:lnTo>
                      <a:pt x="43" y="24"/>
                    </a:lnTo>
                    <a:lnTo>
                      <a:pt x="31" y="35"/>
                    </a:lnTo>
                    <a:lnTo>
                      <a:pt x="19" y="46"/>
                    </a:lnTo>
                    <a:lnTo>
                      <a:pt x="8" y="56"/>
                    </a:lnTo>
                    <a:lnTo>
                      <a:pt x="2" y="66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9" name="Freeform 171"/>
              <p:cNvSpPr>
                <a:spLocks/>
              </p:cNvSpPr>
              <p:nvPr/>
            </p:nvSpPr>
            <p:spPr bwMode="auto">
              <a:xfrm>
                <a:off x="518" y="1145"/>
                <a:ext cx="39" cy="32"/>
              </a:xfrm>
              <a:custGeom>
                <a:avLst/>
                <a:gdLst>
                  <a:gd name="T0" fmla="*/ 0 w 76"/>
                  <a:gd name="T1" fmla="*/ 1 h 64"/>
                  <a:gd name="T2" fmla="*/ 1 w 76"/>
                  <a:gd name="T3" fmla="*/ 1 h 64"/>
                  <a:gd name="T4" fmla="*/ 1 w 76"/>
                  <a:gd name="T5" fmla="*/ 1 h 64"/>
                  <a:gd name="T6" fmla="*/ 1 w 76"/>
                  <a:gd name="T7" fmla="*/ 1 h 64"/>
                  <a:gd name="T8" fmla="*/ 1 w 76"/>
                  <a:gd name="T9" fmla="*/ 1 h 64"/>
                  <a:gd name="T10" fmla="*/ 1 w 76"/>
                  <a:gd name="T11" fmla="*/ 1 h 64"/>
                  <a:gd name="T12" fmla="*/ 1 w 76"/>
                  <a:gd name="T13" fmla="*/ 1 h 64"/>
                  <a:gd name="T14" fmla="*/ 1 w 76"/>
                  <a:gd name="T15" fmla="*/ 1 h 64"/>
                  <a:gd name="T16" fmla="*/ 1 w 76"/>
                  <a:gd name="T17" fmla="*/ 0 h 64"/>
                  <a:gd name="T18" fmla="*/ 1 w 76"/>
                  <a:gd name="T19" fmla="*/ 1 h 64"/>
                  <a:gd name="T20" fmla="*/ 1 w 76"/>
                  <a:gd name="T21" fmla="*/ 1 h 64"/>
                  <a:gd name="T22" fmla="*/ 1 w 76"/>
                  <a:gd name="T23" fmla="*/ 1 h 64"/>
                  <a:gd name="T24" fmla="*/ 1 w 76"/>
                  <a:gd name="T25" fmla="*/ 1 h 64"/>
                  <a:gd name="T26" fmla="*/ 1 w 76"/>
                  <a:gd name="T27" fmla="*/ 1 h 64"/>
                  <a:gd name="T28" fmla="*/ 1 w 76"/>
                  <a:gd name="T29" fmla="*/ 1 h 64"/>
                  <a:gd name="T30" fmla="*/ 1 w 76"/>
                  <a:gd name="T31" fmla="*/ 1 h 64"/>
                  <a:gd name="T32" fmla="*/ 0 w 76"/>
                  <a:gd name="T33" fmla="*/ 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64"/>
                  <a:gd name="T53" fmla="*/ 76 w 76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64">
                    <a:moveTo>
                      <a:pt x="0" y="61"/>
                    </a:moveTo>
                    <a:lnTo>
                      <a:pt x="4" y="64"/>
                    </a:lnTo>
                    <a:lnTo>
                      <a:pt x="15" y="62"/>
                    </a:lnTo>
                    <a:lnTo>
                      <a:pt x="26" y="56"/>
                    </a:lnTo>
                    <a:lnTo>
                      <a:pt x="39" y="49"/>
                    </a:lnTo>
                    <a:lnTo>
                      <a:pt x="52" y="38"/>
                    </a:lnTo>
                    <a:lnTo>
                      <a:pt x="64" y="26"/>
                    </a:lnTo>
                    <a:lnTo>
                      <a:pt x="71" y="12"/>
                    </a:lnTo>
                    <a:lnTo>
                      <a:pt x="76" y="0"/>
                    </a:lnTo>
                    <a:lnTo>
                      <a:pt x="70" y="3"/>
                    </a:lnTo>
                    <a:lnTo>
                      <a:pt x="61" y="10"/>
                    </a:lnTo>
                    <a:lnTo>
                      <a:pt x="47" y="18"/>
                    </a:lnTo>
                    <a:lnTo>
                      <a:pt x="33" y="29"/>
                    </a:lnTo>
                    <a:lnTo>
                      <a:pt x="21" y="38"/>
                    </a:lnTo>
                    <a:lnTo>
                      <a:pt x="9" y="49"/>
                    </a:lnTo>
                    <a:lnTo>
                      <a:pt x="1" y="56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0" name="Freeform 172"/>
              <p:cNvSpPr>
                <a:spLocks/>
              </p:cNvSpPr>
              <p:nvPr/>
            </p:nvSpPr>
            <p:spPr bwMode="auto">
              <a:xfrm>
                <a:off x="518" y="1111"/>
                <a:ext cx="35" cy="28"/>
              </a:xfrm>
              <a:custGeom>
                <a:avLst/>
                <a:gdLst>
                  <a:gd name="T0" fmla="*/ 0 w 70"/>
                  <a:gd name="T1" fmla="*/ 1 h 55"/>
                  <a:gd name="T2" fmla="*/ 1 w 70"/>
                  <a:gd name="T3" fmla="*/ 1 h 55"/>
                  <a:gd name="T4" fmla="*/ 1 w 70"/>
                  <a:gd name="T5" fmla="*/ 1 h 55"/>
                  <a:gd name="T6" fmla="*/ 1 w 70"/>
                  <a:gd name="T7" fmla="*/ 1 h 55"/>
                  <a:gd name="T8" fmla="*/ 1 w 70"/>
                  <a:gd name="T9" fmla="*/ 1 h 55"/>
                  <a:gd name="T10" fmla="*/ 1 w 70"/>
                  <a:gd name="T11" fmla="*/ 1 h 55"/>
                  <a:gd name="T12" fmla="*/ 1 w 70"/>
                  <a:gd name="T13" fmla="*/ 1 h 55"/>
                  <a:gd name="T14" fmla="*/ 1 w 70"/>
                  <a:gd name="T15" fmla="*/ 1 h 55"/>
                  <a:gd name="T16" fmla="*/ 1 w 70"/>
                  <a:gd name="T17" fmla="*/ 0 h 55"/>
                  <a:gd name="T18" fmla="*/ 1 w 70"/>
                  <a:gd name="T19" fmla="*/ 1 h 55"/>
                  <a:gd name="T20" fmla="*/ 1 w 70"/>
                  <a:gd name="T21" fmla="*/ 1 h 55"/>
                  <a:gd name="T22" fmla="*/ 1 w 70"/>
                  <a:gd name="T23" fmla="*/ 1 h 55"/>
                  <a:gd name="T24" fmla="*/ 1 w 70"/>
                  <a:gd name="T25" fmla="*/ 1 h 55"/>
                  <a:gd name="T26" fmla="*/ 1 w 70"/>
                  <a:gd name="T27" fmla="*/ 1 h 55"/>
                  <a:gd name="T28" fmla="*/ 1 w 70"/>
                  <a:gd name="T29" fmla="*/ 1 h 55"/>
                  <a:gd name="T30" fmla="*/ 1 w 70"/>
                  <a:gd name="T31" fmla="*/ 1 h 55"/>
                  <a:gd name="T32" fmla="*/ 0 w 70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3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8" y="30"/>
                    </a:lnTo>
                    <a:lnTo>
                      <a:pt x="58" y="21"/>
                    </a:lnTo>
                    <a:lnTo>
                      <a:pt x="67" y="1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4" y="10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2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1" name="Freeform 173"/>
              <p:cNvSpPr>
                <a:spLocks/>
              </p:cNvSpPr>
              <p:nvPr/>
            </p:nvSpPr>
            <p:spPr bwMode="auto">
              <a:xfrm>
                <a:off x="516" y="1098"/>
                <a:ext cx="32" cy="19"/>
              </a:xfrm>
              <a:custGeom>
                <a:avLst/>
                <a:gdLst>
                  <a:gd name="T0" fmla="*/ 0 w 64"/>
                  <a:gd name="T1" fmla="*/ 0 h 40"/>
                  <a:gd name="T2" fmla="*/ 1 w 64"/>
                  <a:gd name="T3" fmla="*/ 0 h 40"/>
                  <a:gd name="T4" fmla="*/ 1 w 64"/>
                  <a:gd name="T5" fmla="*/ 0 h 40"/>
                  <a:gd name="T6" fmla="*/ 1 w 64"/>
                  <a:gd name="T7" fmla="*/ 0 h 40"/>
                  <a:gd name="T8" fmla="*/ 1 w 64"/>
                  <a:gd name="T9" fmla="*/ 0 h 40"/>
                  <a:gd name="T10" fmla="*/ 1 w 64"/>
                  <a:gd name="T11" fmla="*/ 0 h 40"/>
                  <a:gd name="T12" fmla="*/ 1 w 64"/>
                  <a:gd name="T13" fmla="*/ 0 h 40"/>
                  <a:gd name="T14" fmla="*/ 1 w 64"/>
                  <a:gd name="T15" fmla="*/ 0 h 40"/>
                  <a:gd name="T16" fmla="*/ 1 w 64"/>
                  <a:gd name="T17" fmla="*/ 0 h 40"/>
                  <a:gd name="T18" fmla="*/ 1 w 64"/>
                  <a:gd name="T19" fmla="*/ 0 h 40"/>
                  <a:gd name="T20" fmla="*/ 1 w 64"/>
                  <a:gd name="T21" fmla="*/ 0 h 40"/>
                  <a:gd name="T22" fmla="*/ 1 w 64"/>
                  <a:gd name="T23" fmla="*/ 0 h 40"/>
                  <a:gd name="T24" fmla="*/ 1 w 64"/>
                  <a:gd name="T25" fmla="*/ 0 h 40"/>
                  <a:gd name="T26" fmla="*/ 1 w 64"/>
                  <a:gd name="T27" fmla="*/ 0 h 40"/>
                  <a:gd name="T28" fmla="*/ 1 w 64"/>
                  <a:gd name="T29" fmla="*/ 0 h 40"/>
                  <a:gd name="T30" fmla="*/ 1 w 64"/>
                  <a:gd name="T31" fmla="*/ 0 h 40"/>
                  <a:gd name="T32" fmla="*/ 0 w 6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40"/>
                  <a:gd name="T53" fmla="*/ 64 w 64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40">
                    <a:moveTo>
                      <a:pt x="0" y="35"/>
                    </a:moveTo>
                    <a:lnTo>
                      <a:pt x="3" y="38"/>
                    </a:lnTo>
                    <a:lnTo>
                      <a:pt x="11" y="40"/>
                    </a:lnTo>
                    <a:lnTo>
                      <a:pt x="20" y="38"/>
                    </a:lnTo>
                    <a:lnTo>
                      <a:pt x="31" y="35"/>
                    </a:lnTo>
                    <a:lnTo>
                      <a:pt x="41" y="29"/>
                    </a:lnTo>
                    <a:lnTo>
                      <a:pt x="52" y="21"/>
                    </a:lnTo>
                    <a:lnTo>
                      <a:pt x="60" y="12"/>
                    </a:lnTo>
                    <a:lnTo>
                      <a:pt x="64" y="0"/>
                    </a:lnTo>
                    <a:lnTo>
                      <a:pt x="58" y="3"/>
                    </a:lnTo>
                    <a:lnTo>
                      <a:pt x="49" y="8"/>
                    </a:lnTo>
                    <a:lnTo>
                      <a:pt x="37" y="12"/>
                    </a:lnTo>
                    <a:lnTo>
                      <a:pt x="26" y="17"/>
                    </a:lnTo>
                    <a:lnTo>
                      <a:pt x="15" y="21"/>
                    </a:lnTo>
                    <a:lnTo>
                      <a:pt x="6" y="26"/>
                    </a:lnTo>
                    <a:lnTo>
                      <a:pt x="2" y="31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2" name="Freeform 174"/>
              <p:cNvSpPr>
                <a:spLocks/>
              </p:cNvSpPr>
              <p:nvPr/>
            </p:nvSpPr>
            <p:spPr bwMode="auto">
              <a:xfrm>
                <a:off x="512" y="1067"/>
                <a:ext cx="24" cy="15"/>
              </a:xfrm>
              <a:custGeom>
                <a:avLst/>
                <a:gdLst>
                  <a:gd name="T0" fmla="*/ 0 w 49"/>
                  <a:gd name="T1" fmla="*/ 0 h 31"/>
                  <a:gd name="T2" fmla="*/ 0 w 49"/>
                  <a:gd name="T3" fmla="*/ 0 h 31"/>
                  <a:gd name="T4" fmla="*/ 0 w 49"/>
                  <a:gd name="T5" fmla="*/ 0 h 31"/>
                  <a:gd name="T6" fmla="*/ 0 w 49"/>
                  <a:gd name="T7" fmla="*/ 0 h 31"/>
                  <a:gd name="T8" fmla="*/ 0 w 49"/>
                  <a:gd name="T9" fmla="*/ 0 h 31"/>
                  <a:gd name="T10" fmla="*/ 0 w 49"/>
                  <a:gd name="T11" fmla="*/ 0 h 31"/>
                  <a:gd name="T12" fmla="*/ 0 w 49"/>
                  <a:gd name="T13" fmla="*/ 0 h 31"/>
                  <a:gd name="T14" fmla="*/ 0 w 49"/>
                  <a:gd name="T15" fmla="*/ 0 h 31"/>
                  <a:gd name="T16" fmla="*/ 0 w 49"/>
                  <a:gd name="T17" fmla="*/ 0 h 31"/>
                  <a:gd name="T18" fmla="*/ 0 w 49"/>
                  <a:gd name="T19" fmla="*/ 0 h 31"/>
                  <a:gd name="T20" fmla="*/ 0 w 49"/>
                  <a:gd name="T21" fmla="*/ 0 h 31"/>
                  <a:gd name="T22" fmla="*/ 0 w 49"/>
                  <a:gd name="T23" fmla="*/ 0 h 31"/>
                  <a:gd name="T24" fmla="*/ 0 w 49"/>
                  <a:gd name="T25" fmla="*/ 0 h 31"/>
                  <a:gd name="T26" fmla="*/ 0 w 49"/>
                  <a:gd name="T27" fmla="*/ 0 h 31"/>
                  <a:gd name="T28" fmla="*/ 0 w 49"/>
                  <a:gd name="T29" fmla="*/ 0 h 31"/>
                  <a:gd name="T30" fmla="*/ 0 w 49"/>
                  <a:gd name="T31" fmla="*/ 0 h 31"/>
                  <a:gd name="T32" fmla="*/ 0 w 49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1"/>
                  <a:gd name="T53" fmla="*/ 49 w 49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1">
                    <a:moveTo>
                      <a:pt x="0" y="27"/>
                    </a:moveTo>
                    <a:lnTo>
                      <a:pt x="3" y="31"/>
                    </a:lnTo>
                    <a:lnTo>
                      <a:pt x="9" y="31"/>
                    </a:lnTo>
                    <a:lnTo>
                      <a:pt x="17" y="27"/>
                    </a:lnTo>
                    <a:lnTo>
                      <a:pt x="26" y="24"/>
                    </a:lnTo>
                    <a:lnTo>
                      <a:pt x="35" y="18"/>
                    </a:lnTo>
                    <a:lnTo>
                      <a:pt x="41" y="12"/>
                    </a:lnTo>
                    <a:lnTo>
                      <a:pt x="47" y="6"/>
                    </a:lnTo>
                    <a:lnTo>
                      <a:pt x="49" y="0"/>
                    </a:lnTo>
                    <a:lnTo>
                      <a:pt x="44" y="3"/>
                    </a:lnTo>
                    <a:lnTo>
                      <a:pt x="37" y="6"/>
                    </a:lnTo>
                    <a:lnTo>
                      <a:pt x="29" y="9"/>
                    </a:lnTo>
                    <a:lnTo>
                      <a:pt x="21" y="12"/>
                    </a:lnTo>
                    <a:lnTo>
                      <a:pt x="14" y="15"/>
                    </a:lnTo>
                    <a:lnTo>
                      <a:pt x="6" y="20"/>
                    </a:lnTo>
                    <a:lnTo>
                      <a:pt x="2" y="2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3" name="Freeform 175"/>
              <p:cNvSpPr>
                <a:spLocks/>
              </p:cNvSpPr>
              <p:nvPr/>
            </p:nvSpPr>
            <p:spPr bwMode="auto">
              <a:xfrm>
                <a:off x="514" y="1053"/>
                <a:ext cx="16" cy="12"/>
              </a:xfrm>
              <a:custGeom>
                <a:avLst/>
                <a:gdLst>
                  <a:gd name="T0" fmla="*/ 1 w 32"/>
                  <a:gd name="T1" fmla="*/ 1 h 23"/>
                  <a:gd name="T2" fmla="*/ 1 w 32"/>
                  <a:gd name="T3" fmla="*/ 1 h 23"/>
                  <a:gd name="T4" fmla="*/ 1 w 32"/>
                  <a:gd name="T5" fmla="*/ 1 h 23"/>
                  <a:gd name="T6" fmla="*/ 1 w 32"/>
                  <a:gd name="T7" fmla="*/ 1 h 23"/>
                  <a:gd name="T8" fmla="*/ 1 w 32"/>
                  <a:gd name="T9" fmla="*/ 0 h 23"/>
                  <a:gd name="T10" fmla="*/ 1 w 32"/>
                  <a:gd name="T11" fmla="*/ 1 h 23"/>
                  <a:gd name="T12" fmla="*/ 1 w 32"/>
                  <a:gd name="T13" fmla="*/ 1 h 23"/>
                  <a:gd name="T14" fmla="*/ 0 w 32"/>
                  <a:gd name="T15" fmla="*/ 1 h 23"/>
                  <a:gd name="T16" fmla="*/ 1 w 32"/>
                  <a:gd name="T17" fmla="*/ 1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3"/>
                  <a:gd name="T29" fmla="*/ 32 w 32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3">
                    <a:moveTo>
                      <a:pt x="1" y="22"/>
                    </a:moveTo>
                    <a:lnTo>
                      <a:pt x="10" y="23"/>
                    </a:lnTo>
                    <a:lnTo>
                      <a:pt x="22" y="20"/>
                    </a:lnTo>
                    <a:lnTo>
                      <a:pt x="32" y="11"/>
                    </a:lnTo>
                    <a:lnTo>
                      <a:pt x="30" y="0"/>
                    </a:lnTo>
                    <a:lnTo>
                      <a:pt x="24" y="10"/>
                    </a:lnTo>
                    <a:lnTo>
                      <a:pt x="12" y="13"/>
                    </a:lnTo>
                    <a:lnTo>
                      <a:pt x="0" y="16"/>
                    </a:lnTo>
                    <a:lnTo>
                      <a:pt x="1" y="2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4" name="Freeform 176"/>
              <p:cNvSpPr>
                <a:spLocks/>
              </p:cNvSpPr>
              <p:nvPr/>
            </p:nvSpPr>
            <p:spPr bwMode="auto">
              <a:xfrm>
                <a:off x="527" y="1179"/>
                <a:ext cx="32" cy="33"/>
              </a:xfrm>
              <a:custGeom>
                <a:avLst/>
                <a:gdLst>
                  <a:gd name="T0" fmla="*/ 0 w 64"/>
                  <a:gd name="T1" fmla="*/ 1 h 65"/>
                  <a:gd name="T2" fmla="*/ 1 w 64"/>
                  <a:gd name="T3" fmla="*/ 1 h 65"/>
                  <a:gd name="T4" fmla="*/ 1 w 64"/>
                  <a:gd name="T5" fmla="*/ 1 h 65"/>
                  <a:gd name="T6" fmla="*/ 1 w 64"/>
                  <a:gd name="T7" fmla="*/ 1 h 65"/>
                  <a:gd name="T8" fmla="*/ 1 w 64"/>
                  <a:gd name="T9" fmla="*/ 1 h 65"/>
                  <a:gd name="T10" fmla="*/ 1 w 64"/>
                  <a:gd name="T11" fmla="*/ 1 h 65"/>
                  <a:gd name="T12" fmla="*/ 1 w 64"/>
                  <a:gd name="T13" fmla="*/ 1 h 65"/>
                  <a:gd name="T14" fmla="*/ 1 w 64"/>
                  <a:gd name="T15" fmla="*/ 1 h 65"/>
                  <a:gd name="T16" fmla="*/ 1 w 64"/>
                  <a:gd name="T17" fmla="*/ 0 h 65"/>
                  <a:gd name="T18" fmla="*/ 1 w 64"/>
                  <a:gd name="T19" fmla="*/ 1 h 65"/>
                  <a:gd name="T20" fmla="*/ 1 w 64"/>
                  <a:gd name="T21" fmla="*/ 1 h 65"/>
                  <a:gd name="T22" fmla="*/ 1 w 64"/>
                  <a:gd name="T23" fmla="*/ 1 h 65"/>
                  <a:gd name="T24" fmla="*/ 1 w 64"/>
                  <a:gd name="T25" fmla="*/ 1 h 65"/>
                  <a:gd name="T26" fmla="*/ 1 w 64"/>
                  <a:gd name="T27" fmla="*/ 1 h 65"/>
                  <a:gd name="T28" fmla="*/ 1 w 64"/>
                  <a:gd name="T29" fmla="*/ 1 h 65"/>
                  <a:gd name="T30" fmla="*/ 1 w 64"/>
                  <a:gd name="T31" fmla="*/ 1 h 65"/>
                  <a:gd name="T32" fmla="*/ 0 w 64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65"/>
                  <a:gd name="T53" fmla="*/ 64 w 64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65">
                    <a:moveTo>
                      <a:pt x="0" y="62"/>
                    </a:moveTo>
                    <a:lnTo>
                      <a:pt x="4" y="65"/>
                    </a:lnTo>
                    <a:lnTo>
                      <a:pt x="12" y="62"/>
                    </a:lnTo>
                    <a:lnTo>
                      <a:pt x="21" y="58"/>
                    </a:lnTo>
                    <a:lnTo>
                      <a:pt x="32" y="50"/>
                    </a:lnTo>
                    <a:lnTo>
                      <a:pt x="42" y="39"/>
                    </a:lnTo>
                    <a:lnTo>
                      <a:pt x="51" y="27"/>
                    </a:lnTo>
                    <a:lnTo>
                      <a:pt x="59" y="13"/>
                    </a:lnTo>
                    <a:lnTo>
                      <a:pt x="64" y="0"/>
                    </a:lnTo>
                    <a:lnTo>
                      <a:pt x="59" y="4"/>
                    </a:lnTo>
                    <a:lnTo>
                      <a:pt x="50" y="12"/>
                    </a:lnTo>
                    <a:lnTo>
                      <a:pt x="39" y="21"/>
                    </a:lnTo>
                    <a:lnTo>
                      <a:pt x="27" y="30"/>
                    </a:lnTo>
                    <a:lnTo>
                      <a:pt x="16" y="39"/>
                    </a:lnTo>
                    <a:lnTo>
                      <a:pt x="7" y="48"/>
                    </a:lnTo>
                    <a:lnTo>
                      <a:pt x="1" y="5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5" name="Freeform 177"/>
              <p:cNvSpPr>
                <a:spLocks/>
              </p:cNvSpPr>
              <p:nvPr/>
            </p:nvSpPr>
            <p:spPr bwMode="auto">
              <a:xfrm>
                <a:off x="533" y="1215"/>
                <a:ext cx="25" cy="25"/>
              </a:xfrm>
              <a:custGeom>
                <a:avLst/>
                <a:gdLst>
                  <a:gd name="T0" fmla="*/ 0 w 50"/>
                  <a:gd name="T1" fmla="*/ 0 h 51"/>
                  <a:gd name="T2" fmla="*/ 1 w 50"/>
                  <a:gd name="T3" fmla="*/ 0 h 51"/>
                  <a:gd name="T4" fmla="*/ 1 w 50"/>
                  <a:gd name="T5" fmla="*/ 0 h 51"/>
                  <a:gd name="T6" fmla="*/ 1 w 50"/>
                  <a:gd name="T7" fmla="*/ 0 h 51"/>
                  <a:gd name="T8" fmla="*/ 1 w 50"/>
                  <a:gd name="T9" fmla="*/ 0 h 51"/>
                  <a:gd name="T10" fmla="*/ 1 w 50"/>
                  <a:gd name="T11" fmla="*/ 0 h 51"/>
                  <a:gd name="T12" fmla="*/ 1 w 50"/>
                  <a:gd name="T13" fmla="*/ 0 h 51"/>
                  <a:gd name="T14" fmla="*/ 1 w 50"/>
                  <a:gd name="T15" fmla="*/ 0 h 51"/>
                  <a:gd name="T16" fmla="*/ 1 w 50"/>
                  <a:gd name="T17" fmla="*/ 0 h 51"/>
                  <a:gd name="T18" fmla="*/ 1 w 50"/>
                  <a:gd name="T19" fmla="*/ 0 h 51"/>
                  <a:gd name="T20" fmla="*/ 1 w 50"/>
                  <a:gd name="T21" fmla="*/ 0 h 51"/>
                  <a:gd name="T22" fmla="*/ 1 w 50"/>
                  <a:gd name="T23" fmla="*/ 0 h 51"/>
                  <a:gd name="T24" fmla="*/ 1 w 50"/>
                  <a:gd name="T25" fmla="*/ 0 h 51"/>
                  <a:gd name="T26" fmla="*/ 1 w 50"/>
                  <a:gd name="T27" fmla="*/ 0 h 51"/>
                  <a:gd name="T28" fmla="*/ 1 w 50"/>
                  <a:gd name="T29" fmla="*/ 0 h 51"/>
                  <a:gd name="T30" fmla="*/ 0 w 50"/>
                  <a:gd name="T31" fmla="*/ 0 h 51"/>
                  <a:gd name="T32" fmla="*/ 0 w 50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51"/>
                  <a:gd name="T53" fmla="*/ 50 w 50"/>
                  <a:gd name="T54" fmla="*/ 51 h 5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51">
                    <a:moveTo>
                      <a:pt x="0" y="49"/>
                    </a:moveTo>
                    <a:lnTo>
                      <a:pt x="3" y="51"/>
                    </a:lnTo>
                    <a:lnTo>
                      <a:pt x="7" y="51"/>
                    </a:lnTo>
                    <a:lnTo>
                      <a:pt x="15" y="48"/>
                    </a:lnTo>
                    <a:lnTo>
                      <a:pt x="24" y="43"/>
                    </a:lnTo>
                    <a:lnTo>
                      <a:pt x="32" y="35"/>
                    </a:lnTo>
                    <a:lnTo>
                      <a:pt x="39" y="25"/>
                    </a:lnTo>
                    <a:lnTo>
                      <a:pt x="47" y="14"/>
                    </a:lnTo>
                    <a:lnTo>
                      <a:pt x="50" y="0"/>
                    </a:lnTo>
                    <a:lnTo>
                      <a:pt x="44" y="6"/>
                    </a:lnTo>
                    <a:lnTo>
                      <a:pt x="36" y="14"/>
                    </a:lnTo>
                    <a:lnTo>
                      <a:pt x="27" y="20"/>
                    </a:lnTo>
                    <a:lnTo>
                      <a:pt x="18" y="28"/>
                    </a:lnTo>
                    <a:lnTo>
                      <a:pt x="10" y="34"/>
                    </a:lnTo>
                    <a:lnTo>
                      <a:pt x="4" y="40"/>
                    </a:lnTo>
                    <a:lnTo>
                      <a:pt x="0" y="46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6" name="Freeform 178"/>
              <p:cNvSpPr>
                <a:spLocks/>
              </p:cNvSpPr>
              <p:nvPr/>
            </p:nvSpPr>
            <p:spPr bwMode="auto">
              <a:xfrm>
                <a:off x="521" y="1126"/>
                <a:ext cx="36" cy="27"/>
              </a:xfrm>
              <a:custGeom>
                <a:avLst/>
                <a:gdLst>
                  <a:gd name="T0" fmla="*/ 0 w 70"/>
                  <a:gd name="T1" fmla="*/ 0 h 55"/>
                  <a:gd name="T2" fmla="*/ 1 w 70"/>
                  <a:gd name="T3" fmla="*/ 0 h 55"/>
                  <a:gd name="T4" fmla="*/ 1 w 70"/>
                  <a:gd name="T5" fmla="*/ 0 h 55"/>
                  <a:gd name="T6" fmla="*/ 1 w 70"/>
                  <a:gd name="T7" fmla="*/ 0 h 55"/>
                  <a:gd name="T8" fmla="*/ 1 w 70"/>
                  <a:gd name="T9" fmla="*/ 0 h 55"/>
                  <a:gd name="T10" fmla="*/ 1 w 70"/>
                  <a:gd name="T11" fmla="*/ 0 h 55"/>
                  <a:gd name="T12" fmla="*/ 1 w 70"/>
                  <a:gd name="T13" fmla="*/ 0 h 55"/>
                  <a:gd name="T14" fmla="*/ 1 w 70"/>
                  <a:gd name="T15" fmla="*/ 0 h 55"/>
                  <a:gd name="T16" fmla="*/ 1 w 70"/>
                  <a:gd name="T17" fmla="*/ 0 h 55"/>
                  <a:gd name="T18" fmla="*/ 1 w 70"/>
                  <a:gd name="T19" fmla="*/ 0 h 55"/>
                  <a:gd name="T20" fmla="*/ 1 w 70"/>
                  <a:gd name="T21" fmla="*/ 0 h 55"/>
                  <a:gd name="T22" fmla="*/ 1 w 70"/>
                  <a:gd name="T23" fmla="*/ 0 h 55"/>
                  <a:gd name="T24" fmla="*/ 1 w 70"/>
                  <a:gd name="T25" fmla="*/ 0 h 55"/>
                  <a:gd name="T26" fmla="*/ 1 w 70"/>
                  <a:gd name="T27" fmla="*/ 0 h 55"/>
                  <a:gd name="T28" fmla="*/ 1 w 70"/>
                  <a:gd name="T29" fmla="*/ 0 h 55"/>
                  <a:gd name="T30" fmla="*/ 1 w 70"/>
                  <a:gd name="T31" fmla="*/ 0 h 55"/>
                  <a:gd name="T32" fmla="*/ 0 w 7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5"/>
                  <a:gd name="T53" fmla="*/ 70 w 7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5">
                    <a:moveTo>
                      <a:pt x="0" y="53"/>
                    </a:moveTo>
                    <a:lnTo>
                      <a:pt x="3" y="55"/>
                    </a:lnTo>
                    <a:lnTo>
                      <a:pt x="12" y="52"/>
                    </a:lnTo>
                    <a:lnTo>
                      <a:pt x="23" y="47"/>
                    </a:lnTo>
                    <a:lnTo>
                      <a:pt x="35" y="39"/>
                    </a:lnTo>
                    <a:lnTo>
                      <a:pt x="47" y="30"/>
                    </a:lnTo>
                    <a:lnTo>
                      <a:pt x="58" y="19"/>
                    </a:lnTo>
                    <a:lnTo>
                      <a:pt x="67" y="9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3" y="9"/>
                    </a:lnTo>
                    <a:lnTo>
                      <a:pt x="41" y="16"/>
                    </a:lnTo>
                    <a:lnTo>
                      <a:pt x="29" y="24"/>
                    </a:lnTo>
                    <a:lnTo>
                      <a:pt x="17" y="32"/>
                    </a:lnTo>
                    <a:lnTo>
                      <a:pt x="6" y="39"/>
                    </a:lnTo>
                    <a:lnTo>
                      <a:pt x="1" y="47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7" name="Freeform 179"/>
              <p:cNvSpPr>
                <a:spLocks/>
              </p:cNvSpPr>
              <p:nvPr/>
            </p:nvSpPr>
            <p:spPr bwMode="auto">
              <a:xfrm>
                <a:off x="514" y="1081"/>
                <a:ext cx="29" cy="21"/>
              </a:xfrm>
              <a:custGeom>
                <a:avLst/>
                <a:gdLst>
                  <a:gd name="T0" fmla="*/ 0 w 58"/>
                  <a:gd name="T1" fmla="*/ 1 h 41"/>
                  <a:gd name="T2" fmla="*/ 1 w 58"/>
                  <a:gd name="T3" fmla="*/ 1 h 41"/>
                  <a:gd name="T4" fmla="*/ 1 w 58"/>
                  <a:gd name="T5" fmla="*/ 1 h 41"/>
                  <a:gd name="T6" fmla="*/ 1 w 58"/>
                  <a:gd name="T7" fmla="*/ 1 h 41"/>
                  <a:gd name="T8" fmla="*/ 1 w 58"/>
                  <a:gd name="T9" fmla="*/ 1 h 41"/>
                  <a:gd name="T10" fmla="*/ 1 w 58"/>
                  <a:gd name="T11" fmla="*/ 1 h 41"/>
                  <a:gd name="T12" fmla="*/ 1 w 58"/>
                  <a:gd name="T13" fmla="*/ 1 h 41"/>
                  <a:gd name="T14" fmla="*/ 1 w 58"/>
                  <a:gd name="T15" fmla="*/ 1 h 41"/>
                  <a:gd name="T16" fmla="*/ 1 w 58"/>
                  <a:gd name="T17" fmla="*/ 0 h 41"/>
                  <a:gd name="T18" fmla="*/ 1 w 58"/>
                  <a:gd name="T19" fmla="*/ 1 h 41"/>
                  <a:gd name="T20" fmla="*/ 1 w 58"/>
                  <a:gd name="T21" fmla="*/ 1 h 41"/>
                  <a:gd name="T22" fmla="*/ 1 w 58"/>
                  <a:gd name="T23" fmla="*/ 1 h 41"/>
                  <a:gd name="T24" fmla="*/ 1 w 58"/>
                  <a:gd name="T25" fmla="*/ 1 h 41"/>
                  <a:gd name="T26" fmla="*/ 1 w 58"/>
                  <a:gd name="T27" fmla="*/ 1 h 41"/>
                  <a:gd name="T28" fmla="*/ 1 w 58"/>
                  <a:gd name="T29" fmla="*/ 1 h 41"/>
                  <a:gd name="T30" fmla="*/ 1 w 58"/>
                  <a:gd name="T31" fmla="*/ 1 h 41"/>
                  <a:gd name="T32" fmla="*/ 0 w 58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1"/>
                  <a:gd name="T53" fmla="*/ 58 w 5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1">
                    <a:moveTo>
                      <a:pt x="0" y="38"/>
                    </a:moveTo>
                    <a:lnTo>
                      <a:pt x="4" y="41"/>
                    </a:lnTo>
                    <a:lnTo>
                      <a:pt x="10" y="40"/>
                    </a:lnTo>
                    <a:lnTo>
                      <a:pt x="21" y="35"/>
                    </a:lnTo>
                    <a:lnTo>
                      <a:pt x="32" y="29"/>
                    </a:lnTo>
                    <a:lnTo>
                      <a:pt x="41" y="21"/>
                    </a:lnTo>
                    <a:lnTo>
                      <a:pt x="50" y="14"/>
                    </a:lnTo>
                    <a:lnTo>
                      <a:pt x="56" y="6"/>
                    </a:lnTo>
                    <a:lnTo>
                      <a:pt x="58" y="0"/>
                    </a:lnTo>
                    <a:lnTo>
                      <a:pt x="53" y="3"/>
                    </a:lnTo>
                    <a:lnTo>
                      <a:pt x="45" y="8"/>
                    </a:lnTo>
                    <a:lnTo>
                      <a:pt x="36" y="12"/>
                    </a:lnTo>
                    <a:lnTo>
                      <a:pt x="26" y="17"/>
                    </a:lnTo>
                    <a:lnTo>
                      <a:pt x="16" y="23"/>
                    </a:lnTo>
                    <a:lnTo>
                      <a:pt x="9" y="29"/>
                    </a:lnTo>
                    <a:lnTo>
                      <a:pt x="3" y="3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8" name="Freeform 180"/>
              <p:cNvSpPr>
                <a:spLocks/>
              </p:cNvSpPr>
              <p:nvPr/>
            </p:nvSpPr>
            <p:spPr bwMode="auto">
              <a:xfrm>
                <a:off x="553" y="1228"/>
                <a:ext cx="5" cy="30"/>
              </a:xfrm>
              <a:custGeom>
                <a:avLst/>
                <a:gdLst>
                  <a:gd name="T0" fmla="*/ 1 w 9"/>
                  <a:gd name="T1" fmla="*/ 0 h 60"/>
                  <a:gd name="T2" fmla="*/ 1 w 9"/>
                  <a:gd name="T3" fmla="*/ 1 h 60"/>
                  <a:gd name="T4" fmla="*/ 1 w 9"/>
                  <a:gd name="T5" fmla="*/ 1 h 60"/>
                  <a:gd name="T6" fmla="*/ 1 w 9"/>
                  <a:gd name="T7" fmla="*/ 1 h 60"/>
                  <a:gd name="T8" fmla="*/ 1 w 9"/>
                  <a:gd name="T9" fmla="*/ 1 h 60"/>
                  <a:gd name="T10" fmla="*/ 0 w 9"/>
                  <a:gd name="T11" fmla="*/ 1 h 60"/>
                  <a:gd name="T12" fmla="*/ 0 w 9"/>
                  <a:gd name="T13" fmla="*/ 1 h 60"/>
                  <a:gd name="T14" fmla="*/ 1 w 9"/>
                  <a:gd name="T15" fmla="*/ 1 h 60"/>
                  <a:gd name="T16" fmla="*/ 1 w 9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60"/>
                  <a:gd name="T29" fmla="*/ 9 w 9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60">
                    <a:moveTo>
                      <a:pt x="5" y="0"/>
                    </a:moveTo>
                    <a:lnTo>
                      <a:pt x="6" y="13"/>
                    </a:lnTo>
                    <a:lnTo>
                      <a:pt x="8" y="34"/>
                    </a:lnTo>
                    <a:lnTo>
                      <a:pt x="9" y="52"/>
                    </a:lnTo>
                    <a:lnTo>
                      <a:pt x="5" y="60"/>
                    </a:lnTo>
                    <a:lnTo>
                      <a:pt x="0" y="52"/>
                    </a:lnTo>
                    <a:lnTo>
                      <a:pt x="0" y="34"/>
                    </a:lnTo>
                    <a:lnTo>
                      <a:pt x="3" y="1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9" name="Freeform 181"/>
              <p:cNvSpPr>
                <a:spLocks/>
              </p:cNvSpPr>
              <p:nvPr/>
            </p:nvSpPr>
            <p:spPr bwMode="auto">
              <a:xfrm>
                <a:off x="559" y="1194"/>
                <a:ext cx="33" cy="42"/>
              </a:xfrm>
              <a:custGeom>
                <a:avLst/>
                <a:gdLst>
                  <a:gd name="T0" fmla="*/ 0 w 65"/>
                  <a:gd name="T1" fmla="*/ 0 h 84"/>
                  <a:gd name="T2" fmla="*/ 1 w 65"/>
                  <a:gd name="T3" fmla="*/ 1 h 84"/>
                  <a:gd name="T4" fmla="*/ 1 w 65"/>
                  <a:gd name="T5" fmla="*/ 1 h 84"/>
                  <a:gd name="T6" fmla="*/ 1 w 65"/>
                  <a:gd name="T7" fmla="*/ 1 h 84"/>
                  <a:gd name="T8" fmla="*/ 1 w 65"/>
                  <a:gd name="T9" fmla="*/ 1 h 84"/>
                  <a:gd name="T10" fmla="*/ 1 w 65"/>
                  <a:gd name="T11" fmla="*/ 1 h 84"/>
                  <a:gd name="T12" fmla="*/ 1 w 65"/>
                  <a:gd name="T13" fmla="*/ 1 h 84"/>
                  <a:gd name="T14" fmla="*/ 1 w 65"/>
                  <a:gd name="T15" fmla="*/ 1 h 84"/>
                  <a:gd name="T16" fmla="*/ 1 w 65"/>
                  <a:gd name="T17" fmla="*/ 1 h 84"/>
                  <a:gd name="T18" fmla="*/ 1 w 65"/>
                  <a:gd name="T19" fmla="*/ 1 h 84"/>
                  <a:gd name="T20" fmla="*/ 1 w 65"/>
                  <a:gd name="T21" fmla="*/ 1 h 84"/>
                  <a:gd name="T22" fmla="*/ 1 w 65"/>
                  <a:gd name="T23" fmla="*/ 1 h 84"/>
                  <a:gd name="T24" fmla="*/ 1 w 65"/>
                  <a:gd name="T25" fmla="*/ 1 h 84"/>
                  <a:gd name="T26" fmla="*/ 1 w 65"/>
                  <a:gd name="T27" fmla="*/ 1 h 84"/>
                  <a:gd name="T28" fmla="*/ 1 w 65"/>
                  <a:gd name="T29" fmla="*/ 1 h 84"/>
                  <a:gd name="T30" fmla="*/ 1 w 65"/>
                  <a:gd name="T31" fmla="*/ 1 h 84"/>
                  <a:gd name="T32" fmla="*/ 0 w 65"/>
                  <a:gd name="T33" fmla="*/ 0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84"/>
                  <a:gd name="T53" fmla="*/ 65 w 65"/>
                  <a:gd name="T54" fmla="*/ 84 h 8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84">
                    <a:moveTo>
                      <a:pt x="0" y="0"/>
                    </a:moveTo>
                    <a:lnTo>
                      <a:pt x="4" y="9"/>
                    </a:lnTo>
                    <a:lnTo>
                      <a:pt x="12" y="22"/>
                    </a:lnTo>
                    <a:lnTo>
                      <a:pt x="21" y="38"/>
                    </a:lnTo>
                    <a:lnTo>
                      <a:pt x="32" y="53"/>
                    </a:lnTo>
                    <a:lnTo>
                      <a:pt x="42" y="67"/>
                    </a:lnTo>
                    <a:lnTo>
                      <a:pt x="52" y="77"/>
                    </a:lnTo>
                    <a:lnTo>
                      <a:pt x="61" y="84"/>
                    </a:lnTo>
                    <a:lnTo>
                      <a:pt x="65" y="82"/>
                    </a:lnTo>
                    <a:lnTo>
                      <a:pt x="65" y="76"/>
                    </a:lnTo>
                    <a:lnTo>
                      <a:pt x="61" y="65"/>
                    </a:lnTo>
                    <a:lnTo>
                      <a:pt x="52" y="55"/>
                    </a:lnTo>
                    <a:lnTo>
                      <a:pt x="39" y="42"/>
                    </a:lnTo>
                    <a:lnTo>
                      <a:pt x="27" y="30"/>
                    </a:lnTo>
                    <a:lnTo>
                      <a:pt x="15" y="18"/>
                    </a:lnTo>
                    <a:lnTo>
                      <a:pt x="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0" name="Freeform 182"/>
              <p:cNvSpPr>
                <a:spLocks/>
              </p:cNvSpPr>
              <p:nvPr/>
            </p:nvSpPr>
            <p:spPr bwMode="auto">
              <a:xfrm>
                <a:off x="558" y="1179"/>
                <a:ext cx="35" cy="38"/>
              </a:xfrm>
              <a:custGeom>
                <a:avLst/>
                <a:gdLst>
                  <a:gd name="T0" fmla="*/ 0 w 70"/>
                  <a:gd name="T1" fmla="*/ 0 h 76"/>
                  <a:gd name="T2" fmla="*/ 1 w 70"/>
                  <a:gd name="T3" fmla="*/ 1 h 76"/>
                  <a:gd name="T4" fmla="*/ 1 w 70"/>
                  <a:gd name="T5" fmla="*/ 1 h 76"/>
                  <a:gd name="T6" fmla="*/ 1 w 70"/>
                  <a:gd name="T7" fmla="*/ 1 h 76"/>
                  <a:gd name="T8" fmla="*/ 1 w 70"/>
                  <a:gd name="T9" fmla="*/ 1 h 76"/>
                  <a:gd name="T10" fmla="*/ 1 w 70"/>
                  <a:gd name="T11" fmla="*/ 1 h 76"/>
                  <a:gd name="T12" fmla="*/ 1 w 70"/>
                  <a:gd name="T13" fmla="*/ 1 h 76"/>
                  <a:gd name="T14" fmla="*/ 1 w 70"/>
                  <a:gd name="T15" fmla="*/ 1 h 76"/>
                  <a:gd name="T16" fmla="*/ 1 w 70"/>
                  <a:gd name="T17" fmla="*/ 1 h 76"/>
                  <a:gd name="T18" fmla="*/ 1 w 70"/>
                  <a:gd name="T19" fmla="*/ 1 h 76"/>
                  <a:gd name="T20" fmla="*/ 1 w 70"/>
                  <a:gd name="T21" fmla="*/ 1 h 76"/>
                  <a:gd name="T22" fmla="*/ 1 w 70"/>
                  <a:gd name="T23" fmla="*/ 1 h 76"/>
                  <a:gd name="T24" fmla="*/ 1 w 70"/>
                  <a:gd name="T25" fmla="*/ 1 h 76"/>
                  <a:gd name="T26" fmla="*/ 1 w 70"/>
                  <a:gd name="T27" fmla="*/ 1 h 76"/>
                  <a:gd name="T28" fmla="*/ 1 w 70"/>
                  <a:gd name="T29" fmla="*/ 1 h 76"/>
                  <a:gd name="T30" fmla="*/ 1 w 70"/>
                  <a:gd name="T31" fmla="*/ 1 h 76"/>
                  <a:gd name="T32" fmla="*/ 0 w 70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76"/>
                  <a:gd name="T53" fmla="*/ 70 w 70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76">
                    <a:moveTo>
                      <a:pt x="0" y="0"/>
                    </a:moveTo>
                    <a:lnTo>
                      <a:pt x="6" y="9"/>
                    </a:lnTo>
                    <a:lnTo>
                      <a:pt x="15" y="22"/>
                    </a:lnTo>
                    <a:lnTo>
                      <a:pt x="26" y="36"/>
                    </a:lnTo>
                    <a:lnTo>
                      <a:pt x="38" y="50"/>
                    </a:lnTo>
                    <a:lnTo>
                      <a:pt x="49" y="62"/>
                    </a:lnTo>
                    <a:lnTo>
                      <a:pt x="60" y="71"/>
                    </a:lnTo>
                    <a:lnTo>
                      <a:pt x="67" y="76"/>
                    </a:lnTo>
                    <a:lnTo>
                      <a:pt x="70" y="74"/>
                    </a:lnTo>
                    <a:lnTo>
                      <a:pt x="69" y="67"/>
                    </a:lnTo>
                    <a:lnTo>
                      <a:pt x="61" y="58"/>
                    </a:lnTo>
                    <a:lnTo>
                      <a:pt x="50" y="47"/>
                    </a:lnTo>
                    <a:lnTo>
                      <a:pt x="38" y="35"/>
                    </a:lnTo>
                    <a:lnTo>
                      <a:pt x="26" y="24"/>
                    </a:lnTo>
                    <a:lnTo>
                      <a:pt x="14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1" name="Freeform 183"/>
              <p:cNvSpPr>
                <a:spLocks/>
              </p:cNvSpPr>
              <p:nvPr/>
            </p:nvSpPr>
            <p:spPr bwMode="auto">
              <a:xfrm>
                <a:off x="558" y="1162"/>
                <a:ext cx="37" cy="34"/>
              </a:xfrm>
              <a:custGeom>
                <a:avLst/>
                <a:gdLst>
                  <a:gd name="T0" fmla="*/ 0 w 73"/>
                  <a:gd name="T1" fmla="*/ 0 h 67"/>
                  <a:gd name="T2" fmla="*/ 1 w 73"/>
                  <a:gd name="T3" fmla="*/ 1 h 67"/>
                  <a:gd name="T4" fmla="*/ 1 w 73"/>
                  <a:gd name="T5" fmla="*/ 1 h 67"/>
                  <a:gd name="T6" fmla="*/ 1 w 73"/>
                  <a:gd name="T7" fmla="*/ 1 h 67"/>
                  <a:gd name="T8" fmla="*/ 1 w 73"/>
                  <a:gd name="T9" fmla="*/ 1 h 67"/>
                  <a:gd name="T10" fmla="*/ 1 w 73"/>
                  <a:gd name="T11" fmla="*/ 1 h 67"/>
                  <a:gd name="T12" fmla="*/ 1 w 73"/>
                  <a:gd name="T13" fmla="*/ 1 h 67"/>
                  <a:gd name="T14" fmla="*/ 1 w 73"/>
                  <a:gd name="T15" fmla="*/ 1 h 67"/>
                  <a:gd name="T16" fmla="*/ 1 w 73"/>
                  <a:gd name="T17" fmla="*/ 1 h 67"/>
                  <a:gd name="T18" fmla="*/ 1 w 73"/>
                  <a:gd name="T19" fmla="*/ 1 h 67"/>
                  <a:gd name="T20" fmla="*/ 1 w 73"/>
                  <a:gd name="T21" fmla="*/ 1 h 67"/>
                  <a:gd name="T22" fmla="*/ 1 w 73"/>
                  <a:gd name="T23" fmla="*/ 1 h 67"/>
                  <a:gd name="T24" fmla="*/ 1 w 73"/>
                  <a:gd name="T25" fmla="*/ 1 h 67"/>
                  <a:gd name="T26" fmla="*/ 1 w 73"/>
                  <a:gd name="T27" fmla="*/ 1 h 67"/>
                  <a:gd name="T28" fmla="*/ 1 w 73"/>
                  <a:gd name="T29" fmla="*/ 1 h 67"/>
                  <a:gd name="T30" fmla="*/ 1 w 73"/>
                  <a:gd name="T31" fmla="*/ 1 h 67"/>
                  <a:gd name="T32" fmla="*/ 0 w 73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67"/>
                  <a:gd name="T53" fmla="*/ 73 w 73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67">
                    <a:moveTo>
                      <a:pt x="0" y="0"/>
                    </a:moveTo>
                    <a:lnTo>
                      <a:pt x="8" y="11"/>
                    </a:lnTo>
                    <a:lnTo>
                      <a:pt x="17" y="23"/>
                    </a:lnTo>
                    <a:lnTo>
                      <a:pt x="29" y="35"/>
                    </a:lnTo>
                    <a:lnTo>
                      <a:pt x="41" y="47"/>
                    </a:lnTo>
                    <a:lnTo>
                      <a:pt x="52" y="58"/>
                    </a:lnTo>
                    <a:lnTo>
                      <a:pt x="63" y="64"/>
                    </a:lnTo>
                    <a:lnTo>
                      <a:pt x="70" y="67"/>
                    </a:lnTo>
                    <a:lnTo>
                      <a:pt x="73" y="66"/>
                    </a:lnTo>
                    <a:lnTo>
                      <a:pt x="72" y="60"/>
                    </a:lnTo>
                    <a:lnTo>
                      <a:pt x="64" y="52"/>
                    </a:lnTo>
                    <a:lnTo>
                      <a:pt x="54" y="43"/>
                    </a:lnTo>
                    <a:lnTo>
                      <a:pt x="41" y="34"/>
                    </a:lnTo>
                    <a:lnTo>
                      <a:pt x="28" y="24"/>
                    </a:lnTo>
                    <a:lnTo>
                      <a:pt x="15" y="15"/>
                    </a:lnTo>
                    <a:lnTo>
                      <a:pt x="6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2" name="Freeform 184"/>
              <p:cNvSpPr>
                <a:spLocks/>
              </p:cNvSpPr>
              <p:nvPr/>
            </p:nvSpPr>
            <p:spPr bwMode="auto">
              <a:xfrm>
                <a:off x="555" y="1146"/>
                <a:ext cx="35" cy="26"/>
              </a:xfrm>
              <a:custGeom>
                <a:avLst/>
                <a:gdLst>
                  <a:gd name="T0" fmla="*/ 0 w 70"/>
                  <a:gd name="T1" fmla="*/ 0 h 52"/>
                  <a:gd name="T2" fmla="*/ 1 w 70"/>
                  <a:gd name="T3" fmla="*/ 1 h 52"/>
                  <a:gd name="T4" fmla="*/ 1 w 70"/>
                  <a:gd name="T5" fmla="*/ 1 h 52"/>
                  <a:gd name="T6" fmla="*/ 1 w 70"/>
                  <a:gd name="T7" fmla="*/ 1 h 52"/>
                  <a:gd name="T8" fmla="*/ 1 w 70"/>
                  <a:gd name="T9" fmla="*/ 1 h 52"/>
                  <a:gd name="T10" fmla="*/ 1 w 70"/>
                  <a:gd name="T11" fmla="*/ 1 h 52"/>
                  <a:gd name="T12" fmla="*/ 1 w 70"/>
                  <a:gd name="T13" fmla="*/ 1 h 52"/>
                  <a:gd name="T14" fmla="*/ 1 w 70"/>
                  <a:gd name="T15" fmla="*/ 1 h 52"/>
                  <a:gd name="T16" fmla="*/ 1 w 70"/>
                  <a:gd name="T17" fmla="*/ 1 h 52"/>
                  <a:gd name="T18" fmla="*/ 1 w 70"/>
                  <a:gd name="T19" fmla="*/ 1 h 52"/>
                  <a:gd name="T20" fmla="*/ 1 w 70"/>
                  <a:gd name="T21" fmla="*/ 1 h 52"/>
                  <a:gd name="T22" fmla="*/ 1 w 70"/>
                  <a:gd name="T23" fmla="*/ 1 h 52"/>
                  <a:gd name="T24" fmla="*/ 1 w 70"/>
                  <a:gd name="T25" fmla="*/ 1 h 52"/>
                  <a:gd name="T26" fmla="*/ 1 w 70"/>
                  <a:gd name="T27" fmla="*/ 1 h 52"/>
                  <a:gd name="T28" fmla="*/ 1 w 70"/>
                  <a:gd name="T29" fmla="*/ 1 h 52"/>
                  <a:gd name="T30" fmla="*/ 1 w 70"/>
                  <a:gd name="T31" fmla="*/ 1 h 52"/>
                  <a:gd name="T32" fmla="*/ 0 w 70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2"/>
                  <a:gd name="T53" fmla="*/ 70 w 70"/>
                  <a:gd name="T54" fmla="*/ 52 h 5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2">
                    <a:moveTo>
                      <a:pt x="0" y="0"/>
                    </a:moveTo>
                    <a:lnTo>
                      <a:pt x="6" y="8"/>
                    </a:lnTo>
                    <a:lnTo>
                      <a:pt x="15" y="17"/>
                    </a:lnTo>
                    <a:lnTo>
                      <a:pt x="27" y="28"/>
                    </a:lnTo>
                    <a:lnTo>
                      <a:pt x="40" y="37"/>
                    </a:lnTo>
                    <a:lnTo>
                      <a:pt x="50" y="46"/>
                    </a:lnTo>
                    <a:lnTo>
                      <a:pt x="61" y="51"/>
                    </a:lnTo>
                    <a:lnTo>
                      <a:pt x="67" y="52"/>
                    </a:lnTo>
                    <a:lnTo>
                      <a:pt x="70" y="48"/>
                    </a:lnTo>
                    <a:lnTo>
                      <a:pt x="67" y="40"/>
                    </a:lnTo>
                    <a:lnTo>
                      <a:pt x="61" y="34"/>
                    </a:lnTo>
                    <a:lnTo>
                      <a:pt x="52" y="28"/>
                    </a:lnTo>
                    <a:lnTo>
                      <a:pt x="40" y="22"/>
                    </a:lnTo>
                    <a:lnTo>
                      <a:pt x="27" y="16"/>
                    </a:lnTo>
                    <a:lnTo>
                      <a:pt x="17" y="11"/>
                    </a:ln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3" name="Freeform 185"/>
              <p:cNvSpPr>
                <a:spLocks/>
              </p:cNvSpPr>
              <p:nvPr/>
            </p:nvSpPr>
            <p:spPr bwMode="auto">
              <a:xfrm>
                <a:off x="553" y="1127"/>
                <a:ext cx="34" cy="23"/>
              </a:xfrm>
              <a:custGeom>
                <a:avLst/>
                <a:gdLst>
                  <a:gd name="T0" fmla="*/ 0 w 69"/>
                  <a:gd name="T1" fmla="*/ 0 h 47"/>
                  <a:gd name="T2" fmla="*/ 0 w 69"/>
                  <a:gd name="T3" fmla="*/ 0 h 47"/>
                  <a:gd name="T4" fmla="*/ 0 w 69"/>
                  <a:gd name="T5" fmla="*/ 0 h 47"/>
                  <a:gd name="T6" fmla="*/ 0 w 69"/>
                  <a:gd name="T7" fmla="*/ 0 h 47"/>
                  <a:gd name="T8" fmla="*/ 0 w 69"/>
                  <a:gd name="T9" fmla="*/ 0 h 47"/>
                  <a:gd name="T10" fmla="*/ 0 w 69"/>
                  <a:gd name="T11" fmla="*/ 0 h 47"/>
                  <a:gd name="T12" fmla="*/ 0 w 69"/>
                  <a:gd name="T13" fmla="*/ 0 h 47"/>
                  <a:gd name="T14" fmla="*/ 0 w 69"/>
                  <a:gd name="T15" fmla="*/ 0 h 47"/>
                  <a:gd name="T16" fmla="*/ 0 w 69"/>
                  <a:gd name="T17" fmla="*/ 0 h 47"/>
                  <a:gd name="T18" fmla="*/ 0 w 69"/>
                  <a:gd name="T19" fmla="*/ 0 h 47"/>
                  <a:gd name="T20" fmla="*/ 0 w 69"/>
                  <a:gd name="T21" fmla="*/ 0 h 47"/>
                  <a:gd name="T22" fmla="*/ 0 w 69"/>
                  <a:gd name="T23" fmla="*/ 0 h 47"/>
                  <a:gd name="T24" fmla="*/ 0 w 69"/>
                  <a:gd name="T25" fmla="*/ 0 h 47"/>
                  <a:gd name="T26" fmla="*/ 0 w 69"/>
                  <a:gd name="T27" fmla="*/ 0 h 47"/>
                  <a:gd name="T28" fmla="*/ 0 w 69"/>
                  <a:gd name="T29" fmla="*/ 0 h 47"/>
                  <a:gd name="T30" fmla="*/ 0 w 69"/>
                  <a:gd name="T31" fmla="*/ 0 h 47"/>
                  <a:gd name="T32" fmla="*/ 0 w 69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47"/>
                  <a:gd name="T53" fmla="*/ 69 w 69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47">
                    <a:moveTo>
                      <a:pt x="0" y="0"/>
                    </a:moveTo>
                    <a:lnTo>
                      <a:pt x="7" y="6"/>
                    </a:lnTo>
                    <a:lnTo>
                      <a:pt x="17" y="15"/>
                    </a:lnTo>
                    <a:lnTo>
                      <a:pt x="29" y="25"/>
                    </a:lnTo>
                    <a:lnTo>
                      <a:pt x="42" y="34"/>
                    </a:lnTo>
                    <a:lnTo>
                      <a:pt x="52" y="41"/>
                    </a:lnTo>
                    <a:lnTo>
                      <a:pt x="61" y="46"/>
                    </a:lnTo>
                    <a:lnTo>
                      <a:pt x="68" y="47"/>
                    </a:lnTo>
                    <a:lnTo>
                      <a:pt x="69" y="43"/>
                    </a:lnTo>
                    <a:lnTo>
                      <a:pt x="66" y="35"/>
                    </a:lnTo>
                    <a:lnTo>
                      <a:pt x="58" y="29"/>
                    </a:lnTo>
                    <a:lnTo>
                      <a:pt x="48" y="23"/>
                    </a:lnTo>
                    <a:lnTo>
                      <a:pt x="37" y="17"/>
                    </a:lnTo>
                    <a:lnTo>
                      <a:pt x="25" y="12"/>
                    </a:lnTo>
                    <a:lnTo>
                      <a:pt x="14" y="8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4" name="Freeform 186"/>
              <p:cNvSpPr>
                <a:spLocks/>
              </p:cNvSpPr>
              <p:nvPr/>
            </p:nvSpPr>
            <p:spPr bwMode="auto">
              <a:xfrm>
                <a:off x="550" y="1109"/>
                <a:ext cx="29" cy="12"/>
              </a:xfrm>
              <a:custGeom>
                <a:avLst/>
                <a:gdLst>
                  <a:gd name="T0" fmla="*/ 0 w 60"/>
                  <a:gd name="T1" fmla="*/ 0 h 24"/>
                  <a:gd name="T2" fmla="*/ 0 w 60"/>
                  <a:gd name="T3" fmla="*/ 1 h 24"/>
                  <a:gd name="T4" fmla="*/ 0 w 60"/>
                  <a:gd name="T5" fmla="*/ 1 h 24"/>
                  <a:gd name="T6" fmla="*/ 0 w 60"/>
                  <a:gd name="T7" fmla="*/ 1 h 24"/>
                  <a:gd name="T8" fmla="*/ 0 w 60"/>
                  <a:gd name="T9" fmla="*/ 1 h 24"/>
                  <a:gd name="T10" fmla="*/ 0 w 60"/>
                  <a:gd name="T11" fmla="*/ 1 h 24"/>
                  <a:gd name="T12" fmla="*/ 0 w 60"/>
                  <a:gd name="T13" fmla="*/ 1 h 24"/>
                  <a:gd name="T14" fmla="*/ 0 w 60"/>
                  <a:gd name="T15" fmla="*/ 1 h 24"/>
                  <a:gd name="T16" fmla="*/ 0 w 60"/>
                  <a:gd name="T17" fmla="*/ 1 h 24"/>
                  <a:gd name="T18" fmla="*/ 0 w 60"/>
                  <a:gd name="T19" fmla="*/ 1 h 24"/>
                  <a:gd name="T20" fmla="*/ 0 w 60"/>
                  <a:gd name="T21" fmla="*/ 1 h 24"/>
                  <a:gd name="T22" fmla="*/ 0 w 60"/>
                  <a:gd name="T23" fmla="*/ 1 h 24"/>
                  <a:gd name="T24" fmla="*/ 0 w 60"/>
                  <a:gd name="T25" fmla="*/ 1 h 24"/>
                  <a:gd name="T26" fmla="*/ 0 w 60"/>
                  <a:gd name="T27" fmla="*/ 1 h 24"/>
                  <a:gd name="T28" fmla="*/ 0 w 60"/>
                  <a:gd name="T29" fmla="*/ 1 h 24"/>
                  <a:gd name="T30" fmla="*/ 0 w 60"/>
                  <a:gd name="T31" fmla="*/ 1 h 24"/>
                  <a:gd name="T32" fmla="*/ 0 w 6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4"/>
                  <a:gd name="T53" fmla="*/ 60 w 6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4">
                    <a:moveTo>
                      <a:pt x="0" y="0"/>
                    </a:moveTo>
                    <a:lnTo>
                      <a:pt x="8" y="6"/>
                    </a:lnTo>
                    <a:lnTo>
                      <a:pt x="17" y="11"/>
                    </a:lnTo>
                    <a:lnTo>
                      <a:pt x="26" y="17"/>
                    </a:lnTo>
                    <a:lnTo>
                      <a:pt x="37" y="21"/>
                    </a:lnTo>
                    <a:lnTo>
                      <a:pt x="46" y="24"/>
                    </a:lnTo>
                    <a:lnTo>
                      <a:pt x="54" y="24"/>
                    </a:lnTo>
                    <a:lnTo>
                      <a:pt x="58" y="23"/>
                    </a:lnTo>
                    <a:lnTo>
                      <a:pt x="60" y="18"/>
                    </a:lnTo>
                    <a:lnTo>
                      <a:pt x="57" y="12"/>
                    </a:lnTo>
                    <a:lnTo>
                      <a:pt x="52" y="8"/>
                    </a:lnTo>
                    <a:lnTo>
                      <a:pt x="45" y="6"/>
                    </a:lnTo>
                    <a:lnTo>
                      <a:pt x="35" y="5"/>
                    </a:lnTo>
                    <a:lnTo>
                      <a:pt x="25" y="5"/>
                    </a:lnTo>
                    <a:lnTo>
                      <a:pt x="16" y="3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5" name="Freeform 187"/>
              <p:cNvSpPr>
                <a:spLocks/>
              </p:cNvSpPr>
              <p:nvPr/>
            </p:nvSpPr>
            <p:spPr bwMode="auto">
              <a:xfrm>
                <a:off x="547" y="1095"/>
                <a:ext cx="26" cy="6"/>
              </a:xfrm>
              <a:custGeom>
                <a:avLst/>
                <a:gdLst>
                  <a:gd name="T0" fmla="*/ 0 w 52"/>
                  <a:gd name="T1" fmla="*/ 0 h 13"/>
                  <a:gd name="T2" fmla="*/ 1 w 52"/>
                  <a:gd name="T3" fmla="*/ 0 h 13"/>
                  <a:gd name="T4" fmla="*/ 1 w 52"/>
                  <a:gd name="T5" fmla="*/ 0 h 13"/>
                  <a:gd name="T6" fmla="*/ 1 w 52"/>
                  <a:gd name="T7" fmla="*/ 0 h 13"/>
                  <a:gd name="T8" fmla="*/ 1 w 52"/>
                  <a:gd name="T9" fmla="*/ 0 h 13"/>
                  <a:gd name="T10" fmla="*/ 1 w 52"/>
                  <a:gd name="T11" fmla="*/ 0 h 13"/>
                  <a:gd name="T12" fmla="*/ 1 w 52"/>
                  <a:gd name="T13" fmla="*/ 0 h 13"/>
                  <a:gd name="T14" fmla="*/ 1 w 52"/>
                  <a:gd name="T15" fmla="*/ 0 h 13"/>
                  <a:gd name="T16" fmla="*/ 1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1 w 52"/>
                  <a:gd name="T25" fmla="*/ 0 h 13"/>
                  <a:gd name="T26" fmla="*/ 1 w 52"/>
                  <a:gd name="T27" fmla="*/ 0 h 13"/>
                  <a:gd name="T28" fmla="*/ 1 w 52"/>
                  <a:gd name="T29" fmla="*/ 0 h 13"/>
                  <a:gd name="T30" fmla="*/ 1 w 52"/>
                  <a:gd name="T31" fmla="*/ 0 h 13"/>
                  <a:gd name="T32" fmla="*/ 0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3"/>
                  <a:gd name="T53" fmla="*/ 52 w 52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3">
                    <a:moveTo>
                      <a:pt x="0" y="0"/>
                    </a:moveTo>
                    <a:lnTo>
                      <a:pt x="6" y="2"/>
                    </a:lnTo>
                    <a:lnTo>
                      <a:pt x="12" y="5"/>
                    </a:lnTo>
                    <a:lnTo>
                      <a:pt x="22" y="8"/>
                    </a:lnTo>
                    <a:lnTo>
                      <a:pt x="31" y="11"/>
                    </a:lnTo>
                    <a:lnTo>
                      <a:pt x="40" y="13"/>
                    </a:lnTo>
                    <a:lnTo>
                      <a:pt x="46" y="13"/>
                    </a:lnTo>
                    <a:lnTo>
                      <a:pt x="51" y="11"/>
                    </a:lnTo>
                    <a:lnTo>
                      <a:pt x="52" y="7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4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6" name="Freeform 188"/>
              <p:cNvSpPr>
                <a:spLocks/>
              </p:cNvSpPr>
              <p:nvPr/>
            </p:nvSpPr>
            <p:spPr bwMode="auto">
              <a:xfrm>
                <a:off x="542" y="1078"/>
                <a:ext cx="26" cy="8"/>
              </a:xfrm>
              <a:custGeom>
                <a:avLst/>
                <a:gdLst>
                  <a:gd name="T0" fmla="*/ 0 w 52"/>
                  <a:gd name="T1" fmla="*/ 1 h 15"/>
                  <a:gd name="T2" fmla="*/ 1 w 52"/>
                  <a:gd name="T3" fmla="*/ 1 h 15"/>
                  <a:gd name="T4" fmla="*/ 1 w 52"/>
                  <a:gd name="T5" fmla="*/ 1 h 15"/>
                  <a:gd name="T6" fmla="*/ 1 w 52"/>
                  <a:gd name="T7" fmla="*/ 1 h 15"/>
                  <a:gd name="T8" fmla="*/ 1 w 52"/>
                  <a:gd name="T9" fmla="*/ 1 h 15"/>
                  <a:gd name="T10" fmla="*/ 1 w 52"/>
                  <a:gd name="T11" fmla="*/ 1 h 15"/>
                  <a:gd name="T12" fmla="*/ 1 w 52"/>
                  <a:gd name="T13" fmla="*/ 1 h 15"/>
                  <a:gd name="T14" fmla="*/ 1 w 52"/>
                  <a:gd name="T15" fmla="*/ 1 h 15"/>
                  <a:gd name="T16" fmla="*/ 1 w 52"/>
                  <a:gd name="T17" fmla="*/ 1 h 15"/>
                  <a:gd name="T18" fmla="*/ 1 w 52"/>
                  <a:gd name="T19" fmla="*/ 1 h 15"/>
                  <a:gd name="T20" fmla="*/ 1 w 52"/>
                  <a:gd name="T21" fmla="*/ 0 h 15"/>
                  <a:gd name="T22" fmla="*/ 1 w 52"/>
                  <a:gd name="T23" fmla="*/ 0 h 15"/>
                  <a:gd name="T24" fmla="*/ 1 w 52"/>
                  <a:gd name="T25" fmla="*/ 1 h 15"/>
                  <a:gd name="T26" fmla="*/ 1 w 52"/>
                  <a:gd name="T27" fmla="*/ 1 h 15"/>
                  <a:gd name="T28" fmla="*/ 1 w 52"/>
                  <a:gd name="T29" fmla="*/ 1 h 15"/>
                  <a:gd name="T30" fmla="*/ 1 w 52"/>
                  <a:gd name="T31" fmla="*/ 1 h 15"/>
                  <a:gd name="T32" fmla="*/ 0 w 52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15"/>
                  <a:gd name="T53" fmla="*/ 52 w 5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15">
                    <a:moveTo>
                      <a:pt x="0" y="8"/>
                    </a:moveTo>
                    <a:lnTo>
                      <a:pt x="5" y="11"/>
                    </a:lnTo>
                    <a:lnTo>
                      <a:pt x="12" y="12"/>
                    </a:lnTo>
                    <a:lnTo>
                      <a:pt x="20" y="14"/>
                    </a:lnTo>
                    <a:lnTo>
                      <a:pt x="29" y="15"/>
                    </a:lnTo>
                    <a:lnTo>
                      <a:pt x="37" y="14"/>
                    </a:lnTo>
                    <a:lnTo>
                      <a:pt x="44" y="12"/>
                    </a:lnTo>
                    <a:lnTo>
                      <a:pt x="49" y="9"/>
                    </a:lnTo>
                    <a:lnTo>
                      <a:pt x="52" y="4"/>
                    </a:lnTo>
                    <a:lnTo>
                      <a:pt x="50" y="1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4" y="3"/>
                    </a:lnTo>
                    <a:lnTo>
                      <a:pt x="17" y="6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7" name="Freeform 189"/>
              <p:cNvSpPr>
                <a:spLocks/>
              </p:cNvSpPr>
              <p:nvPr/>
            </p:nvSpPr>
            <p:spPr bwMode="auto">
              <a:xfrm>
                <a:off x="529" y="1056"/>
                <a:ext cx="28" cy="7"/>
              </a:xfrm>
              <a:custGeom>
                <a:avLst/>
                <a:gdLst>
                  <a:gd name="T0" fmla="*/ 0 w 57"/>
                  <a:gd name="T1" fmla="*/ 0 h 15"/>
                  <a:gd name="T2" fmla="*/ 0 w 57"/>
                  <a:gd name="T3" fmla="*/ 0 h 15"/>
                  <a:gd name="T4" fmla="*/ 0 w 57"/>
                  <a:gd name="T5" fmla="*/ 0 h 15"/>
                  <a:gd name="T6" fmla="*/ 0 w 57"/>
                  <a:gd name="T7" fmla="*/ 0 h 15"/>
                  <a:gd name="T8" fmla="*/ 0 w 57"/>
                  <a:gd name="T9" fmla="*/ 0 h 15"/>
                  <a:gd name="T10" fmla="*/ 0 w 57"/>
                  <a:gd name="T11" fmla="*/ 0 h 15"/>
                  <a:gd name="T12" fmla="*/ 0 w 57"/>
                  <a:gd name="T13" fmla="*/ 0 h 15"/>
                  <a:gd name="T14" fmla="*/ 0 w 57"/>
                  <a:gd name="T15" fmla="*/ 0 h 15"/>
                  <a:gd name="T16" fmla="*/ 0 w 57"/>
                  <a:gd name="T17" fmla="*/ 0 h 15"/>
                  <a:gd name="T18" fmla="*/ 0 w 57"/>
                  <a:gd name="T19" fmla="*/ 0 h 15"/>
                  <a:gd name="T20" fmla="*/ 0 w 57"/>
                  <a:gd name="T21" fmla="*/ 0 h 15"/>
                  <a:gd name="T22" fmla="*/ 0 w 57"/>
                  <a:gd name="T23" fmla="*/ 0 h 15"/>
                  <a:gd name="T24" fmla="*/ 0 w 57"/>
                  <a:gd name="T25" fmla="*/ 0 h 15"/>
                  <a:gd name="T26" fmla="*/ 0 w 57"/>
                  <a:gd name="T27" fmla="*/ 0 h 15"/>
                  <a:gd name="T28" fmla="*/ 0 w 57"/>
                  <a:gd name="T29" fmla="*/ 0 h 15"/>
                  <a:gd name="T30" fmla="*/ 0 w 57"/>
                  <a:gd name="T31" fmla="*/ 0 h 15"/>
                  <a:gd name="T32" fmla="*/ 0 w 57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5"/>
                  <a:gd name="T53" fmla="*/ 57 w 57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5">
                    <a:moveTo>
                      <a:pt x="0" y="3"/>
                    </a:moveTo>
                    <a:lnTo>
                      <a:pt x="5" y="5"/>
                    </a:lnTo>
                    <a:lnTo>
                      <a:pt x="12" y="8"/>
                    </a:lnTo>
                    <a:lnTo>
                      <a:pt x="20" y="11"/>
                    </a:lnTo>
                    <a:lnTo>
                      <a:pt x="29" y="14"/>
                    </a:lnTo>
                    <a:lnTo>
                      <a:pt x="37" y="15"/>
                    </a:lnTo>
                    <a:lnTo>
                      <a:pt x="44" y="15"/>
                    </a:lnTo>
                    <a:lnTo>
                      <a:pt x="52" y="14"/>
                    </a:lnTo>
                    <a:lnTo>
                      <a:pt x="57" y="11"/>
                    </a:lnTo>
                    <a:lnTo>
                      <a:pt x="57" y="6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5" y="0"/>
                    </a:lnTo>
                    <a:lnTo>
                      <a:pt x="25" y="2"/>
                    </a:lnTo>
                    <a:lnTo>
                      <a:pt x="14" y="2"/>
                    </a:lnTo>
                    <a:lnTo>
                      <a:pt x="6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8" name="Freeform 190"/>
              <p:cNvSpPr>
                <a:spLocks/>
              </p:cNvSpPr>
              <p:nvPr/>
            </p:nvSpPr>
            <p:spPr bwMode="auto">
              <a:xfrm>
                <a:off x="558" y="1210"/>
                <a:ext cx="27" cy="43"/>
              </a:xfrm>
              <a:custGeom>
                <a:avLst/>
                <a:gdLst>
                  <a:gd name="T0" fmla="*/ 1 w 54"/>
                  <a:gd name="T1" fmla="*/ 0 h 87"/>
                  <a:gd name="T2" fmla="*/ 1 w 54"/>
                  <a:gd name="T3" fmla="*/ 0 h 87"/>
                  <a:gd name="T4" fmla="*/ 1 w 54"/>
                  <a:gd name="T5" fmla="*/ 0 h 87"/>
                  <a:gd name="T6" fmla="*/ 1 w 54"/>
                  <a:gd name="T7" fmla="*/ 0 h 87"/>
                  <a:gd name="T8" fmla="*/ 1 w 54"/>
                  <a:gd name="T9" fmla="*/ 0 h 87"/>
                  <a:gd name="T10" fmla="*/ 1 w 54"/>
                  <a:gd name="T11" fmla="*/ 0 h 87"/>
                  <a:gd name="T12" fmla="*/ 1 w 54"/>
                  <a:gd name="T13" fmla="*/ 0 h 87"/>
                  <a:gd name="T14" fmla="*/ 1 w 54"/>
                  <a:gd name="T15" fmla="*/ 0 h 87"/>
                  <a:gd name="T16" fmla="*/ 0 w 54"/>
                  <a:gd name="T17" fmla="*/ 0 h 87"/>
                  <a:gd name="T18" fmla="*/ 1 w 54"/>
                  <a:gd name="T19" fmla="*/ 0 h 87"/>
                  <a:gd name="T20" fmla="*/ 1 w 54"/>
                  <a:gd name="T21" fmla="*/ 0 h 87"/>
                  <a:gd name="T22" fmla="*/ 1 w 54"/>
                  <a:gd name="T23" fmla="*/ 0 h 87"/>
                  <a:gd name="T24" fmla="*/ 1 w 54"/>
                  <a:gd name="T25" fmla="*/ 0 h 87"/>
                  <a:gd name="T26" fmla="*/ 1 w 54"/>
                  <a:gd name="T27" fmla="*/ 0 h 87"/>
                  <a:gd name="T28" fmla="*/ 1 w 54"/>
                  <a:gd name="T29" fmla="*/ 0 h 87"/>
                  <a:gd name="T30" fmla="*/ 1 w 54"/>
                  <a:gd name="T31" fmla="*/ 0 h 87"/>
                  <a:gd name="T32" fmla="*/ 1 w 54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87"/>
                  <a:gd name="T53" fmla="*/ 54 w 54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87">
                    <a:moveTo>
                      <a:pt x="54" y="84"/>
                    </a:moveTo>
                    <a:lnTo>
                      <a:pt x="52" y="79"/>
                    </a:lnTo>
                    <a:lnTo>
                      <a:pt x="46" y="71"/>
                    </a:lnTo>
                    <a:lnTo>
                      <a:pt x="38" y="61"/>
                    </a:lnTo>
                    <a:lnTo>
                      <a:pt x="29" y="49"/>
                    </a:lnTo>
                    <a:lnTo>
                      <a:pt x="18" y="36"/>
                    </a:lnTo>
                    <a:lnTo>
                      <a:pt x="9" y="23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9" y="29"/>
                    </a:lnTo>
                    <a:lnTo>
                      <a:pt x="18" y="45"/>
                    </a:lnTo>
                    <a:lnTo>
                      <a:pt x="26" y="61"/>
                    </a:lnTo>
                    <a:lnTo>
                      <a:pt x="35" y="73"/>
                    </a:lnTo>
                    <a:lnTo>
                      <a:pt x="43" y="82"/>
                    </a:lnTo>
                    <a:lnTo>
                      <a:pt x="49" y="87"/>
                    </a:lnTo>
                    <a:lnTo>
                      <a:pt x="54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9" name="Freeform 191"/>
              <p:cNvSpPr>
                <a:spLocks/>
              </p:cNvSpPr>
              <p:nvPr/>
            </p:nvSpPr>
            <p:spPr bwMode="auto">
              <a:xfrm>
                <a:off x="556" y="1228"/>
                <a:ext cx="17" cy="31"/>
              </a:xfrm>
              <a:custGeom>
                <a:avLst/>
                <a:gdLst>
                  <a:gd name="T0" fmla="*/ 0 w 33"/>
                  <a:gd name="T1" fmla="*/ 0 h 63"/>
                  <a:gd name="T2" fmla="*/ 1 w 33"/>
                  <a:gd name="T3" fmla="*/ 0 h 63"/>
                  <a:gd name="T4" fmla="*/ 1 w 33"/>
                  <a:gd name="T5" fmla="*/ 0 h 63"/>
                  <a:gd name="T6" fmla="*/ 1 w 33"/>
                  <a:gd name="T7" fmla="*/ 0 h 63"/>
                  <a:gd name="T8" fmla="*/ 1 w 33"/>
                  <a:gd name="T9" fmla="*/ 0 h 63"/>
                  <a:gd name="T10" fmla="*/ 1 w 33"/>
                  <a:gd name="T11" fmla="*/ 0 h 63"/>
                  <a:gd name="T12" fmla="*/ 1 w 33"/>
                  <a:gd name="T13" fmla="*/ 0 h 63"/>
                  <a:gd name="T14" fmla="*/ 1 w 33"/>
                  <a:gd name="T15" fmla="*/ 0 h 63"/>
                  <a:gd name="T16" fmla="*/ 0 w 33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"/>
                  <a:gd name="T28" fmla="*/ 0 h 63"/>
                  <a:gd name="T29" fmla="*/ 33 w 33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" h="63">
                    <a:moveTo>
                      <a:pt x="0" y="0"/>
                    </a:moveTo>
                    <a:lnTo>
                      <a:pt x="7" y="20"/>
                    </a:lnTo>
                    <a:lnTo>
                      <a:pt x="18" y="42"/>
                    </a:lnTo>
                    <a:lnTo>
                      <a:pt x="27" y="60"/>
                    </a:lnTo>
                    <a:lnTo>
                      <a:pt x="33" y="63"/>
                    </a:lnTo>
                    <a:lnTo>
                      <a:pt x="30" y="51"/>
                    </a:lnTo>
                    <a:lnTo>
                      <a:pt x="21" y="32"/>
                    </a:lnTo>
                    <a:lnTo>
                      <a:pt x="9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0" name="Freeform 192"/>
              <p:cNvSpPr>
                <a:spLocks/>
              </p:cNvSpPr>
              <p:nvPr/>
            </p:nvSpPr>
            <p:spPr bwMode="auto">
              <a:xfrm>
                <a:off x="432" y="978"/>
                <a:ext cx="46" cy="166"/>
              </a:xfrm>
              <a:custGeom>
                <a:avLst/>
                <a:gdLst>
                  <a:gd name="T0" fmla="*/ 1 w 92"/>
                  <a:gd name="T1" fmla="*/ 0 h 333"/>
                  <a:gd name="T2" fmla="*/ 1 w 92"/>
                  <a:gd name="T3" fmla="*/ 0 h 333"/>
                  <a:gd name="T4" fmla="*/ 1 w 92"/>
                  <a:gd name="T5" fmla="*/ 0 h 333"/>
                  <a:gd name="T6" fmla="*/ 1 w 92"/>
                  <a:gd name="T7" fmla="*/ 0 h 333"/>
                  <a:gd name="T8" fmla="*/ 1 w 92"/>
                  <a:gd name="T9" fmla="*/ 0 h 333"/>
                  <a:gd name="T10" fmla="*/ 1 w 92"/>
                  <a:gd name="T11" fmla="*/ 0 h 333"/>
                  <a:gd name="T12" fmla="*/ 1 w 92"/>
                  <a:gd name="T13" fmla="*/ 0 h 333"/>
                  <a:gd name="T14" fmla="*/ 1 w 92"/>
                  <a:gd name="T15" fmla="*/ 0 h 333"/>
                  <a:gd name="T16" fmla="*/ 1 w 92"/>
                  <a:gd name="T17" fmla="*/ 0 h 333"/>
                  <a:gd name="T18" fmla="*/ 1 w 92"/>
                  <a:gd name="T19" fmla="*/ 0 h 333"/>
                  <a:gd name="T20" fmla="*/ 1 w 92"/>
                  <a:gd name="T21" fmla="*/ 0 h 333"/>
                  <a:gd name="T22" fmla="*/ 1 w 92"/>
                  <a:gd name="T23" fmla="*/ 0 h 333"/>
                  <a:gd name="T24" fmla="*/ 1 w 92"/>
                  <a:gd name="T25" fmla="*/ 0 h 333"/>
                  <a:gd name="T26" fmla="*/ 1 w 92"/>
                  <a:gd name="T27" fmla="*/ 0 h 333"/>
                  <a:gd name="T28" fmla="*/ 1 w 92"/>
                  <a:gd name="T29" fmla="*/ 0 h 333"/>
                  <a:gd name="T30" fmla="*/ 0 w 92"/>
                  <a:gd name="T31" fmla="*/ 0 h 333"/>
                  <a:gd name="T32" fmla="*/ 1 w 92"/>
                  <a:gd name="T33" fmla="*/ 0 h 333"/>
                  <a:gd name="T34" fmla="*/ 1 w 92"/>
                  <a:gd name="T35" fmla="*/ 0 h 333"/>
                  <a:gd name="T36" fmla="*/ 1 w 92"/>
                  <a:gd name="T37" fmla="*/ 0 h 333"/>
                  <a:gd name="T38" fmla="*/ 1 w 92"/>
                  <a:gd name="T39" fmla="*/ 0 h 333"/>
                  <a:gd name="T40" fmla="*/ 1 w 92"/>
                  <a:gd name="T41" fmla="*/ 0 h 3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2"/>
                  <a:gd name="T64" fmla="*/ 0 h 333"/>
                  <a:gd name="T65" fmla="*/ 92 w 92"/>
                  <a:gd name="T66" fmla="*/ 333 h 33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2" h="333">
                    <a:moveTo>
                      <a:pt x="80" y="0"/>
                    </a:moveTo>
                    <a:lnTo>
                      <a:pt x="83" y="0"/>
                    </a:lnTo>
                    <a:lnTo>
                      <a:pt x="86" y="0"/>
                    </a:lnTo>
                    <a:lnTo>
                      <a:pt x="89" y="2"/>
                    </a:lnTo>
                    <a:lnTo>
                      <a:pt x="92" y="2"/>
                    </a:lnTo>
                    <a:lnTo>
                      <a:pt x="57" y="43"/>
                    </a:lnTo>
                    <a:lnTo>
                      <a:pt x="34" y="87"/>
                    </a:lnTo>
                    <a:lnTo>
                      <a:pt x="19" y="133"/>
                    </a:lnTo>
                    <a:lnTo>
                      <a:pt x="12" y="179"/>
                    </a:lnTo>
                    <a:lnTo>
                      <a:pt x="11" y="223"/>
                    </a:lnTo>
                    <a:lnTo>
                      <a:pt x="14" y="265"/>
                    </a:lnTo>
                    <a:lnTo>
                      <a:pt x="20" y="301"/>
                    </a:lnTo>
                    <a:lnTo>
                      <a:pt x="25" y="333"/>
                    </a:lnTo>
                    <a:lnTo>
                      <a:pt x="12" y="307"/>
                    </a:lnTo>
                    <a:lnTo>
                      <a:pt x="3" y="269"/>
                    </a:lnTo>
                    <a:lnTo>
                      <a:pt x="0" y="222"/>
                    </a:lnTo>
                    <a:lnTo>
                      <a:pt x="3" y="170"/>
                    </a:lnTo>
                    <a:lnTo>
                      <a:pt x="12" y="118"/>
                    </a:lnTo>
                    <a:lnTo>
                      <a:pt x="28" y="69"/>
                    </a:lnTo>
                    <a:lnTo>
                      <a:pt x="49" y="29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1" name="Freeform 193"/>
              <p:cNvSpPr>
                <a:spLocks/>
              </p:cNvSpPr>
              <p:nvPr/>
            </p:nvSpPr>
            <p:spPr bwMode="auto">
              <a:xfrm>
                <a:off x="437" y="1117"/>
                <a:ext cx="33" cy="23"/>
              </a:xfrm>
              <a:custGeom>
                <a:avLst/>
                <a:gdLst>
                  <a:gd name="T0" fmla="*/ 0 w 66"/>
                  <a:gd name="T1" fmla="*/ 0 h 44"/>
                  <a:gd name="T2" fmla="*/ 1 w 66"/>
                  <a:gd name="T3" fmla="*/ 1 h 44"/>
                  <a:gd name="T4" fmla="*/ 1 w 66"/>
                  <a:gd name="T5" fmla="*/ 1 h 44"/>
                  <a:gd name="T6" fmla="*/ 1 w 66"/>
                  <a:gd name="T7" fmla="*/ 1 h 44"/>
                  <a:gd name="T8" fmla="*/ 1 w 66"/>
                  <a:gd name="T9" fmla="*/ 1 h 44"/>
                  <a:gd name="T10" fmla="*/ 1 w 66"/>
                  <a:gd name="T11" fmla="*/ 1 h 44"/>
                  <a:gd name="T12" fmla="*/ 1 w 66"/>
                  <a:gd name="T13" fmla="*/ 1 h 44"/>
                  <a:gd name="T14" fmla="*/ 1 w 66"/>
                  <a:gd name="T15" fmla="*/ 1 h 44"/>
                  <a:gd name="T16" fmla="*/ 1 w 66"/>
                  <a:gd name="T17" fmla="*/ 1 h 44"/>
                  <a:gd name="T18" fmla="*/ 1 w 66"/>
                  <a:gd name="T19" fmla="*/ 1 h 44"/>
                  <a:gd name="T20" fmla="*/ 1 w 66"/>
                  <a:gd name="T21" fmla="*/ 1 h 44"/>
                  <a:gd name="T22" fmla="*/ 1 w 66"/>
                  <a:gd name="T23" fmla="*/ 1 h 44"/>
                  <a:gd name="T24" fmla="*/ 1 w 66"/>
                  <a:gd name="T25" fmla="*/ 1 h 44"/>
                  <a:gd name="T26" fmla="*/ 1 w 66"/>
                  <a:gd name="T27" fmla="*/ 1 h 44"/>
                  <a:gd name="T28" fmla="*/ 1 w 66"/>
                  <a:gd name="T29" fmla="*/ 1 h 44"/>
                  <a:gd name="T30" fmla="*/ 1 w 66"/>
                  <a:gd name="T31" fmla="*/ 1 h 44"/>
                  <a:gd name="T32" fmla="*/ 0 w 66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6"/>
                  <a:gd name="T52" fmla="*/ 0 h 44"/>
                  <a:gd name="T53" fmla="*/ 66 w 66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6" h="44">
                    <a:moveTo>
                      <a:pt x="0" y="0"/>
                    </a:moveTo>
                    <a:lnTo>
                      <a:pt x="6" y="9"/>
                    </a:lnTo>
                    <a:lnTo>
                      <a:pt x="15" y="18"/>
                    </a:lnTo>
                    <a:lnTo>
                      <a:pt x="24" y="26"/>
                    </a:lnTo>
                    <a:lnTo>
                      <a:pt x="35" y="33"/>
                    </a:lnTo>
                    <a:lnTo>
                      <a:pt x="46" y="40"/>
                    </a:lnTo>
                    <a:lnTo>
                      <a:pt x="55" y="43"/>
                    </a:lnTo>
                    <a:lnTo>
                      <a:pt x="63" y="44"/>
                    </a:lnTo>
                    <a:lnTo>
                      <a:pt x="66" y="43"/>
                    </a:lnTo>
                    <a:lnTo>
                      <a:pt x="66" y="40"/>
                    </a:lnTo>
                    <a:lnTo>
                      <a:pt x="59" y="35"/>
                    </a:lnTo>
                    <a:lnTo>
                      <a:pt x="52" y="30"/>
                    </a:lnTo>
                    <a:lnTo>
                      <a:pt x="43" y="26"/>
                    </a:lnTo>
                    <a:lnTo>
                      <a:pt x="30" y="20"/>
                    </a:lnTo>
                    <a:lnTo>
                      <a:pt x="20" y="14"/>
                    </a:lnTo>
                    <a:lnTo>
                      <a:pt x="9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2" name="Freeform 194"/>
              <p:cNvSpPr>
                <a:spLocks/>
              </p:cNvSpPr>
              <p:nvPr/>
            </p:nvSpPr>
            <p:spPr bwMode="auto">
              <a:xfrm>
                <a:off x="436" y="1101"/>
                <a:ext cx="39" cy="33"/>
              </a:xfrm>
              <a:custGeom>
                <a:avLst/>
                <a:gdLst>
                  <a:gd name="T0" fmla="*/ 1 w 78"/>
                  <a:gd name="T1" fmla="*/ 1 h 65"/>
                  <a:gd name="T2" fmla="*/ 1 w 78"/>
                  <a:gd name="T3" fmla="*/ 1 h 65"/>
                  <a:gd name="T4" fmla="*/ 1 w 78"/>
                  <a:gd name="T5" fmla="*/ 1 h 65"/>
                  <a:gd name="T6" fmla="*/ 1 w 78"/>
                  <a:gd name="T7" fmla="*/ 1 h 65"/>
                  <a:gd name="T8" fmla="*/ 1 w 78"/>
                  <a:gd name="T9" fmla="*/ 1 h 65"/>
                  <a:gd name="T10" fmla="*/ 1 w 78"/>
                  <a:gd name="T11" fmla="*/ 1 h 65"/>
                  <a:gd name="T12" fmla="*/ 1 w 78"/>
                  <a:gd name="T13" fmla="*/ 1 h 65"/>
                  <a:gd name="T14" fmla="*/ 1 w 78"/>
                  <a:gd name="T15" fmla="*/ 1 h 65"/>
                  <a:gd name="T16" fmla="*/ 0 w 78"/>
                  <a:gd name="T17" fmla="*/ 0 h 65"/>
                  <a:gd name="T18" fmla="*/ 1 w 78"/>
                  <a:gd name="T19" fmla="*/ 1 h 65"/>
                  <a:gd name="T20" fmla="*/ 1 w 78"/>
                  <a:gd name="T21" fmla="*/ 1 h 65"/>
                  <a:gd name="T22" fmla="*/ 1 w 78"/>
                  <a:gd name="T23" fmla="*/ 1 h 65"/>
                  <a:gd name="T24" fmla="*/ 1 w 78"/>
                  <a:gd name="T25" fmla="*/ 1 h 65"/>
                  <a:gd name="T26" fmla="*/ 1 w 78"/>
                  <a:gd name="T27" fmla="*/ 1 h 65"/>
                  <a:gd name="T28" fmla="*/ 1 w 78"/>
                  <a:gd name="T29" fmla="*/ 1 h 65"/>
                  <a:gd name="T30" fmla="*/ 1 w 78"/>
                  <a:gd name="T31" fmla="*/ 1 h 65"/>
                  <a:gd name="T32" fmla="*/ 1 w 78"/>
                  <a:gd name="T33" fmla="*/ 1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65"/>
                  <a:gd name="T53" fmla="*/ 78 w 78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65">
                    <a:moveTo>
                      <a:pt x="78" y="65"/>
                    </a:moveTo>
                    <a:lnTo>
                      <a:pt x="73" y="65"/>
                    </a:lnTo>
                    <a:lnTo>
                      <a:pt x="66" y="62"/>
                    </a:lnTo>
                    <a:lnTo>
                      <a:pt x="55" y="56"/>
                    </a:lnTo>
                    <a:lnTo>
                      <a:pt x="41" y="49"/>
                    </a:lnTo>
                    <a:lnTo>
                      <a:pt x="27" y="38"/>
                    </a:lnTo>
                    <a:lnTo>
                      <a:pt x="15" y="26"/>
                    </a:lnTo>
                    <a:lnTo>
                      <a:pt x="6" y="13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20" y="17"/>
                    </a:lnTo>
                    <a:lnTo>
                      <a:pt x="33" y="27"/>
                    </a:lnTo>
                    <a:lnTo>
                      <a:pt x="47" y="36"/>
                    </a:lnTo>
                    <a:lnTo>
                      <a:pt x="59" y="46"/>
                    </a:lnTo>
                    <a:lnTo>
                      <a:pt x="70" y="55"/>
                    </a:lnTo>
                    <a:lnTo>
                      <a:pt x="76" y="61"/>
                    </a:lnTo>
                    <a:lnTo>
                      <a:pt x="78" y="6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3" name="Freeform 195"/>
              <p:cNvSpPr>
                <a:spLocks/>
              </p:cNvSpPr>
              <p:nvPr/>
            </p:nvSpPr>
            <p:spPr bwMode="auto">
              <a:xfrm>
                <a:off x="434" y="1070"/>
                <a:ext cx="47" cy="43"/>
              </a:xfrm>
              <a:custGeom>
                <a:avLst/>
                <a:gdLst>
                  <a:gd name="T0" fmla="*/ 1 w 93"/>
                  <a:gd name="T1" fmla="*/ 1 h 86"/>
                  <a:gd name="T2" fmla="*/ 1 w 93"/>
                  <a:gd name="T3" fmla="*/ 1 h 86"/>
                  <a:gd name="T4" fmla="*/ 1 w 93"/>
                  <a:gd name="T5" fmla="*/ 1 h 86"/>
                  <a:gd name="T6" fmla="*/ 1 w 93"/>
                  <a:gd name="T7" fmla="*/ 1 h 86"/>
                  <a:gd name="T8" fmla="*/ 1 w 93"/>
                  <a:gd name="T9" fmla="*/ 1 h 86"/>
                  <a:gd name="T10" fmla="*/ 1 w 93"/>
                  <a:gd name="T11" fmla="*/ 1 h 86"/>
                  <a:gd name="T12" fmla="*/ 1 w 93"/>
                  <a:gd name="T13" fmla="*/ 1 h 86"/>
                  <a:gd name="T14" fmla="*/ 1 w 93"/>
                  <a:gd name="T15" fmla="*/ 1 h 86"/>
                  <a:gd name="T16" fmla="*/ 0 w 93"/>
                  <a:gd name="T17" fmla="*/ 0 h 86"/>
                  <a:gd name="T18" fmla="*/ 1 w 93"/>
                  <a:gd name="T19" fmla="*/ 1 h 86"/>
                  <a:gd name="T20" fmla="*/ 1 w 93"/>
                  <a:gd name="T21" fmla="*/ 1 h 86"/>
                  <a:gd name="T22" fmla="*/ 1 w 93"/>
                  <a:gd name="T23" fmla="*/ 1 h 86"/>
                  <a:gd name="T24" fmla="*/ 1 w 93"/>
                  <a:gd name="T25" fmla="*/ 1 h 86"/>
                  <a:gd name="T26" fmla="*/ 1 w 93"/>
                  <a:gd name="T27" fmla="*/ 1 h 86"/>
                  <a:gd name="T28" fmla="*/ 1 w 93"/>
                  <a:gd name="T29" fmla="*/ 1 h 86"/>
                  <a:gd name="T30" fmla="*/ 1 w 93"/>
                  <a:gd name="T31" fmla="*/ 1 h 86"/>
                  <a:gd name="T32" fmla="*/ 1 w 93"/>
                  <a:gd name="T33" fmla="*/ 1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3"/>
                  <a:gd name="T52" fmla="*/ 0 h 86"/>
                  <a:gd name="T53" fmla="*/ 93 w 93"/>
                  <a:gd name="T54" fmla="*/ 86 h 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3" h="86">
                    <a:moveTo>
                      <a:pt x="93" y="84"/>
                    </a:moveTo>
                    <a:lnTo>
                      <a:pt x="88" y="86"/>
                    </a:lnTo>
                    <a:lnTo>
                      <a:pt x="78" y="81"/>
                    </a:lnTo>
                    <a:lnTo>
                      <a:pt x="64" y="72"/>
                    </a:lnTo>
                    <a:lnTo>
                      <a:pt x="49" y="60"/>
                    </a:lnTo>
                    <a:lnTo>
                      <a:pt x="33" y="44"/>
                    </a:lnTo>
                    <a:lnTo>
                      <a:pt x="18" y="29"/>
                    </a:lnTo>
                    <a:lnTo>
                      <a:pt x="7" y="14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20" y="17"/>
                    </a:lnTo>
                    <a:lnTo>
                      <a:pt x="35" y="29"/>
                    </a:lnTo>
                    <a:lnTo>
                      <a:pt x="53" y="43"/>
                    </a:lnTo>
                    <a:lnTo>
                      <a:pt x="69" y="57"/>
                    </a:lnTo>
                    <a:lnTo>
                      <a:pt x="82" y="69"/>
                    </a:lnTo>
                    <a:lnTo>
                      <a:pt x="91" y="78"/>
                    </a:lnTo>
                    <a:lnTo>
                      <a:pt x="93" y="84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4" name="Freeform 196"/>
              <p:cNvSpPr>
                <a:spLocks/>
              </p:cNvSpPr>
              <p:nvPr/>
            </p:nvSpPr>
            <p:spPr bwMode="auto">
              <a:xfrm>
                <a:off x="438" y="1040"/>
                <a:ext cx="51" cy="39"/>
              </a:xfrm>
              <a:custGeom>
                <a:avLst/>
                <a:gdLst>
                  <a:gd name="T0" fmla="*/ 1 w 101"/>
                  <a:gd name="T1" fmla="*/ 1 h 77"/>
                  <a:gd name="T2" fmla="*/ 1 w 101"/>
                  <a:gd name="T3" fmla="*/ 1 h 77"/>
                  <a:gd name="T4" fmla="*/ 1 w 101"/>
                  <a:gd name="T5" fmla="*/ 1 h 77"/>
                  <a:gd name="T6" fmla="*/ 1 w 101"/>
                  <a:gd name="T7" fmla="*/ 1 h 77"/>
                  <a:gd name="T8" fmla="*/ 1 w 101"/>
                  <a:gd name="T9" fmla="*/ 1 h 77"/>
                  <a:gd name="T10" fmla="*/ 1 w 101"/>
                  <a:gd name="T11" fmla="*/ 1 h 77"/>
                  <a:gd name="T12" fmla="*/ 1 w 101"/>
                  <a:gd name="T13" fmla="*/ 1 h 77"/>
                  <a:gd name="T14" fmla="*/ 1 w 101"/>
                  <a:gd name="T15" fmla="*/ 1 h 77"/>
                  <a:gd name="T16" fmla="*/ 0 w 101"/>
                  <a:gd name="T17" fmla="*/ 0 h 77"/>
                  <a:gd name="T18" fmla="*/ 1 w 101"/>
                  <a:gd name="T19" fmla="*/ 1 h 77"/>
                  <a:gd name="T20" fmla="*/ 1 w 101"/>
                  <a:gd name="T21" fmla="*/ 1 h 77"/>
                  <a:gd name="T22" fmla="*/ 1 w 101"/>
                  <a:gd name="T23" fmla="*/ 1 h 77"/>
                  <a:gd name="T24" fmla="*/ 1 w 101"/>
                  <a:gd name="T25" fmla="*/ 1 h 77"/>
                  <a:gd name="T26" fmla="*/ 1 w 101"/>
                  <a:gd name="T27" fmla="*/ 1 h 77"/>
                  <a:gd name="T28" fmla="*/ 1 w 101"/>
                  <a:gd name="T29" fmla="*/ 1 h 77"/>
                  <a:gd name="T30" fmla="*/ 1 w 101"/>
                  <a:gd name="T31" fmla="*/ 1 h 77"/>
                  <a:gd name="T32" fmla="*/ 1 w 101"/>
                  <a:gd name="T33" fmla="*/ 1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77"/>
                  <a:gd name="T53" fmla="*/ 101 w 10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77">
                    <a:moveTo>
                      <a:pt x="101" y="76"/>
                    </a:moveTo>
                    <a:lnTo>
                      <a:pt x="95" y="77"/>
                    </a:lnTo>
                    <a:lnTo>
                      <a:pt x="83" y="73"/>
                    </a:lnTo>
                    <a:lnTo>
                      <a:pt x="68" y="65"/>
                    </a:lnTo>
                    <a:lnTo>
                      <a:pt x="51" y="53"/>
                    </a:lnTo>
                    <a:lnTo>
                      <a:pt x="34" y="39"/>
                    </a:lnTo>
                    <a:lnTo>
                      <a:pt x="19" y="25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3"/>
                    </a:lnTo>
                    <a:lnTo>
                      <a:pt x="39" y="24"/>
                    </a:lnTo>
                    <a:lnTo>
                      <a:pt x="57" y="38"/>
                    </a:lnTo>
                    <a:lnTo>
                      <a:pt x="74" y="50"/>
                    </a:lnTo>
                    <a:lnTo>
                      <a:pt x="89" y="62"/>
                    </a:lnTo>
                    <a:lnTo>
                      <a:pt x="98" y="71"/>
                    </a:lnTo>
                    <a:lnTo>
                      <a:pt x="101" y="7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5" name="Freeform 197"/>
              <p:cNvSpPr>
                <a:spLocks/>
              </p:cNvSpPr>
              <p:nvPr/>
            </p:nvSpPr>
            <p:spPr bwMode="auto">
              <a:xfrm>
                <a:off x="444" y="1028"/>
                <a:ext cx="46" cy="34"/>
              </a:xfrm>
              <a:custGeom>
                <a:avLst/>
                <a:gdLst>
                  <a:gd name="T0" fmla="*/ 1 w 91"/>
                  <a:gd name="T1" fmla="*/ 1 h 67"/>
                  <a:gd name="T2" fmla="*/ 1 w 91"/>
                  <a:gd name="T3" fmla="*/ 1 h 67"/>
                  <a:gd name="T4" fmla="*/ 1 w 91"/>
                  <a:gd name="T5" fmla="*/ 1 h 67"/>
                  <a:gd name="T6" fmla="*/ 1 w 91"/>
                  <a:gd name="T7" fmla="*/ 1 h 67"/>
                  <a:gd name="T8" fmla="*/ 1 w 91"/>
                  <a:gd name="T9" fmla="*/ 1 h 67"/>
                  <a:gd name="T10" fmla="*/ 1 w 91"/>
                  <a:gd name="T11" fmla="*/ 1 h 67"/>
                  <a:gd name="T12" fmla="*/ 1 w 91"/>
                  <a:gd name="T13" fmla="*/ 1 h 67"/>
                  <a:gd name="T14" fmla="*/ 1 w 91"/>
                  <a:gd name="T15" fmla="*/ 1 h 67"/>
                  <a:gd name="T16" fmla="*/ 0 w 91"/>
                  <a:gd name="T17" fmla="*/ 0 h 67"/>
                  <a:gd name="T18" fmla="*/ 1 w 91"/>
                  <a:gd name="T19" fmla="*/ 1 h 67"/>
                  <a:gd name="T20" fmla="*/ 1 w 91"/>
                  <a:gd name="T21" fmla="*/ 1 h 67"/>
                  <a:gd name="T22" fmla="*/ 1 w 91"/>
                  <a:gd name="T23" fmla="*/ 1 h 67"/>
                  <a:gd name="T24" fmla="*/ 1 w 91"/>
                  <a:gd name="T25" fmla="*/ 1 h 67"/>
                  <a:gd name="T26" fmla="*/ 1 w 91"/>
                  <a:gd name="T27" fmla="*/ 1 h 67"/>
                  <a:gd name="T28" fmla="*/ 1 w 91"/>
                  <a:gd name="T29" fmla="*/ 1 h 67"/>
                  <a:gd name="T30" fmla="*/ 1 w 91"/>
                  <a:gd name="T31" fmla="*/ 1 h 67"/>
                  <a:gd name="T32" fmla="*/ 1 w 91"/>
                  <a:gd name="T33" fmla="*/ 1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7"/>
                  <a:gd name="T53" fmla="*/ 91 w 91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7">
                    <a:moveTo>
                      <a:pt x="91" y="67"/>
                    </a:moveTo>
                    <a:lnTo>
                      <a:pt x="87" y="67"/>
                    </a:lnTo>
                    <a:lnTo>
                      <a:pt x="76" y="63"/>
                    </a:lnTo>
                    <a:lnTo>
                      <a:pt x="62" y="55"/>
                    </a:lnTo>
                    <a:lnTo>
                      <a:pt x="45" y="44"/>
                    </a:lnTo>
                    <a:lnTo>
                      <a:pt x="29" y="34"/>
                    </a:lnTo>
                    <a:lnTo>
                      <a:pt x="15" y="21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1" y="14"/>
                    </a:lnTo>
                    <a:lnTo>
                      <a:pt x="38" y="23"/>
                    </a:lnTo>
                    <a:lnTo>
                      <a:pt x="55" y="32"/>
                    </a:lnTo>
                    <a:lnTo>
                      <a:pt x="70" y="43"/>
                    </a:lnTo>
                    <a:lnTo>
                      <a:pt x="82" y="52"/>
                    </a:lnTo>
                    <a:lnTo>
                      <a:pt x="90" y="61"/>
                    </a:lnTo>
                    <a:lnTo>
                      <a:pt x="91" y="6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6" name="Freeform 198"/>
              <p:cNvSpPr>
                <a:spLocks/>
              </p:cNvSpPr>
              <p:nvPr/>
            </p:nvSpPr>
            <p:spPr bwMode="auto">
              <a:xfrm>
                <a:off x="450" y="1004"/>
                <a:ext cx="39" cy="29"/>
              </a:xfrm>
              <a:custGeom>
                <a:avLst/>
                <a:gdLst>
                  <a:gd name="T0" fmla="*/ 1 w 78"/>
                  <a:gd name="T1" fmla="*/ 1 h 56"/>
                  <a:gd name="T2" fmla="*/ 1 w 78"/>
                  <a:gd name="T3" fmla="*/ 1 h 56"/>
                  <a:gd name="T4" fmla="*/ 1 w 78"/>
                  <a:gd name="T5" fmla="*/ 1 h 56"/>
                  <a:gd name="T6" fmla="*/ 1 w 78"/>
                  <a:gd name="T7" fmla="*/ 1 h 56"/>
                  <a:gd name="T8" fmla="*/ 1 w 78"/>
                  <a:gd name="T9" fmla="*/ 1 h 56"/>
                  <a:gd name="T10" fmla="*/ 1 w 78"/>
                  <a:gd name="T11" fmla="*/ 1 h 56"/>
                  <a:gd name="T12" fmla="*/ 1 w 78"/>
                  <a:gd name="T13" fmla="*/ 1 h 56"/>
                  <a:gd name="T14" fmla="*/ 1 w 78"/>
                  <a:gd name="T15" fmla="*/ 1 h 56"/>
                  <a:gd name="T16" fmla="*/ 0 w 78"/>
                  <a:gd name="T17" fmla="*/ 0 h 56"/>
                  <a:gd name="T18" fmla="*/ 1 w 78"/>
                  <a:gd name="T19" fmla="*/ 1 h 56"/>
                  <a:gd name="T20" fmla="*/ 1 w 78"/>
                  <a:gd name="T21" fmla="*/ 1 h 56"/>
                  <a:gd name="T22" fmla="*/ 1 w 78"/>
                  <a:gd name="T23" fmla="*/ 1 h 56"/>
                  <a:gd name="T24" fmla="*/ 1 w 78"/>
                  <a:gd name="T25" fmla="*/ 1 h 56"/>
                  <a:gd name="T26" fmla="*/ 1 w 78"/>
                  <a:gd name="T27" fmla="*/ 1 h 56"/>
                  <a:gd name="T28" fmla="*/ 1 w 78"/>
                  <a:gd name="T29" fmla="*/ 1 h 56"/>
                  <a:gd name="T30" fmla="*/ 1 w 78"/>
                  <a:gd name="T31" fmla="*/ 1 h 56"/>
                  <a:gd name="T32" fmla="*/ 1 w 78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8"/>
                  <a:gd name="T52" fmla="*/ 0 h 56"/>
                  <a:gd name="T53" fmla="*/ 78 w 78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8" h="56">
                    <a:moveTo>
                      <a:pt x="78" y="55"/>
                    </a:moveTo>
                    <a:lnTo>
                      <a:pt x="73" y="56"/>
                    </a:lnTo>
                    <a:lnTo>
                      <a:pt x="64" y="55"/>
                    </a:lnTo>
                    <a:lnTo>
                      <a:pt x="53" y="50"/>
                    </a:lnTo>
                    <a:lnTo>
                      <a:pt x="40" y="42"/>
                    </a:lnTo>
                    <a:lnTo>
                      <a:pt x="27" y="35"/>
                    </a:lnTo>
                    <a:lnTo>
                      <a:pt x="15" y="24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0" y="12"/>
                    </a:lnTo>
                    <a:lnTo>
                      <a:pt x="33" y="21"/>
                    </a:lnTo>
                    <a:lnTo>
                      <a:pt x="47" y="29"/>
                    </a:lnTo>
                    <a:lnTo>
                      <a:pt x="59" y="38"/>
                    </a:lnTo>
                    <a:lnTo>
                      <a:pt x="70" y="44"/>
                    </a:lnTo>
                    <a:lnTo>
                      <a:pt x="76" y="50"/>
                    </a:lnTo>
                    <a:lnTo>
                      <a:pt x="78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7" name="Freeform 199"/>
              <p:cNvSpPr>
                <a:spLocks/>
              </p:cNvSpPr>
              <p:nvPr/>
            </p:nvSpPr>
            <p:spPr bwMode="auto">
              <a:xfrm>
                <a:off x="474" y="984"/>
                <a:ext cx="23" cy="7"/>
              </a:xfrm>
              <a:custGeom>
                <a:avLst/>
                <a:gdLst>
                  <a:gd name="T0" fmla="*/ 1 w 46"/>
                  <a:gd name="T1" fmla="*/ 0 h 16"/>
                  <a:gd name="T2" fmla="*/ 1 w 46"/>
                  <a:gd name="T3" fmla="*/ 0 h 16"/>
                  <a:gd name="T4" fmla="*/ 1 w 46"/>
                  <a:gd name="T5" fmla="*/ 0 h 16"/>
                  <a:gd name="T6" fmla="*/ 1 w 46"/>
                  <a:gd name="T7" fmla="*/ 0 h 16"/>
                  <a:gd name="T8" fmla="*/ 1 w 46"/>
                  <a:gd name="T9" fmla="*/ 0 h 16"/>
                  <a:gd name="T10" fmla="*/ 1 w 46"/>
                  <a:gd name="T11" fmla="*/ 0 h 16"/>
                  <a:gd name="T12" fmla="*/ 1 w 46"/>
                  <a:gd name="T13" fmla="*/ 0 h 16"/>
                  <a:gd name="T14" fmla="*/ 1 w 46"/>
                  <a:gd name="T15" fmla="*/ 0 h 16"/>
                  <a:gd name="T16" fmla="*/ 0 w 46"/>
                  <a:gd name="T17" fmla="*/ 0 h 16"/>
                  <a:gd name="T18" fmla="*/ 1 w 46"/>
                  <a:gd name="T19" fmla="*/ 0 h 16"/>
                  <a:gd name="T20" fmla="*/ 1 w 46"/>
                  <a:gd name="T21" fmla="*/ 0 h 16"/>
                  <a:gd name="T22" fmla="*/ 1 w 46"/>
                  <a:gd name="T23" fmla="*/ 0 h 16"/>
                  <a:gd name="T24" fmla="*/ 1 w 46"/>
                  <a:gd name="T25" fmla="*/ 0 h 16"/>
                  <a:gd name="T26" fmla="*/ 1 w 46"/>
                  <a:gd name="T27" fmla="*/ 0 h 16"/>
                  <a:gd name="T28" fmla="*/ 1 w 46"/>
                  <a:gd name="T29" fmla="*/ 0 h 16"/>
                  <a:gd name="T30" fmla="*/ 1 w 46"/>
                  <a:gd name="T31" fmla="*/ 0 h 16"/>
                  <a:gd name="T32" fmla="*/ 1 w 46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16"/>
                  <a:gd name="T53" fmla="*/ 46 w 46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16">
                    <a:moveTo>
                      <a:pt x="46" y="11"/>
                    </a:moveTo>
                    <a:lnTo>
                      <a:pt x="43" y="14"/>
                    </a:lnTo>
                    <a:lnTo>
                      <a:pt x="37" y="16"/>
                    </a:lnTo>
                    <a:lnTo>
                      <a:pt x="31" y="16"/>
                    </a:lnTo>
                    <a:lnTo>
                      <a:pt x="22" y="16"/>
                    </a:lnTo>
                    <a:lnTo>
                      <a:pt x="14" y="14"/>
                    </a:lnTo>
                    <a:lnTo>
                      <a:pt x="6" y="11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2" y="7"/>
                    </a:lnTo>
                    <a:lnTo>
                      <a:pt x="22" y="7"/>
                    </a:lnTo>
                    <a:lnTo>
                      <a:pt x="31" y="7"/>
                    </a:lnTo>
                    <a:lnTo>
                      <a:pt x="38" y="7"/>
                    </a:lnTo>
                    <a:lnTo>
                      <a:pt x="43" y="7"/>
                    </a:lnTo>
                    <a:lnTo>
                      <a:pt x="46" y="8"/>
                    </a:lnTo>
                    <a:lnTo>
                      <a:pt x="46" y="11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8" name="Freeform 200"/>
              <p:cNvSpPr>
                <a:spLocks/>
              </p:cNvSpPr>
              <p:nvPr/>
            </p:nvSpPr>
            <p:spPr bwMode="auto">
              <a:xfrm>
                <a:off x="434" y="1085"/>
                <a:ext cx="43" cy="37"/>
              </a:xfrm>
              <a:custGeom>
                <a:avLst/>
                <a:gdLst>
                  <a:gd name="T0" fmla="*/ 0 w 87"/>
                  <a:gd name="T1" fmla="*/ 0 h 75"/>
                  <a:gd name="T2" fmla="*/ 0 w 87"/>
                  <a:gd name="T3" fmla="*/ 0 h 75"/>
                  <a:gd name="T4" fmla="*/ 0 w 87"/>
                  <a:gd name="T5" fmla="*/ 0 h 75"/>
                  <a:gd name="T6" fmla="*/ 0 w 87"/>
                  <a:gd name="T7" fmla="*/ 0 h 75"/>
                  <a:gd name="T8" fmla="*/ 0 w 87"/>
                  <a:gd name="T9" fmla="*/ 0 h 75"/>
                  <a:gd name="T10" fmla="*/ 0 w 87"/>
                  <a:gd name="T11" fmla="*/ 0 h 75"/>
                  <a:gd name="T12" fmla="*/ 0 w 87"/>
                  <a:gd name="T13" fmla="*/ 0 h 75"/>
                  <a:gd name="T14" fmla="*/ 0 w 87"/>
                  <a:gd name="T15" fmla="*/ 0 h 75"/>
                  <a:gd name="T16" fmla="*/ 0 w 87"/>
                  <a:gd name="T17" fmla="*/ 0 h 75"/>
                  <a:gd name="T18" fmla="*/ 0 w 87"/>
                  <a:gd name="T19" fmla="*/ 0 h 75"/>
                  <a:gd name="T20" fmla="*/ 0 w 87"/>
                  <a:gd name="T21" fmla="*/ 0 h 75"/>
                  <a:gd name="T22" fmla="*/ 0 w 87"/>
                  <a:gd name="T23" fmla="*/ 0 h 75"/>
                  <a:gd name="T24" fmla="*/ 0 w 87"/>
                  <a:gd name="T25" fmla="*/ 0 h 75"/>
                  <a:gd name="T26" fmla="*/ 0 w 87"/>
                  <a:gd name="T27" fmla="*/ 0 h 75"/>
                  <a:gd name="T28" fmla="*/ 0 w 87"/>
                  <a:gd name="T29" fmla="*/ 0 h 75"/>
                  <a:gd name="T30" fmla="*/ 0 w 87"/>
                  <a:gd name="T31" fmla="*/ 0 h 75"/>
                  <a:gd name="T32" fmla="*/ 0 w 87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75"/>
                  <a:gd name="T53" fmla="*/ 87 w 87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75">
                    <a:moveTo>
                      <a:pt x="87" y="73"/>
                    </a:moveTo>
                    <a:lnTo>
                      <a:pt x="83" y="75"/>
                    </a:lnTo>
                    <a:lnTo>
                      <a:pt x="74" y="70"/>
                    </a:lnTo>
                    <a:lnTo>
                      <a:pt x="60" y="64"/>
                    </a:lnTo>
                    <a:lnTo>
                      <a:pt x="46" y="54"/>
                    </a:lnTo>
                    <a:lnTo>
                      <a:pt x="31" y="41"/>
                    </a:lnTo>
                    <a:lnTo>
                      <a:pt x="19" y="28"/>
                    </a:lnTo>
                    <a:lnTo>
                      <a:pt x="8" y="14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19" y="14"/>
                    </a:lnTo>
                    <a:lnTo>
                      <a:pt x="34" y="25"/>
                    </a:lnTo>
                    <a:lnTo>
                      <a:pt x="49" y="37"/>
                    </a:lnTo>
                    <a:lnTo>
                      <a:pt x="64" y="49"/>
                    </a:lnTo>
                    <a:lnTo>
                      <a:pt x="77" y="60"/>
                    </a:lnTo>
                    <a:lnTo>
                      <a:pt x="86" y="67"/>
                    </a:lnTo>
                    <a:lnTo>
                      <a:pt x="87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9" name="Freeform 201"/>
              <p:cNvSpPr>
                <a:spLocks/>
              </p:cNvSpPr>
              <p:nvPr/>
            </p:nvSpPr>
            <p:spPr bwMode="auto">
              <a:xfrm>
                <a:off x="435" y="1056"/>
                <a:ext cx="50" cy="38"/>
              </a:xfrm>
              <a:custGeom>
                <a:avLst/>
                <a:gdLst>
                  <a:gd name="T0" fmla="*/ 1 w 100"/>
                  <a:gd name="T1" fmla="*/ 1 h 74"/>
                  <a:gd name="T2" fmla="*/ 1 w 100"/>
                  <a:gd name="T3" fmla="*/ 1 h 74"/>
                  <a:gd name="T4" fmla="*/ 1 w 100"/>
                  <a:gd name="T5" fmla="*/ 1 h 74"/>
                  <a:gd name="T6" fmla="*/ 1 w 100"/>
                  <a:gd name="T7" fmla="*/ 1 h 74"/>
                  <a:gd name="T8" fmla="*/ 1 w 100"/>
                  <a:gd name="T9" fmla="*/ 1 h 74"/>
                  <a:gd name="T10" fmla="*/ 1 w 100"/>
                  <a:gd name="T11" fmla="*/ 1 h 74"/>
                  <a:gd name="T12" fmla="*/ 1 w 100"/>
                  <a:gd name="T13" fmla="*/ 1 h 74"/>
                  <a:gd name="T14" fmla="*/ 1 w 100"/>
                  <a:gd name="T15" fmla="*/ 1 h 74"/>
                  <a:gd name="T16" fmla="*/ 0 w 100"/>
                  <a:gd name="T17" fmla="*/ 0 h 74"/>
                  <a:gd name="T18" fmla="*/ 1 w 100"/>
                  <a:gd name="T19" fmla="*/ 1 h 74"/>
                  <a:gd name="T20" fmla="*/ 1 w 100"/>
                  <a:gd name="T21" fmla="*/ 1 h 74"/>
                  <a:gd name="T22" fmla="*/ 1 w 100"/>
                  <a:gd name="T23" fmla="*/ 1 h 74"/>
                  <a:gd name="T24" fmla="*/ 1 w 100"/>
                  <a:gd name="T25" fmla="*/ 1 h 74"/>
                  <a:gd name="T26" fmla="*/ 1 w 100"/>
                  <a:gd name="T27" fmla="*/ 1 h 74"/>
                  <a:gd name="T28" fmla="*/ 1 w 100"/>
                  <a:gd name="T29" fmla="*/ 1 h 74"/>
                  <a:gd name="T30" fmla="*/ 1 w 100"/>
                  <a:gd name="T31" fmla="*/ 1 h 74"/>
                  <a:gd name="T32" fmla="*/ 1 w 100"/>
                  <a:gd name="T33" fmla="*/ 1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0"/>
                  <a:gd name="T52" fmla="*/ 0 h 74"/>
                  <a:gd name="T53" fmla="*/ 100 w 100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0" h="74">
                    <a:moveTo>
                      <a:pt x="100" y="73"/>
                    </a:moveTo>
                    <a:lnTo>
                      <a:pt x="93" y="74"/>
                    </a:lnTo>
                    <a:lnTo>
                      <a:pt x="81" y="70"/>
                    </a:lnTo>
                    <a:lnTo>
                      <a:pt x="68" y="62"/>
                    </a:lnTo>
                    <a:lnTo>
                      <a:pt x="51" y="52"/>
                    </a:lnTo>
                    <a:lnTo>
                      <a:pt x="32" y="39"/>
                    </a:lnTo>
                    <a:lnTo>
                      <a:pt x="19" y="26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22" y="12"/>
                    </a:lnTo>
                    <a:lnTo>
                      <a:pt x="37" y="24"/>
                    </a:lnTo>
                    <a:lnTo>
                      <a:pt x="55" y="36"/>
                    </a:lnTo>
                    <a:lnTo>
                      <a:pt x="74" y="48"/>
                    </a:lnTo>
                    <a:lnTo>
                      <a:pt x="87" y="59"/>
                    </a:lnTo>
                    <a:lnTo>
                      <a:pt x="97" y="68"/>
                    </a:lnTo>
                    <a:lnTo>
                      <a:pt x="100" y="73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0" name="Freeform 202"/>
              <p:cNvSpPr>
                <a:spLocks/>
              </p:cNvSpPr>
              <p:nvPr/>
            </p:nvSpPr>
            <p:spPr bwMode="auto">
              <a:xfrm>
                <a:off x="444" y="1016"/>
                <a:ext cx="48" cy="28"/>
              </a:xfrm>
              <a:custGeom>
                <a:avLst/>
                <a:gdLst>
                  <a:gd name="T0" fmla="*/ 1 w 94"/>
                  <a:gd name="T1" fmla="*/ 1 h 56"/>
                  <a:gd name="T2" fmla="*/ 1 w 94"/>
                  <a:gd name="T3" fmla="*/ 1 h 56"/>
                  <a:gd name="T4" fmla="*/ 1 w 94"/>
                  <a:gd name="T5" fmla="*/ 1 h 56"/>
                  <a:gd name="T6" fmla="*/ 1 w 94"/>
                  <a:gd name="T7" fmla="*/ 1 h 56"/>
                  <a:gd name="T8" fmla="*/ 1 w 94"/>
                  <a:gd name="T9" fmla="*/ 1 h 56"/>
                  <a:gd name="T10" fmla="*/ 1 w 94"/>
                  <a:gd name="T11" fmla="*/ 1 h 56"/>
                  <a:gd name="T12" fmla="*/ 1 w 94"/>
                  <a:gd name="T13" fmla="*/ 1 h 56"/>
                  <a:gd name="T14" fmla="*/ 1 w 94"/>
                  <a:gd name="T15" fmla="*/ 1 h 56"/>
                  <a:gd name="T16" fmla="*/ 0 w 94"/>
                  <a:gd name="T17" fmla="*/ 0 h 56"/>
                  <a:gd name="T18" fmla="*/ 1 w 94"/>
                  <a:gd name="T19" fmla="*/ 1 h 56"/>
                  <a:gd name="T20" fmla="*/ 1 w 94"/>
                  <a:gd name="T21" fmla="*/ 1 h 56"/>
                  <a:gd name="T22" fmla="*/ 1 w 94"/>
                  <a:gd name="T23" fmla="*/ 1 h 56"/>
                  <a:gd name="T24" fmla="*/ 1 w 94"/>
                  <a:gd name="T25" fmla="*/ 1 h 56"/>
                  <a:gd name="T26" fmla="*/ 1 w 94"/>
                  <a:gd name="T27" fmla="*/ 1 h 56"/>
                  <a:gd name="T28" fmla="*/ 1 w 94"/>
                  <a:gd name="T29" fmla="*/ 1 h 56"/>
                  <a:gd name="T30" fmla="*/ 1 w 94"/>
                  <a:gd name="T31" fmla="*/ 1 h 56"/>
                  <a:gd name="T32" fmla="*/ 1 w 94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56"/>
                  <a:gd name="T53" fmla="*/ 94 w 9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56">
                    <a:moveTo>
                      <a:pt x="94" y="55"/>
                    </a:moveTo>
                    <a:lnTo>
                      <a:pt x="90" y="56"/>
                    </a:lnTo>
                    <a:lnTo>
                      <a:pt x="79" y="55"/>
                    </a:lnTo>
                    <a:lnTo>
                      <a:pt x="65" y="50"/>
                    </a:lnTo>
                    <a:lnTo>
                      <a:pt x="50" y="42"/>
                    </a:lnTo>
                    <a:lnTo>
                      <a:pt x="33" y="33"/>
                    </a:lnTo>
                    <a:lnTo>
                      <a:pt x="18" y="24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9" y="6"/>
                    </a:lnTo>
                    <a:lnTo>
                      <a:pt x="23" y="12"/>
                    </a:lnTo>
                    <a:lnTo>
                      <a:pt x="39" y="19"/>
                    </a:lnTo>
                    <a:lnTo>
                      <a:pt x="56" y="29"/>
                    </a:lnTo>
                    <a:lnTo>
                      <a:pt x="71" y="36"/>
                    </a:lnTo>
                    <a:lnTo>
                      <a:pt x="85" y="44"/>
                    </a:lnTo>
                    <a:lnTo>
                      <a:pt x="93" y="50"/>
                    </a:lnTo>
                    <a:lnTo>
                      <a:pt x="94" y="5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1" name="Freeform 203"/>
              <p:cNvSpPr>
                <a:spLocks/>
              </p:cNvSpPr>
              <p:nvPr/>
            </p:nvSpPr>
            <p:spPr bwMode="auto">
              <a:xfrm>
                <a:off x="457" y="995"/>
                <a:ext cx="35" cy="29"/>
              </a:xfrm>
              <a:custGeom>
                <a:avLst/>
                <a:gdLst>
                  <a:gd name="T0" fmla="*/ 1 w 70"/>
                  <a:gd name="T1" fmla="*/ 1 h 58"/>
                  <a:gd name="T2" fmla="*/ 1 w 70"/>
                  <a:gd name="T3" fmla="*/ 1 h 58"/>
                  <a:gd name="T4" fmla="*/ 1 w 70"/>
                  <a:gd name="T5" fmla="*/ 1 h 58"/>
                  <a:gd name="T6" fmla="*/ 1 w 70"/>
                  <a:gd name="T7" fmla="*/ 1 h 58"/>
                  <a:gd name="T8" fmla="*/ 1 w 70"/>
                  <a:gd name="T9" fmla="*/ 1 h 58"/>
                  <a:gd name="T10" fmla="*/ 1 w 70"/>
                  <a:gd name="T11" fmla="*/ 1 h 58"/>
                  <a:gd name="T12" fmla="*/ 1 w 70"/>
                  <a:gd name="T13" fmla="*/ 1 h 58"/>
                  <a:gd name="T14" fmla="*/ 1 w 70"/>
                  <a:gd name="T15" fmla="*/ 1 h 58"/>
                  <a:gd name="T16" fmla="*/ 0 w 70"/>
                  <a:gd name="T17" fmla="*/ 0 h 58"/>
                  <a:gd name="T18" fmla="*/ 1 w 70"/>
                  <a:gd name="T19" fmla="*/ 1 h 58"/>
                  <a:gd name="T20" fmla="*/ 1 w 70"/>
                  <a:gd name="T21" fmla="*/ 1 h 58"/>
                  <a:gd name="T22" fmla="*/ 1 w 70"/>
                  <a:gd name="T23" fmla="*/ 1 h 58"/>
                  <a:gd name="T24" fmla="*/ 1 w 70"/>
                  <a:gd name="T25" fmla="*/ 1 h 58"/>
                  <a:gd name="T26" fmla="*/ 1 w 70"/>
                  <a:gd name="T27" fmla="*/ 1 h 58"/>
                  <a:gd name="T28" fmla="*/ 1 w 70"/>
                  <a:gd name="T29" fmla="*/ 1 h 58"/>
                  <a:gd name="T30" fmla="*/ 1 w 70"/>
                  <a:gd name="T31" fmla="*/ 1 h 58"/>
                  <a:gd name="T32" fmla="*/ 1 w 70"/>
                  <a:gd name="T33" fmla="*/ 1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58"/>
                  <a:gd name="T53" fmla="*/ 70 w 70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58">
                    <a:moveTo>
                      <a:pt x="70" y="57"/>
                    </a:moveTo>
                    <a:lnTo>
                      <a:pt x="66" y="58"/>
                    </a:lnTo>
                    <a:lnTo>
                      <a:pt x="57" y="54"/>
                    </a:lnTo>
                    <a:lnTo>
                      <a:pt x="46" y="46"/>
                    </a:lnTo>
                    <a:lnTo>
                      <a:pt x="34" y="37"/>
                    </a:lnTo>
                    <a:lnTo>
                      <a:pt x="20" y="26"/>
                    </a:lnTo>
                    <a:lnTo>
                      <a:pt x="9" y="1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5"/>
                    </a:lnTo>
                    <a:lnTo>
                      <a:pt x="17" y="11"/>
                    </a:lnTo>
                    <a:lnTo>
                      <a:pt x="29" y="19"/>
                    </a:lnTo>
                    <a:lnTo>
                      <a:pt x="40" y="28"/>
                    </a:lnTo>
                    <a:lnTo>
                      <a:pt x="52" y="37"/>
                    </a:lnTo>
                    <a:lnTo>
                      <a:pt x="61" y="45"/>
                    </a:lnTo>
                    <a:lnTo>
                      <a:pt x="67" y="52"/>
                    </a:lnTo>
                    <a:lnTo>
                      <a:pt x="70" y="57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2" name="Freeform 204"/>
              <p:cNvSpPr>
                <a:spLocks/>
              </p:cNvSpPr>
              <p:nvPr/>
            </p:nvSpPr>
            <p:spPr bwMode="auto">
              <a:xfrm>
                <a:off x="461" y="991"/>
                <a:ext cx="26" cy="11"/>
              </a:xfrm>
              <a:custGeom>
                <a:avLst/>
                <a:gdLst>
                  <a:gd name="T0" fmla="*/ 1 w 52"/>
                  <a:gd name="T1" fmla="*/ 0 h 23"/>
                  <a:gd name="T2" fmla="*/ 1 w 52"/>
                  <a:gd name="T3" fmla="*/ 0 h 23"/>
                  <a:gd name="T4" fmla="*/ 1 w 52"/>
                  <a:gd name="T5" fmla="*/ 0 h 23"/>
                  <a:gd name="T6" fmla="*/ 1 w 52"/>
                  <a:gd name="T7" fmla="*/ 0 h 23"/>
                  <a:gd name="T8" fmla="*/ 1 w 52"/>
                  <a:gd name="T9" fmla="*/ 0 h 23"/>
                  <a:gd name="T10" fmla="*/ 1 w 52"/>
                  <a:gd name="T11" fmla="*/ 0 h 23"/>
                  <a:gd name="T12" fmla="*/ 1 w 52"/>
                  <a:gd name="T13" fmla="*/ 0 h 23"/>
                  <a:gd name="T14" fmla="*/ 1 w 52"/>
                  <a:gd name="T15" fmla="*/ 0 h 23"/>
                  <a:gd name="T16" fmla="*/ 0 w 52"/>
                  <a:gd name="T17" fmla="*/ 0 h 23"/>
                  <a:gd name="T18" fmla="*/ 1 w 52"/>
                  <a:gd name="T19" fmla="*/ 0 h 23"/>
                  <a:gd name="T20" fmla="*/ 1 w 52"/>
                  <a:gd name="T21" fmla="*/ 0 h 23"/>
                  <a:gd name="T22" fmla="*/ 1 w 52"/>
                  <a:gd name="T23" fmla="*/ 0 h 23"/>
                  <a:gd name="T24" fmla="*/ 1 w 52"/>
                  <a:gd name="T25" fmla="*/ 0 h 23"/>
                  <a:gd name="T26" fmla="*/ 1 w 52"/>
                  <a:gd name="T27" fmla="*/ 0 h 23"/>
                  <a:gd name="T28" fmla="*/ 1 w 52"/>
                  <a:gd name="T29" fmla="*/ 0 h 23"/>
                  <a:gd name="T30" fmla="*/ 1 w 52"/>
                  <a:gd name="T31" fmla="*/ 0 h 23"/>
                  <a:gd name="T32" fmla="*/ 1 w 52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23"/>
                  <a:gd name="T53" fmla="*/ 52 w 52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23">
                    <a:moveTo>
                      <a:pt x="52" y="20"/>
                    </a:moveTo>
                    <a:lnTo>
                      <a:pt x="49" y="22"/>
                    </a:lnTo>
                    <a:lnTo>
                      <a:pt x="43" y="23"/>
                    </a:lnTo>
                    <a:lnTo>
                      <a:pt x="35" y="22"/>
                    </a:lnTo>
                    <a:lnTo>
                      <a:pt x="26" y="20"/>
                    </a:lnTo>
                    <a:lnTo>
                      <a:pt x="17" y="17"/>
                    </a:lnTo>
                    <a:lnTo>
                      <a:pt x="9" y="12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4" y="8"/>
                    </a:lnTo>
                    <a:lnTo>
                      <a:pt x="25" y="9"/>
                    </a:lnTo>
                    <a:lnTo>
                      <a:pt x="34" y="11"/>
                    </a:lnTo>
                    <a:lnTo>
                      <a:pt x="43" y="12"/>
                    </a:lnTo>
                    <a:lnTo>
                      <a:pt x="49" y="14"/>
                    </a:lnTo>
                    <a:lnTo>
                      <a:pt x="52" y="17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3" name="Freeform 205"/>
              <p:cNvSpPr>
                <a:spLocks/>
              </p:cNvSpPr>
              <p:nvPr/>
            </p:nvSpPr>
            <p:spPr bwMode="auto">
              <a:xfrm>
                <a:off x="441" y="1130"/>
                <a:ext cx="20" cy="23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1 h 44"/>
                  <a:gd name="T4" fmla="*/ 0 w 41"/>
                  <a:gd name="T5" fmla="*/ 1 h 44"/>
                  <a:gd name="T6" fmla="*/ 0 w 41"/>
                  <a:gd name="T7" fmla="*/ 1 h 44"/>
                  <a:gd name="T8" fmla="*/ 0 w 41"/>
                  <a:gd name="T9" fmla="*/ 1 h 44"/>
                  <a:gd name="T10" fmla="*/ 0 w 41"/>
                  <a:gd name="T11" fmla="*/ 1 h 44"/>
                  <a:gd name="T12" fmla="*/ 0 w 41"/>
                  <a:gd name="T13" fmla="*/ 1 h 44"/>
                  <a:gd name="T14" fmla="*/ 0 w 41"/>
                  <a:gd name="T15" fmla="*/ 1 h 44"/>
                  <a:gd name="T16" fmla="*/ 0 w 41"/>
                  <a:gd name="T17" fmla="*/ 1 h 44"/>
                  <a:gd name="T18" fmla="*/ 0 w 41"/>
                  <a:gd name="T19" fmla="*/ 1 h 44"/>
                  <a:gd name="T20" fmla="*/ 0 w 41"/>
                  <a:gd name="T21" fmla="*/ 1 h 44"/>
                  <a:gd name="T22" fmla="*/ 0 w 41"/>
                  <a:gd name="T23" fmla="*/ 1 h 44"/>
                  <a:gd name="T24" fmla="*/ 0 w 41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44"/>
                  <a:gd name="T41" fmla="*/ 41 w 41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44">
                    <a:moveTo>
                      <a:pt x="0" y="0"/>
                    </a:moveTo>
                    <a:lnTo>
                      <a:pt x="5" y="3"/>
                    </a:lnTo>
                    <a:lnTo>
                      <a:pt x="11" y="7"/>
                    </a:lnTo>
                    <a:lnTo>
                      <a:pt x="18" y="14"/>
                    </a:lnTo>
                    <a:lnTo>
                      <a:pt x="26" y="20"/>
                    </a:lnTo>
                    <a:lnTo>
                      <a:pt x="34" y="27"/>
                    </a:lnTo>
                    <a:lnTo>
                      <a:pt x="38" y="33"/>
                    </a:lnTo>
                    <a:lnTo>
                      <a:pt x="41" y="39"/>
                    </a:lnTo>
                    <a:lnTo>
                      <a:pt x="40" y="44"/>
                    </a:lnTo>
                    <a:lnTo>
                      <a:pt x="31" y="43"/>
                    </a:lnTo>
                    <a:lnTo>
                      <a:pt x="18" y="29"/>
                    </a:lnTo>
                    <a:lnTo>
                      <a:pt x="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4" name="Freeform 206"/>
              <p:cNvSpPr>
                <a:spLocks/>
              </p:cNvSpPr>
              <p:nvPr/>
            </p:nvSpPr>
            <p:spPr bwMode="auto">
              <a:xfrm>
                <a:off x="440" y="1135"/>
                <a:ext cx="5" cy="27"/>
              </a:xfrm>
              <a:custGeom>
                <a:avLst/>
                <a:gdLst>
                  <a:gd name="T0" fmla="*/ 1 w 10"/>
                  <a:gd name="T1" fmla="*/ 0 h 55"/>
                  <a:gd name="T2" fmla="*/ 1 w 10"/>
                  <a:gd name="T3" fmla="*/ 0 h 55"/>
                  <a:gd name="T4" fmla="*/ 0 w 10"/>
                  <a:gd name="T5" fmla="*/ 0 h 55"/>
                  <a:gd name="T6" fmla="*/ 0 w 10"/>
                  <a:gd name="T7" fmla="*/ 0 h 55"/>
                  <a:gd name="T8" fmla="*/ 1 w 10"/>
                  <a:gd name="T9" fmla="*/ 0 h 55"/>
                  <a:gd name="T10" fmla="*/ 1 w 10"/>
                  <a:gd name="T11" fmla="*/ 0 h 55"/>
                  <a:gd name="T12" fmla="*/ 1 w 10"/>
                  <a:gd name="T13" fmla="*/ 0 h 55"/>
                  <a:gd name="T14" fmla="*/ 1 w 10"/>
                  <a:gd name="T15" fmla="*/ 0 h 55"/>
                  <a:gd name="T16" fmla="*/ 1 w 10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55"/>
                  <a:gd name="T29" fmla="*/ 10 w 10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55">
                    <a:moveTo>
                      <a:pt x="3" y="0"/>
                    </a:moveTo>
                    <a:lnTo>
                      <a:pt x="3" y="11"/>
                    </a:lnTo>
                    <a:lnTo>
                      <a:pt x="0" y="29"/>
                    </a:lnTo>
                    <a:lnTo>
                      <a:pt x="0" y="47"/>
                    </a:lnTo>
                    <a:lnTo>
                      <a:pt x="6" y="55"/>
                    </a:lnTo>
                    <a:lnTo>
                      <a:pt x="10" y="47"/>
                    </a:lnTo>
                    <a:lnTo>
                      <a:pt x="10" y="32"/>
                    </a:lnTo>
                    <a:lnTo>
                      <a:pt x="6" y="1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5" name="Freeform 207"/>
              <p:cNvSpPr>
                <a:spLocks/>
              </p:cNvSpPr>
              <p:nvPr/>
            </p:nvSpPr>
            <p:spPr bwMode="auto">
              <a:xfrm>
                <a:off x="419" y="1130"/>
                <a:ext cx="22" cy="25"/>
              </a:xfrm>
              <a:custGeom>
                <a:avLst/>
                <a:gdLst>
                  <a:gd name="T0" fmla="*/ 0 w 45"/>
                  <a:gd name="T1" fmla="*/ 0 h 51"/>
                  <a:gd name="T2" fmla="*/ 0 w 45"/>
                  <a:gd name="T3" fmla="*/ 0 h 51"/>
                  <a:gd name="T4" fmla="*/ 0 w 45"/>
                  <a:gd name="T5" fmla="*/ 0 h 51"/>
                  <a:gd name="T6" fmla="*/ 0 w 45"/>
                  <a:gd name="T7" fmla="*/ 0 h 51"/>
                  <a:gd name="T8" fmla="*/ 0 w 45"/>
                  <a:gd name="T9" fmla="*/ 0 h 51"/>
                  <a:gd name="T10" fmla="*/ 0 w 45"/>
                  <a:gd name="T11" fmla="*/ 0 h 51"/>
                  <a:gd name="T12" fmla="*/ 0 w 45"/>
                  <a:gd name="T13" fmla="*/ 0 h 51"/>
                  <a:gd name="T14" fmla="*/ 0 w 45"/>
                  <a:gd name="T15" fmla="*/ 0 h 51"/>
                  <a:gd name="T16" fmla="*/ 0 w 45"/>
                  <a:gd name="T17" fmla="*/ 0 h 51"/>
                  <a:gd name="T18" fmla="*/ 0 w 45"/>
                  <a:gd name="T19" fmla="*/ 0 h 51"/>
                  <a:gd name="T20" fmla="*/ 0 w 45"/>
                  <a:gd name="T21" fmla="*/ 0 h 51"/>
                  <a:gd name="T22" fmla="*/ 0 w 45"/>
                  <a:gd name="T23" fmla="*/ 0 h 51"/>
                  <a:gd name="T24" fmla="*/ 0 w 45"/>
                  <a:gd name="T25" fmla="*/ 0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1"/>
                  <a:gd name="T41" fmla="*/ 45 w 45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1">
                    <a:moveTo>
                      <a:pt x="45" y="0"/>
                    </a:moveTo>
                    <a:lnTo>
                      <a:pt x="34" y="16"/>
                    </a:lnTo>
                    <a:lnTo>
                      <a:pt x="20" y="34"/>
                    </a:lnTo>
                    <a:lnTo>
                      <a:pt x="8" y="49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9" y="34"/>
                    </a:lnTo>
                    <a:lnTo>
                      <a:pt x="17" y="25"/>
                    </a:lnTo>
                    <a:lnTo>
                      <a:pt x="26" y="17"/>
                    </a:lnTo>
                    <a:lnTo>
                      <a:pt x="34" y="11"/>
                    </a:lnTo>
                    <a:lnTo>
                      <a:pt x="40" y="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6" name="Freeform 208"/>
              <p:cNvSpPr>
                <a:spLocks/>
              </p:cNvSpPr>
              <p:nvPr/>
            </p:nvSpPr>
            <p:spPr bwMode="auto">
              <a:xfrm>
                <a:off x="424" y="990"/>
                <a:ext cx="34" cy="7"/>
              </a:xfrm>
              <a:custGeom>
                <a:avLst/>
                <a:gdLst>
                  <a:gd name="T0" fmla="*/ 0 w 69"/>
                  <a:gd name="T1" fmla="*/ 0 h 15"/>
                  <a:gd name="T2" fmla="*/ 0 w 69"/>
                  <a:gd name="T3" fmla="*/ 0 h 15"/>
                  <a:gd name="T4" fmla="*/ 0 w 69"/>
                  <a:gd name="T5" fmla="*/ 0 h 15"/>
                  <a:gd name="T6" fmla="*/ 0 w 69"/>
                  <a:gd name="T7" fmla="*/ 0 h 15"/>
                  <a:gd name="T8" fmla="*/ 0 w 69"/>
                  <a:gd name="T9" fmla="*/ 0 h 15"/>
                  <a:gd name="T10" fmla="*/ 0 w 69"/>
                  <a:gd name="T11" fmla="*/ 0 h 15"/>
                  <a:gd name="T12" fmla="*/ 0 w 69"/>
                  <a:gd name="T13" fmla="*/ 0 h 15"/>
                  <a:gd name="T14" fmla="*/ 0 w 69"/>
                  <a:gd name="T15" fmla="*/ 0 h 15"/>
                  <a:gd name="T16" fmla="*/ 0 w 69"/>
                  <a:gd name="T17" fmla="*/ 0 h 15"/>
                  <a:gd name="T18" fmla="*/ 0 w 69"/>
                  <a:gd name="T19" fmla="*/ 0 h 15"/>
                  <a:gd name="T20" fmla="*/ 0 w 69"/>
                  <a:gd name="T21" fmla="*/ 0 h 15"/>
                  <a:gd name="T22" fmla="*/ 0 w 69"/>
                  <a:gd name="T23" fmla="*/ 0 h 15"/>
                  <a:gd name="T24" fmla="*/ 0 w 69"/>
                  <a:gd name="T25" fmla="*/ 0 h 15"/>
                  <a:gd name="T26" fmla="*/ 0 w 69"/>
                  <a:gd name="T27" fmla="*/ 0 h 15"/>
                  <a:gd name="T28" fmla="*/ 0 w 69"/>
                  <a:gd name="T29" fmla="*/ 0 h 15"/>
                  <a:gd name="T30" fmla="*/ 0 w 69"/>
                  <a:gd name="T31" fmla="*/ 0 h 15"/>
                  <a:gd name="T32" fmla="*/ 0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12"/>
                    </a:moveTo>
                    <a:lnTo>
                      <a:pt x="62" y="13"/>
                    </a:lnTo>
                    <a:lnTo>
                      <a:pt x="51" y="15"/>
                    </a:lnTo>
                    <a:lnTo>
                      <a:pt x="40" y="15"/>
                    </a:lnTo>
                    <a:lnTo>
                      <a:pt x="29" y="15"/>
                    </a:lnTo>
                    <a:lnTo>
                      <a:pt x="19" y="15"/>
                    </a:lnTo>
                    <a:lnTo>
                      <a:pt x="10" y="13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2" y="1"/>
                    </a:lnTo>
                    <a:lnTo>
                      <a:pt x="8" y="0"/>
                    </a:lnTo>
                    <a:lnTo>
                      <a:pt x="17" y="1"/>
                    </a:lnTo>
                    <a:lnTo>
                      <a:pt x="28" y="3"/>
                    </a:lnTo>
                    <a:lnTo>
                      <a:pt x="39" y="6"/>
                    </a:lnTo>
                    <a:lnTo>
                      <a:pt x="51" y="9"/>
                    </a:lnTo>
                    <a:lnTo>
                      <a:pt x="62" y="10"/>
                    </a:lnTo>
                    <a:lnTo>
                      <a:pt x="69" y="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7" name="Freeform 209"/>
              <p:cNvSpPr>
                <a:spLocks/>
              </p:cNvSpPr>
              <p:nvPr/>
            </p:nvSpPr>
            <p:spPr bwMode="auto">
              <a:xfrm>
                <a:off x="431" y="975"/>
                <a:ext cx="32" cy="15"/>
              </a:xfrm>
              <a:custGeom>
                <a:avLst/>
                <a:gdLst>
                  <a:gd name="T0" fmla="*/ 1 w 64"/>
                  <a:gd name="T1" fmla="*/ 1 h 29"/>
                  <a:gd name="T2" fmla="*/ 1 w 64"/>
                  <a:gd name="T3" fmla="*/ 1 h 29"/>
                  <a:gd name="T4" fmla="*/ 1 w 64"/>
                  <a:gd name="T5" fmla="*/ 1 h 29"/>
                  <a:gd name="T6" fmla="*/ 1 w 64"/>
                  <a:gd name="T7" fmla="*/ 1 h 29"/>
                  <a:gd name="T8" fmla="*/ 1 w 64"/>
                  <a:gd name="T9" fmla="*/ 1 h 29"/>
                  <a:gd name="T10" fmla="*/ 1 w 64"/>
                  <a:gd name="T11" fmla="*/ 1 h 29"/>
                  <a:gd name="T12" fmla="*/ 1 w 64"/>
                  <a:gd name="T13" fmla="*/ 1 h 29"/>
                  <a:gd name="T14" fmla="*/ 1 w 64"/>
                  <a:gd name="T15" fmla="*/ 1 h 29"/>
                  <a:gd name="T16" fmla="*/ 0 w 64"/>
                  <a:gd name="T17" fmla="*/ 1 h 29"/>
                  <a:gd name="T18" fmla="*/ 1 w 64"/>
                  <a:gd name="T19" fmla="*/ 0 h 29"/>
                  <a:gd name="T20" fmla="*/ 1 w 64"/>
                  <a:gd name="T21" fmla="*/ 0 h 29"/>
                  <a:gd name="T22" fmla="*/ 1 w 64"/>
                  <a:gd name="T23" fmla="*/ 1 h 29"/>
                  <a:gd name="T24" fmla="*/ 1 w 64"/>
                  <a:gd name="T25" fmla="*/ 1 h 29"/>
                  <a:gd name="T26" fmla="*/ 1 w 64"/>
                  <a:gd name="T27" fmla="*/ 1 h 29"/>
                  <a:gd name="T28" fmla="*/ 1 w 64"/>
                  <a:gd name="T29" fmla="*/ 1 h 29"/>
                  <a:gd name="T30" fmla="*/ 1 w 64"/>
                  <a:gd name="T31" fmla="*/ 1 h 29"/>
                  <a:gd name="T32" fmla="*/ 1 w 64"/>
                  <a:gd name="T33" fmla="*/ 1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4"/>
                  <a:gd name="T52" fmla="*/ 0 h 29"/>
                  <a:gd name="T53" fmla="*/ 64 w 6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4" h="29">
                    <a:moveTo>
                      <a:pt x="64" y="29"/>
                    </a:moveTo>
                    <a:lnTo>
                      <a:pt x="58" y="29"/>
                    </a:lnTo>
                    <a:lnTo>
                      <a:pt x="49" y="27"/>
                    </a:lnTo>
                    <a:lnTo>
                      <a:pt x="38" y="24"/>
                    </a:lnTo>
                    <a:lnTo>
                      <a:pt x="27" y="21"/>
                    </a:lnTo>
                    <a:lnTo>
                      <a:pt x="18" y="16"/>
                    </a:lnTo>
                    <a:lnTo>
                      <a:pt x="9" y="12"/>
                    </a:ln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7" y="0"/>
                    </a:lnTo>
                    <a:lnTo>
                      <a:pt x="18" y="3"/>
                    </a:lnTo>
                    <a:lnTo>
                      <a:pt x="29" y="9"/>
                    </a:lnTo>
                    <a:lnTo>
                      <a:pt x="39" y="15"/>
                    </a:lnTo>
                    <a:lnTo>
                      <a:pt x="50" y="21"/>
                    </a:lnTo>
                    <a:lnTo>
                      <a:pt x="59" y="26"/>
                    </a:lnTo>
                    <a:lnTo>
                      <a:pt x="64" y="2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8" name="Freeform 210"/>
              <p:cNvSpPr>
                <a:spLocks/>
              </p:cNvSpPr>
              <p:nvPr/>
            </p:nvSpPr>
            <p:spPr bwMode="auto">
              <a:xfrm>
                <a:off x="424" y="1004"/>
                <a:ext cx="32" cy="8"/>
              </a:xfrm>
              <a:custGeom>
                <a:avLst/>
                <a:gdLst>
                  <a:gd name="T0" fmla="*/ 0 w 65"/>
                  <a:gd name="T1" fmla="*/ 1 h 15"/>
                  <a:gd name="T2" fmla="*/ 0 w 65"/>
                  <a:gd name="T3" fmla="*/ 1 h 15"/>
                  <a:gd name="T4" fmla="*/ 0 w 65"/>
                  <a:gd name="T5" fmla="*/ 1 h 15"/>
                  <a:gd name="T6" fmla="*/ 0 w 65"/>
                  <a:gd name="T7" fmla="*/ 1 h 15"/>
                  <a:gd name="T8" fmla="*/ 0 w 65"/>
                  <a:gd name="T9" fmla="*/ 1 h 15"/>
                  <a:gd name="T10" fmla="*/ 0 w 65"/>
                  <a:gd name="T11" fmla="*/ 1 h 15"/>
                  <a:gd name="T12" fmla="*/ 0 w 65"/>
                  <a:gd name="T13" fmla="*/ 1 h 15"/>
                  <a:gd name="T14" fmla="*/ 0 w 65"/>
                  <a:gd name="T15" fmla="*/ 1 h 15"/>
                  <a:gd name="T16" fmla="*/ 0 w 65"/>
                  <a:gd name="T17" fmla="*/ 1 h 15"/>
                  <a:gd name="T18" fmla="*/ 0 w 65"/>
                  <a:gd name="T19" fmla="*/ 1 h 15"/>
                  <a:gd name="T20" fmla="*/ 0 w 65"/>
                  <a:gd name="T21" fmla="*/ 0 h 15"/>
                  <a:gd name="T22" fmla="*/ 0 w 65"/>
                  <a:gd name="T23" fmla="*/ 0 h 15"/>
                  <a:gd name="T24" fmla="*/ 0 w 65"/>
                  <a:gd name="T25" fmla="*/ 1 h 15"/>
                  <a:gd name="T26" fmla="*/ 0 w 65"/>
                  <a:gd name="T27" fmla="*/ 1 h 15"/>
                  <a:gd name="T28" fmla="*/ 0 w 65"/>
                  <a:gd name="T29" fmla="*/ 1 h 15"/>
                  <a:gd name="T30" fmla="*/ 0 w 65"/>
                  <a:gd name="T31" fmla="*/ 1 h 15"/>
                  <a:gd name="T32" fmla="*/ 0 w 65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15"/>
                  <a:gd name="T53" fmla="*/ 65 w 6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15">
                    <a:moveTo>
                      <a:pt x="65" y="6"/>
                    </a:moveTo>
                    <a:lnTo>
                      <a:pt x="62" y="9"/>
                    </a:lnTo>
                    <a:lnTo>
                      <a:pt x="55" y="12"/>
                    </a:lnTo>
                    <a:lnTo>
                      <a:pt x="45" y="13"/>
                    </a:lnTo>
                    <a:lnTo>
                      <a:pt x="34" y="15"/>
                    </a:lnTo>
                    <a:lnTo>
                      <a:pt x="23" y="15"/>
                    </a:lnTo>
                    <a:lnTo>
                      <a:pt x="13" y="13"/>
                    </a:lnTo>
                    <a:lnTo>
                      <a:pt x="5" y="10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14" y="0"/>
                    </a:lnTo>
                    <a:lnTo>
                      <a:pt x="23" y="1"/>
                    </a:lnTo>
                    <a:lnTo>
                      <a:pt x="36" y="3"/>
                    </a:lnTo>
                    <a:lnTo>
                      <a:pt x="46" y="4"/>
                    </a:lnTo>
                    <a:lnTo>
                      <a:pt x="57" y="6"/>
                    </a:lnTo>
                    <a:lnTo>
                      <a:pt x="65" y="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9" name="Freeform 211"/>
              <p:cNvSpPr>
                <a:spLocks/>
              </p:cNvSpPr>
              <p:nvPr/>
            </p:nvSpPr>
            <p:spPr bwMode="auto">
              <a:xfrm>
                <a:off x="415" y="1018"/>
                <a:ext cx="35" cy="5"/>
              </a:xfrm>
              <a:custGeom>
                <a:avLst/>
                <a:gdLst>
                  <a:gd name="T0" fmla="*/ 1 w 68"/>
                  <a:gd name="T1" fmla="*/ 0 h 11"/>
                  <a:gd name="T2" fmla="*/ 1 w 68"/>
                  <a:gd name="T3" fmla="*/ 0 h 11"/>
                  <a:gd name="T4" fmla="*/ 1 w 68"/>
                  <a:gd name="T5" fmla="*/ 0 h 11"/>
                  <a:gd name="T6" fmla="*/ 1 w 68"/>
                  <a:gd name="T7" fmla="*/ 0 h 11"/>
                  <a:gd name="T8" fmla="*/ 1 w 68"/>
                  <a:gd name="T9" fmla="*/ 0 h 11"/>
                  <a:gd name="T10" fmla="*/ 1 w 68"/>
                  <a:gd name="T11" fmla="*/ 0 h 11"/>
                  <a:gd name="T12" fmla="*/ 1 w 68"/>
                  <a:gd name="T13" fmla="*/ 0 h 11"/>
                  <a:gd name="T14" fmla="*/ 1 w 68"/>
                  <a:gd name="T15" fmla="*/ 0 h 11"/>
                  <a:gd name="T16" fmla="*/ 0 w 68"/>
                  <a:gd name="T17" fmla="*/ 0 h 11"/>
                  <a:gd name="T18" fmla="*/ 0 w 68"/>
                  <a:gd name="T19" fmla="*/ 0 h 11"/>
                  <a:gd name="T20" fmla="*/ 1 w 68"/>
                  <a:gd name="T21" fmla="*/ 0 h 11"/>
                  <a:gd name="T22" fmla="*/ 1 w 68"/>
                  <a:gd name="T23" fmla="*/ 0 h 11"/>
                  <a:gd name="T24" fmla="*/ 1 w 68"/>
                  <a:gd name="T25" fmla="*/ 0 h 11"/>
                  <a:gd name="T26" fmla="*/ 1 w 68"/>
                  <a:gd name="T27" fmla="*/ 0 h 11"/>
                  <a:gd name="T28" fmla="*/ 1 w 68"/>
                  <a:gd name="T29" fmla="*/ 0 h 11"/>
                  <a:gd name="T30" fmla="*/ 1 w 68"/>
                  <a:gd name="T31" fmla="*/ 0 h 11"/>
                  <a:gd name="T32" fmla="*/ 1 w 68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1"/>
                  <a:gd name="T53" fmla="*/ 68 w 6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1">
                    <a:moveTo>
                      <a:pt x="68" y="0"/>
                    </a:moveTo>
                    <a:lnTo>
                      <a:pt x="62" y="3"/>
                    </a:lnTo>
                    <a:lnTo>
                      <a:pt x="55" y="5"/>
                    </a:lnTo>
                    <a:lnTo>
                      <a:pt x="44" y="8"/>
                    </a:lnTo>
                    <a:lnTo>
                      <a:pt x="32" y="9"/>
                    </a:lnTo>
                    <a:lnTo>
                      <a:pt x="21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35" y="0"/>
                    </a:lnTo>
                    <a:lnTo>
                      <a:pt x="47" y="2"/>
                    </a:lnTo>
                    <a:lnTo>
                      <a:pt x="58" y="2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0" name="Freeform 212"/>
              <p:cNvSpPr>
                <a:spLocks/>
              </p:cNvSpPr>
              <p:nvPr/>
            </p:nvSpPr>
            <p:spPr bwMode="auto">
              <a:xfrm>
                <a:off x="409" y="1030"/>
                <a:ext cx="35" cy="7"/>
              </a:xfrm>
              <a:custGeom>
                <a:avLst/>
                <a:gdLst>
                  <a:gd name="T0" fmla="*/ 1 w 69"/>
                  <a:gd name="T1" fmla="*/ 0 h 15"/>
                  <a:gd name="T2" fmla="*/ 1 w 69"/>
                  <a:gd name="T3" fmla="*/ 0 h 15"/>
                  <a:gd name="T4" fmla="*/ 1 w 69"/>
                  <a:gd name="T5" fmla="*/ 0 h 15"/>
                  <a:gd name="T6" fmla="*/ 1 w 69"/>
                  <a:gd name="T7" fmla="*/ 0 h 15"/>
                  <a:gd name="T8" fmla="*/ 1 w 69"/>
                  <a:gd name="T9" fmla="*/ 0 h 15"/>
                  <a:gd name="T10" fmla="*/ 1 w 69"/>
                  <a:gd name="T11" fmla="*/ 0 h 15"/>
                  <a:gd name="T12" fmla="*/ 1 w 69"/>
                  <a:gd name="T13" fmla="*/ 0 h 15"/>
                  <a:gd name="T14" fmla="*/ 1 w 69"/>
                  <a:gd name="T15" fmla="*/ 0 h 15"/>
                  <a:gd name="T16" fmla="*/ 0 w 69"/>
                  <a:gd name="T17" fmla="*/ 0 h 15"/>
                  <a:gd name="T18" fmla="*/ 1 w 69"/>
                  <a:gd name="T19" fmla="*/ 0 h 15"/>
                  <a:gd name="T20" fmla="*/ 1 w 69"/>
                  <a:gd name="T21" fmla="*/ 0 h 15"/>
                  <a:gd name="T22" fmla="*/ 1 w 69"/>
                  <a:gd name="T23" fmla="*/ 0 h 15"/>
                  <a:gd name="T24" fmla="*/ 1 w 69"/>
                  <a:gd name="T25" fmla="*/ 0 h 15"/>
                  <a:gd name="T26" fmla="*/ 1 w 69"/>
                  <a:gd name="T27" fmla="*/ 0 h 15"/>
                  <a:gd name="T28" fmla="*/ 1 w 69"/>
                  <a:gd name="T29" fmla="*/ 0 h 15"/>
                  <a:gd name="T30" fmla="*/ 1 w 69"/>
                  <a:gd name="T31" fmla="*/ 0 h 15"/>
                  <a:gd name="T32" fmla="*/ 1 w 6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15"/>
                  <a:gd name="T53" fmla="*/ 69 w 6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15">
                    <a:moveTo>
                      <a:pt x="69" y="0"/>
                    </a:moveTo>
                    <a:lnTo>
                      <a:pt x="63" y="2"/>
                    </a:lnTo>
                    <a:lnTo>
                      <a:pt x="54" y="5"/>
                    </a:lnTo>
                    <a:lnTo>
                      <a:pt x="42" y="9"/>
                    </a:lnTo>
                    <a:lnTo>
                      <a:pt x="31" y="12"/>
                    </a:lnTo>
                    <a:lnTo>
                      <a:pt x="19" y="14"/>
                    </a:lnTo>
                    <a:lnTo>
                      <a:pt x="10" y="15"/>
                    </a:lnTo>
                    <a:lnTo>
                      <a:pt x="4" y="14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5"/>
                    </a:lnTo>
                    <a:lnTo>
                      <a:pt x="17" y="3"/>
                    </a:lnTo>
                    <a:lnTo>
                      <a:pt x="28" y="2"/>
                    </a:lnTo>
                    <a:lnTo>
                      <a:pt x="39" y="2"/>
                    </a:lnTo>
                    <a:lnTo>
                      <a:pt x="49" y="2"/>
                    </a:lnTo>
                    <a:lnTo>
                      <a:pt x="60" y="2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1" name="Freeform 213"/>
              <p:cNvSpPr>
                <a:spLocks/>
              </p:cNvSpPr>
              <p:nvPr/>
            </p:nvSpPr>
            <p:spPr bwMode="auto">
              <a:xfrm>
                <a:off x="402" y="1042"/>
                <a:ext cx="39" cy="9"/>
              </a:xfrm>
              <a:custGeom>
                <a:avLst/>
                <a:gdLst>
                  <a:gd name="T0" fmla="*/ 1 w 76"/>
                  <a:gd name="T1" fmla="*/ 0 h 18"/>
                  <a:gd name="T2" fmla="*/ 1 w 76"/>
                  <a:gd name="T3" fmla="*/ 1 h 18"/>
                  <a:gd name="T4" fmla="*/ 1 w 76"/>
                  <a:gd name="T5" fmla="*/ 1 h 18"/>
                  <a:gd name="T6" fmla="*/ 1 w 76"/>
                  <a:gd name="T7" fmla="*/ 1 h 18"/>
                  <a:gd name="T8" fmla="*/ 1 w 76"/>
                  <a:gd name="T9" fmla="*/ 1 h 18"/>
                  <a:gd name="T10" fmla="*/ 1 w 76"/>
                  <a:gd name="T11" fmla="*/ 1 h 18"/>
                  <a:gd name="T12" fmla="*/ 1 w 76"/>
                  <a:gd name="T13" fmla="*/ 1 h 18"/>
                  <a:gd name="T14" fmla="*/ 1 w 76"/>
                  <a:gd name="T15" fmla="*/ 1 h 18"/>
                  <a:gd name="T16" fmla="*/ 0 w 76"/>
                  <a:gd name="T17" fmla="*/ 1 h 18"/>
                  <a:gd name="T18" fmla="*/ 1 w 76"/>
                  <a:gd name="T19" fmla="*/ 1 h 18"/>
                  <a:gd name="T20" fmla="*/ 1 w 76"/>
                  <a:gd name="T21" fmla="*/ 1 h 18"/>
                  <a:gd name="T22" fmla="*/ 1 w 76"/>
                  <a:gd name="T23" fmla="*/ 1 h 18"/>
                  <a:gd name="T24" fmla="*/ 1 w 76"/>
                  <a:gd name="T25" fmla="*/ 0 h 18"/>
                  <a:gd name="T26" fmla="*/ 1 w 76"/>
                  <a:gd name="T27" fmla="*/ 1 h 18"/>
                  <a:gd name="T28" fmla="*/ 1 w 76"/>
                  <a:gd name="T29" fmla="*/ 1 h 18"/>
                  <a:gd name="T30" fmla="*/ 1 w 76"/>
                  <a:gd name="T31" fmla="*/ 1 h 18"/>
                  <a:gd name="T32" fmla="*/ 1 w 76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18"/>
                  <a:gd name="T53" fmla="*/ 76 w 76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18">
                    <a:moveTo>
                      <a:pt x="76" y="0"/>
                    </a:moveTo>
                    <a:lnTo>
                      <a:pt x="67" y="4"/>
                    </a:lnTo>
                    <a:lnTo>
                      <a:pt x="56" y="9"/>
                    </a:lnTo>
                    <a:lnTo>
                      <a:pt x="44" y="12"/>
                    </a:lnTo>
                    <a:lnTo>
                      <a:pt x="32" y="16"/>
                    </a:lnTo>
                    <a:lnTo>
                      <a:pt x="20" y="18"/>
                    </a:lnTo>
                    <a:lnTo>
                      <a:pt x="9" y="18"/>
                    </a:lnTo>
                    <a:lnTo>
                      <a:pt x="3" y="15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9" y="3"/>
                    </a:lnTo>
                    <a:lnTo>
                      <a:pt x="20" y="1"/>
                    </a:lnTo>
                    <a:lnTo>
                      <a:pt x="32" y="0"/>
                    </a:lnTo>
                    <a:lnTo>
                      <a:pt x="46" y="1"/>
                    </a:lnTo>
                    <a:lnTo>
                      <a:pt x="58" y="1"/>
                    </a:lnTo>
                    <a:lnTo>
                      <a:pt x="68" y="1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2" name="Freeform 214"/>
              <p:cNvSpPr>
                <a:spLocks/>
              </p:cNvSpPr>
              <p:nvPr/>
            </p:nvSpPr>
            <p:spPr bwMode="auto">
              <a:xfrm>
                <a:off x="396" y="1056"/>
                <a:ext cx="42" cy="13"/>
              </a:xfrm>
              <a:custGeom>
                <a:avLst/>
                <a:gdLst>
                  <a:gd name="T0" fmla="*/ 1 w 83"/>
                  <a:gd name="T1" fmla="*/ 0 h 26"/>
                  <a:gd name="T2" fmla="*/ 1 w 83"/>
                  <a:gd name="T3" fmla="*/ 1 h 26"/>
                  <a:gd name="T4" fmla="*/ 1 w 83"/>
                  <a:gd name="T5" fmla="*/ 1 h 26"/>
                  <a:gd name="T6" fmla="*/ 1 w 83"/>
                  <a:gd name="T7" fmla="*/ 1 h 26"/>
                  <a:gd name="T8" fmla="*/ 1 w 83"/>
                  <a:gd name="T9" fmla="*/ 1 h 26"/>
                  <a:gd name="T10" fmla="*/ 1 w 83"/>
                  <a:gd name="T11" fmla="*/ 1 h 26"/>
                  <a:gd name="T12" fmla="*/ 1 w 83"/>
                  <a:gd name="T13" fmla="*/ 1 h 26"/>
                  <a:gd name="T14" fmla="*/ 1 w 83"/>
                  <a:gd name="T15" fmla="*/ 1 h 26"/>
                  <a:gd name="T16" fmla="*/ 0 w 83"/>
                  <a:gd name="T17" fmla="*/ 1 h 26"/>
                  <a:gd name="T18" fmla="*/ 1 w 83"/>
                  <a:gd name="T19" fmla="*/ 1 h 26"/>
                  <a:gd name="T20" fmla="*/ 1 w 83"/>
                  <a:gd name="T21" fmla="*/ 1 h 26"/>
                  <a:gd name="T22" fmla="*/ 1 w 83"/>
                  <a:gd name="T23" fmla="*/ 1 h 26"/>
                  <a:gd name="T24" fmla="*/ 1 w 83"/>
                  <a:gd name="T25" fmla="*/ 1 h 26"/>
                  <a:gd name="T26" fmla="*/ 1 w 83"/>
                  <a:gd name="T27" fmla="*/ 1 h 26"/>
                  <a:gd name="T28" fmla="*/ 1 w 83"/>
                  <a:gd name="T29" fmla="*/ 1 h 26"/>
                  <a:gd name="T30" fmla="*/ 1 w 83"/>
                  <a:gd name="T31" fmla="*/ 1 h 26"/>
                  <a:gd name="T32" fmla="*/ 1 w 83"/>
                  <a:gd name="T33" fmla="*/ 0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26"/>
                  <a:gd name="T53" fmla="*/ 83 w 83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26">
                    <a:moveTo>
                      <a:pt x="83" y="0"/>
                    </a:moveTo>
                    <a:lnTo>
                      <a:pt x="76" y="3"/>
                    </a:lnTo>
                    <a:lnTo>
                      <a:pt x="64" y="9"/>
                    </a:lnTo>
                    <a:lnTo>
                      <a:pt x="48" y="15"/>
                    </a:lnTo>
                    <a:lnTo>
                      <a:pt x="35" y="20"/>
                    </a:lnTo>
                    <a:lnTo>
                      <a:pt x="19" y="24"/>
                    </a:lnTo>
                    <a:lnTo>
                      <a:pt x="9" y="26"/>
                    </a:lnTo>
                    <a:lnTo>
                      <a:pt x="1" y="26"/>
                    </a:lnTo>
                    <a:lnTo>
                      <a:pt x="0" y="21"/>
                    </a:lnTo>
                    <a:lnTo>
                      <a:pt x="4" y="15"/>
                    </a:lnTo>
                    <a:lnTo>
                      <a:pt x="12" y="12"/>
                    </a:lnTo>
                    <a:lnTo>
                      <a:pt x="24" y="9"/>
                    </a:lnTo>
                    <a:lnTo>
                      <a:pt x="39" y="6"/>
                    </a:lnTo>
                    <a:lnTo>
                      <a:pt x="53" y="5"/>
                    </a:lnTo>
                    <a:lnTo>
                      <a:pt x="67" y="3"/>
                    </a:lnTo>
                    <a:lnTo>
                      <a:pt x="77" y="2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3" name="Freeform 215"/>
              <p:cNvSpPr>
                <a:spLocks/>
              </p:cNvSpPr>
              <p:nvPr/>
            </p:nvSpPr>
            <p:spPr bwMode="auto">
              <a:xfrm>
                <a:off x="392" y="1066"/>
                <a:ext cx="45" cy="18"/>
              </a:xfrm>
              <a:custGeom>
                <a:avLst/>
                <a:gdLst>
                  <a:gd name="T0" fmla="*/ 1 w 90"/>
                  <a:gd name="T1" fmla="*/ 0 h 36"/>
                  <a:gd name="T2" fmla="*/ 1 w 90"/>
                  <a:gd name="T3" fmla="*/ 1 h 36"/>
                  <a:gd name="T4" fmla="*/ 1 w 90"/>
                  <a:gd name="T5" fmla="*/ 1 h 36"/>
                  <a:gd name="T6" fmla="*/ 1 w 90"/>
                  <a:gd name="T7" fmla="*/ 1 h 36"/>
                  <a:gd name="T8" fmla="*/ 1 w 90"/>
                  <a:gd name="T9" fmla="*/ 1 h 36"/>
                  <a:gd name="T10" fmla="*/ 1 w 90"/>
                  <a:gd name="T11" fmla="*/ 1 h 36"/>
                  <a:gd name="T12" fmla="*/ 1 w 90"/>
                  <a:gd name="T13" fmla="*/ 1 h 36"/>
                  <a:gd name="T14" fmla="*/ 1 w 90"/>
                  <a:gd name="T15" fmla="*/ 1 h 36"/>
                  <a:gd name="T16" fmla="*/ 0 w 90"/>
                  <a:gd name="T17" fmla="*/ 1 h 36"/>
                  <a:gd name="T18" fmla="*/ 1 w 90"/>
                  <a:gd name="T19" fmla="*/ 1 h 36"/>
                  <a:gd name="T20" fmla="*/ 1 w 90"/>
                  <a:gd name="T21" fmla="*/ 1 h 36"/>
                  <a:gd name="T22" fmla="*/ 1 w 90"/>
                  <a:gd name="T23" fmla="*/ 1 h 36"/>
                  <a:gd name="T24" fmla="*/ 1 w 90"/>
                  <a:gd name="T25" fmla="*/ 1 h 36"/>
                  <a:gd name="T26" fmla="*/ 1 w 90"/>
                  <a:gd name="T27" fmla="*/ 1 h 36"/>
                  <a:gd name="T28" fmla="*/ 1 w 90"/>
                  <a:gd name="T29" fmla="*/ 1 h 36"/>
                  <a:gd name="T30" fmla="*/ 1 w 90"/>
                  <a:gd name="T31" fmla="*/ 1 h 36"/>
                  <a:gd name="T32" fmla="*/ 1 w 90"/>
                  <a:gd name="T33" fmla="*/ 0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36"/>
                  <a:gd name="T53" fmla="*/ 90 w 9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36">
                    <a:moveTo>
                      <a:pt x="90" y="0"/>
                    </a:moveTo>
                    <a:lnTo>
                      <a:pt x="82" y="8"/>
                    </a:lnTo>
                    <a:lnTo>
                      <a:pt x="70" y="17"/>
                    </a:lnTo>
                    <a:lnTo>
                      <a:pt x="55" y="23"/>
                    </a:lnTo>
                    <a:lnTo>
                      <a:pt x="40" y="29"/>
                    </a:lnTo>
                    <a:lnTo>
                      <a:pt x="24" y="34"/>
                    </a:lnTo>
                    <a:lnTo>
                      <a:pt x="12" y="36"/>
                    </a:lnTo>
                    <a:lnTo>
                      <a:pt x="3" y="34"/>
                    </a:lnTo>
                    <a:lnTo>
                      <a:pt x="0" y="29"/>
                    </a:lnTo>
                    <a:lnTo>
                      <a:pt x="1" y="23"/>
                    </a:lnTo>
                    <a:lnTo>
                      <a:pt x="11" y="17"/>
                    </a:lnTo>
                    <a:lnTo>
                      <a:pt x="21" y="13"/>
                    </a:lnTo>
                    <a:lnTo>
                      <a:pt x="37" y="10"/>
                    </a:lnTo>
                    <a:lnTo>
                      <a:pt x="52" y="7"/>
                    </a:lnTo>
                    <a:lnTo>
                      <a:pt x="67" y="3"/>
                    </a:lnTo>
                    <a:lnTo>
                      <a:pt x="81" y="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Freeform 216"/>
            <p:cNvSpPr>
              <a:spLocks/>
            </p:cNvSpPr>
            <p:nvPr/>
          </p:nvSpPr>
          <p:spPr bwMode="auto">
            <a:xfrm>
              <a:off x="395" y="1084"/>
              <a:ext cx="43" cy="28"/>
            </a:xfrm>
            <a:custGeom>
              <a:avLst/>
              <a:gdLst>
                <a:gd name="T0" fmla="*/ 1 w 85"/>
                <a:gd name="T1" fmla="*/ 0 h 56"/>
                <a:gd name="T2" fmla="*/ 1 w 85"/>
                <a:gd name="T3" fmla="*/ 1 h 56"/>
                <a:gd name="T4" fmla="*/ 1 w 85"/>
                <a:gd name="T5" fmla="*/ 1 h 56"/>
                <a:gd name="T6" fmla="*/ 1 w 85"/>
                <a:gd name="T7" fmla="*/ 1 h 56"/>
                <a:gd name="T8" fmla="*/ 1 w 85"/>
                <a:gd name="T9" fmla="*/ 1 h 56"/>
                <a:gd name="T10" fmla="*/ 1 w 85"/>
                <a:gd name="T11" fmla="*/ 1 h 56"/>
                <a:gd name="T12" fmla="*/ 1 w 85"/>
                <a:gd name="T13" fmla="*/ 1 h 56"/>
                <a:gd name="T14" fmla="*/ 1 w 85"/>
                <a:gd name="T15" fmla="*/ 1 h 56"/>
                <a:gd name="T16" fmla="*/ 0 w 85"/>
                <a:gd name="T17" fmla="*/ 1 h 56"/>
                <a:gd name="T18" fmla="*/ 1 w 85"/>
                <a:gd name="T19" fmla="*/ 1 h 56"/>
                <a:gd name="T20" fmla="*/ 1 w 85"/>
                <a:gd name="T21" fmla="*/ 1 h 56"/>
                <a:gd name="T22" fmla="*/ 1 w 85"/>
                <a:gd name="T23" fmla="*/ 1 h 56"/>
                <a:gd name="T24" fmla="*/ 1 w 85"/>
                <a:gd name="T25" fmla="*/ 1 h 56"/>
                <a:gd name="T26" fmla="*/ 1 w 85"/>
                <a:gd name="T27" fmla="*/ 1 h 56"/>
                <a:gd name="T28" fmla="*/ 1 w 85"/>
                <a:gd name="T29" fmla="*/ 1 h 56"/>
                <a:gd name="T30" fmla="*/ 1 w 85"/>
                <a:gd name="T31" fmla="*/ 1 h 56"/>
                <a:gd name="T32" fmla="*/ 1 w 85"/>
                <a:gd name="T33" fmla="*/ 0 h 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56"/>
                <a:gd name="T53" fmla="*/ 85 w 85"/>
                <a:gd name="T54" fmla="*/ 56 h 5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56">
                  <a:moveTo>
                    <a:pt x="85" y="0"/>
                  </a:moveTo>
                  <a:lnTo>
                    <a:pt x="78" y="9"/>
                  </a:lnTo>
                  <a:lnTo>
                    <a:pt x="67" y="18"/>
                  </a:lnTo>
                  <a:lnTo>
                    <a:pt x="53" y="29"/>
                  </a:lnTo>
                  <a:lnTo>
                    <a:pt x="40" y="39"/>
                  </a:lnTo>
                  <a:lnTo>
                    <a:pt x="26" y="47"/>
                  </a:lnTo>
                  <a:lnTo>
                    <a:pt x="14" y="53"/>
                  </a:lnTo>
                  <a:lnTo>
                    <a:pt x="5" y="56"/>
                  </a:lnTo>
                  <a:lnTo>
                    <a:pt x="0" y="53"/>
                  </a:lnTo>
                  <a:lnTo>
                    <a:pt x="2" y="47"/>
                  </a:lnTo>
                  <a:lnTo>
                    <a:pt x="8" y="39"/>
                  </a:lnTo>
                  <a:lnTo>
                    <a:pt x="17" y="32"/>
                  </a:lnTo>
                  <a:lnTo>
                    <a:pt x="31" y="22"/>
                  </a:lnTo>
                  <a:lnTo>
                    <a:pt x="44" y="15"/>
                  </a:lnTo>
                  <a:lnTo>
                    <a:pt x="60" y="7"/>
                  </a:lnTo>
                  <a:lnTo>
                    <a:pt x="73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Freeform 217"/>
            <p:cNvSpPr>
              <a:spLocks/>
            </p:cNvSpPr>
            <p:nvPr/>
          </p:nvSpPr>
          <p:spPr bwMode="auto">
            <a:xfrm>
              <a:off x="402" y="1100"/>
              <a:ext cx="36" cy="36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1 h 71"/>
                <a:gd name="T4" fmla="*/ 1 w 71"/>
                <a:gd name="T5" fmla="*/ 1 h 71"/>
                <a:gd name="T6" fmla="*/ 1 w 71"/>
                <a:gd name="T7" fmla="*/ 1 h 71"/>
                <a:gd name="T8" fmla="*/ 1 w 71"/>
                <a:gd name="T9" fmla="*/ 1 h 71"/>
                <a:gd name="T10" fmla="*/ 1 w 71"/>
                <a:gd name="T11" fmla="*/ 1 h 71"/>
                <a:gd name="T12" fmla="*/ 1 w 71"/>
                <a:gd name="T13" fmla="*/ 1 h 71"/>
                <a:gd name="T14" fmla="*/ 1 w 71"/>
                <a:gd name="T15" fmla="*/ 1 h 71"/>
                <a:gd name="T16" fmla="*/ 0 w 71"/>
                <a:gd name="T17" fmla="*/ 1 h 71"/>
                <a:gd name="T18" fmla="*/ 0 w 71"/>
                <a:gd name="T19" fmla="*/ 1 h 71"/>
                <a:gd name="T20" fmla="*/ 1 w 71"/>
                <a:gd name="T21" fmla="*/ 1 h 71"/>
                <a:gd name="T22" fmla="*/ 1 w 71"/>
                <a:gd name="T23" fmla="*/ 1 h 71"/>
                <a:gd name="T24" fmla="*/ 1 w 71"/>
                <a:gd name="T25" fmla="*/ 1 h 71"/>
                <a:gd name="T26" fmla="*/ 1 w 71"/>
                <a:gd name="T27" fmla="*/ 1 h 71"/>
                <a:gd name="T28" fmla="*/ 1 w 71"/>
                <a:gd name="T29" fmla="*/ 1 h 71"/>
                <a:gd name="T30" fmla="*/ 1 w 71"/>
                <a:gd name="T31" fmla="*/ 1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0"/>
                  </a:moveTo>
                  <a:lnTo>
                    <a:pt x="67" y="9"/>
                  </a:lnTo>
                  <a:lnTo>
                    <a:pt x="58" y="20"/>
                  </a:lnTo>
                  <a:lnTo>
                    <a:pt x="47" y="33"/>
                  </a:lnTo>
                  <a:lnTo>
                    <a:pt x="36" y="45"/>
                  </a:lnTo>
                  <a:lnTo>
                    <a:pt x="24" y="58"/>
                  </a:lnTo>
                  <a:lnTo>
                    <a:pt x="13" y="67"/>
                  </a:lnTo>
                  <a:lnTo>
                    <a:pt x="4" y="71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6" y="53"/>
                  </a:lnTo>
                  <a:lnTo>
                    <a:pt x="15" y="41"/>
                  </a:lnTo>
                  <a:lnTo>
                    <a:pt x="27" y="30"/>
                  </a:lnTo>
                  <a:lnTo>
                    <a:pt x="41" y="18"/>
                  </a:lnTo>
                  <a:lnTo>
                    <a:pt x="53" y="9"/>
                  </a:lnTo>
                  <a:lnTo>
                    <a:pt x="64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Freeform 218"/>
            <p:cNvSpPr>
              <a:spLocks/>
            </p:cNvSpPr>
            <p:nvPr/>
          </p:nvSpPr>
          <p:spPr bwMode="auto">
            <a:xfrm>
              <a:off x="407" y="1115"/>
              <a:ext cx="33" cy="32"/>
            </a:xfrm>
            <a:custGeom>
              <a:avLst/>
              <a:gdLst>
                <a:gd name="T0" fmla="*/ 0 w 66"/>
                <a:gd name="T1" fmla="*/ 1 h 64"/>
                <a:gd name="T2" fmla="*/ 1 w 66"/>
                <a:gd name="T3" fmla="*/ 1 h 64"/>
                <a:gd name="T4" fmla="*/ 1 w 66"/>
                <a:gd name="T5" fmla="*/ 1 h 64"/>
                <a:gd name="T6" fmla="*/ 1 w 66"/>
                <a:gd name="T7" fmla="*/ 1 h 64"/>
                <a:gd name="T8" fmla="*/ 1 w 66"/>
                <a:gd name="T9" fmla="*/ 1 h 64"/>
                <a:gd name="T10" fmla="*/ 1 w 66"/>
                <a:gd name="T11" fmla="*/ 1 h 64"/>
                <a:gd name="T12" fmla="*/ 1 w 66"/>
                <a:gd name="T13" fmla="*/ 1 h 64"/>
                <a:gd name="T14" fmla="*/ 1 w 66"/>
                <a:gd name="T15" fmla="*/ 1 h 64"/>
                <a:gd name="T16" fmla="*/ 1 w 66"/>
                <a:gd name="T17" fmla="*/ 0 h 64"/>
                <a:gd name="T18" fmla="*/ 1 w 66"/>
                <a:gd name="T19" fmla="*/ 1 h 64"/>
                <a:gd name="T20" fmla="*/ 1 w 66"/>
                <a:gd name="T21" fmla="*/ 1 h 64"/>
                <a:gd name="T22" fmla="*/ 1 w 66"/>
                <a:gd name="T23" fmla="*/ 1 h 64"/>
                <a:gd name="T24" fmla="*/ 1 w 66"/>
                <a:gd name="T25" fmla="*/ 1 h 64"/>
                <a:gd name="T26" fmla="*/ 1 w 66"/>
                <a:gd name="T27" fmla="*/ 1 h 64"/>
                <a:gd name="T28" fmla="*/ 1 w 66"/>
                <a:gd name="T29" fmla="*/ 1 h 64"/>
                <a:gd name="T30" fmla="*/ 1 w 66"/>
                <a:gd name="T31" fmla="*/ 1 h 64"/>
                <a:gd name="T32" fmla="*/ 0 w 66"/>
                <a:gd name="T33" fmla="*/ 1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64"/>
                <a:gd name="T53" fmla="*/ 66 w 6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64">
                  <a:moveTo>
                    <a:pt x="0" y="61"/>
                  </a:moveTo>
                  <a:lnTo>
                    <a:pt x="1" y="57"/>
                  </a:lnTo>
                  <a:lnTo>
                    <a:pt x="8" y="51"/>
                  </a:lnTo>
                  <a:lnTo>
                    <a:pt x="17" y="45"/>
                  </a:lnTo>
                  <a:lnTo>
                    <a:pt x="27" y="35"/>
                  </a:lnTo>
                  <a:lnTo>
                    <a:pt x="40" y="26"/>
                  </a:lnTo>
                  <a:lnTo>
                    <a:pt x="50" y="17"/>
                  </a:lnTo>
                  <a:lnTo>
                    <a:pt x="59" y="8"/>
                  </a:lnTo>
                  <a:lnTo>
                    <a:pt x="66" y="0"/>
                  </a:lnTo>
                  <a:lnTo>
                    <a:pt x="62" y="11"/>
                  </a:lnTo>
                  <a:lnTo>
                    <a:pt x="55" y="23"/>
                  </a:lnTo>
                  <a:lnTo>
                    <a:pt x="46" y="35"/>
                  </a:lnTo>
                  <a:lnTo>
                    <a:pt x="35" y="48"/>
                  </a:lnTo>
                  <a:lnTo>
                    <a:pt x="24" y="57"/>
                  </a:lnTo>
                  <a:lnTo>
                    <a:pt x="15" y="63"/>
                  </a:lnTo>
                  <a:lnTo>
                    <a:pt x="6" y="6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219"/>
            <p:cNvSpPr>
              <a:spLocks/>
            </p:cNvSpPr>
            <p:nvPr/>
          </p:nvSpPr>
          <p:spPr bwMode="auto">
            <a:xfrm>
              <a:off x="470" y="1149"/>
              <a:ext cx="39" cy="156"/>
            </a:xfrm>
            <a:custGeom>
              <a:avLst/>
              <a:gdLst>
                <a:gd name="T0" fmla="*/ 1 w 77"/>
                <a:gd name="T1" fmla="*/ 0 h 314"/>
                <a:gd name="T2" fmla="*/ 1 w 77"/>
                <a:gd name="T3" fmla="*/ 0 h 314"/>
                <a:gd name="T4" fmla="*/ 1 w 77"/>
                <a:gd name="T5" fmla="*/ 0 h 314"/>
                <a:gd name="T6" fmla="*/ 1 w 77"/>
                <a:gd name="T7" fmla="*/ 0 h 314"/>
                <a:gd name="T8" fmla="*/ 1 w 77"/>
                <a:gd name="T9" fmla="*/ 0 h 314"/>
                <a:gd name="T10" fmla="*/ 1 w 77"/>
                <a:gd name="T11" fmla="*/ 0 h 314"/>
                <a:gd name="T12" fmla="*/ 1 w 77"/>
                <a:gd name="T13" fmla="*/ 0 h 314"/>
                <a:gd name="T14" fmla="*/ 1 w 77"/>
                <a:gd name="T15" fmla="*/ 0 h 314"/>
                <a:gd name="T16" fmla="*/ 1 w 77"/>
                <a:gd name="T17" fmla="*/ 0 h 314"/>
                <a:gd name="T18" fmla="*/ 1 w 77"/>
                <a:gd name="T19" fmla="*/ 0 h 314"/>
                <a:gd name="T20" fmla="*/ 1 w 77"/>
                <a:gd name="T21" fmla="*/ 0 h 314"/>
                <a:gd name="T22" fmla="*/ 1 w 77"/>
                <a:gd name="T23" fmla="*/ 0 h 314"/>
                <a:gd name="T24" fmla="*/ 1 w 77"/>
                <a:gd name="T25" fmla="*/ 0 h 314"/>
                <a:gd name="T26" fmla="*/ 1 w 77"/>
                <a:gd name="T27" fmla="*/ 0 h 314"/>
                <a:gd name="T28" fmla="*/ 1 w 77"/>
                <a:gd name="T29" fmla="*/ 0 h 314"/>
                <a:gd name="T30" fmla="*/ 1 w 77"/>
                <a:gd name="T31" fmla="*/ 0 h 314"/>
                <a:gd name="T32" fmla="*/ 0 w 77"/>
                <a:gd name="T33" fmla="*/ 0 h 314"/>
                <a:gd name="T34" fmla="*/ 1 w 77"/>
                <a:gd name="T35" fmla="*/ 0 h 314"/>
                <a:gd name="T36" fmla="*/ 1 w 77"/>
                <a:gd name="T37" fmla="*/ 0 h 314"/>
                <a:gd name="T38" fmla="*/ 1 w 77"/>
                <a:gd name="T39" fmla="*/ 0 h 314"/>
                <a:gd name="T40" fmla="*/ 1 w 77"/>
                <a:gd name="T41" fmla="*/ 0 h 3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7"/>
                <a:gd name="T64" fmla="*/ 0 h 314"/>
                <a:gd name="T65" fmla="*/ 77 w 77"/>
                <a:gd name="T66" fmla="*/ 314 h 3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7" h="314">
                  <a:moveTo>
                    <a:pt x="70" y="0"/>
                  </a:moveTo>
                  <a:lnTo>
                    <a:pt x="71" y="0"/>
                  </a:lnTo>
                  <a:lnTo>
                    <a:pt x="74" y="2"/>
                  </a:lnTo>
                  <a:lnTo>
                    <a:pt x="76" y="5"/>
                  </a:lnTo>
                  <a:lnTo>
                    <a:pt x="77" y="8"/>
                  </a:lnTo>
                  <a:lnTo>
                    <a:pt x="47" y="46"/>
                  </a:lnTo>
                  <a:lnTo>
                    <a:pt x="27" y="88"/>
                  </a:lnTo>
                  <a:lnTo>
                    <a:pt x="16" y="130"/>
                  </a:lnTo>
                  <a:lnTo>
                    <a:pt x="15" y="172"/>
                  </a:lnTo>
                  <a:lnTo>
                    <a:pt x="16" y="213"/>
                  </a:lnTo>
                  <a:lnTo>
                    <a:pt x="22" y="249"/>
                  </a:lnTo>
                  <a:lnTo>
                    <a:pt x="30" y="285"/>
                  </a:lnTo>
                  <a:lnTo>
                    <a:pt x="38" y="314"/>
                  </a:lnTo>
                  <a:lnTo>
                    <a:pt x="21" y="294"/>
                  </a:lnTo>
                  <a:lnTo>
                    <a:pt x="9" y="260"/>
                  </a:lnTo>
                  <a:lnTo>
                    <a:pt x="1" y="217"/>
                  </a:lnTo>
                  <a:lnTo>
                    <a:pt x="0" y="168"/>
                  </a:lnTo>
                  <a:lnTo>
                    <a:pt x="6" y="118"/>
                  </a:lnTo>
                  <a:lnTo>
                    <a:pt x="18" y="69"/>
                  </a:lnTo>
                  <a:lnTo>
                    <a:pt x="39" y="2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220"/>
            <p:cNvSpPr>
              <a:spLocks/>
            </p:cNvSpPr>
            <p:nvPr/>
          </p:nvSpPr>
          <p:spPr bwMode="auto">
            <a:xfrm>
              <a:off x="479" y="1284"/>
              <a:ext cx="34" cy="19"/>
            </a:xfrm>
            <a:custGeom>
              <a:avLst/>
              <a:gdLst>
                <a:gd name="T0" fmla="*/ 0 w 67"/>
                <a:gd name="T1" fmla="*/ 0 h 38"/>
                <a:gd name="T2" fmla="*/ 1 w 67"/>
                <a:gd name="T3" fmla="*/ 1 h 38"/>
                <a:gd name="T4" fmla="*/ 1 w 67"/>
                <a:gd name="T5" fmla="*/ 1 h 38"/>
                <a:gd name="T6" fmla="*/ 1 w 67"/>
                <a:gd name="T7" fmla="*/ 1 h 38"/>
                <a:gd name="T8" fmla="*/ 1 w 67"/>
                <a:gd name="T9" fmla="*/ 1 h 38"/>
                <a:gd name="T10" fmla="*/ 1 w 67"/>
                <a:gd name="T11" fmla="*/ 1 h 38"/>
                <a:gd name="T12" fmla="*/ 1 w 67"/>
                <a:gd name="T13" fmla="*/ 1 h 38"/>
                <a:gd name="T14" fmla="*/ 1 w 67"/>
                <a:gd name="T15" fmla="*/ 1 h 38"/>
                <a:gd name="T16" fmla="*/ 1 w 67"/>
                <a:gd name="T17" fmla="*/ 1 h 38"/>
                <a:gd name="T18" fmla="*/ 1 w 67"/>
                <a:gd name="T19" fmla="*/ 1 h 38"/>
                <a:gd name="T20" fmla="*/ 1 w 67"/>
                <a:gd name="T21" fmla="*/ 1 h 38"/>
                <a:gd name="T22" fmla="*/ 1 w 67"/>
                <a:gd name="T23" fmla="*/ 1 h 38"/>
                <a:gd name="T24" fmla="*/ 1 w 67"/>
                <a:gd name="T25" fmla="*/ 1 h 38"/>
                <a:gd name="T26" fmla="*/ 1 w 67"/>
                <a:gd name="T27" fmla="*/ 1 h 38"/>
                <a:gd name="T28" fmla="*/ 1 w 67"/>
                <a:gd name="T29" fmla="*/ 1 h 38"/>
                <a:gd name="T30" fmla="*/ 1 w 67"/>
                <a:gd name="T31" fmla="*/ 1 h 38"/>
                <a:gd name="T32" fmla="*/ 0 w 6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38"/>
                <a:gd name="T53" fmla="*/ 67 w 6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38">
                  <a:moveTo>
                    <a:pt x="0" y="0"/>
                  </a:moveTo>
                  <a:lnTo>
                    <a:pt x="8" y="7"/>
                  </a:lnTo>
                  <a:lnTo>
                    <a:pt x="17" y="15"/>
                  </a:lnTo>
                  <a:lnTo>
                    <a:pt x="27" y="23"/>
                  </a:lnTo>
                  <a:lnTo>
                    <a:pt x="38" y="29"/>
                  </a:lnTo>
                  <a:lnTo>
                    <a:pt x="49" y="33"/>
                  </a:lnTo>
                  <a:lnTo>
                    <a:pt x="58" y="38"/>
                  </a:lnTo>
                  <a:lnTo>
                    <a:pt x="64" y="38"/>
                  </a:lnTo>
                  <a:lnTo>
                    <a:pt x="67" y="36"/>
                  </a:lnTo>
                  <a:lnTo>
                    <a:pt x="67" y="33"/>
                  </a:lnTo>
                  <a:lnTo>
                    <a:pt x="61" y="30"/>
                  </a:lnTo>
                  <a:lnTo>
                    <a:pt x="53" y="26"/>
                  </a:lnTo>
                  <a:lnTo>
                    <a:pt x="43" y="21"/>
                  </a:lnTo>
                  <a:lnTo>
                    <a:pt x="32" y="17"/>
                  </a:lnTo>
                  <a:lnTo>
                    <a:pt x="20" y="12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221"/>
            <p:cNvSpPr>
              <a:spLocks/>
            </p:cNvSpPr>
            <p:nvPr/>
          </p:nvSpPr>
          <p:spPr bwMode="auto">
            <a:xfrm>
              <a:off x="476" y="1270"/>
              <a:ext cx="38" cy="23"/>
            </a:xfrm>
            <a:custGeom>
              <a:avLst/>
              <a:gdLst>
                <a:gd name="T0" fmla="*/ 0 w 77"/>
                <a:gd name="T1" fmla="*/ 1 h 46"/>
                <a:gd name="T2" fmla="*/ 0 w 77"/>
                <a:gd name="T3" fmla="*/ 1 h 46"/>
                <a:gd name="T4" fmla="*/ 0 w 77"/>
                <a:gd name="T5" fmla="*/ 1 h 46"/>
                <a:gd name="T6" fmla="*/ 0 w 77"/>
                <a:gd name="T7" fmla="*/ 1 h 46"/>
                <a:gd name="T8" fmla="*/ 0 w 77"/>
                <a:gd name="T9" fmla="*/ 1 h 46"/>
                <a:gd name="T10" fmla="*/ 0 w 77"/>
                <a:gd name="T11" fmla="*/ 1 h 46"/>
                <a:gd name="T12" fmla="*/ 0 w 77"/>
                <a:gd name="T13" fmla="*/ 1 h 46"/>
                <a:gd name="T14" fmla="*/ 0 w 77"/>
                <a:gd name="T15" fmla="*/ 1 h 46"/>
                <a:gd name="T16" fmla="*/ 0 w 77"/>
                <a:gd name="T17" fmla="*/ 0 h 46"/>
                <a:gd name="T18" fmla="*/ 0 w 77"/>
                <a:gd name="T19" fmla="*/ 1 h 46"/>
                <a:gd name="T20" fmla="*/ 0 w 77"/>
                <a:gd name="T21" fmla="*/ 1 h 46"/>
                <a:gd name="T22" fmla="*/ 0 w 77"/>
                <a:gd name="T23" fmla="*/ 1 h 46"/>
                <a:gd name="T24" fmla="*/ 0 w 77"/>
                <a:gd name="T25" fmla="*/ 1 h 46"/>
                <a:gd name="T26" fmla="*/ 0 w 77"/>
                <a:gd name="T27" fmla="*/ 1 h 46"/>
                <a:gd name="T28" fmla="*/ 0 w 77"/>
                <a:gd name="T29" fmla="*/ 1 h 46"/>
                <a:gd name="T30" fmla="*/ 0 w 77"/>
                <a:gd name="T31" fmla="*/ 1 h 46"/>
                <a:gd name="T32" fmla="*/ 0 w 77"/>
                <a:gd name="T33" fmla="*/ 1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6"/>
                <a:gd name="T53" fmla="*/ 77 w 7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6">
                  <a:moveTo>
                    <a:pt x="77" y="45"/>
                  </a:moveTo>
                  <a:lnTo>
                    <a:pt x="74" y="46"/>
                  </a:lnTo>
                  <a:lnTo>
                    <a:pt x="66" y="45"/>
                  </a:lnTo>
                  <a:lnTo>
                    <a:pt x="57" y="42"/>
                  </a:lnTo>
                  <a:lnTo>
                    <a:pt x="45" y="35"/>
                  </a:lnTo>
                  <a:lnTo>
                    <a:pt x="32" y="29"/>
                  </a:lnTo>
                  <a:lnTo>
                    <a:pt x="20" y="22"/>
                  </a:lnTo>
                  <a:lnTo>
                    <a:pt x="9" y="11"/>
                  </a:lnTo>
                  <a:lnTo>
                    <a:pt x="0" y="0"/>
                  </a:lnTo>
                  <a:lnTo>
                    <a:pt x="9" y="5"/>
                  </a:lnTo>
                  <a:lnTo>
                    <a:pt x="22" y="11"/>
                  </a:lnTo>
                  <a:lnTo>
                    <a:pt x="34" y="17"/>
                  </a:lnTo>
                  <a:lnTo>
                    <a:pt x="48" y="25"/>
                  </a:lnTo>
                  <a:lnTo>
                    <a:pt x="58" y="31"/>
                  </a:lnTo>
                  <a:lnTo>
                    <a:pt x="69" y="35"/>
                  </a:lnTo>
                  <a:lnTo>
                    <a:pt x="75" y="42"/>
                  </a:lnTo>
                  <a:lnTo>
                    <a:pt x="77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222"/>
            <p:cNvSpPr>
              <a:spLocks/>
            </p:cNvSpPr>
            <p:nvPr/>
          </p:nvSpPr>
          <p:spPr bwMode="auto">
            <a:xfrm>
              <a:off x="473" y="1239"/>
              <a:ext cx="48" cy="30"/>
            </a:xfrm>
            <a:custGeom>
              <a:avLst/>
              <a:gdLst>
                <a:gd name="T0" fmla="*/ 0 w 98"/>
                <a:gd name="T1" fmla="*/ 0 h 61"/>
                <a:gd name="T2" fmla="*/ 0 w 98"/>
                <a:gd name="T3" fmla="*/ 0 h 61"/>
                <a:gd name="T4" fmla="*/ 0 w 98"/>
                <a:gd name="T5" fmla="*/ 0 h 61"/>
                <a:gd name="T6" fmla="*/ 0 w 98"/>
                <a:gd name="T7" fmla="*/ 0 h 61"/>
                <a:gd name="T8" fmla="*/ 0 w 98"/>
                <a:gd name="T9" fmla="*/ 0 h 61"/>
                <a:gd name="T10" fmla="*/ 0 w 98"/>
                <a:gd name="T11" fmla="*/ 0 h 61"/>
                <a:gd name="T12" fmla="*/ 0 w 98"/>
                <a:gd name="T13" fmla="*/ 0 h 61"/>
                <a:gd name="T14" fmla="*/ 0 w 98"/>
                <a:gd name="T15" fmla="*/ 0 h 61"/>
                <a:gd name="T16" fmla="*/ 0 w 98"/>
                <a:gd name="T17" fmla="*/ 0 h 61"/>
                <a:gd name="T18" fmla="*/ 0 w 98"/>
                <a:gd name="T19" fmla="*/ 0 h 61"/>
                <a:gd name="T20" fmla="*/ 0 w 98"/>
                <a:gd name="T21" fmla="*/ 0 h 61"/>
                <a:gd name="T22" fmla="*/ 0 w 98"/>
                <a:gd name="T23" fmla="*/ 0 h 61"/>
                <a:gd name="T24" fmla="*/ 0 w 98"/>
                <a:gd name="T25" fmla="*/ 0 h 61"/>
                <a:gd name="T26" fmla="*/ 0 w 98"/>
                <a:gd name="T27" fmla="*/ 0 h 61"/>
                <a:gd name="T28" fmla="*/ 0 w 98"/>
                <a:gd name="T29" fmla="*/ 0 h 61"/>
                <a:gd name="T30" fmla="*/ 0 w 98"/>
                <a:gd name="T31" fmla="*/ 0 h 61"/>
                <a:gd name="T32" fmla="*/ 0 w 98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"/>
                <a:gd name="T52" fmla="*/ 0 h 61"/>
                <a:gd name="T53" fmla="*/ 98 w 98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" h="61">
                  <a:moveTo>
                    <a:pt x="98" y="59"/>
                  </a:moveTo>
                  <a:lnTo>
                    <a:pt x="93" y="61"/>
                  </a:lnTo>
                  <a:lnTo>
                    <a:pt x="83" y="58"/>
                  </a:lnTo>
                  <a:lnTo>
                    <a:pt x="69" y="53"/>
                  </a:lnTo>
                  <a:lnTo>
                    <a:pt x="54" y="46"/>
                  </a:lnTo>
                  <a:lnTo>
                    <a:pt x="37" y="35"/>
                  </a:lnTo>
                  <a:lnTo>
                    <a:pt x="22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8" y="4"/>
                  </a:lnTo>
                  <a:lnTo>
                    <a:pt x="20" y="12"/>
                  </a:lnTo>
                  <a:lnTo>
                    <a:pt x="37" y="21"/>
                  </a:lnTo>
                  <a:lnTo>
                    <a:pt x="55" y="30"/>
                  </a:lnTo>
                  <a:lnTo>
                    <a:pt x="72" y="39"/>
                  </a:lnTo>
                  <a:lnTo>
                    <a:pt x="86" y="47"/>
                  </a:lnTo>
                  <a:lnTo>
                    <a:pt x="95" y="55"/>
                  </a:lnTo>
                  <a:lnTo>
                    <a:pt x="98" y="5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223"/>
            <p:cNvSpPr>
              <a:spLocks/>
            </p:cNvSpPr>
            <p:nvPr/>
          </p:nvSpPr>
          <p:spPr bwMode="auto">
            <a:xfrm>
              <a:off x="475" y="1210"/>
              <a:ext cx="53" cy="33"/>
            </a:xfrm>
            <a:custGeom>
              <a:avLst/>
              <a:gdLst>
                <a:gd name="T0" fmla="*/ 0 w 107"/>
                <a:gd name="T1" fmla="*/ 0 h 67"/>
                <a:gd name="T2" fmla="*/ 0 w 107"/>
                <a:gd name="T3" fmla="*/ 0 h 67"/>
                <a:gd name="T4" fmla="*/ 0 w 107"/>
                <a:gd name="T5" fmla="*/ 0 h 67"/>
                <a:gd name="T6" fmla="*/ 0 w 107"/>
                <a:gd name="T7" fmla="*/ 0 h 67"/>
                <a:gd name="T8" fmla="*/ 0 w 107"/>
                <a:gd name="T9" fmla="*/ 0 h 67"/>
                <a:gd name="T10" fmla="*/ 0 w 107"/>
                <a:gd name="T11" fmla="*/ 0 h 67"/>
                <a:gd name="T12" fmla="*/ 0 w 107"/>
                <a:gd name="T13" fmla="*/ 0 h 67"/>
                <a:gd name="T14" fmla="*/ 0 w 107"/>
                <a:gd name="T15" fmla="*/ 0 h 67"/>
                <a:gd name="T16" fmla="*/ 0 w 107"/>
                <a:gd name="T17" fmla="*/ 0 h 67"/>
                <a:gd name="T18" fmla="*/ 0 w 107"/>
                <a:gd name="T19" fmla="*/ 0 h 67"/>
                <a:gd name="T20" fmla="*/ 0 w 107"/>
                <a:gd name="T21" fmla="*/ 0 h 67"/>
                <a:gd name="T22" fmla="*/ 0 w 107"/>
                <a:gd name="T23" fmla="*/ 0 h 67"/>
                <a:gd name="T24" fmla="*/ 0 w 107"/>
                <a:gd name="T25" fmla="*/ 0 h 67"/>
                <a:gd name="T26" fmla="*/ 0 w 107"/>
                <a:gd name="T27" fmla="*/ 0 h 67"/>
                <a:gd name="T28" fmla="*/ 0 w 107"/>
                <a:gd name="T29" fmla="*/ 0 h 67"/>
                <a:gd name="T30" fmla="*/ 0 w 107"/>
                <a:gd name="T31" fmla="*/ 0 h 67"/>
                <a:gd name="T32" fmla="*/ 0 w 107"/>
                <a:gd name="T33" fmla="*/ 0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67"/>
                <a:gd name="T53" fmla="*/ 107 w 107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67">
                  <a:moveTo>
                    <a:pt x="107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21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8" y="44"/>
                  </a:lnTo>
                  <a:lnTo>
                    <a:pt x="93" y="53"/>
                  </a:lnTo>
                  <a:lnTo>
                    <a:pt x="104" y="61"/>
                  </a:lnTo>
                  <a:lnTo>
                    <a:pt x="107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224"/>
            <p:cNvSpPr>
              <a:spLocks/>
            </p:cNvSpPr>
            <p:nvPr/>
          </p:nvSpPr>
          <p:spPr bwMode="auto">
            <a:xfrm>
              <a:off x="480" y="1191"/>
              <a:ext cx="43" cy="36"/>
            </a:xfrm>
            <a:custGeom>
              <a:avLst/>
              <a:gdLst>
                <a:gd name="T0" fmla="*/ 1 w 86"/>
                <a:gd name="T1" fmla="*/ 1 h 72"/>
                <a:gd name="T2" fmla="*/ 1 w 86"/>
                <a:gd name="T3" fmla="*/ 1 h 72"/>
                <a:gd name="T4" fmla="*/ 1 w 86"/>
                <a:gd name="T5" fmla="*/ 1 h 72"/>
                <a:gd name="T6" fmla="*/ 1 w 86"/>
                <a:gd name="T7" fmla="*/ 1 h 72"/>
                <a:gd name="T8" fmla="*/ 1 w 86"/>
                <a:gd name="T9" fmla="*/ 1 h 72"/>
                <a:gd name="T10" fmla="*/ 1 w 86"/>
                <a:gd name="T11" fmla="*/ 1 h 72"/>
                <a:gd name="T12" fmla="*/ 1 w 86"/>
                <a:gd name="T13" fmla="*/ 1 h 72"/>
                <a:gd name="T14" fmla="*/ 1 w 86"/>
                <a:gd name="T15" fmla="*/ 1 h 72"/>
                <a:gd name="T16" fmla="*/ 0 w 86"/>
                <a:gd name="T17" fmla="*/ 0 h 72"/>
                <a:gd name="T18" fmla="*/ 1 w 86"/>
                <a:gd name="T19" fmla="*/ 1 h 72"/>
                <a:gd name="T20" fmla="*/ 1 w 86"/>
                <a:gd name="T21" fmla="*/ 1 h 72"/>
                <a:gd name="T22" fmla="*/ 1 w 86"/>
                <a:gd name="T23" fmla="*/ 1 h 72"/>
                <a:gd name="T24" fmla="*/ 1 w 86"/>
                <a:gd name="T25" fmla="*/ 1 h 72"/>
                <a:gd name="T26" fmla="*/ 1 w 86"/>
                <a:gd name="T27" fmla="*/ 1 h 72"/>
                <a:gd name="T28" fmla="*/ 1 w 86"/>
                <a:gd name="T29" fmla="*/ 1 h 72"/>
                <a:gd name="T30" fmla="*/ 1 w 86"/>
                <a:gd name="T31" fmla="*/ 1 h 72"/>
                <a:gd name="T32" fmla="*/ 1 w 86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6"/>
                <a:gd name="T52" fmla="*/ 0 h 72"/>
                <a:gd name="T53" fmla="*/ 86 w 86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6" h="72">
                  <a:moveTo>
                    <a:pt x="86" y="72"/>
                  </a:moveTo>
                  <a:lnTo>
                    <a:pt x="81" y="72"/>
                  </a:lnTo>
                  <a:lnTo>
                    <a:pt x="72" y="68"/>
                  </a:lnTo>
                  <a:lnTo>
                    <a:pt x="58" y="58"/>
                  </a:lnTo>
                  <a:lnTo>
                    <a:pt x="43" y="48"/>
                  </a:lnTo>
                  <a:lnTo>
                    <a:pt x="28" y="34"/>
                  </a:lnTo>
                  <a:lnTo>
                    <a:pt x="14" y="22"/>
                  </a:lnTo>
                  <a:lnTo>
                    <a:pt x="5" y="10"/>
                  </a:lnTo>
                  <a:lnTo>
                    <a:pt x="0" y="0"/>
                  </a:lnTo>
                  <a:lnTo>
                    <a:pt x="8" y="7"/>
                  </a:lnTo>
                  <a:lnTo>
                    <a:pt x="20" y="16"/>
                  </a:lnTo>
                  <a:lnTo>
                    <a:pt x="36" y="26"/>
                  </a:lnTo>
                  <a:lnTo>
                    <a:pt x="52" y="37"/>
                  </a:lnTo>
                  <a:lnTo>
                    <a:pt x="66" y="48"/>
                  </a:lnTo>
                  <a:lnTo>
                    <a:pt x="78" y="58"/>
                  </a:lnTo>
                  <a:lnTo>
                    <a:pt x="86" y="66"/>
                  </a:lnTo>
                  <a:lnTo>
                    <a:pt x="86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225"/>
            <p:cNvSpPr>
              <a:spLocks/>
            </p:cNvSpPr>
            <p:nvPr/>
          </p:nvSpPr>
          <p:spPr bwMode="auto">
            <a:xfrm>
              <a:off x="486" y="1176"/>
              <a:ext cx="35" cy="31"/>
            </a:xfrm>
            <a:custGeom>
              <a:avLst/>
              <a:gdLst>
                <a:gd name="T0" fmla="*/ 0 w 72"/>
                <a:gd name="T1" fmla="*/ 1 h 62"/>
                <a:gd name="T2" fmla="*/ 0 w 72"/>
                <a:gd name="T3" fmla="*/ 1 h 62"/>
                <a:gd name="T4" fmla="*/ 0 w 72"/>
                <a:gd name="T5" fmla="*/ 1 h 62"/>
                <a:gd name="T6" fmla="*/ 0 w 72"/>
                <a:gd name="T7" fmla="*/ 1 h 62"/>
                <a:gd name="T8" fmla="*/ 0 w 72"/>
                <a:gd name="T9" fmla="*/ 1 h 62"/>
                <a:gd name="T10" fmla="*/ 0 w 72"/>
                <a:gd name="T11" fmla="*/ 1 h 62"/>
                <a:gd name="T12" fmla="*/ 0 w 72"/>
                <a:gd name="T13" fmla="*/ 1 h 62"/>
                <a:gd name="T14" fmla="*/ 0 w 72"/>
                <a:gd name="T15" fmla="*/ 1 h 62"/>
                <a:gd name="T16" fmla="*/ 0 w 72"/>
                <a:gd name="T17" fmla="*/ 0 h 62"/>
                <a:gd name="T18" fmla="*/ 0 w 72"/>
                <a:gd name="T19" fmla="*/ 1 h 62"/>
                <a:gd name="T20" fmla="*/ 0 w 72"/>
                <a:gd name="T21" fmla="*/ 1 h 62"/>
                <a:gd name="T22" fmla="*/ 0 w 72"/>
                <a:gd name="T23" fmla="*/ 1 h 62"/>
                <a:gd name="T24" fmla="*/ 0 w 72"/>
                <a:gd name="T25" fmla="*/ 1 h 62"/>
                <a:gd name="T26" fmla="*/ 0 w 72"/>
                <a:gd name="T27" fmla="*/ 1 h 62"/>
                <a:gd name="T28" fmla="*/ 0 w 72"/>
                <a:gd name="T29" fmla="*/ 1 h 62"/>
                <a:gd name="T30" fmla="*/ 0 w 72"/>
                <a:gd name="T31" fmla="*/ 1 h 62"/>
                <a:gd name="T32" fmla="*/ 0 w 72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62"/>
                <a:gd name="T53" fmla="*/ 72 w 72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62">
                  <a:moveTo>
                    <a:pt x="72" y="62"/>
                  </a:moveTo>
                  <a:lnTo>
                    <a:pt x="67" y="62"/>
                  </a:lnTo>
                  <a:lnTo>
                    <a:pt x="60" y="60"/>
                  </a:lnTo>
                  <a:lnTo>
                    <a:pt x="49" y="54"/>
                  </a:lnTo>
                  <a:lnTo>
                    <a:pt x="37" y="46"/>
                  </a:lnTo>
                  <a:lnTo>
                    <a:pt x="25" y="36"/>
                  </a:lnTo>
                  <a:lnTo>
                    <a:pt x="14" y="25"/>
                  </a:lnTo>
                  <a:lnTo>
                    <a:pt x="5" y="13"/>
                  </a:lnTo>
                  <a:lnTo>
                    <a:pt x="0" y="0"/>
                  </a:lnTo>
                  <a:lnTo>
                    <a:pt x="8" y="7"/>
                  </a:lnTo>
                  <a:lnTo>
                    <a:pt x="18" y="16"/>
                  </a:lnTo>
                  <a:lnTo>
                    <a:pt x="31" y="25"/>
                  </a:lnTo>
                  <a:lnTo>
                    <a:pt x="44" y="34"/>
                  </a:lnTo>
                  <a:lnTo>
                    <a:pt x="57" y="43"/>
                  </a:lnTo>
                  <a:lnTo>
                    <a:pt x="66" y="51"/>
                  </a:lnTo>
                  <a:lnTo>
                    <a:pt x="72" y="57"/>
                  </a:lnTo>
                  <a:lnTo>
                    <a:pt x="72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226"/>
            <p:cNvSpPr>
              <a:spLocks/>
            </p:cNvSpPr>
            <p:nvPr/>
          </p:nvSpPr>
          <p:spPr bwMode="auto">
            <a:xfrm>
              <a:off x="496" y="1162"/>
              <a:ext cx="25" cy="26"/>
            </a:xfrm>
            <a:custGeom>
              <a:avLst/>
              <a:gdLst>
                <a:gd name="T0" fmla="*/ 0 w 51"/>
                <a:gd name="T1" fmla="*/ 0 h 54"/>
                <a:gd name="T2" fmla="*/ 0 w 51"/>
                <a:gd name="T3" fmla="*/ 0 h 54"/>
                <a:gd name="T4" fmla="*/ 0 w 51"/>
                <a:gd name="T5" fmla="*/ 0 h 54"/>
                <a:gd name="T6" fmla="*/ 0 w 51"/>
                <a:gd name="T7" fmla="*/ 0 h 54"/>
                <a:gd name="T8" fmla="*/ 0 w 51"/>
                <a:gd name="T9" fmla="*/ 0 h 54"/>
                <a:gd name="T10" fmla="*/ 0 w 51"/>
                <a:gd name="T11" fmla="*/ 0 h 54"/>
                <a:gd name="T12" fmla="*/ 0 w 51"/>
                <a:gd name="T13" fmla="*/ 0 h 54"/>
                <a:gd name="T14" fmla="*/ 0 w 51"/>
                <a:gd name="T15" fmla="*/ 0 h 54"/>
                <a:gd name="T16" fmla="*/ 0 w 51"/>
                <a:gd name="T17" fmla="*/ 0 h 54"/>
                <a:gd name="T18" fmla="*/ 0 w 51"/>
                <a:gd name="T19" fmla="*/ 0 h 54"/>
                <a:gd name="T20" fmla="*/ 0 w 51"/>
                <a:gd name="T21" fmla="*/ 0 h 54"/>
                <a:gd name="T22" fmla="*/ 0 w 51"/>
                <a:gd name="T23" fmla="*/ 0 h 54"/>
                <a:gd name="T24" fmla="*/ 0 w 51"/>
                <a:gd name="T25" fmla="*/ 0 h 54"/>
                <a:gd name="T26" fmla="*/ 0 w 51"/>
                <a:gd name="T27" fmla="*/ 0 h 54"/>
                <a:gd name="T28" fmla="*/ 0 w 51"/>
                <a:gd name="T29" fmla="*/ 0 h 54"/>
                <a:gd name="T30" fmla="*/ 0 w 51"/>
                <a:gd name="T31" fmla="*/ 0 h 54"/>
                <a:gd name="T32" fmla="*/ 0 w 51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54"/>
                <a:gd name="T53" fmla="*/ 51 w 51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54">
                  <a:moveTo>
                    <a:pt x="51" y="54"/>
                  </a:moveTo>
                  <a:lnTo>
                    <a:pt x="46" y="54"/>
                  </a:lnTo>
                  <a:lnTo>
                    <a:pt x="40" y="49"/>
                  </a:lnTo>
                  <a:lnTo>
                    <a:pt x="31" y="43"/>
                  </a:lnTo>
                  <a:lnTo>
                    <a:pt x="22" y="34"/>
                  </a:lnTo>
                  <a:lnTo>
                    <a:pt x="14" y="25"/>
                  </a:lnTo>
                  <a:lnTo>
                    <a:pt x="7" y="14"/>
                  </a:lnTo>
                  <a:lnTo>
                    <a:pt x="2" y="7"/>
                  </a:lnTo>
                  <a:lnTo>
                    <a:pt x="0" y="0"/>
                  </a:lnTo>
                  <a:lnTo>
                    <a:pt x="5" y="7"/>
                  </a:lnTo>
                  <a:lnTo>
                    <a:pt x="13" y="13"/>
                  </a:lnTo>
                  <a:lnTo>
                    <a:pt x="22" y="20"/>
                  </a:lnTo>
                  <a:lnTo>
                    <a:pt x="29" y="28"/>
                  </a:lnTo>
                  <a:lnTo>
                    <a:pt x="37" y="36"/>
                  </a:lnTo>
                  <a:lnTo>
                    <a:pt x="45" y="43"/>
                  </a:lnTo>
                  <a:lnTo>
                    <a:pt x="49" y="49"/>
                  </a:lnTo>
                  <a:lnTo>
                    <a:pt x="51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227"/>
            <p:cNvSpPr>
              <a:spLocks/>
            </p:cNvSpPr>
            <p:nvPr/>
          </p:nvSpPr>
          <p:spPr bwMode="auto">
            <a:xfrm>
              <a:off x="502" y="1153"/>
              <a:ext cx="16" cy="18"/>
            </a:xfrm>
            <a:custGeom>
              <a:avLst/>
              <a:gdLst>
                <a:gd name="T0" fmla="*/ 1 w 30"/>
                <a:gd name="T1" fmla="*/ 1 h 35"/>
                <a:gd name="T2" fmla="*/ 1 w 30"/>
                <a:gd name="T3" fmla="*/ 1 h 35"/>
                <a:gd name="T4" fmla="*/ 1 w 30"/>
                <a:gd name="T5" fmla="*/ 1 h 35"/>
                <a:gd name="T6" fmla="*/ 0 w 30"/>
                <a:gd name="T7" fmla="*/ 1 h 35"/>
                <a:gd name="T8" fmla="*/ 0 w 30"/>
                <a:gd name="T9" fmla="*/ 0 h 35"/>
                <a:gd name="T10" fmla="*/ 1 w 30"/>
                <a:gd name="T11" fmla="*/ 1 h 35"/>
                <a:gd name="T12" fmla="*/ 1 w 30"/>
                <a:gd name="T13" fmla="*/ 1 h 35"/>
                <a:gd name="T14" fmla="*/ 1 w 30"/>
                <a:gd name="T15" fmla="*/ 1 h 35"/>
                <a:gd name="T16" fmla="*/ 1 w 30"/>
                <a:gd name="T17" fmla="*/ 1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5"/>
                <a:gd name="T29" fmla="*/ 30 w 3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5">
                  <a:moveTo>
                    <a:pt x="30" y="35"/>
                  </a:moveTo>
                  <a:lnTo>
                    <a:pt x="23" y="33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7" y="12"/>
                  </a:lnTo>
                  <a:lnTo>
                    <a:pt x="20" y="21"/>
                  </a:lnTo>
                  <a:lnTo>
                    <a:pt x="30" y="29"/>
                  </a:lnTo>
                  <a:lnTo>
                    <a:pt x="30" y="3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228"/>
            <p:cNvSpPr>
              <a:spLocks/>
            </p:cNvSpPr>
            <p:nvPr/>
          </p:nvSpPr>
          <p:spPr bwMode="auto">
            <a:xfrm>
              <a:off x="486" y="1296"/>
              <a:ext cx="22" cy="19"/>
            </a:xfrm>
            <a:custGeom>
              <a:avLst/>
              <a:gdLst>
                <a:gd name="T0" fmla="*/ 0 w 44"/>
                <a:gd name="T1" fmla="*/ 0 h 38"/>
                <a:gd name="T2" fmla="*/ 1 w 44"/>
                <a:gd name="T3" fmla="*/ 1 h 38"/>
                <a:gd name="T4" fmla="*/ 1 w 44"/>
                <a:gd name="T5" fmla="*/ 1 h 38"/>
                <a:gd name="T6" fmla="*/ 1 w 44"/>
                <a:gd name="T7" fmla="*/ 1 h 38"/>
                <a:gd name="T8" fmla="*/ 1 w 44"/>
                <a:gd name="T9" fmla="*/ 1 h 38"/>
                <a:gd name="T10" fmla="*/ 1 w 44"/>
                <a:gd name="T11" fmla="*/ 1 h 38"/>
                <a:gd name="T12" fmla="*/ 1 w 44"/>
                <a:gd name="T13" fmla="*/ 1 h 38"/>
                <a:gd name="T14" fmla="*/ 1 w 44"/>
                <a:gd name="T15" fmla="*/ 1 h 38"/>
                <a:gd name="T16" fmla="*/ 1 w 44"/>
                <a:gd name="T17" fmla="*/ 1 h 38"/>
                <a:gd name="T18" fmla="*/ 1 w 44"/>
                <a:gd name="T19" fmla="*/ 1 h 38"/>
                <a:gd name="T20" fmla="*/ 1 w 44"/>
                <a:gd name="T21" fmla="*/ 1 h 38"/>
                <a:gd name="T22" fmla="*/ 1 w 44"/>
                <a:gd name="T23" fmla="*/ 1 h 38"/>
                <a:gd name="T24" fmla="*/ 0 w 44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38"/>
                <a:gd name="T41" fmla="*/ 44 w 44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38">
                  <a:moveTo>
                    <a:pt x="0" y="0"/>
                  </a:moveTo>
                  <a:lnTo>
                    <a:pt x="3" y="3"/>
                  </a:lnTo>
                  <a:lnTo>
                    <a:pt x="9" y="6"/>
                  </a:lnTo>
                  <a:lnTo>
                    <a:pt x="18" y="12"/>
                  </a:lnTo>
                  <a:lnTo>
                    <a:pt x="26" y="17"/>
                  </a:lnTo>
                  <a:lnTo>
                    <a:pt x="35" y="23"/>
                  </a:lnTo>
                  <a:lnTo>
                    <a:pt x="41" y="29"/>
                  </a:lnTo>
                  <a:lnTo>
                    <a:pt x="44" y="34"/>
                  </a:lnTo>
                  <a:lnTo>
                    <a:pt x="43" y="38"/>
                  </a:lnTo>
                  <a:lnTo>
                    <a:pt x="34" y="38"/>
                  </a:lnTo>
                  <a:lnTo>
                    <a:pt x="21" y="26"/>
                  </a:lnTo>
                  <a:lnTo>
                    <a:pt x="9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29"/>
            <p:cNvSpPr>
              <a:spLocks/>
            </p:cNvSpPr>
            <p:nvPr/>
          </p:nvSpPr>
          <p:spPr bwMode="auto">
            <a:xfrm>
              <a:off x="474" y="1295"/>
              <a:ext cx="11" cy="24"/>
            </a:xfrm>
            <a:custGeom>
              <a:avLst/>
              <a:gdLst>
                <a:gd name="T0" fmla="*/ 1 w 22"/>
                <a:gd name="T1" fmla="*/ 0 h 47"/>
                <a:gd name="T2" fmla="*/ 1 w 22"/>
                <a:gd name="T3" fmla="*/ 1 h 47"/>
                <a:gd name="T4" fmla="*/ 1 w 22"/>
                <a:gd name="T5" fmla="*/ 1 h 47"/>
                <a:gd name="T6" fmla="*/ 0 w 22"/>
                <a:gd name="T7" fmla="*/ 1 h 47"/>
                <a:gd name="T8" fmla="*/ 1 w 22"/>
                <a:gd name="T9" fmla="*/ 1 h 47"/>
                <a:gd name="T10" fmla="*/ 1 w 22"/>
                <a:gd name="T11" fmla="*/ 1 h 47"/>
                <a:gd name="T12" fmla="*/ 1 w 22"/>
                <a:gd name="T13" fmla="*/ 1 h 47"/>
                <a:gd name="T14" fmla="*/ 1 w 22"/>
                <a:gd name="T15" fmla="*/ 1 h 47"/>
                <a:gd name="T16" fmla="*/ 1 w 22"/>
                <a:gd name="T17" fmla="*/ 0 h 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47"/>
                <a:gd name="T29" fmla="*/ 22 w 22"/>
                <a:gd name="T30" fmla="*/ 47 h 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47">
                  <a:moveTo>
                    <a:pt x="22" y="0"/>
                  </a:moveTo>
                  <a:lnTo>
                    <a:pt x="17" y="7"/>
                  </a:lnTo>
                  <a:lnTo>
                    <a:pt x="8" y="23"/>
                  </a:lnTo>
                  <a:lnTo>
                    <a:pt x="0" y="36"/>
                  </a:lnTo>
                  <a:lnTo>
                    <a:pt x="2" y="47"/>
                  </a:lnTo>
                  <a:lnTo>
                    <a:pt x="8" y="44"/>
                  </a:lnTo>
                  <a:lnTo>
                    <a:pt x="14" y="30"/>
                  </a:lnTo>
                  <a:lnTo>
                    <a:pt x="19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230"/>
            <p:cNvSpPr>
              <a:spLocks/>
            </p:cNvSpPr>
            <p:nvPr/>
          </p:nvSpPr>
          <p:spPr bwMode="auto">
            <a:xfrm>
              <a:off x="486" y="1300"/>
              <a:ext cx="7" cy="27"/>
            </a:xfrm>
            <a:custGeom>
              <a:avLst/>
              <a:gdLst>
                <a:gd name="T0" fmla="*/ 0 w 13"/>
                <a:gd name="T1" fmla="*/ 0 h 53"/>
                <a:gd name="T2" fmla="*/ 1 w 13"/>
                <a:gd name="T3" fmla="*/ 1 h 53"/>
                <a:gd name="T4" fmla="*/ 1 w 13"/>
                <a:gd name="T5" fmla="*/ 1 h 53"/>
                <a:gd name="T6" fmla="*/ 1 w 13"/>
                <a:gd name="T7" fmla="*/ 1 h 53"/>
                <a:gd name="T8" fmla="*/ 1 w 13"/>
                <a:gd name="T9" fmla="*/ 1 h 53"/>
                <a:gd name="T10" fmla="*/ 1 w 13"/>
                <a:gd name="T11" fmla="*/ 1 h 53"/>
                <a:gd name="T12" fmla="*/ 1 w 13"/>
                <a:gd name="T13" fmla="*/ 1 h 53"/>
                <a:gd name="T14" fmla="*/ 1 w 13"/>
                <a:gd name="T15" fmla="*/ 1 h 53"/>
                <a:gd name="T16" fmla="*/ 0 w 13"/>
                <a:gd name="T17" fmla="*/ 0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3"/>
                <a:gd name="T29" fmla="*/ 13 w 13"/>
                <a:gd name="T30" fmla="*/ 53 h 5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3">
                  <a:moveTo>
                    <a:pt x="0" y="0"/>
                  </a:moveTo>
                  <a:lnTo>
                    <a:pt x="1" y="11"/>
                  </a:lnTo>
                  <a:lnTo>
                    <a:pt x="1" y="29"/>
                  </a:lnTo>
                  <a:lnTo>
                    <a:pt x="3" y="46"/>
                  </a:lnTo>
                  <a:lnTo>
                    <a:pt x="9" y="53"/>
                  </a:lnTo>
                  <a:lnTo>
                    <a:pt x="13" y="47"/>
                  </a:lnTo>
                  <a:lnTo>
                    <a:pt x="10" y="30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31"/>
            <p:cNvSpPr>
              <a:spLocks/>
            </p:cNvSpPr>
            <p:nvPr/>
          </p:nvSpPr>
          <p:spPr bwMode="auto">
            <a:xfrm>
              <a:off x="461" y="1287"/>
              <a:ext cx="20" cy="24"/>
            </a:xfrm>
            <a:custGeom>
              <a:avLst/>
              <a:gdLst>
                <a:gd name="T0" fmla="*/ 1 w 40"/>
                <a:gd name="T1" fmla="*/ 0 h 47"/>
                <a:gd name="T2" fmla="*/ 1 w 40"/>
                <a:gd name="T3" fmla="*/ 1 h 47"/>
                <a:gd name="T4" fmla="*/ 1 w 40"/>
                <a:gd name="T5" fmla="*/ 1 h 47"/>
                <a:gd name="T6" fmla="*/ 1 w 40"/>
                <a:gd name="T7" fmla="*/ 1 h 47"/>
                <a:gd name="T8" fmla="*/ 0 w 40"/>
                <a:gd name="T9" fmla="*/ 1 h 47"/>
                <a:gd name="T10" fmla="*/ 0 w 40"/>
                <a:gd name="T11" fmla="*/ 1 h 47"/>
                <a:gd name="T12" fmla="*/ 1 w 40"/>
                <a:gd name="T13" fmla="*/ 1 h 47"/>
                <a:gd name="T14" fmla="*/ 1 w 40"/>
                <a:gd name="T15" fmla="*/ 1 h 47"/>
                <a:gd name="T16" fmla="*/ 1 w 40"/>
                <a:gd name="T17" fmla="*/ 1 h 47"/>
                <a:gd name="T18" fmla="*/ 1 w 40"/>
                <a:gd name="T19" fmla="*/ 1 h 47"/>
                <a:gd name="T20" fmla="*/ 1 w 40"/>
                <a:gd name="T21" fmla="*/ 1 h 47"/>
                <a:gd name="T22" fmla="*/ 1 w 40"/>
                <a:gd name="T23" fmla="*/ 1 h 47"/>
                <a:gd name="T24" fmla="*/ 1 w 40"/>
                <a:gd name="T25" fmla="*/ 0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47"/>
                <a:gd name="T41" fmla="*/ 40 w 40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47">
                  <a:moveTo>
                    <a:pt x="40" y="0"/>
                  </a:moveTo>
                  <a:lnTo>
                    <a:pt x="31" y="15"/>
                  </a:lnTo>
                  <a:lnTo>
                    <a:pt x="20" y="32"/>
                  </a:lnTo>
                  <a:lnTo>
                    <a:pt x="8" y="46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8" y="30"/>
                  </a:lnTo>
                  <a:lnTo>
                    <a:pt x="16" y="23"/>
                  </a:lnTo>
                  <a:lnTo>
                    <a:pt x="23" y="17"/>
                  </a:lnTo>
                  <a:lnTo>
                    <a:pt x="31" y="9"/>
                  </a:lnTo>
                  <a:lnTo>
                    <a:pt x="37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32"/>
            <p:cNvSpPr>
              <a:spLocks/>
            </p:cNvSpPr>
            <p:nvPr/>
          </p:nvSpPr>
          <p:spPr bwMode="auto">
            <a:xfrm>
              <a:off x="463" y="1158"/>
              <a:ext cx="35" cy="7"/>
            </a:xfrm>
            <a:custGeom>
              <a:avLst/>
              <a:gdLst>
                <a:gd name="T0" fmla="*/ 1 w 69"/>
                <a:gd name="T1" fmla="*/ 1 h 14"/>
                <a:gd name="T2" fmla="*/ 1 w 69"/>
                <a:gd name="T3" fmla="*/ 1 h 14"/>
                <a:gd name="T4" fmla="*/ 1 w 69"/>
                <a:gd name="T5" fmla="*/ 1 h 14"/>
                <a:gd name="T6" fmla="*/ 1 w 69"/>
                <a:gd name="T7" fmla="*/ 1 h 14"/>
                <a:gd name="T8" fmla="*/ 1 w 69"/>
                <a:gd name="T9" fmla="*/ 1 h 14"/>
                <a:gd name="T10" fmla="*/ 1 w 69"/>
                <a:gd name="T11" fmla="*/ 1 h 14"/>
                <a:gd name="T12" fmla="*/ 1 w 69"/>
                <a:gd name="T13" fmla="*/ 1 h 14"/>
                <a:gd name="T14" fmla="*/ 1 w 69"/>
                <a:gd name="T15" fmla="*/ 1 h 14"/>
                <a:gd name="T16" fmla="*/ 0 w 69"/>
                <a:gd name="T17" fmla="*/ 1 h 14"/>
                <a:gd name="T18" fmla="*/ 1 w 69"/>
                <a:gd name="T19" fmla="*/ 1 h 14"/>
                <a:gd name="T20" fmla="*/ 1 w 69"/>
                <a:gd name="T21" fmla="*/ 0 h 14"/>
                <a:gd name="T22" fmla="*/ 1 w 69"/>
                <a:gd name="T23" fmla="*/ 0 h 14"/>
                <a:gd name="T24" fmla="*/ 1 w 69"/>
                <a:gd name="T25" fmla="*/ 1 h 14"/>
                <a:gd name="T26" fmla="*/ 1 w 69"/>
                <a:gd name="T27" fmla="*/ 1 h 14"/>
                <a:gd name="T28" fmla="*/ 1 w 69"/>
                <a:gd name="T29" fmla="*/ 1 h 14"/>
                <a:gd name="T30" fmla="*/ 1 w 69"/>
                <a:gd name="T31" fmla="*/ 1 h 14"/>
                <a:gd name="T32" fmla="*/ 1 w 69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14"/>
                <a:gd name="T53" fmla="*/ 69 w 69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14">
                  <a:moveTo>
                    <a:pt x="69" y="12"/>
                  </a:moveTo>
                  <a:lnTo>
                    <a:pt x="61" y="12"/>
                  </a:lnTo>
                  <a:lnTo>
                    <a:pt x="50" y="14"/>
                  </a:lnTo>
                  <a:lnTo>
                    <a:pt x="40" y="14"/>
                  </a:lnTo>
                  <a:lnTo>
                    <a:pt x="29" y="14"/>
                  </a:lnTo>
                  <a:lnTo>
                    <a:pt x="18" y="14"/>
                  </a:lnTo>
                  <a:lnTo>
                    <a:pt x="9" y="12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1"/>
                  </a:lnTo>
                  <a:lnTo>
                    <a:pt x="7" y="0"/>
                  </a:lnTo>
                  <a:lnTo>
                    <a:pt x="17" y="0"/>
                  </a:lnTo>
                  <a:lnTo>
                    <a:pt x="27" y="3"/>
                  </a:lnTo>
                  <a:lnTo>
                    <a:pt x="38" y="6"/>
                  </a:lnTo>
                  <a:lnTo>
                    <a:pt x="50" y="9"/>
                  </a:lnTo>
                  <a:lnTo>
                    <a:pt x="61" y="10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33"/>
            <p:cNvSpPr>
              <a:spLocks/>
            </p:cNvSpPr>
            <p:nvPr/>
          </p:nvSpPr>
          <p:spPr bwMode="auto">
            <a:xfrm>
              <a:off x="470" y="1144"/>
              <a:ext cx="32" cy="12"/>
            </a:xfrm>
            <a:custGeom>
              <a:avLst/>
              <a:gdLst>
                <a:gd name="T0" fmla="*/ 0 w 66"/>
                <a:gd name="T1" fmla="*/ 1 h 23"/>
                <a:gd name="T2" fmla="*/ 0 w 66"/>
                <a:gd name="T3" fmla="*/ 1 h 23"/>
                <a:gd name="T4" fmla="*/ 0 w 66"/>
                <a:gd name="T5" fmla="*/ 1 h 23"/>
                <a:gd name="T6" fmla="*/ 0 w 66"/>
                <a:gd name="T7" fmla="*/ 1 h 23"/>
                <a:gd name="T8" fmla="*/ 0 w 66"/>
                <a:gd name="T9" fmla="*/ 1 h 23"/>
                <a:gd name="T10" fmla="*/ 0 w 66"/>
                <a:gd name="T11" fmla="*/ 1 h 23"/>
                <a:gd name="T12" fmla="*/ 0 w 66"/>
                <a:gd name="T13" fmla="*/ 1 h 23"/>
                <a:gd name="T14" fmla="*/ 0 w 66"/>
                <a:gd name="T15" fmla="*/ 1 h 23"/>
                <a:gd name="T16" fmla="*/ 0 w 66"/>
                <a:gd name="T17" fmla="*/ 1 h 23"/>
                <a:gd name="T18" fmla="*/ 0 w 66"/>
                <a:gd name="T19" fmla="*/ 0 h 23"/>
                <a:gd name="T20" fmla="*/ 0 w 66"/>
                <a:gd name="T21" fmla="*/ 0 h 23"/>
                <a:gd name="T22" fmla="*/ 0 w 66"/>
                <a:gd name="T23" fmla="*/ 1 h 23"/>
                <a:gd name="T24" fmla="*/ 0 w 66"/>
                <a:gd name="T25" fmla="*/ 1 h 23"/>
                <a:gd name="T26" fmla="*/ 0 w 66"/>
                <a:gd name="T27" fmla="*/ 1 h 23"/>
                <a:gd name="T28" fmla="*/ 0 w 66"/>
                <a:gd name="T29" fmla="*/ 1 h 23"/>
                <a:gd name="T30" fmla="*/ 0 w 66"/>
                <a:gd name="T31" fmla="*/ 1 h 23"/>
                <a:gd name="T32" fmla="*/ 0 w 66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23"/>
                <a:gd name="T53" fmla="*/ 66 w 66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23">
                  <a:moveTo>
                    <a:pt x="66" y="23"/>
                  </a:moveTo>
                  <a:lnTo>
                    <a:pt x="60" y="23"/>
                  </a:lnTo>
                  <a:lnTo>
                    <a:pt x="50" y="22"/>
                  </a:lnTo>
                  <a:lnTo>
                    <a:pt x="40" y="20"/>
                  </a:lnTo>
                  <a:lnTo>
                    <a:pt x="29" y="19"/>
                  </a:lnTo>
                  <a:lnTo>
                    <a:pt x="18" y="16"/>
                  </a:lnTo>
                  <a:lnTo>
                    <a:pt x="9" y="12"/>
                  </a:lnTo>
                  <a:lnTo>
                    <a:pt x="3" y="8"/>
                  </a:lnTo>
                  <a:lnTo>
                    <a:pt x="0" y="3"/>
                  </a:lnTo>
                  <a:lnTo>
                    <a:pt x="2" y="0"/>
                  </a:lnTo>
                  <a:lnTo>
                    <a:pt x="9" y="0"/>
                  </a:lnTo>
                  <a:lnTo>
                    <a:pt x="18" y="3"/>
                  </a:lnTo>
                  <a:lnTo>
                    <a:pt x="29" y="8"/>
                  </a:lnTo>
                  <a:lnTo>
                    <a:pt x="41" y="12"/>
                  </a:lnTo>
                  <a:lnTo>
                    <a:pt x="52" y="17"/>
                  </a:lnTo>
                  <a:lnTo>
                    <a:pt x="61" y="22"/>
                  </a:lnTo>
                  <a:lnTo>
                    <a:pt x="66" y="2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234"/>
            <p:cNvSpPr>
              <a:spLocks/>
            </p:cNvSpPr>
            <p:nvPr/>
          </p:nvSpPr>
          <p:spPr bwMode="auto">
            <a:xfrm>
              <a:off x="454" y="1175"/>
              <a:ext cx="32" cy="7"/>
            </a:xfrm>
            <a:custGeom>
              <a:avLst/>
              <a:gdLst>
                <a:gd name="T0" fmla="*/ 1 w 64"/>
                <a:gd name="T1" fmla="*/ 1 h 14"/>
                <a:gd name="T2" fmla="*/ 1 w 64"/>
                <a:gd name="T3" fmla="*/ 1 h 14"/>
                <a:gd name="T4" fmla="*/ 1 w 64"/>
                <a:gd name="T5" fmla="*/ 1 h 14"/>
                <a:gd name="T6" fmla="*/ 1 w 64"/>
                <a:gd name="T7" fmla="*/ 1 h 14"/>
                <a:gd name="T8" fmla="*/ 1 w 64"/>
                <a:gd name="T9" fmla="*/ 1 h 14"/>
                <a:gd name="T10" fmla="*/ 1 w 64"/>
                <a:gd name="T11" fmla="*/ 1 h 14"/>
                <a:gd name="T12" fmla="*/ 1 w 64"/>
                <a:gd name="T13" fmla="*/ 1 h 14"/>
                <a:gd name="T14" fmla="*/ 1 w 64"/>
                <a:gd name="T15" fmla="*/ 1 h 14"/>
                <a:gd name="T16" fmla="*/ 0 w 64"/>
                <a:gd name="T17" fmla="*/ 1 h 14"/>
                <a:gd name="T18" fmla="*/ 0 w 64"/>
                <a:gd name="T19" fmla="*/ 1 h 14"/>
                <a:gd name="T20" fmla="*/ 1 w 64"/>
                <a:gd name="T21" fmla="*/ 0 h 14"/>
                <a:gd name="T22" fmla="*/ 1 w 64"/>
                <a:gd name="T23" fmla="*/ 0 h 14"/>
                <a:gd name="T24" fmla="*/ 1 w 64"/>
                <a:gd name="T25" fmla="*/ 1 h 14"/>
                <a:gd name="T26" fmla="*/ 1 w 64"/>
                <a:gd name="T27" fmla="*/ 1 h 14"/>
                <a:gd name="T28" fmla="*/ 1 w 64"/>
                <a:gd name="T29" fmla="*/ 1 h 14"/>
                <a:gd name="T30" fmla="*/ 1 w 64"/>
                <a:gd name="T31" fmla="*/ 1 h 14"/>
                <a:gd name="T32" fmla="*/ 1 w 64"/>
                <a:gd name="T33" fmla="*/ 1 h 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14"/>
                <a:gd name="T53" fmla="*/ 64 w 64"/>
                <a:gd name="T54" fmla="*/ 14 h 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14">
                  <a:moveTo>
                    <a:pt x="64" y="6"/>
                  </a:moveTo>
                  <a:lnTo>
                    <a:pt x="61" y="10"/>
                  </a:lnTo>
                  <a:lnTo>
                    <a:pt x="54" y="11"/>
                  </a:lnTo>
                  <a:lnTo>
                    <a:pt x="45" y="14"/>
                  </a:lnTo>
                  <a:lnTo>
                    <a:pt x="35" y="14"/>
                  </a:lnTo>
                  <a:lnTo>
                    <a:pt x="22" y="14"/>
                  </a:lnTo>
                  <a:lnTo>
                    <a:pt x="13" y="13"/>
                  </a:lnTo>
                  <a:lnTo>
                    <a:pt x="4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35" y="3"/>
                  </a:lnTo>
                  <a:lnTo>
                    <a:pt x="45" y="5"/>
                  </a:lnTo>
                  <a:lnTo>
                    <a:pt x="56" y="6"/>
                  </a:lnTo>
                  <a:lnTo>
                    <a:pt x="64" y="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235"/>
            <p:cNvSpPr>
              <a:spLocks/>
            </p:cNvSpPr>
            <p:nvPr/>
          </p:nvSpPr>
          <p:spPr bwMode="auto">
            <a:xfrm>
              <a:off x="445" y="1191"/>
              <a:ext cx="38" cy="10"/>
            </a:xfrm>
            <a:custGeom>
              <a:avLst/>
              <a:gdLst>
                <a:gd name="T0" fmla="*/ 1 w 75"/>
                <a:gd name="T1" fmla="*/ 0 h 22"/>
                <a:gd name="T2" fmla="*/ 1 w 75"/>
                <a:gd name="T3" fmla="*/ 0 h 22"/>
                <a:gd name="T4" fmla="*/ 1 w 75"/>
                <a:gd name="T5" fmla="*/ 0 h 22"/>
                <a:gd name="T6" fmla="*/ 1 w 75"/>
                <a:gd name="T7" fmla="*/ 0 h 22"/>
                <a:gd name="T8" fmla="*/ 1 w 75"/>
                <a:gd name="T9" fmla="*/ 0 h 22"/>
                <a:gd name="T10" fmla="*/ 1 w 75"/>
                <a:gd name="T11" fmla="*/ 0 h 22"/>
                <a:gd name="T12" fmla="*/ 1 w 75"/>
                <a:gd name="T13" fmla="*/ 0 h 22"/>
                <a:gd name="T14" fmla="*/ 1 w 75"/>
                <a:gd name="T15" fmla="*/ 0 h 22"/>
                <a:gd name="T16" fmla="*/ 0 w 75"/>
                <a:gd name="T17" fmla="*/ 0 h 22"/>
                <a:gd name="T18" fmla="*/ 1 w 75"/>
                <a:gd name="T19" fmla="*/ 0 h 22"/>
                <a:gd name="T20" fmla="*/ 1 w 75"/>
                <a:gd name="T21" fmla="*/ 0 h 22"/>
                <a:gd name="T22" fmla="*/ 1 w 75"/>
                <a:gd name="T23" fmla="*/ 0 h 22"/>
                <a:gd name="T24" fmla="*/ 1 w 75"/>
                <a:gd name="T25" fmla="*/ 0 h 22"/>
                <a:gd name="T26" fmla="*/ 1 w 75"/>
                <a:gd name="T27" fmla="*/ 0 h 22"/>
                <a:gd name="T28" fmla="*/ 1 w 75"/>
                <a:gd name="T29" fmla="*/ 0 h 22"/>
                <a:gd name="T30" fmla="*/ 1 w 75"/>
                <a:gd name="T31" fmla="*/ 0 h 22"/>
                <a:gd name="T32" fmla="*/ 1 w 75"/>
                <a:gd name="T33" fmla="*/ 0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5"/>
                <a:gd name="T52" fmla="*/ 0 h 22"/>
                <a:gd name="T53" fmla="*/ 75 w 7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5" h="22">
                  <a:moveTo>
                    <a:pt x="75" y="0"/>
                  </a:moveTo>
                  <a:lnTo>
                    <a:pt x="67" y="5"/>
                  </a:lnTo>
                  <a:lnTo>
                    <a:pt x="57" y="10"/>
                  </a:lnTo>
                  <a:lnTo>
                    <a:pt x="44" y="14"/>
                  </a:lnTo>
                  <a:lnTo>
                    <a:pt x="34" y="19"/>
                  </a:lnTo>
                  <a:lnTo>
                    <a:pt x="22" y="22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9" y="10"/>
                  </a:lnTo>
                  <a:lnTo>
                    <a:pt x="19" y="7"/>
                  </a:lnTo>
                  <a:lnTo>
                    <a:pt x="31" y="5"/>
                  </a:lnTo>
                  <a:lnTo>
                    <a:pt x="44" y="5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236"/>
            <p:cNvSpPr>
              <a:spLocks/>
            </p:cNvSpPr>
            <p:nvPr/>
          </p:nvSpPr>
          <p:spPr bwMode="auto">
            <a:xfrm>
              <a:off x="436" y="1208"/>
              <a:ext cx="40" cy="13"/>
            </a:xfrm>
            <a:custGeom>
              <a:avLst/>
              <a:gdLst>
                <a:gd name="T0" fmla="*/ 0 w 81"/>
                <a:gd name="T1" fmla="*/ 0 h 26"/>
                <a:gd name="T2" fmla="*/ 0 w 81"/>
                <a:gd name="T3" fmla="*/ 1 h 26"/>
                <a:gd name="T4" fmla="*/ 0 w 81"/>
                <a:gd name="T5" fmla="*/ 1 h 26"/>
                <a:gd name="T6" fmla="*/ 0 w 81"/>
                <a:gd name="T7" fmla="*/ 1 h 26"/>
                <a:gd name="T8" fmla="*/ 0 w 81"/>
                <a:gd name="T9" fmla="*/ 1 h 26"/>
                <a:gd name="T10" fmla="*/ 0 w 81"/>
                <a:gd name="T11" fmla="*/ 1 h 26"/>
                <a:gd name="T12" fmla="*/ 0 w 81"/>
                <a:gd name="T13" fmla="*/ 1 h 26"/>
                <a:gd name="T14" fmla="*/ 0 w 81"/>
                <a:gd name="T15" fmla="*/ 1 h 26"/>
                <a:gd name="T16" fmla="*/ 0 w 81"/>
                <a:gd name="T17" fmla="*/ 1 h 26"/>
                <a:gd name="T18" fmla="*/ 0 w 81"/>
                <a:gd name="T19" fmla="*/ 1 h 26"/>
                <a:gd name="T20" fmla="*/ 0 w 81"/>
                <a:gd name="T21" fmla="*/ 1 h 26"/>
                <a:gd name="T22" fmla="*/ 0 w 81"/>
                <a:gd name="T23" fmla="*/ 1 h 26"/>
                <a:gd name="T24" fmla="*/ 0 w 81"/>
                <a:gd name="T25" fmla="*/ 1 h 26"/>
                <a:gd name="T26" fmla="*/ 0 w 81"/>
                <a:gd name="T27" fmla="*/ 1 h 26"/>
                <a:gd name="T28" fmla="*/ 0 w 81"/>
                <a:gd name="T29" fmla="*/ 1 h 26"/>
                <a:gd name="T30" fmla="*/ 0 w 81"/>
                <a:gd name="T31" fmla="*/ 1 h 26"/>
                <a:gd name="T32" fmla="*/ 0 w 81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26"/>
                <a:gd name="T53" fmla="*/ 81 w 8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26">
                  <a:moveTo>
                    <a:pt x="81" y="0"/>
                  </a:moveTo>
                  <a:lnTo>
                    <a:pt x="73" y="3"/>
                  </a:lnTo>
                  <a:lnTo>
                    <a:pt x="62" y="9"/>
                  </a:lnTo>
                  <a:lnTo>
                    <a:pt x="49" y="14"/>
                  </a:lnTo>
                  <a:lnTo>
                    <a:pt x="35" y="20"/>
                  </a:lnTo>
                  <a:lnTo>
                    <a:pt x="21" y="23"/>
                  </a:lnTo>
                  <a:lnTo>
                    <a:pt x="11" y="26"/>
                  </a:lnTo>
                  <a:lnTo>
                    <a:pt x="3" y="24"/>
                  </a:lnTo>
                  <a:lnTo>
                    <a:pt x="0" y="21"/>
                  </a:lnTo>
                  <a:lnTo>
                    <a:pt x="3" y="15"/>
                  </a:lnTo>
                  <a:lnTo>
                    <a:pt x="12" y="12"/>
                  </a:lnTo>
                  <a:lnTo>
                    <a:pt x="24" y="9"/>
                  </a:lnTo>
                  <a:lnTo>
                    <a:pt x="38" y="6"/>
                  </a:lnTo>
                  <a:lnTo>
                    <a:pt x="52" y="5"/>
                  </a:lnTo>
                  <a:lnTo>
                    <a:pt x="64" y="3"/>
                  </a:lnTo>
                  <a:lnTo>
                    <a:pt x="75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237"/>
            <p:cNvSpPr>
              <a:spLocks/>
            </p:cNvSpPr>
            <p:nvPr/>
          </p:nvSpPr>
          <p:spPr bwMode="auto">
            <a:xfrm>
              <a:off x="433" y="1238"/>
              <a:ext cx="43" cy="23"/>
            </a:xfrm>
            <a:custGeom>
              <a:avLst/>
              <a:gdLst>
                <a:gd name="T0" fmla="*/ 0 w 87"/>
                <a:gd name="T1" fmla="*/ 0 h 46"/>
                <a:gd name="T2" fmla="*/ 0 w 87"/>
                <a:gd name="T3" fmla="*/ 1 h 46"/>
                <a:gd name="T4" fmla="*/ 0 w 87"/>
                <a:gd name="T5" fmla="*/ 1 h 46"/>
                <a:gd name="T6" fmla="*/ 0 w 87"/>
                <a:gd name="T7" fmla="*/ 1 h 46"/>
                <a:gd name="T8" fmla="*/ 0 w 87"/>
                <a:gd name="T9" fmla="*/ 1 h 46"/>
                <a:gd name="T10" fmla="*/ 0 w 87"/>
                <a:gd name="T11" fmla="*/ 1 h 46"/>
                <a:gd name="T12" fmla="*/ 0 w 87"/>
                <a:gd name="T13" fmla="*/ 1 h 46"/>
                <a:gd name="T14" fmla="*/ 0 w 87"/>
                <a:gd name="T15" fmla="*/ 1 h 46"/>
                <a:gd name="T16" fmla="*/ 0 w 87"/>
                <a:gd name="T17" fmla="*/ 1 h 46"/>
                <a:gd name="T18" fmla="*/ 0 w 87"/>
                <a:gd name="T19" fmla="*/ 1 h 46"/>
                <a:gd name="T20" fmla="*/ 0 w 87"/>
                <a:gd name="T21" fmla="*/ 1 h 46"/>
                <a:gd name="T22" fmla="*/ 0 w 87"/>
                <a:gd name="T23" fmla="*/ 1 h 46"/>
                <a:gd name="T24" fmla="*/ 0 w 87"/>
                <a:gd name="T25" fmla="*/ 1 h 46"/>
                <a:gd name="T26" fmla="*/ 0 w 87"/>
                <a:gd name="T27" fmla="*/ 1 h 46"/>
                <a:gd name="T28" fmla="*/ 0 w 87"/>
                <a:gd name="T29" fmla="*/ 1 h 46"/>
                <a:gd name="T30" fmla="*/ 0 w 87"/>
                <a:gd name="T31" fmla="*/ 1 h 46"/>
                <a:gd name="T32" fmla="*/ 0 w 87"/>
                <a:gd name="T33" fmla="*/ 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"/>
                <a:gd name="T52" fmla="*/ 0 h 46"/>
                <a:gd name="T53" fmla="*/ 87 w 87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" h="46">
                  <a:moveTo>
                    <a:pt x="87" y="0"/>
                  </a:moveTo>
                  <a:lnTo>
                    <a:pt x="79" y="8"/>
                  </a:lnTo>
                  <a:lnTo>
                    <a:pt x="67" y="17"/>
                  </a:lnTo>
                  <a:lnTo>
                    <a:pt x="55" y="25"/>
                  </a:lnTo>
                  <a:lnTo>
                    <a:pt x="39" y="32"/>
                  </a:lnTo>
                  <a:lnTo>
                    <a:pt x="26" y="40"/>
                  </a:lnTo>
                  <a:lnTo>
                    <a:pt x="14" y="44"/>
                  </a:lnTo>
                  <a:lnTo>
                    <a:pt x="4" y="46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10" y="34"/>
                  </a:lnTo>
                  <a:lnTo>
                    <a:pt x="23" y="28"/>
                  </a:lnTo>
                  <a:lnTo>
                    <a:pt x="38" y="22"/>
                  </a:lnTo>
                  <a:lnTo>
                    <a:pt x="55" y="17"/>
                  </a:lnTo>
                  <a:lnTo>
                    <a:pt x="68" y="11"/>
                  </a:lnTo>
                  <a:lnTo>
                    <a:pt x="81" y="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238"/>
            <p:cNvSpPr>
              <a:spLocks/>
            </p:cNvSpPr>
            <p:nvPr/>
          </p:nvSpPr>
          <p:spPr bwMode="auto">
            <a:xfrm>
              <a:off x="440" y="1273"/>
              <a:ext cx="40" cy="26"/>
            </a:xfrm>
            <a:custGeom>
              <a:avLst/>
              <a:gdLst>
                <a:gd name="T0" fmla="*/ 1 w 80"/>
                <a:gd name="T1" fmla="*/ 0 h 52"/>
                <a:gd name="T2" fmla="*/ 1 w 80"/>
                <a:gd name="T3" fmla="*/ 1 h 52"/>
                <a:gd name="T4" fmla="*/ 1 w 80"/>
                <a:gd name="T5" fmla="*/ 1 h 52"/>
                <a:gd name="T6" fmla="*/ 1 w 80"/>
                <a:gd name="T7" fmla="*/ 1 h 52"/>
                <a:gd name="T8" fmla="*/ 1 w 80"/>
                <a:gd name="T9" fmla="*/ 1 h 52"/>
                <a:gd name="T10" fmla="*/ 1 w 80"/>
                <a:gd name="T11" fmla="*/ 1 h 52"/>
                <a:gd name="T12" fmla="*/ 1 w 80"/>
                <a:gd name="T13" fmla="*/ 1 h 52"/>
                <a:gd name="T14" fmla="*/ 1 w 80"/>
                <a:gd name="T15" fmla="*/ 1 h 52"/>
                <a:gd name="T16" fmla="*/ 0 w 80"/>
                <a:gd name="T17" fmla="*/ 1 h 52"/>
                <a:gd name="T18" fmla="*/ 1 w 80"/>
                <a:gd name="T19" fmla="*/ 1 h 52"/>
                <a:gd name="T20" fmla="*/ 1 w 80"/>
                <a:gd name="T21" fmla="*/ 1 h 52"/>
                <a:gd name="T22" fmla="*/ 1 w 80"/>
                <a:gd name="T23" fmla="*/ 1 h 52"/>
                <a:gd name="T24" fmla="*/ 1 w 80"/>
                <a:gd name="T25" fmla="*/ 1 h 52"/>
                <a:gd name="T26" fmla="*/ 1 w 80"/>
                <a:gd name="T27" fmla="*/ 1 h 52"/>
                <a:gd name="T28" fmla="*/ 1 w 80"/>
                <a:gd name="T29" fmla="*/ 1 h 52"/>
                <a:gd name="T30" fmla="*/ 1 w 80"/>
                <a:gd name="T31" fmla="*/ 1 h 52"/>
                <a:gd name="T32" fmla="*/ 1 w 80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52"/>
                <a:gd name="T53" fmla="*/ 80 w 80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52">
                  <a:moveTo>
                    <a:pt x="80" y="0"/>
                  </a:moveTo>
                  <a:lnTo>
                    <a:pt x="74" y="7"/>
                  </a:lnTo>
                  <a:lnTo>
                    <a:pt x="64" y="16"/>
                  </a:lnTo>
                  <a:lnTo>
                    <a:pt x="51" y="25"/>
                  </a:lnTo>
                  <a:lnTo>
                    <a:pt x="38" y="34"/>
                  </a:lnTo>
                  <a:lnTo>
                    <a:pt x="24" y="43"/>
                  </a:lnTo>
                  <a:lnTo>
                    <a:pt x="13" y="49"/>
                  </a:lnTo>
                  <a:lnTo>
                    <a:pt x="4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36" y="22"/>
                  </a:lnTo>
                  <a:lnTo>
                    <a:pt x="50" y="16"/>
                  </a:lnTo>
                  <a:lnTo>
                    <a:pt x="64" y="10"/>
                  </a:lnTo>
                  <a:lnTo>
                    <a:pt x="74" y="3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239"/>
            <p:cNvSpPr>
              <a:spLocks/>
            </p:cNvSpPr>
            <p:nvPr/>
          </p:nvSpPr>
          <p:spPr bwMode="auto">
            <a:xfrm>
              <a:off x="438" y="1223"/>
              <a:ext cx="37" cy="22"/>
            </a:xfrm>
            <a:custGeom>
              <a:avLst/>
              <a:gdLst>
                <a:gd name="T0" fmla="*/ 1 w 74"/>
                <a:gd name="T1" fmla="*/ 0 h 44"/>
                <a:gd name="T2" fmla="*/ 1 w 74"/>
                <a:gd name="T3" fmla="*/ 1 h 44"/>
                <a:gd name="T4" fmla="*/ 1 w 74"/>
                <a:gd name="T5" fmla="*/ 1 h 44"/>
                <a:gd name="T6" fmla="*/ 1 w 74"/>
                <a:gd name="T7" fmla="*/ 1 h 44"/>
                <a:gd name="T8" fmla="*/ 1 w 74"/>
                <a:gd name="T9" fmla="*/ 1 h 44"/>
                <a:gd name="T10" fmla="*/ 1 w 74"/>
                <a:gd name="T11" fmla="*/ 1 h 44"/>
                <a:gd name="T12" fmla="*/ 1 w 74"/>
                <a:gd name="T13" fmla="*/ 1 h 44"/>
                <a:gd name="T14" fmla="*/ 1 w 74"/>
                <a:gd name="T15" fmla="*/ 1 h 44"/>
                <a:gd name="T16" fmla="*/ 0 w 74"/>
                <a:gd name="T17" fmla="*/ 1 h 44"/>
                <a:gd name="T18" fmla="*/ 1 w 74"/>
                <a:gd name="T19" fmla="*/ 1 h 44"/>
                <a:gd name="T20" fmla="*/ 1 w 74"/>
                <a:gd name="T21" fmla="*/ 1 h 44"/>
                <a:gd name="T22" fmla="*/ 1 w 74"/>
                <a:gd name="T23" fmla="*/ 1 h 44"/>
                <a:gd name="T24" fmla="*/ 1 w 74"/>
                <a:gd name="T25" fmla="*/ 1 h 44"/>
                <a:gd name="T26" fmla="*/ 1 w 74"/>
                <a:gd name="T27" fmla="*/ 1 h 44"/>
                <a:gd name="T28" fmla="*/ 1 w 74"/>
                <a:gd name="T29" fmla="*/ 1 h 44"/>
                <a:gd name="T30" fmla="*/ 1 w 74"/>
                <a:gd name="T31" fmla="*/ 1 h 44"/>
                <a:gd name="T32" fmla="*/ 1 w 74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44"/>
                <a:gd name="T53" fmla="*/ 74 w 74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44">
                  <a:moveTo>
                    <a:pt x="74" y="0"/>
                  </a:moveTo>
                  <a:lnTo>
                    <a:pt x="68" y="6"/>
                  </a:lnTo>
                  <a:lnTo>
                    <a:pt x="57" y="13"/>
                  </a:lnTo>
                  <a:lnTo>
                    <a:pt x="46" y="21"/>
                  </a:lnTo>
                  <a:lnTo>
                    <a:pt x="33" y="30"/>
                  </a:lnTo>
                  <a:lnTo>
                    <a:pt x="22" y="38"/>
                  </a:lnTo>
                  <a:lnTo>
                    <a:pt x="11" y="42"/>
                  </a:lnTo>
                  <a:lnTo>
                    <a:pt x="4" y="44"/>
                  </a:lnTo>
                  <a:lnTo>
                    <a:pt x="0" y="41"/>
                  </a:lnTo>
                  <a:lnTo>
                    <a:pt x="4" y="35"/>
                  </a:lnTo>
                  <a:lnTo>
                    <a:pt x="10" y="29"/>
                  </a:lnTo>
                  <a:lnTo>
                    <a:pt x="20" y="23"/>
                  </a:lnTo>
                  <a:lnTo>
                    <a:pt x="34" y="16"/>
                  </a:lnTo>
                  <a:lnTo>
                    <a:pt x="46" y="10"/>
                  </a:lnTo>
                  <a:lnTo>
                    <a:pt x="58" y="6"/>
                  </a:lnTo>
                  <a:lnTo>
                    <a:pt x="68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240"/>
            <p:cNvSpPr>
              <a:spLocks/>
            </p:cNvSpPr>
            <p:nvPr/>
          </p:nvSpPr>
          <p:spPr bwMode="auto">
            <a:xfrm>
              <a:off x="472" y="1224"/>
              <a:ext cx="53" cy="34"/>
            </a:xfrm>
            <a:custGeom>
              <a:avLst/>
              <a:gdLst>
                <a:gd name="T0" fmla="*/ 1 w 106"/>
                <a:gd name="T1" fmla="*/ 1 h 67"/>
                <a:gd name="T2" fmla="*/ 1 w 106"/>
                <a:gd name="T3" fmla="*/ 1 h 67"/>
                <a:gd name="T4" fmla="*/ 1 w 106"/>
                <a:gd name="T5" fmla="*/ 1 h 67"/>
                <a:gd name="T6" fmla="*/ 1 w 106"/>
                <a:gd name="T7" fmla="*/ 1 h 67"/>
                <a:gd name="T8" fmla="*/ 1 w 106"/>
                <a:gd name="T9" fmla="*/ 1 h 67"/>
                <a:gd name="T10" fmla="*/ 1 w 106"/>
                <a:gd name="T11" fmla="*/ 1 h 67"/>
                <a:gd name="T12" fmla="*/ 1 w 106"/>
                <a:gd name="T13" fmla="*/ 1 h 67"/>
                <a:gd name="T14" fmla="*/ 1 w 106"/>
                <a:gd name="T15" fmla="*/ 1 h 67"/>
                <a:gd name="T16" fmla="*/ 0 w 106"/>
                <a:gd name="T17" fmla="*/ 0 h 67"/>
                <a:gd name="T18" fmla="*/ 1 w 106"/>
                <a:gd name="T19" fmla="*/ 1 h 67"/>
                <a:gd name="T20" fmla="*/ 1 w 106"/>
                <a:gd name="T21" fmla="*/ 1 h 67"/>
                <a:gd name="T22" fmla="*/ 1 w 106"/>
                <a:gd name="T23" fmla="*/ 1 h 67"/>
                <a:gd name="T24" fmla="*/ 1 w 106"/>
                <a:gd name="T25" fmla="*/ 1 h 67"/>
                <a:gd name="T26" fmla="*/ 1 w 106"/>
                <a:gd name="T27" fmla="*/ 1 h 67"/>
                <a:gd name="T28" fmla="*/ 1 w 106"/>
                <a:gd name="T29" fmla="*/ 1 h 67"/>
                <a:gd name="T30" fmla="*/ 1 w 106"/>
                <a:gd name="T31" fmla="*/ 1 h 67"/>
                <a:gd name="T32" fmla="*/ 1 w 106"/>
                <a:gd name="T33" fmla="*/ 1 h 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6"/>
                <a:gd name="T52" fmla="*/ 0 h 67"/>
                <a:gd name="T53" fmla="*/ 106 w 106"/>
                <a:gd name="T54" fmla="*/ 67 h 6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6" h="67">
                  <a:moveTo>
                    <a:pt x="106" y="65"/>
                  </a:moveTo>
                  <a:lnTo>
                    <a:pt x="100" y="67"/>
                  </a:lnTo>
                  <a:lnTo>
                    <a:pt x="88" y="64"/>
                  </a:lnTo>
                  <a:lnTo>
                    <a:pt x="73" y="56"/>
                  </a:lnTo>
                  <a:lnTo>
                    <a:pt x="55" y="47"/>
                  </a:lnTo>
                  <a:lnTo>
                    <a:pt x="36" y="36"/>
                  </a:lnTo>
                  <a:lnTo>
                    <a:pt x="19" y="24"/>
                  </a:lnTo>
                  <a:lnTo>
                    <a:pt x="7" y="12"/>
                  </a:lnTo>
                  <a:lnTo>
                    <a:pt x="0" y="0"/>
                  </a:lnTo>
                  <a:lnTo>
                    <a:pt x="7" y="4"/>
                  </a:lnTo>
                  <a:lnTo>
                    <a:pt x="23" y="12"/>
                  </a:lnTo>
                  <a:lnTo>
                    <a:pt x="39" y="21"/>
                  </a:lnTo>
                  <a:lnTo>
                    <a:pt x="59" y="32"/>
                  </a:lnTo>
                  <a:lnTo>
                    <a:pt x="77" y="44"/>
                  </a:lnTo>
                  <a:lnTo>
                    <a:pt x="93" y="53"/>
                  </a:lnTo>
                  <a:lnTo>
                    <a:pt x="103" y="61"/>
                  </a:lnTo>
                  <a:lnTo>
                    <a:pt x="106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241"/>
            <p:cNvSpPr>
              <a:spLocks/>
            </p:cNvSpPr>
            <p:nvPr/>
          </p:nvSpPr>
          <p:spPr bwMode="auto">
            <a:xfrm>
              <a:off x="474" y="1252"/>
              <a:ext cx="42" cy="29"/>
            </a:xfrm>
            <a:custGeom>
              <a:avLst/>
              <a:gdLst>
                <a:gd name="T0" fmla="*/ 1 w 84"/>
                <a:gd name="T1" fmla="*/ 1 h 58"/>
                <a:gd name="T2" fmla="*/ 1 w 84"/>
                <a:gd name="T3" fmla="*/ 1 h 58"/>
                <a:gd name="T4" fmla="*/ 1 w 84"/>
                <a:gd name="T5" fmla="*/ 1 h 58"/>
                <a:gd name="T6" fmla="*/ 1 w 84"/>
                <a:gd name="T7" fmla="*/ 1 h 58"/>
                <a:gd name="T8" fmla="*/ 1 w 84"/>
                <a:gd name="T9" fmla="*/ 1 h 58"/>
                <a:gd name="T10" fmla="*/ 1 w 84"/>
                <a:gd name="T11" fmla="*/ 1 h 58"/>
                <a:gd name="T12" fmla="*/ 1 w 84"/>
                <a:gd name="T13" fmla="*/ 1 h 58"/>
                <a:gd name="T14" fmla="*/ 1 w 84"/>
                <a:gd name="T15" fmla="*/ 1 h 58"/>
                <a:gd name="T16" fmla="*/ 0 w 84"/>
                <a:gd name="T17" fmla="*/ 0 h 58"/>
                <a:gd name="T18" fmla="*/ 1 w 84"/>
                <a:gd name="T19" fmla="*/ 1 h 58"/>
                <a:gd name="T20" fmla="*/ 1 w 84"/>
                <a:gd name="T21" fmla="*/ 1 h 58"/>
                <a:gd name="T22" fmla="*/ 1 w 84"/>
                <a:gd name="T23" fmla="*/ 1 h 58"/>
                <a:gd name="T24" fmla="*/ 1 w 84"/>
                <a:gd name="T25" fmla="*/ 1 h 58"/>
                <a:gd name="T26" fmla="*/ 1 w 84"/>
                <a:gd name="T27" fmla="*/ 1 h 58"/>
                <a:gd name="T28" fmla="*/ 1 w 84"/>
                <a:gd name="T29" fmla="*/ 1 h 58"/>
                <a:gd name="T30" fmla="*/ 1 w 84"/>
                <a:gd name="T31" fmla="*/ 1 h 58"/>
                <a:gd name="T32" fmla="*/ 1 w 84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4"/>
                <a:gd name="T52" fmla="*/ 0 h 58"/>
                <a:gd name="T53" fmla="*/ 84 w 84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4" h="58">
                  <a:moveTo>
                    <a:pt x="84" y="58"/>
                  </a:moveTo>
                  <a:lnTo>
                    <a:pt x="80" y="58"/>
                  </a:lnTo>
                  <a:lnTo>
                    <a:pt x="72" y="56"/>
                  </a:lnTo>
                  <a:lnTo>
                    <a:pt x="60" y="52"/>
                  </a:lnTo>
                  <a:lnTo>
                    <a:pt x="46" y="44"/>
                  </a:lnTo>
                  <a:lnTo>
                    <a:pt x="32" y="35"/>
                  </a:lnTo>
                  <a:lnTo>
                    <a:pt x="19" y="24"/>
                  </a:lnTo>
                  <a:lnTo>
                    <a:pt x="8" y="12"/>
                  </a:lnTo>
                  <a:lnTo>
                    <a:pt x="0" y="0"/>
                  </a:lnTo>
                  <a:lnTo>
                    <a:pt x="9" y="7"/>
                  </a:lnTo>
                  <a:lnTo>
                    <a:pt x="22" y="15"/>
                  </a:lnTo>
                  <a:lnTo>
                    <a:pt x="37" y="24"/>
                  </a:lnTo>
                  <a:lnTo>
                    <a:pt x="51" y="33"/>
                  </a:lnTo>
                  <a:lnTo>
                    <a:pt x="64" y="41"/>
                  </a:lnTo>
                  <a:lnTo>
                    <a:pt x="75" y="49"/>
                  </a:lnTo>
                  <a:lnTo>
                    <a:pt x="83" y="55"/>
                  </a:lnTo>
                  <a:lnTo>
                    <a:pt x="84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242"/>
            <p:cNvSpPr>
              <a:spLocks/>
            </p:cNvSpPr>
            <p:nvPr/>
          </p:nvSpPr>
          <p:spPr bwMode="auto">
            <a:xfrm>
              <a:off x="437" y="1256"/>
              <a:ext cx="40" cy="26"/>
            </a:xfrm>
            <a:custGeom>
              <a:avLst/>
              <a:gdLst>
                <a:gd name="T0" fmla="*/ 1 w 79"/>
                <a:gd name="T1" fmla="*/ 0 h 52"/>
                <a:gd name="T2" fmla="*/ 1 w 79"/>
                <a:gd name="T3" fmla="*/ 1 h 52"/>
                <a:gd name="T4" fmla="*/ 1 w 79"/>
                <a:gd name="T5" fmla="*/ 1 h 52"/>
                <a:gd name="T6" fmla="*/ 1 w 79"/>
                <a:gd name="T7" fmla="*/ 1 h 52"/>
                <a:gd name="T8" fmla="*/ 1 w 79"/>
                <a:gd name="T9" fmla="*/ 1 h 52"/>
                <a:gd name="T10" fmla="*/ 1 w 79"/>
                <a:gd name="T11" fmla="*/ 1 h 52"/>
                <a:gd name="T12" fmla="*/ 1 w 79"/>
                <a:gd name="T13" fmla="*/ 1 h 52"/>
                <a:gd name="T14" fmla="*/ 1 w 79"/>
                <a:gd name="T15" fmla="*/ 1 h 52"/>
                <a:gd name="T16" fmla="*/ 0 w 79"/>
                <a:gd name="T17" fmla="*/ 1 h 52"/>
                <a:gd name="T18" fmla="*/ 1 w 79"/>
                <a:gd name="T19" fmla="*/ 1 h 52"/>
                <a:gd name="T20" fmla="*/ 1 w 79"/>
                <a:gd name="T21" fmla="*/ 1 h 52"/>
                <a:gd name="T22" fmla="*/ 1 w 79"/>
                <a:gd name="T23" fmla="*/ 1 h 52"/>
                <a:gd name="T24" fmla="*/ 1 w 79"/>
                <a:gd name="T25" fmla="*/ 1 h 52"/>
                <a:gd name="T26" fmla="*/ 1 w 79"/>
                <a:gd name="T27" fmla="*/ 1 h 52"/>
                <a:gd name="T28" fmla="*/ 1 w 79"/>
                <a:gd name="T29" fmla="*/ 1 h 52"/>
                <a:gd name="T30" fmla="*/ 1 w 79"/>
                <a:gd name="T31" fmla="*/ 1 h 52"/>
                <a:gd name="T32" fmla="*/ 1 w 79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2"/>
                <a:gd name="T53" fmla="*/ 79 w 79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2">
                  <a:moveTo>
                    <a:pt x="79" y="0"/>
                  </a:moveTo>
                  <a:lnTo>
                    <a:pt x="73" y="6"/>
                  </a:lnTo>
                  <a:lnTo>
                    <a:pt x="63" y="16"/>
                  </a:lnTo>
                  <a:lnTo>
                    <a:pt x="50" y="25"/>
                  </a:lnTo>
                  <a:lnTo>
                    <a:pt x="38" y="35"/>
                  </a:lnTo>
                  <a:lnTo>
                    <a:pt x="24" y="43"/>
                  </a:lnTo>
                  <a:lnTo>
                    <a:pt x="14" y="49"/>
                  </a:lnTo>
                  <a:lnTo>
                    <a:pt x="5" y="52"/>
                  </a:lnTo>
                  <a:lnTo>
                    <a:pt x="0" y="49"/>
                  </a:lnTo>
                  <a:lnTo>
                    <a:pt x="1" y="43"/>
                  </a:lnTo>
                  <a:lnTo>
                    <a:pt x="8" y="37"/>
                  </a:lnTo>
                  <a:lnTo>
                    <a:pt x="20" y="31"/>
                  </a:lnTo>
                  <a:lnTo>
                    <a:pt x="35" y="23"/>
                  </a:lnTo>
                  <a:lnTo>
                    <a:pt x="49" y="16"/>
                  </a:lnTo>
                  <a:lnTo>
                    <a:pt x="63" y="9"/>
                  </a:lnTo>
                  <a:lnTo>
                    <a:pt x="73" y="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243"/>
            <p:cNvSpPr>
              <a:spLocks/>
            </p:cNvSpPr>
            <p:nvPr/>
          </p:nvSpPr>
          <p:spPr bwMode="auto">
            <a:xfrm>
              <a:off x="529" y="1286"/>
              <a:ext cx="32" cy="133"/>
            </a:xfrm>
            <a:custGeom>
              <a:avLst/>
              <a:gdLst>
                <a:gd name="T0" fmla="*/ 1 w 64"/>
                <a:gd name="T1" fmla="*/ 0 h 266"/>
                <a:gd name="T2" fmla="*/ 1 w 64"/>
                <a:gd name="T3" fmla="*/ 0 h 266"/>
                <a:gd name="T4" fmla="*/ 1 w 64"/>
                <a:gd name="T5" fmla="*/ 1 h 266"/>
                <a:gd name="T6" fmla="*/ 1 w 64"/>
                <a:gd name="T7" fmla="*/ 1 h 266"/>
                <a:gd name="T8" fmla="*/ 1 w 64"/>
                <a:gd name="T9" fmla="*/ 1 h 266"/>
                <a:gd name="T10" fmla="*/ 1 w 64"/>
                <a:gd name="T11" fmla="*/ 1 h 266"/>
                <a:gd name="T12" fmla="*/ 1 w 64"/>
                <a:gd name="T13" fmla="*/ 1 h 266"/>
                <a:gd name="T14" fmla="*/ 1 w 64"/>
                <a:gd name="T15" fmla="*/ 1 h 266"/>
                <a:gd name="T16" fmla="*/ 1 w 64"/>
                <a:gd name="T17" fmla="*/ 1 h 266"/>
                <a:gd name="T18" fmla="*/ 1 w 64"/>
                <a:gd name="T19" fmla="*/ 1 h 266"/>
                <a:gd name="T20" fmla="*/ 1 w 64"/>
                <a:gd name="T21" fmla="*/ 1 h 266"/>
                <a:gd name="T22" fmla="*/ 1 w 64"/>
                <a:gd name="T23" fmla="*/ 1 h 266"/>
                <a:gd name="T24" fmla="*/ 1 w 64"/>
                <a:gd name="T25" fmla="*/ 1 h 266"/>
                <a:gd name="T26" fmla="*/ 1 w 64"/>
                <a:gd name="T27" fmla="*/ 1 h 266"/>
                <a:gd name="T28" fmla="*/ 1 w 64"/>
                <a:gd name="T29" fmla="*/ 1 h 266"/>
                <a:gd name="T30" fmla="*/ 1 w 64"/>
                <a:gd name="T31" fmla="*/ 1 h 266"/>
                <a:gd name="T32" fmla="*/ 0 w 64"/>
                <a:gd name="T33" fmla="*/ 1 h 266"/>
                <a:gd name="T34" fmla="*/ 1 w 64"/>
                <a:gd name="T35" fmla="*/ 1 h 266"/>
                <a:gd name="T36" fmla="*/ 1 w 64"/>
                <a:gd name="T37" fmla="*/ 1 h 266"/>
                <a:gd name="T38" fmla="*/ 1 w 64"/>
                <a:gd name="T39" fmla="*/ 1 h 266"/>
                <a:gd name="T40" fmla="*/ 1 w 64"/>
                <a:gd name="T41" fmla="*/ 0 h 2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266"/>
                <a:gd name="T65" fmla="*/ 64 w 64"/>
                <a:gd name="T66" fmla="*/ 266 h 2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266">
                  <a:moveTo>
                    <a:pt x="58" y="0"/>
                  </a:moveTo>
                  <a:lnTo>
                    <a:pt x="60" y="0"/>
                  </a:lnTo>
                  <a:lnTo>
                    <a:pt x="63" y="2"/>
                  </a:lnTo>
                  <a:lnTo>
                    <a:pt x="64" y="5"/>
                  </a:lnTo>
                  <a:lnTo>
                    <a:pt x="64" y="7"/>
                  </a:lnTo>
                  <a:lnTo>
                    <a:pt x="38" y="39"/>
                  </a:lnTo>
                  <a:lnTo>
                    <a:pt x="21" y="74"/>
                  </a:lnTo>
                  <a:lnTo>
                    <a:pt x="14" y="110"/>
                  </a:lnTo>
                  <a:lnTo>
                    <a:pt x="11" y="146"/>
                  </a:lnTo>
                  <a:lnTo>
                    <a:pt x="14" y="181"/>
                  </a:lnTo>
                  <a:lnTo>
                    <a:pt x="18" y="213"/>
                  </a:lnTo>
                  <a:lnTo>
                    <a:pt x="26" y="242"/>
                  </a:lnTo>
                  <a:lnTo>
                    <a:pt x="32" y="266"/>
                  </a:lnTo>
                  <a:lnTo>
                    <a:pt x="18" y="249"/>
                  </a:lnTo>
                  <a:lnTo>
                    <a:pt x="8" y="222"/>
                  </a:lnTo>
                  <a:lnTo>
                    <a:pt x="2" y="184"/>
                  </a:lnTo>
                  <a:lnTo>
                    <a:pt x="0" y="142"/>
                  </a:lnTo>
                  <a:lnTo>
                    <a:pt x="5" y="100"/>
                  </a:lnTo>
                  <a:lnTo>
                    <a:pt x="15" y="58"/>
                  </a:lnTo>
                  <a:lnTo>
                    <a:pt x="32" y="25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244"/>
            <p:cNvSpPr>
              <a:spLocks/>
            </p:cNvSpPr>
            <p:nvPr/>
          </p:nvSpPr>
          <p:spPr bwMode="auto">
            <a:xfrm>
              <a:off x="536" y="1401"/>
              <a:ext cx="29" cy="17"/>
            </a:xfrm>
            <a:custGeom>
              <a:avLst/>
              <a:gdLst>
                <a:gd name="T0" fmla="*/ 0 w 58"/>
                <a:gd name="T1" fmla="*/ 0 h 33"/>
                <a:gd name="T2" fmla="*/ 1 w 58"/>
                <a:gd name="T3" fmla="*/ 1 h 33"/>
                <a:gd name="T4" fmla="*/ 1 w 58"/>
                <a:gd name="T5" fmla="*/ 1 h 33"/>
                <a:gd name="T6" fmla="*/ 1 w 58"/>
                <a:gd name="T7" fmla="*/ 1 h 33"/>
                <a:gd name="T8" fmla="*/ 1 w 58"/>
                <a:gd name="T9" fmla="*/ 1 h 33"/>
                <a:gd name="T10" fmla="*/ 1 w 58"/>
                <a:gd name="T11" fmla="*/ 1 h 33"/>
                <a:gd name="T12" fmla="*/ 1 w 58"/>
                <a:gd name="T13" fmla="*/ 1 h 33"/>
                <a:gd name="T14" fmla="*/ 1 w 58"/>
                <a:gd name="T15" fmla="*/ 1 h 33"/>
                <a:gd name="T16" fmla="*/ 1 w 58"/>
                <a:gd name="T17" fmla="*/ 1 h 33"/>
                <a:gd name="T18" fmla="*/ 1 w 58"/>
                <a:gd name="T19" fmla="*/ 1 h 33"/>
                <a:gd name="T20" fmla="*/ 1 w 58"/>
                <a:gd name="T21" fmla="*/ 1 h 33"/>
                <a:gd name="T22" fmla="*/ 1 w 58"/>
                <a:gd name="T23" fmla="*/ 1 h 33"/>
                <a:gd name="T24" fmla="*/ 1 w 58"/>
                <a:gd name="T25" fmla="*/ 1 h 33"/>
                <a:gd name="T26" fmla="*/ 1 w 58"/>
                <a:gd name="T27" fmla="*/ 1 h 33"/>
                <a:gd name="T28" fmla="*/ 1 w 58"/>
                <a:gd name="T29" fmla="*/ 1 h 33"/>
                <a:gd name="T30" fmla="*/ 1 w 58"/>
                <a:gd name="T31" fmla="*/ 1 h 33"/>
                <a:gd name="T32" fmla="*/ 0 w 58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3"/>
                <a:gd name="T53" fmla="*/ 58 w 58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3">
                  <a:moveTo>
                    <a:pt x="0" y="0"/>
                  </a:moveTo>
                  <a:lnTo>
                    <a:pt x="6" y="6"/>
                  </a:lnTo>
                  <a:lnTo>
                    <a:pt x="14" y="13"/>
                  </a:lnTo>
                  <a:lnTo>
                    <a:pt x="23" y="19"/>
                  </a:lnTo>
                  <a:lnTo>
                    <a:pt x="33" y="24"/>
                  </a:lnTo>
                  <a:lnTo>
                    <a:pt x="41" y="29"/>
                  </a:lnTo>
                  <a:lnTo>
                    <a:pt x="49" y="32"/>
                  </a:lnTo>
                  <a:lnTo>
                    <a:pt x="55" y="33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53" y="26"/>
                  </a:lnTo>
                  <a:lnTo>
                    <a:pt x="47" y="22"/>
                  </a:lnTo>
                  <a:lnTo>
                    <a:pt x="38" y="18"/>
                  </a:lnTo>
                  <a:lnTo>
                    <a:pt x="29" y="15"/>
                  </a:lnTo>
                  <a:lnTo>
                    <a:pt x="18" y="10"/>
                  </a:lnTo>
                  <a:lnTo>
                    <a:pt x="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245"/>
            <p:cNvSpPr>
              <a:spLocks/>
            </p:cNvSpPr>
            <p:nvPr/>
          </p:nvSpPr>
          <p:spPr bwMode="auto">
            <a:xfrm>
              <a:off x="534" y="1389"/>
              <a:ext cx="31" cy="19"/>
            </a:xfrm>
            <a:custGeom>
              <a:avLst/>
              <a:gdLst>
                <a:gd name="T0" fmla="*/ 0 w 63"/>
                <a:gd name="T1" fmla="*/ 1 h 38"/>
                <a:gd name="T2" fmla="*/ 0 w 63"/>
                <a:gd name="T3" fmla="*/ 1 h 38"/>
                <a:gd name="T4" fmla="*/ 0 w 63"/>
                <a:gd name="T5" fmla="*/ 1 h 38"/>
                <a:gd name="T6" fmla="*/ 0 w 63"/>
                <a:gd name="T7" fmla="*/ 1 h 38"/>
                <a:gd name="T8" fmla="*/ 0 w 63"/>
                <a:gd name="T9" fmla="*/ 1 h 38"/>
                <a:gd name="T10" fmla="*/ 0 w 63"/>
                <a:gd name="T11" fmla="*/ 1 h 38"/>
                <a:gd name="T12" fmla="*/ 0 w 63"/>
                <a:gd name="T13" fmla="*/ 1 h 38"/>
                <a:gd name="T14" fmla="*/ 0 w 63"/>
                <a:gd name="T15" fmla="*/ 1 h 38"/>
                <a:gd name="T16" fmla="*/ 0 w 63"/>
                <a:gd name="T17" fmla="*/ 0 h 38"/>
                <a:gd name="T18" fmla="*/ 0 w 63"/>
                <a:gd name="T19" fmla="*/ 1 h 38"/>
                <a:gd name="T20" fmla="*/ 0 w 63"/>
                <a:gd name="T21" fmla="*/ 1 h 38"/>
                <a:gd name="T22" fmla="*/ 0 w 63"/>
                <a:gd name="T23" fmla="*/ 1 h 38"/>
                <a:gd name="T24" fmla="*/ 0 w 63"/>
                <a:gd name="T25" fmla="*/ 1 h 38"/>
                <a:gd name="T26" fmla="*/ 0 w 63"/>
                <a:gd name="T27" fmla="*/ 1 h 38"/>
                <a:gd name="T28" fmla="*/ 0 w 63"/>
                <a:gd name="T29" fmla="*/ 1 h 38"/>
                <a:gd name="T30" fmla="*/ 0 w 63"/>
                <a:gd name="T31" fmla="*/ 1 h 38"/>
                <a:gd name="T32" fmla="*/ 0 w 63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38"/>
                <a:gd name="T53" fmla="*/ 63 w 63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38">
                  <a:moveTo>
                    <a:pt x="63" y="36"/>
                  </a:moveTo>
                  <a:lnTo>
                    <a:pt x="60" y="38"/>
                  </a:lnTo>
                  <a:lnTo>
                    <a:pt x="55" y="36"/>
                  </a:lnTo>
                  <a:lnTo>
                    <a:pt x="46" y="35"/>
                  </a:lnTo>
                  <a:lnTo>
                    <a:pt x="37" y="30"/>
                  </a:lnTo>
                  <a:lnTo>
                    <a:pt x="26" y="24"/>
                  </a:lnTo>
                  <a:lnTo>
                    <a:pt x="16" y="16"/>
                  </a:lnTo>
                  <a:lnTo>
                    <a:pt x="8" y="9"/>
                  </a:lnTo>
                  <a:lnTo>
                    <a:pt x="0" y="0"/>
                  </a:lnTo>
                  <a:lnTo>
                    <a:pt x="8" y="4"/>
                  </a:lnTo>
                  <a:lnTo>
                    <a:pt x="17" y="9"/>
                  </a:lnTo>
                  <a:lnTo>
                    <a:pt x="28" y="15"/>
                  </a:lnTo>
                  <a:lnTo>
                    <a:pt x="38" y="19"/>
                  </a:lnTo>
                  <a:lnTo>
                    <a:pt x="49" y="26"/>
                  </a:lnTo>
                  <a:lnTo>
                    <a:pt x="57" y="30"/>
                  </a:lnTo>
                  <a:lnTo>
                    <a:pt x="61" y="33"/>
                  </a:lnTo>
                  <a:lnTo>
                    <a:pt x="63" y="3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246"/>
            <p:cNvSpPr>
              <a:spLocks/>
            </p:cNvSpPr>
            <p:nvPr/>
          </p:nvSpPr>
          <p:spPr bwMode="auto">
            <a:xfrm>
              <a:off x="531" y="1363"/>
              <a:ext cx="41" cy="26"/>
            </a:xfrm>
            <a:custGeom>
              <a:avLst/>
              <a:gdLst>
                <a:gd name="T0" fmla="*/ 0 w 83"/>
                <a:gd name="T1" fmla="*/ 1 h 52"/>
                <a:gd name="T2" fmla="*/ 0 w 83"/>
                <a:gd name="T3" fmla="*/ 1 h 52"/>
                <a:gd name="T4" fmla="*/ 0 w 83"/>
                <a:gd name="T5" fmla="*/ 1 h 52"/>
                <a:gd name="T6" fmla="*/ 0 w 83"/>
                <a:gd name="T7" fmla="*/ 1 h 52"/>
                <a:gd name="T8" fmla="*/ 0 w 83"/>
                <a:gd name="T9" fmla="*/ 1 h 52"/>
                <a:gd name="T10" fmla="*/ 0 w 83"/>
                <a:gd name="T11" fmla="*/ 1 h 52"/>
                <a:gd name="T12" fmla="*/ 0 w 83"/>
                <a:gd name="T13" fmla="*/ 1 h 52"/>
                <a:gd name="T14" fmla="*/ 0 w 83"/>
                <a:gd name="T15" fmla="*/ 1 h 52"/>
                <a:gd name="T16" fmla="*/ 0 w 83"/>
                <a:gd name="T17" fmla="*/ 0 h 52"/>
                <a:gd name="T18" fmla="*/ 0 w 83"/>
                <a:gd name="T19" fmla="*/ 1 h 52"/>
                <a:gd name="T20" fmla="*/ 0 w 83"/>
                <a:gd name="T21" fmla="*/ 1 h 52"/>
                <a:gd name="T22" fmla="*/ 0 w 83"/>
                <a:gd name="T23" fmla="*/ 1 h 52"/>
                <a:gd name="T24" fmla="*/ 0 w 83"/>
                <a:gd name="T25" fmla="*/ 1 h 52"/>
                <a:gd name="T26" fmla="*/ 0 w 83"/>
                <a:gd name="T27" fmla="*/ 1 h 52"/>
                <a:gd name="T28" fmla="*/ 0 w 83"/>
                <a:gd name="T29" fmla="*/ 1 h 52"/>
                <a:gd name="T30" fmla="*/ 0 w 83"/>
                <a:gd name="T31" fmla="*/ 1 h 52"/>
                <a:gd name="T32" fmla="*/ 0 w 83"/>
                <a:gd name="T33" fmla="*/ 1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3"/>
                <a:gd name="T52" fmla="*/ 0 h 52"/>
                <a:gd name="T53" fmla="*/ 83 w 83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3" h="52">
                  <a:moveTo>
                    <a:pt x="83" y="51"/>
                  </a:moveTo>
                  <a:lnTo>
                    <a:pt x="78" y="52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44" y="38"/>
                  </a:lnTo>
                  <a:lnTo>
                    <a:pt x="31" y="31"/>
                  </a:lnTo>
                  <a:lnTo>
                    <a:pt x="17" y="22"/>
                  </a:lnTo>
                  <a:lnTo>
                    <a:pt x="6" y="11"/>
                  </a:lnTo>
                  <a:lnTo>
                    <a:pt x="0" y="0"/>
                  </a:lnTo>
                  <a:lnTo>
                    <a:pt x="6" y="5"/>
                  </a:lnTo>
                  <a:lnTo>
                    <a:pt x="17" y="11"/>
                  </a:lnTo>
                  <a:lnTo>
                    <a:pt x="32" y="18"/>
                  </a:lnTo>
                  <a:lnTo>
                    <a:pt x="46" y="26"/>
                  </a:lnTo>
                  <a:lnTo>
                    <a:pt x="61" y="34"/>
                  </a:lnTo>
                  <a:lnTo>
                    <a:pt x="73" y="41"/>
                  </a:lnTo>
                  <a:lnTo>
                    <a:pt x="81" y="46"/>
                  </a:lnTo>
                  <a:lnTo>
                    <a:pt x="83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Freeform 247"/>
            <p:cNvSpPr>
              <a:spLocks/>
            </p:cNvSpPr>
            <p:nvPr/>
          </p:nvSpPr>
          <p:spPr bwMode="auto">
            <a:xfrm>
              <a:off x="533" y="1338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7"/>
                  </a:moveTo>
                  <a:lnTo>
                    <a:pt x="85" y="58"/>
                  </a:lnTo>
                  <a:lnTo>
                    <a:pt x="75" y="55"/>
                  </a:lnTo>
                  <a:lnTo>
                    <a:pt x="61" y="49"/>
                  </a:lnTo>
                  <a:lnTo>
                    <a:pt x="46" y="40"/>
                  </a:lnTo>
                  <a:lnTo>
                    <a:pt x="30" y="31"/>
                  </a:lnTo>
                  <a:lnTo>
                    <a:pt x="17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5"/>
                  </a:lnTo>
                  <a:lnTo>
                    <a:pt x="18" y="11"/>
                  </a:lnTo>
                  <a:lnTo>
                    <a:pt x="33" y="19"/>
                  </a:lnTo>
                  <a:lnTo>
                    <a:pt x="50" y="28"/>
                  </a:lnTo>
                  <a:lnTo>
                    <a:pt x="65" y="38"/>
                  </a:lnTo>
                  <a:lnTo>
                    <a:pt x="78" y="46"/>
                  </a:lnTo>
                  <a:lnTo>
                    <a:pt x="87" y="52"/>
                  </a:lnTo>
                  <a:lnTo>
                    <a:pt x="90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Freeform 248"/>
            <p:cNvSpPr>
              <a:spLocks/>
            </p:cNvSpPr>
            <p:nvPr/>
          </p:nvSpPr>
          <p:spPr bwMode="auto">
            <a:xfrm>
              <a:off x="537" y="1322"/>
              <a:ext cx="36" cy="31"/>
            </a:xfrm>
            <a:custGeom>
              <a:avLst/>
              <a:gdLst>
                <a:gd name="T0" fmla="*/ 0 w 74"/>
                <a:gd name="T1" fmla="*/ 1 h 61"/>
                <a:gd name="T2" fmla="*/ 0 w 74"/>
                <a:gd name="T3" fmla="*/ 1 h 61"/>
                <a:gd name="T4" fmla="*/ 0 w 74"/>
                <a:gd name="T5" fmla="*/ 1 h 61"/>
                <a:gd name="T6" fmla="*/ 0 w 74"/>
                <a:gd name="T7" fmla="*/ 1 h 61"/>
                <a:gd name="T8" fmla="*/ 0 w 74"/>
                <a:gd name="T9" fmla="*/ 1 h 61"/>
                <a:gd name="T10" fmla="*/ 0 w 74"/>
                <a:gd name="T11" fmla="*/ 1 h 61"/>
                <a:gd name="T12" fmla="*/ 0 w 74"/>
                <a:gd name="T13" fmla="*/ 1 h 61"/>
                <a:gd name="T14" fmla="*/ 0 w 74"/>
                <a:gd name="T15" fmla="*/ 1 h 61"/>
                <a:gd name="T16" fmla="*/ 0 w 74"/>
                <a:gd name="T17" fmla="*/ 0 h 61"/>
                <a:gd name="T18" fmla="*/ 0 w 74"/>
                <a:gd name="T19" fmla="*/ 1 h 61"/>
                <a:gd name="T20" fmla="*/ 0 w 74"/>
                <a:gd name="T21" fmla="*/ 1 h 61"/>
                <a:gd name="T22" fmla="*/ 0 w 74"/>
                <a:gd name="T23" fmla="*/ 1 h 61"/>
                <a:gd name="T24" fmla="*/ 0 w 74"/>
                <a:gd name="T25" fmla="*/ 1 h 61"/>
                <a:gd name="T26" fmla="*/ 0 w 74"/>
                <a:gd name="T27" fmla="*/ 1 h 61"/>
                <a:gd name="T28" fmla="*/ 0 w 74"/>
                <a:gd name="T29" fmla="*/ 1 h 61"/>
                <a:gd name="T30" fmla="*/ 0 w 74"/>
                <a:gd name="T31" fmla="*/ 1 h 61"/>
                <a:gd name="T32" fmla="*/ 0 w 74"/>
                <a:gd name="T33" fmla="*/ 1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61"/>
                <a:gd name="T53" fmla="*/ 74 w 74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61">
                  <a:moveTo>
                    <a:pt x="74" y="61"/>
                  </a:moveTo>
                  <a:lnTo>
                    <a:pt x="69" y="61"/>
                  </a:lnTo>
                  <a:lnTo>
                    <a:pt x="61" y="57"/>
                  </a:lnTo>
                  <a:lnTo>
                    <a:pt x="49" y="49"/>
                  </a:lnTo>
                  <a:lnTo>
                    <a:pt x="37" y="40"/>
                  </a:lnTo>
                  <a:lnTo>
                    <a:pt x="23" y="29"/>
                  </a:lnTo>
                  <a:lnTo>
                    <a:pt x="13" y="19"/>
                  </a:lnTo>
                  <a:lnTo>
                    <a:pt x="3" y="8"/>
                  </a:lnTo>
                  <a:lnTo>
                    <a:pt x="0" y="0"/>
                  </a:lnTo>
                  <a:lnTo>
                    <a:pt x="8" y="5"/>
                  </a:lnTo>
                  <a:lnTo>
                    <a:pt x="19" y="12"/>
                  </a:lnTo>
                  <a:lnTo>
                    <a:pt x="31" y="22"/>
                  </a:lnTo>
                  <a:lnTo>
                    <a:pt x="45" y="31"/>
                  </a:lnTo>
                  <a:lnTo>
                    <a:pt x="57" y="41"/>
                  </a:lnTo>
                  <a:lnTo>
                    <a:pt x="68" y="49"/>
                  </a:lnTo>
                  <a:lnTo>
                    <a:pt x="74" y="57"/>
                  </a:lnTo>
                  <a:lnTo>
                    <a:pt x="74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Freeform 249"/>
            <p:cNvSpPr>
              <a:spLocks/>
            </p:cNvSpPr>
            <p:nvPr/>
          </p:nvSpPr>
          <p:spPr bwMode="auto">
            <a:xfrm>
              <a:off x="542" y="1310"/>
              <a:ext cx="30" cy="25"/>
            </a:xfrm>
            <a:custGeom>
              <a:avLst/>
              <a:gdLst>
                <a:gd name="T0" fmla="*/ 1 w 60"/>
                <a:gd name="T1" fmla="*/ 1 h 50"/>
                <a:gd name="T2" fmla="*/ 1 w 60"/>
                <a:gd name="T3" fmla="*/ 1 h 50"/>
                <a:gd name="T4" fmla="*/ 1 w 60"/>
                <a:gd name="T5" fmla="*/ 1 h 50"/>
                <a:gd name="T6" fmla="*/ 1 w 60"/>
                <a:gd name="T7" fmla="*/ 1 h 50"/>
                <a:gd name="T8" fmla="*/ 1 w 60"/>
                <a:gd name="T9" fmla="*/ 1 h 50"/>
                <a:gd name="T10" fmla="*/ 1 w 60"/>
                <a:gd name="T11" fmla="*/ 1 h 50"/>
                <a:gd name="T12" fmla="*/ 1 w 60"/>
                <a:gd name="T13" fmla="*/ 1 h 50"/>
                <a:gd name="T14" fmla="*/ 1 w 60"/>
                <a:gd name="T15" fmla="*/ 1 h 50"/>
                <a:gd name="T16" fmla="*/ 0 w 60"/>
                <a:gd name="T17" fmla="*/ 0 h 50"/>
                <a:gd name="T18" fmla="*/ 1 w 60"/>
                <a:gd name="T19" fmla="*/ 1 h 50"/>
                <a:gd name="T20" fmla="*/ 1 w 60"/>
                <a:gd name="T21" fmla="*/ 1 h 50"/>
                <a:gd name="T22" fmla="*/ 1 w 60"/>
                <a:gd name="T23" fmla="*/ 1 h 50"/>
                <a:gd name="T24" fmla="*/ 1 w 60"/>
                <a:gd name="T25" fmla="*/ 1 h 50"/>
                <a:gd name="T26" fmla="*/ 1 w 60"/>
                <a:gd name="T27" fmla="*/ 1 h 50"/>
                <a:gd name="T28" fmla="*/ 1 w 60"/>
                <a:gd name="T29" fmla="*/ 1 h 50"/>
                <a:gd name="T30" fmla="*/ 1 w 60"/>
                <a:gd name="T31" fmla="*/ 1 h 50"/>
                <a:gd name="T32" fmla="*/ 1 w 60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50"/>
                <a:gd name="T53" fmla="*/ 60 w 60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50">
                  <a:moveTo>
                    <a:pt x="60" y="50"/>
                  </a:moveTo>
                  <a:lnTo>
                    <a:pt x="57" y="50"/>
                  </a:lnTo>
                  <a:lnTo>
                    <a:pt x="49" y="49"/>
                  </a:lnTo>
                  <a:lnTo>
                    <a:pt x="40" y="44"/>
                  </a:lnTo>
                  <a:lnTo>
                    <a:pt x="31" y="38"/>
                  </a:lnTo>
                  <a:lnTo>
                    <a:pt x="20" y="29"/>
                  </a:lnTo>
                  <a:lnTo>
                    <a:pt x="11" y="20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6"/>
                  </a:lnTo>
                  <a:lnTo>
                    <a:pt x="15" y="12"/>
                  </a:lnTo>
                  <a:lnTo>
                    <a:pt x="24" y="20"/>
                  </a:lnTo>
                  <a:lnTo>
                    <a:pt x="37" y="27"/>
                  </a:lnTo>
                  <a:lnTo>
                    <a:pt x="46" y="35"/>
                  </a:lnTo>
                  <a:lnTo>
                    <a:pt x="55" y="43"/>
                  </a:lnTo>
                  <a:lnTo>
                    <a:pt x="60" y="47"/>
                  </a:lnTo>
                  <a:lnTo>
                    <a:pt x="6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Freeform 250"/>
            <p:cNvSpPr>
              <a:spLocks/>
            </p:cNvSpPr>
            <p:nvPr/>
          </p:nvSpPr>
          <p:spPr bwMode="auto">
            <a:xfrm>
              <a:off x="550" y="1298"/>
              <a:ext cx="22" cy="22"/>
            </a:xfrm>
            <a:custGeom>
              <a:avLst/>
              <a:gdLst>
                <a:gd name="T0" fmla="*/ 1 w 43"/>
                <a:gd name="T1" fmla="*/ 0 h 45"/>
                <a:gd name="T2" fmla="*/ 1 w 43"/>
                <a:gd name="T3" fmla="*/ 0 h 45"/>
                <a:gd name="T4" fmla="*/ 1 w 43"/>
                <a:gd name="T5" fmla="*/ 0 h 45"/>
                <a:gd name="T6" fmla="*/ 1 w 43"/>
                <a:gd name="T7" fmla="*/ 0 h 45"/>
                <a:gd name="T8" fmla="*/ 1 w 43"/>
                <a:gd name="T9" fmla="*/ 0 h 45"/>
                <a:gd name="T10" fmla="*/ 1 w 43"/>
                <a:gd name="T11" fmla="*/ 0 h 45"/>
                <a:gd name="T12" fmla="*/ 1 w 43"/>
                <a:gd name="T13" fmla="*/ 0 h 45"/>
                <a:gd name="T14" fmla="*/ 1 w 43"/>
                <a:gd name="T15" fmla="*/ 0 h 45"/>
                <a:gd name="T16" fmla="*/ 0 w 43"/>
                <a:gd name="T17" fmla="*/ 0 h 45"/>
                <a:gd name="T18" fmla="*/ 1 w 43"/>
                <a:gd name="T19" fmla="*/ 0 h 45"/>
                <a:gd name="T20" fmla="*/ 1 w 43"/>
                <a:gd name="T21" fmla="*/ 0 h 45"/>
                <a:gd name="T22" fmla="*/ 1 w 43"/>
                <a:gd name="T23" fmla="*/ 0 h 45"/>
                <a:gd name="T24" fmla="*/ 1 w 43"/>
                <a:gd name="T25" fmla="*/ 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5"/>
                <a:gd name="T41" fmla="*/ 43 w 43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5">
                  <a:moveTo>
                    <a:pt x="43" y="45"/>
                  </a:moveTo>
                  <a:lnTo>
                    <a:pt x="40" y="45"/>
                  </a:lnTo>
                  <a:lnTo>
                    <a:pt x="33" y="42"/>
                  </a:lnTo>
                  <a:lnTo>
                    <a:pt x="26" y="35"/>
                  </a:lnTo>
                  <a:lnTo>
                    <a:pt x="18" y="28"/>
                  </a:lnTo>
                  <a:lnTo>
                    <a:pt x="11" y="20"/>
                  </a:lnTo>
                  <a:lnTo>
                    <a:pt x="4" y="13"/>
                  </a:lnTo>
                  <a:lnTo>
                    <a:pt x="1" y="5"/>
                  </a:lnTo>
                  <a:lnTo>
                    <a:pt x="0" y="0"/>
                  </a:lnTo>
                  <a:lnTo>
                    <a:pt x="11" y="9"/>
                  </a:lnTo>
                  <a:lnTo>
                    <a:pt x="24" y="23"/>
                  </a:lnTo>
                  <a:lnTo>
                    <a:pt x="36" y="35"/>
                  </a:lnTo>
                  <a:lnTo>
                    <a:pt x="43" y="4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Freeform 251"/>
            <p:cNvSpPr>
              <a:spLocks/>
            </p:cNvSpPr>
            <p:nvPr/>
          </p:nvSpPr>
          <p:spPr bwMode="auto">
            <a:xfrm>
              <a:off x="556" y="1290"/>
              <a:ext cx="13" cy="15"/>
            </a:xfrm>
            <a:custGeom>
              <a:avLst/>
              <a:gdLst>
                <a:gd name="T0" fmla="*/ 1 w 25"/>
                <a:gd name="T1" fmla="*/ 1 h 29"/>
                <a:gd name="T2" fmla="*/ 1 w 25"/>
                <a:gd name="T3" fmla="*/ 1 h 29"/>
                <a:gd name="T4" fmla="*/ 1 w 25"/>
                <a:gd name="T5" fmla="*/ 1 h 29"/>
                <a:gd name="T6" fmla="*/ 0 w 25"/>
                <a:gd name="T7" fmla="*/ 1 h 29"/>
                <a:gd name="T8" fmla="*/ 0 w 25"/>
                <a:gd name="T9" fmla="*/ 0 h 29"/>
                <a:gd name="T10" fmla="*/ 1 w 25"/>
                <a:gd name="T11" fmla="*/ 1 h 29"/>
                <a:gd name="T12" fmla="*/ 1 w 25"/>
                <a:gd name="T13" fmla="*/ 1 h 29"/>
                <a:gd name="T14" fmla="*/ 1 w 25"/>
                <a:gd name="T15" fmla="*/ 1 h 29"/>
                <a:gd name="T16" fmla="*/ 1 w 25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9"/>
                <a:gd name="T29" fmla="*/ 25 w 25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9">
                  <a:moveTo>
                    <a:pt x="25" y="29"/>
                  </a:moveTo>
                  <a:lnTo>
                    <a:pt x="18" y="28"/>
                  </a:lnTo>
                  <a:lnTo>
                    <a:pt x="9" y="2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11"/>
                  </a:lnTo>
                  <a:lnTo>
                    <a:pt x="18" y="18"/>
                  </a:lnTo>
                  <a:lnTo>
                    <a:pt x="25" y="24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Freeform 252"/>
            <p:cNvSpPr>
              <a:spLocks/>
            </p:cNvSpPr>
            <p:nvPr/>
          </p:nvSpPr>
          <p:spPr bwMode="auto">
            <a:xfrm>
              <a:off x="541" y="1411"/>
              <a:ext cx="19" cy="17"/>
            </a:xfrm>
            <a:custGeom>
              <a:avLst/>
              <a:gdLst>
                <a:gd name="T0" fmla="*/ 0 w 36"/>
                <a:gd name="T1" fmla="*/ 0 h 34"/>
                <a:gd name="T2" fmla="*/ 1 w 36"/>
                <a:gd name="T3" fmla="*/ 1 h 34"/>
                <a:gd name="T4" fmla="*/ 1 w 36"/>
                <a:gd name="T5" fmla="*/ 1 h 34"/>
                <a:gd name="T6" fmla="*/ 1 w 36"/>
                <a:gd name="T7" fmla="*/ 1 h 34"/>
                <a:gd name="T8" fmla="*/ 1 w 36"/>
                <a:gd name="T9" fmla="*/ 1 h 34"/>
                <a:gd name="T10" fmla="*/ 1 w 36"/>
                <a:gd name="T11" fmla="*/ 1 h 34"/>
                <a:gd name="T12" fmla="*/ 1 w 36"/>
                <a:gd name="T13" fmla="*/ 1 h 34"/>
                <a:gd name="T14" fmla="*/ 1 w 36"/>
                <a:gd name="T15" fmla="*/ 1 h 34"/>
                <a:gd name="T16" fmla="*/ 0 w 3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34"/>
                <a:gd name="T29" fmla="*/ 36 w 3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34">
                  <a:moveTo>
                    <a:pt x="0" y="0"/>
                  </a:moveTo>
                  <a:lnTo>
                    <a:pt x="9" y="5"/>
                  </a:lnTo>
                  <a:lnTo>
                    <a:pt x="22" y="14"/>
                  </a:lnTo>
                  <a:lnTo>
                    <a:pt x="35" y="24"/>
                  </a:lnTo>
                  <a:lnTo>
                    <a:pt x="36" y="34"/>
                  </a:lnTo>
                  <a:lnTo>
                    <a:pt x="29" y="32"/>
                  </a:lnTo>
                  <a:lnTo>
                    <a:pt x="18" y="23"/>
                  </a:lnTo>
                  <a:lnTo>
                    <a:pt x="7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Freeform 253"/>
            <p:cNvSpPr>
              <a:spLocks/>
            </p:cNvSpPr>
            <p:nvPr/>
          </p:nvSpPr>
          <p:spPr bwMode="auto">
            <a:xfrm>
              <a:off x="531" y="1411"/>
              <a:ext cx="10" cy="20"/>
            </a:xfrm>
            <a:custGeom>
              <a:avLst/>
              <a:gdLst>
                <a:gd name="T0" fmla="*/ 1 w 18"/>
                <a:gd name="T1" fmla="*/ 0 h 40"/>
                <a:gd name="T2" fmla="*/ 1 w 18"/>
                <a:gd name="T3" fmla="*/ 1 h 40"/>
                <a:gd name="T4" fmla="*/ 1 w 18"/>
                <a:gd name="T5" fmla="*/ 1 h 40"/>
                <a:gd name="T6" fmla="*/ 0 w 18"/>
                <a:gd name="T7" fmla="*/ 1 h 40"/>
                <a:gd name="T8" fmla="*/ 1 w 18"/>
                <a:gd name="T9" fmla="*/ 1 h 40"/>
                <a:gd name="T10" fmla="*/ 1 w 18"/>
                <a:gd name="T11" fmla="*/ 1 h 40"/>
                <a:gd name="T12" fmla="*/ 1 w 18"/>
                <a:gd name="T13" fmla="*/ 1 h 40"/>
                <a:gd name="T14" fmla="*/ 1 w 18"/>
                <a:gd name="T15" fmla="*/ 1 h 40"/>
                <a:gd name="T16" fmla="*/ 1 w 18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40"/>
                <a:gd name="T29" fmla="*/ 18 w 1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40">
                  <a:moveTo>
                    <a:pt x="18" y="0"/>
                  </a:moveTo>
                  <a:lnTo>
                    <a:pt x="13" y="8"/>
                  </a:lnTo>
                  <a:lnTo>
                    <a:pt x="6" y="20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7" y="37"/>
                  </a:lnTo>
                  <a:lnTo>
                    <a:pt x="12" y="26"/>
                  </a:lnTo>
                  <a:lnTo>
                    <a:pt x="16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Freeform 254"/>
            <p:cNvSpPr>
              <a:spLocks/>
            </p:cNvSpPr>
            <p:nvPr/>
          </p:nvSpPr>
          <p:spPr bwMode="auto">
            <a:xfrm>
              <a:off x="543" y="1415"/>
              <a:ext cx="5" cy="22"/>
            </a:xfrm>
            <a:custGeom>
              <a:avLst/>
              <a:gdLst>
                <a:gd name="T0" fmla="*/ 0 w 10"/>
                <a:gd name="T1" fmla="*/ 0 h 44"/>
                <a:gd name="T2" fmla="*/ 0 w 10"/>
                <a:gd name="T3" fmla="*/ 1 h 44"/>
                <a:gd name="T4" fmla="*/ 0 w 10"/>
                <a:gd name="T5" fmla="*/ 1 h 44"/>
                <a:gd name="T6" fmla="*/ 1 w 10"/>
                <a:gd name="T7" fmla="*/ 1 h 44"/>
                <a:gd name="T8" fmla="*/ 1 w 10"/>
                <a:gd name="T9" fmla="*/ 1 h 44"/>
                <a:gd name="T10" fmla="*/ 1 w 10"/>
                <a:gd name="T11" fmla="*/ 1 h 44"/>
                <a:gd name="T12" fmla="*/ 1 w 10"/>
                <a:gd name="T13" fmla="*/ 1 h 44"/>
                <a:gd name="T14" fmla="*/ 1 w 10"/>
                <a:gd name="T15" fmla="*/ 1 h 44"/>
                <a:gd name="T16" fmla="*/ 0 w 10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4"/>
                <a:gd name="T29" fmla="*/ 10 w 10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4">
                  <a:moveTo>
                    <a:pt x="0" y="0"/>
                  </a:moveTo>
                  <a:lnTo>
                    <a:pt x="0" y="7"/>
                  </a:lnTo>
                  <a:lnTo>
                    <a:pt x="0" y="22"/>
                  </a:lnTo>
                  <a:lnTo>
                    <a:pt x="1" y="38"/>
                  </a:lnTo>
                  <a:lnTo>
                    <a:pt x="6" y="44"/>
                  </a:lnTo>
                  <a:lnTo>
                    <a:pt x="10" y="38"/>
                  </a:lnTo>
                  <a:lnTo>
                    <a:pt x="7" y="24"/>
                  </a:lnTo>
                  <a:lnTo>
                    <a:pt x="3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Freeform 255"/>
            <p:cNvSpPr>
              <a:spLocks/>
            </p:cNvSpPr>
            <p:nvPr/>
          </p:nvSpPr>
          <p:spPr bwMode="auto">
            <a:xfrm>
              <a:off x="521" y="1404"/>
              <a:ext cx="16" cy="20"/>
            </a:xfrm>
            <a:custGeom>
              <a:avLst/>
              <a:gdLst>
                <a:gd name="T0" fmla="*/ 0 w 34"/>
                <a:gd name="T1" fmla="*/ 0 h 39"/>
                <a:gd name="T2" fmla="*/ 0 w 34"/>
                <a:gd name="T3" fmla="*/ 1 h 39"/>
                <a:gd name="T4" fmla="*/ 0 w 34"/>
                <a:gd name="T5" fmla="*/ 1 h 39"/>
                <a:gd name="T6" fmla="*/ 0 w 34"/>
                <a:gd name="T7" fmla="*/ 1 h 39"/>
                <a:gd name="T8" fmla="*/ 0 w 34"/>
                <a:gd name="T9" fmla="*/ 1 h 39"/>
                <a:gd name="T10" fmla="*/ 0 w 34"/>
                <a:gd name="T11" fmla="*/ 1 h 39"/>
                <a:gd name="T12" fmla="*/ 0 w 34"/>
                <a:gd name="T13" fmla="*/ 1 h 39"/>
                <a:gd name="T14" fmla="*/ 0 w 34"/>
                <a:gd name="T15" fmla="*/ 1 h 39"/>
                <a:gd name="T16" fmla="*/ 0 w 34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39"/>
                <a:gd name="T29" fmla="*/ 34 w 34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39">
                  <a:moveTo>
                    <a:pt x="34" y="0"/>
                  </a:moveTo>
                  <a:lnTo>
                    <a:pt x="26" y="12"/>
                  </a:lnTo>
                  <a:lnTo>
                    <a:pt x="17" y="27"/>
                  </a:lnTo>
                  <a:lnTo>
                    <a:pt x="8" y="38"/>
                  </a:lnTo>
                  <a:lnTo>
                    <a:pt x="0" y="39"/>
                  </a:lnTo>
                  <a:lnTo>
                    <a:pt x="2" y="32"/>
                  </a:lnTo>
                  <a:lnTo>
                    <a:pt x="13" y="20"/>
                  </a:lnTo>
                  <a:lnTo>
                    <a:pt x="25" y="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Freeform 256"/>
            <p:cNvSpPr>
              <a:spLocks/>
            </p:cNvSpPr>
            <p:nvPr/>
          </p:nvSpPr>
          <p:spPr bwMode="auto">
            <a:xfrm>
              <a:off x="523" y="1294"/>
              <a:ext cx="29" cy="6"/>
            </a:xfrm>
            <a:custGeom>
              <a:avLst/>
              <a:gdLst>
                <a:gd name="T0" fmla="*/ 1 w 58"/>
                <a:gd name="T1" fmla="*/ 1 h 12"/>
                <a:gd name="T2" fmla="*/ 1 w 58"/>
                <a:gd name="T3" fmla="*/ 1 h 12"/>
                <a:gd name="T4" fmla="*/ 1 w 58"/>
                <a:gd name="T5" fmla="*/ 1 h 12"/>
                <a:gd name="T6" fmla="*/ 1 w 58"/>
                <a:gd name="T7" fmla="*/ 1 h 12"/>
                <a:gd name="T8" fmla="*/ 1 w 58"/>
                <a:gd name="T9" fmla="*/ 1 h 12"/>
                <a:gd name="T10" fmla="*/ 1 w 58"/>
                <a:gd name="T11" fmla="*/ 1 h 12"/>
                <a:gd name="T12" fmla="*/ 1 w 58"/>
                <a:gd name="T13" fmla="*/ 1 h 12"/>
                <a:gd name="T14" fmla="*/ 1 w 58"/>
                <a:gd name="T15" fmla="*/ 1 h 12"/>
                <a:gd name="T16" fmla="*/ 0 w 58"/>
                <a:gd name="T17" fmla="*/ 1 h 12"/>
                <a:gd name="T18" fmla="*/ 1 w 58"/>
                <a:gd name="T19" fmla="*/ 1 h 12"/>
                <a:gd name="T20" fmla="*/ 1 w 58"/>
                <a:gd name="T21" fmla="*/ 0 h 12"/>
                <a:gd name="T22" fmla="*/ 1 w 58"/>
                <a:gd name="T23" fmla="*/ 0 h 12"/>
                <a:gd name="T24" fmla="*/ 1 w 58"/>
                <a:gd name="T25" fmla="*/ 1 h 12"/>
                <a:gd name="T26" fmla="*/ 1 w 58"/>
                <a:gd name="T27" fmla="*/ 1 h 12"/>
                <a:gd name="T28" fmla="*/ 1 w 58"/>
                <a:gd name="T29" fmla="*/ 1 h 12"/>
                <a:gd name="T30" fmla="*/ 1 w 58"/>
                <a:gd name="T31" fmla="*/ 1 h 12"/>
                <a:gd name="T32" fmla="*/ 1 w 58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12"/>
                <a:gd name="T53" fmla="*/ 58 w 58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12">
                  <a:moveTo>
                    <a:pt x="58" y="10"/>
                  </a:moveTo>
                  <a:lnTo>
                    <a:pt x="52" y="10"/>
                  </a:lnTo>
                  <a:lnTo>
                    <a:pt x="43" y="12"/>
                  </a:lnTo>
                  <a:lnTo>
                    <a:pt x="33" y="12"/>
                  </a:lnTo>
                  <a:lnTo>
                    <a:pt x="24" y="12"/>
                  </a:lnTo>
                  <a:lnTo>
                    <a:pt x="15" y="12"/>
                  </a:lnTo>
                  <a:lnTo>
                    <a:pt x="8" y="10"/>
                  </a:lnTo>
                  <a:lnTo>
                    <a:pt x="3" y="7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3" y="3"/>
                  </a:lnTo>
                  <a:lnTo>
                    <a:pt x="32" y="4"/>
                  </a:lnTo>
                  <a:lnTo>
                    <a:pt x="43" y="7"/>
                  </a:lnTo>
                  <a:lnTo>
                    <a:pt x="50" y="9"/>
                  </a:lnTo>
                  <a:lnTo>
                    <a:pt x="58" y="1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Freeform 257"/>
            <p:cNvSpPr>
              <a:spLocks/>
            </p:cNvSpPr>
            <p:nvPr/>
          </p:nvSpPr>
          <p:spPr bwMode="auto">
            <a:xfrm>
              <a:off x="528" y="1282"/>
              <a:ext cx="28" cy="10"/>
            </a:xfrm>
            <a:custGeom>
              <a:avLst/>
              <a:gdLst>
                <a:gd name="T0" fmla="*/ 0 w 57"/>
                <a:gd name="T1" fmla="*/ 1 h 20"/>
                <a:gd name="T2" fmla="*/ 0 w 57"/>
                <a:gd name="T3" fmla="*/ 1 h 20"/>
                <a:gd name="T4" fmla="*/ 0 w 57"/>
                <a:gd name="T5" fmla="*/ 1 h 20"/>
                <a:gd name="T6" fmla="*/ 0 w 57"/>
                <a:gd name="T7" fmla="*/ 1 h 20"/>
                <a:gd name="T8" fmla="*/ 0 w 57"/>
                <a:gd name="T9" fmla="*/ 1 h 20"/>
                <a:gd name="T10" fmla="*/ 0 w 57"/>
                <a:gd name="T11" fmla="*/ 1 h 20"/>
                <a:gd name="T12" fmla="*/ 0 w 57"/>
                <a:gd name="T13" fmla="*/ 1 h 20"/>
                <a:gd name="T14" fmla="*/ 0 w 57"/>
                <a:gd name="T15" fmla="*/ 1 h 20"/>
                <a:gd name="T16" fmla="*/ 0 w 57"/>
                <a:gd name="T17" fmla="*/ 1 h 20"/>
                <a:gd name="T18" fmla="*/ 0 w 57"/>
                <a:gd name="T19" fmla="*/ 0 h 20"/>
                <a:gd name="T20" fmla="*/ 0 w 57"/>
                <a:gd name="T21" fmla="*/ 0 h 20"/>
                <a:gd name="T22" fmla="*/ 0 w 57"/>
                <a:gd name="T23" fmla="*/ 1 h 20"/>
                <a:gd name="T24" fmla="*/ 0 w 57"/>
                <a:gd name="T25" fmla="*/ 1 h 20"/>
                <a:gd name="T26" fmla="*/ 0 w 57"/>
                <a:gd name="T27" fmla="*/ 1 h 20"/>
                <a:gd name="T28" fmla="*/ 0 w 57"/>
                <a:gd name="T29" fmla="*/ 1 h 20"/>
                <a:gd name="T30" fmla="*/ 0 w 57"/>
                <a:gd name="T31" fmla="*/ 1 h 20"/>
                <a:gd name="T32" fmla="*/ 0 w 57"/>
                <a:gd name="T33" fmla="*/ 1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20"/>
                <a:gd name="T53" fmla="*/ 57 w 57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20">
                  <a:moveTo>
                    <a:pt x="57" y="20"/>
                  </a:moveTo>
                  <a:lnTo>
                    <a:pt x="50" y="20"/>
                  </a:lnTo>
                  <a:lnTo>
                    <a:pt x="43" y="18"/>
                  </a:lnTo>
                  <a:lnTo>
                    <a:pt x="34" y="17"/>
                  </a:lnTo>
                  <a:lnTo>
                    <a:pt x="24" y="15"/>
                  </a:lnTo>
                  <a:lnTo>
                    <a:pt x="15" y="14"/>
                  </a:lnTo>
                  <a:lnTo>
                    <a:pt x="8" y="10"/>
                  </a:lnTo>
                  <a:lnTo>
                    <a:pt x="3" y="6"/>
                  </a:lnTo>
                  <a:lnTo>
                    <a:pt x="0" y="3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1"/>
                  </a:lnTo>
                  <a:lnTo>
                    <a:pt x="24" y="6"/>
                  </a:lnTo>
                  <a:lnTo>
                    <a:pt x="35" y="10"/>
                  </a:lnTo>
                  <a:lnTo>
                    <a:pt x="44" y="14"/>
                  </a:lnTo>
                  <a:lnTo>
                    <a:pt x="52" y="18"/>
                  </a:lnTo>
                  <a:lnTo>
                    <a:pt x="57" y="2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6" name="Freeform 258"/>
            <p:cNvSpPr>
              <a:spLocks/>
            </p:cNvSpPr>
            <p:nvPr/>
          </p:nvSpPr>
          <p:spPr bwMode="auto">
            <a:xfrm>
              <a:off x="515" y="1308"/>
              <a:ext cx="27" cy="6"/>
            </a:xfrm>
            <a:custGeom>
              <a:avLst/>
              <a:gdLst>
                <a:gd name="T0" fmla="*/ 1 w 53"/>
                <a:gd name="T1" fmla="*/ 1 h 12"/>
                <a:gd name="T2" fmla="*/ 1 w 53"/>
                <a:gd name="T3" fmla="*/ 1 h 12"/>
                <a:gd name="T4" fmla="*/ 1 w 53"/>
                <a:gd name="T5" fmla="*/ 1 h 12"/>
                <a:gd name="T6" fmla="*/ 1 w 53"/>
                <a:gd name="T7" fmla="*/ 1 h 12"/>
                <a:gd name="T8" fmla="*/ 1 w 53"/>
                <a:gd name="T9" fmla="*/ 1 h 12"/>
                <a:gd name="T10" fmla="*/ 1 w 53"/>
                <a:gd name="T11" fmla="*/ 1 h 12"/>
                <a:gd name="T12" fmla="*/ 1 w 53"/>
                <a:gd name="T13" fmla="*/ 1 h 12"/>
                <a:gd name="T14" fmla="*/ 1 w 53"/>
                <a:gd name="T15" fmla="*/ 1 h 12"/>
                <a:gd name="T16" fmla="*/ 0 w 53"/>
                <a:gd name="T17" fmla="*/ 1 h 12"/>
                <a:gd name="T18" fmla="*/ 0 w 53"/>
                <a:gd name="T19" fmla="*/ 1 h 12"/>
                <a:gd name="T20" fmla="*/ 1 w 53"/>
                <a:gd name="T21" fmla="*/ 0 h 12"/>
                <a:gd name="T22" fmla="*/ 1 w 53"/>
                <a:gd name="T23" fmla="*/ 0 h 12"/>
                <a:gd name="T24" fmla="*/ 1 w 53"/>
                <a:gd name="T25" fmla="*/ 1 h 12"/>
                <a:gd name="T26" fmla="*/ 1 w 53"/>
                <a:gd name="T27" fmla="*/ 1 h 12"/>
                <a:gd name="T28" fmla="*/ 1 w 53"/>
                <a:gd name="T29" fmla="*/ 1 h 12"/>
                <a:gd name="T30" fmla="*/ 1 w 53"/>
                <a:gd name="T31" fmla="*/ 1 h 12"/>
                <a:gd name="T32" fmla="*/ 1 w 53"/>
                <a:gd name="T33" fmla="*/ 1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2"/>
                <a:gd name="T53" fmla="*/ 53 w 53"/>
                <a:gd name="T54" fmla="*/ 12 h 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2">
                  <a:moveTo>
                    <a:pt x="53" y="4"/>
                  </a:moveTo>
                  <a:lnTo>
                    <a:pt x="52" y="7"/>
                  </a:lnTo>
                  <a:lnTo>
                    <a:pt x="45" y="9"/>
                  </a:lnTo>
                  <a:lnTo>
                    <a:pt x="38" y="10"/>
                  </a:lnTo>
                  <a:lnTo>
                    <a:pt x="2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3" y="9"/>
                  </a:lnTo>
                  <a:lnTo>
                    <a:pt x="0" y="4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8" y="1"/>
                  </a:lnTo>
                  <a:lnTo>
                    <a:pt x="27" y="3"/>
                  </a:lnTo>
                  <a:lnTo>
                    <a:pt x="38" y="3"/>
                  </a:lnTo>
                  <a:lnTo>
                    <a:pt x="45" y="4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Freeform 259"/>
            <p:cNvSpPr>
              <a:spLocks/>
            </p:cNvSpPr>
            <p:nvPr/>
          </p:nvSpPr>
          <p:spPr bwMode="auto">
            <a:xfrm>
              <a:off x="508" y="1321"/>
              <a:ext cx="31" cy="10"/>
            </a:xfrm>
            <a:custGeom>
              <a:avLst/>
              <a:gdLst>
                <a:gd name="T0" fmla="*/ 0 w 63"/>
                <a:gd name="T1" fmla="*/ 0 h 20"/>
                <a:gd name="T2" fmla="*/ 0 w 63"/>
                <a:gd name="T3" fmla="*/ 1 h 20"/>
                <a:gd name="T4" fmla="*/ 0 w 63"/>
                <a:gd name="T5" fmla="*/ 1 h 20"/>
                <a:gd name="T6" fmla="*/ 0 w 63"/>
                <a:gd name="T7" fmla="*/ 1 h 20"/>
                <a:gd name="T8" fmla="*/ 0 w 63"/>
                <a:gd name="T9" fmla="*/ 1 h 20"/>
                <a:gd name="T10" fmla="*/ 0 w 63"/>
                <a:gd name="T11" fmla="*/ 1 h 20"/>
                <a:gd name="T12" fmla="*/ 0 w 63"/>
                <a:gd name="T13" fmla="*/ 1 h 20"/>
                <a:gd name="T14" fmla="*/ 0 w 63"/>
                <a:gd name="T15" fmla="*/ 1 h 20"/>
                <a:gd name="T16" fmla="*/ 0 w 63"/>
                <a:gd name="T17" fmla="*/ 1 h 20"/>
                <a:gd name="T18" fmla="*/ 0 w 63"/>
                <a:gd name="T19" fmla="*/ 1 h 20"/>
                <a:gd name="T20" fmla="*/ 0 w 63"/>
                <a:gd name="T21" fmla="*/ 1 h 20"/>
                <a:gd name="T22" fmla="*/ 0 w 63"/>
                <a:gd name="T23" fmla="*/ 1 h 20"/>
                <a:gd name="T24" fmla="*/ 0 w 63"/>
                <a:gd name="T25" fmla="*/ 1 h 20"/>
                <a:gd name="T26" fmla="*/ 0 w 63"/>
                <a:gd name="T27" fmla="*/ 1 h 20"/>
                <a:gd name="T28" fmla="*/ 0 w 63"/>
                <a:gd name="T29" fmla="*/ 1 h 20"/>
                <a:gd name="T30" fmla="*/ 0 w 63"/>
                <a:gd name="T31" fmla="*/ 1 h 20"/>
                <a:gd name="T32" fmla="*/ 0 w 63"/>
                <a:gd name="T33" fmla="*/ 0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20"/>
                <a:gd name="T53" fmla="*/ 63 w 63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20">
                  <a:moveTo>
                    <a:pt x="63" y="0"/>
                  </a:moveTo>
                  <a:lnTo>
                    <a:pt x="55" y="4"/>
                  </a:lnTo>
                  <a:lnTo>
                    <a:pt x="48" y="9"/>
                  </a:lnTo>
                  <a:lnTo>
                    <a:pt x="37" y="12"/>
                  </a:lnTo>
                  <a:lnTo>
                    <a:pt x="26" y="16"/>
                  </a:lnTo>
                  <a:lnTo>
                    <a:pt x="17" y="18"/>
                  </a:lnTo>
                  <a:lnTo>
                    <a:pt x="8" y="20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6" y="7"/>
                  </a:lnTo>
                  <a:lnTo>
                    <a:pt x="16" y="6"/>
                  </a:lnTo>
                  <a:lnTo>
                    <a:pt x="26" y="4"/>
                  </a:lnTo>
                  <a:lnTo>
                    <a:pt x="37" y="4"/>
                  </a:lnTo>
                  <a:lnTo>
                    <a:pt x="48" y="3"/>
                  </a:lnTo>
                  <a:lnTo>
                    <a:pt x="57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Freeform 260"/>
            <p:cNvSpPr>
              <a:spLocks/>
            </p:cNvSpPr>
            <p:nvPr/>
          </p:nvSpPr>
          <p:spPr bwMode="auto">
            <a:xfrm>
              <a:off x="499" y="1336"/>
              <a:ext cx="35" cy="11"/>
            </a:xfrm>
            <a:custGeom>
              <a:avLst/>
              <a:gdLst>
                <a:gd name="T0" fmla="*/ 1 w 68"/>
                <a:gd name="T1" fmla="*/ 0 h 23"/>
                <a:gd name="T2" fmla="*/ 1 w 68"/>
                <a:gd name="T3" fmla="*/ 0 h 23"/>
                <a:gd name="T4" fmla="*/ 1 w 68"/>
                <a:gd name="T5" fmla="*/ 0 h 23"/>
                <a:gd name="T6" fmla="*/ 1 w 68"/>
                <a:gd name="T7" fmla="*/ 0 h 23"/>
                <a:gd name="T8" fmla="*/ 1 w 68"/>
                <a:gd name="T9" fmla="*/ 0 h 23"/>
                <a:gd name="T10" fmla="*/ 1 w 68"/>
                <a:gd name="T11" fmla="*/ 0 h 23"/>
                <a:gd name="T12" fmla="*/ 1 w 68"/>
                <a:gd name="T13" fmla="*/ 0 h 23"/>
                <a:gd name="T14" fmla="*/ 1 w 68"/>
                <a:gd name="T15" fmla="*/ 0 h 23"/>
                <a:gd name="T16" fmla="*/ 0 w 68"/>
                <a:gd name="T17" fmla="*/ 0 h 23"/>
                <a:gd name="T18" fmla="*/ 1 w 68"/>
                <a:gd name="T19" fmla="*/ 0 h 23"/>
                <a:gd name="T20" fmla="*/ 1 w 68"/>
                <a:gd name="T21" fmla="*/ 0 h 23"/>
                <a:gd name="T22" fmla="*/ 1 w 68"/>
                <a:gd name="T23" fmla="*/ 0 h 23"/>
                <a:gd name="T24" fmla="*/ 1 w 68"/>
                <a:gd name="T25" fmla="*/ 0 h 23"/>
                <a:gd name="T26" fmla="*/ 1 w 68"/>
                <a:gd name="T27" fmla="*/ 0 h 23"/>
                <a:gd name="T28" fmla="*/ 1 w 68"/>
                <a:gd name="T29" fmla="*/ 0 h 23"/>
                <a:gd name="T30" fmla="*/ 1 w 68"/>
                <a:gd name="T31" fmla="*/ 0 h 23"/>
                <a:gd name="T32" fmla="*/ 1 w 68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23"/>
                <a:gd name="T53" fmla="*/ 68 w 68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23">
                  <a:moveTo>
                    <a:pt x="68" y="0"/>
                  </a:moveTo>
                  <a:lnTo>
                    <a:pt x="62" y="3"/>
                  </a:lnTo>
                  <a:lnTo>
                    <a:pt x="51" y="7"/>
                  </a:lnTo>
                  <a:lnTo>
                    <a:pt x="41" y="12"/>
                  </a:lnTo>
                  <a:lnTo>
                    <a:pt x="29" y="17"/>
                  </a:lnTo>
                  <a:lnTo>
                    <a:pt x="18" y="20"/>
                  </a:lnTo>
                  <a:lnTo>
                    <a:pt x="7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10" y="10"/>
                  </a:lnTo>
                  <a:lnTo>
                    <a:pt x="19" y="7"/>
                  </a:lnTo>
                  <a:lnTo>
                    <a:pt x="32" y="6"/>
                  </a:lnTo>
                  <a:lnTo>
                    <a:pt x="44" y="4"/>
                  </a:lnTo>
                  <a:lnTo>
                    <a:pt x="55" y="3"/>
                  </a:lnTo>
                  <a:lnTo>
                    <a:pt x="64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Freeform 261"/>
            <p:cNvSpPr>
              <a:spLocks/>
            </p:cNvSpPr>
            <p:nvPr/>
          </p:nvSpPr>
          <p:spPr bwMode="auto">
            <a:xfrm>
              <a:off x="497" y="1363"/>
              <a:ext cx="37" cy="18"/>
            </a:xfrm>
            <a:custGeom>
              <a:avLst/>
              <a:gdLst>
                <a:gd name="T0" fmla="*/ 1 w 73"/>
                <a:gd name="T1" fmla="*/ 0 h 37"/>
                <a:gd name="T2" fmla="*/ 1 w 73"/>
                <a:gd name="T3" fmla="*/ 0 h 37"/>
                <a:gd name="T4" fmla="*/ 1 w 73"/>
                <a:gd name="T5" fmla="*/ 0 h 37"/>
                <a:gd name="T6" fmla="*/ 1 w 73"/>
                <a:gd name="T7" fmla="*/ 0 h 37"/>
                <a:gd name="T8" fmla="*/ 1 w 73"/>
                <a:gd name="T9" fmla="*/ 0 h 37"/>
                <a:gd name="T10" fmla="*/ 1 w 73"/>
                <a:gd name="T11" fmla="*/ 0 h 37"/>
                <a:gd name="T12" fmla="*/ 1 w 73"/>
                <a:gd name="T13" fmla="*/ 0 h 37"/>
                <a:gd name="T14" fmla="*/ 1 w 73"/>
                <a:gd name="T15" fmla="*/ 0 h 37"/>
                <a:gd name="T16" fmla="*/ 0 w 73"/>
                <a:gd name="T17" fmla="*/ 0 h 37"/>
                <a:gd name="T18" fmla="*/ 1 w 73"/>
                <a:gd name="T19" fmla="*/ 0 h 37"/>
                <a:gd name="T20" fmla="*/ 1 w 73"/>
                <a:gd name="T21" fmla="*/ 0 h 37"/>
                <a:gd name="T22" fmla="*/ 1 w 73"/>
                <a:gd name="T23" fmla="*/ 0 h 37"/>
                <a:gd name="T24" fmla="*/ 1 w 73"/>
                <a:gd name="T25" fmla="*/ 0 h 37"/>
                <a:gd name="T26" fmla="*/ 1 w 73"/>
                <a:gd name="T27" fmla="*/ 0 h 37"/>
                <a:gd name="T28" fmla="*/ 1 w 73"/>
                <a:gd name="T29" fmla="*/ 0 h 37"/>
                <a:gd name="T30" fmla="*/ 1 w 73"/>
                <a:gd name="T31" fmla="*/ 0 h 37"/>
                <a:gd name="T32" fmla="*/ 1 w 73"/>
                <a:gd name="T33" fmla="*/ 0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37"/>
                <a:gd name="T53" fmla="*/ 73 w 73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37">
                  <a:moveTo>
                    <a:pt x="73" y="0"/>
                  </a:moveTo>
                  <a:lnTo>
                    <a:pt x="66" y="6"/>
                  </a:lnTo>
                  <a:lnTo>
                    <a:pt x="56" y="14"/>
                  </a:lnTo>
                  <a:lnTo>
                    <a:pt x="46" y="22"/>
                  </a:lnTo>
                  <a:lnTo>
                    <a:pt x="34" y="28"/>
                  </a:lnTo>
                  <a:lnTo>
                    <a:pt x="21" y="32"/>
                  </a:lnTo>
                  <a:lnTo>
                    <a:pt x="12" y="37"/>
                  </a:lnTo>
                  <a:lnTo>
                    <a:pt x="5" y="37"/>
                  </a:lnTo>
                  <a:lnTo>
                    <a:pt x="0" y="35"/>
                  </a:lnTo>
                  <a:lnTo>
                    <a:pt x="2" y="31"/>
                  </a:lnTo>
                  <a:lnTo>
                    <a:pt x="9" y="26"/>
                  </a:lnTo>
                  <a:lnTo>
                    <a:pt x="20" y="22"/>
                  </a:lnTo>
                  <a:lnTo>
                    <a:pt x="32" y="17"/>
                  </a:lnTo>
                  <a:lnTo>
                    <a:pt x="46" y="14"/>
                  </a:lnTo>
                  <a:lnTo>
                    <a:pt x="58" y="9"/>
                  </a:lnTo>
                  <a:lnTo>
                    <a:pt x="67" y="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Freeform 262"/>
            <p:cNvSpPr>
              <a:spLocks/>
            </p:cNvSpPr>
            <p:nvPr/>
          </p:nvSpPr>
          <p:spPr bwMode="auto">
            <a:xfrm>
              <a:off x="503" y="1392"/>
              <a:ext cx="34" cy="22"/>
            </a:xfrm>
            <a:custGeom>
              <a:avLst/>
              <a:gdLst>
                <a:gd name="T0" fmla="*/ 1 w 67"/>
                <a:gd name="T1" fmla="*/ 0 h 45"/>
                <a:gd name="T2" fmla="*/ 1 w 67"/>
                <a:gd name="T3" fmla="*/ 0 h 45"/>
                <a:gd name="T4" fmla="*/ 1 w 67"/>
                <a:gd name="T5" fmla="*/ 0 h 45"/>
                <a:gd name="T6" fmla="*/ 1 w 67"/>
                <a:gd name="T7" fmla="*/ 0 h 45"/>
                <a:gd name="T8" fmla="*/ 1 w 67"/>
                <a:gd name="T9" fmla="*/ 0 h 45"/>
                <a:gd name="T10" fmla="*/ 1 w 67"/>
                <a:gd name="T11" fmla="*/ 0 h 45"/>
                <a:gd name="T12" fmla="*/ 1 w 67"/>
                <a:gd name="T13" fmla="*/ 0 h 45"/>
                <a:gd name="T14" fmla="*/ 1 w 67"/>
                <a:gd name="T15" fmla="*/ 0 h 45"/>
                <a:gd name="T16" fmla="*/ 0 w 67"/>
                <a:gd name="T17" fmla="*/ 0 h 45"/>
                <a:gd name="T18" fmla="*/ 1 w 67"/>
                <a:gd name="T19" fmla="*/ 0 h 45"/>
                <a:gd name="T20" fmla="*/ 1 w 67"/>
                <a:gd name="T21" fmla="*/ 0 h 45"/>
                <a:gd name="T22" fmla="*/ 1 w 67"/>
                <a:gd name="T23" fmla="*/ 0 h 45"/>
                <a:gd name="T24" fmla="*/ 1 w 67"/>
                <a:gd name="T25" fmla="*/ 0 h 45"/>
                <a:gd name="T26" fmla="*/ 1 w 67"/>
                <a:gd name="T27" fmla="*/ 0 h 45"/>
                <a:gd name="T28" fmla="*/ 1 w 67"/>
                <a:gd name="T29" fmla="*/ 0 h 45"/>
                <a:gd name="T30" fmla="*/ 1 w 67"/>
                <a:gd name="T31" fmla="*/ 0 h 45"/>
                <a:gd name="T32" fmla="*/ 1 w 67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5"/>
                <a:gd name="T53" fmla="*/ 67 w 6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5">
                  <a:moveTo>
                    <a:pt x="67" y="0"/>
                  </a:moveTo>
                  <a:lnTo>
                    <a:pt x="63" y="6"/>
                  </a:lnTo>
                  <a:lnTo>
                    <a:pt x="54" y="14"/>
                  </a:lnTo>
                  <a:lnTo>
                    <a:pt x="43" y="22"/>
                  </a:lnTo>
                  <a:lnTo>
                    <a:pt x="32" y="31"/>
                  </a:lnTo>
                  <a:lnTo>
                    <a:pt x="22" y="37"/>
                  </a:lnTo>
                  <a:lnTo>
                    <a:pt x="11" y="43"/>
                  </a:lnTo>
                  <a:lnTo>
                    <a:pt x="5" y="45"/>
                  </a:lnTo>
                  <a:lnTo>
                    <a:pt x="0" y="43"/>
                  </a:lnTo>
                  <a:lnTo>
                    <a:pt x="2" y="38"/>
                  </a:lnTo>
                  <a:lnTo>
                    <a:pt x="8" y="32"/>
                  </a:lnTo>
                  <a:lnTo>
                    <a:pt x="17" y="26"/>
                  </a:lnTo>
                  <a:lnTo>
                    <a:pt x="29" y="20"/>
                  </a:lnTo>
                  <a:lnTo>
                    <a:pt x="43" y="14"/>
                  </a:lnTo>
                  <a:lnTo>
                    <a:pt x="54" y="8"/>
                  </a:lnTo>
                  <a:lnTo>
                    <a:pt x="63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Freeform 263"/>
            <p:cNvSpPr>
              <a:spLocks/>
            </p:cNvSpPr>
            <p:nvPr/>
          </p:nvSpPr>
          <p:spPr bwMode="auto">
            <a:xfrm>
              <a:off x="502" y="1349"/>
              <a:ext cx="30" cy="19"/>
            </a:xfrm>
            <a:custGeom>
              <a:avLst/>
              <a:gdLst>
                <a:gd name="T0" fmla="*/ 0 w 61"/>
                <a:gd name="T1" fmla="*/ 0 h 38"/>
                <a:gd name="T2" fmla="*/ 0 w 61"/>
                <a:gd name="T3" fmla="*/ 1 h 38"/>
                <a:gd name="T4" fmla="*/ 0 w 61"/>
                <a:gd name="T5" fmla="*/ 1 h 38"/>
                <a:gd name="T6" fmla="*/ 0 w 61"/>
                <a:gd name="T7" fmla="*/ 1 h 38"/>
                <a:gd name="T8" fmla="*/ 0 w 61"/>
                <a:gd name="T9" fmla="*/ 1 h 38"/>
                <a:gd name="T10" fmla="*/ 0 w 61"/>
                <a:gd name="T11" fmla="*/ 1 h 38"/>
                <a:gd name="T12" fmla="*/ 0 w 61"/>
                <a:gd name="T13" fmla="*/ 1 h 38"/>
                <a:gd name="T14" fmla="*/ 0 w 61"/>
                <a:gd name="T15" fmla="*/ 1 h 38"/>
                <a:gd name="T16" fmla="*/ 0 w 61"/>
                <a:gd name="T17" fmla="*/ 1 h 38"/>
                <a:gd name="T18" fmla="*/ 0 w 61"/>
                <a:gd name="T19" fmla="*/ 1 h 38"/>
                <a:gd name="T20" fmla="*/ 0 w 61"/>
                <a:gd name="T21" fmla="*/ 1 h 38"/>
                <a:gd name="T22" fmla="*/ 0 w 61"/>
                <a:gd name="T23" fmla="*/ 1 h 38"/>
                <a:gd name="T24" fmla="*/ 0 w 61"/>
                <a:gd name="T25" fmla="*/ 1 h 38"/>
                <a:gd name="T26" fmla="*/ 0 w 61"/>
                <a:gd name="T27" fmla="*/ 1 h 38"/>
                <a:gd name="T28" fmla="*/ 0 w 61"/>
                <a:gd name="T29" fmla="*/ 1 h 38"/>
                <a:gd name="T30" fmla="*/ 0 w 61"/>
                <a:gd name="T31" fmla="*/ 1 h 38"/>
                <a:gd name="T32" fmla="*/ 0 w 61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38"/>
                <a:gd name="T53" fmla="*/ 61 w 61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38">
                  <a:moveTo>
                    <a:pt x="61" y="0"/>
                  </a:moveTo>
                  <a:lnTo>
                    <a:pt x="57" y="4"/>
                  </a:lnTo>
                  <a:lnTo>
                    <a:pt x="47" y="10"/>
                  </a:lnTo>
                  <a:lnTo>
                    <a:pt x="38" y="18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9" y="36"/>
                  </a:lnTo>
                  <a:lnTo>
                    <a:pt x="3" y="38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8" y="24"/>
                  </a:lnTo>
                  <a:lnTo>
                    <a:pt x="17" y="20"/>
                  </a:lnTo>
                  <a:lnTo>
                    <a:pt x="28" y="15"/>
                  </a:lnTo>
                  <a:lnTo>
                    <a:pt x="38" y="10"/>
                  </a:lnTo>
                  <a:lnTo>
                    <a:pt x="49" y="6"/>
                  </a:lnTo>
                  <a:lnTo>
                    <a:pt x="57" y="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Freeform 264"/>
            <p:cNvSpPr>
              <a:spLocks/>
            </p:cNvSpPr>
            <p:nvPr/>
          </p:nvSpPr>
          <p:spPr bwMode="auto">
            <a:xfrm>
              <a:off x="530" y="1350"/>
              <a:ext cx="45" cy="29"/>
            </a:xfrm>
            <a:custGeom>
              <a:avLst/>
              <a:gdLst>
                <a:gd name="T0" fmla="*/ 1 w 90"/>
                <a:gd name="T1" fmla="*/ 1 h 58"/>
                <a:gd name="T2" fmla="*/ 1 w 90"/>
                <a:gd name="T3" fmla="*/ 1 h 58"/>
                <a:gd name="T4" fmla="*/ 1 w 90"/>
                <a:gd name="T5" fmla="*/ 1 h 58"/>
                <a:gd name="T6" fmla="*/ 1 w 90"/>
                <a:gd name="T7" fmla="*/ 1 h 58"/>
                <a:gd name="T8" fmla="*/ 1 w 90"/>
                <a:gd name="T9" fmla="*/ 1 h 58"/>
                <a:gd name="T10" fmla="*/ 1 w 90"/>
                <a:gd name="T11" fmla="*/ 1 h 58"/>
                <a:gd name="T12" fmla="*/ 1 w 90"/>
                <a:gd name="T13" fmla="*/ 1 h 58"/>
                <a:gd name="T14" fmla="*/ 1 w 90"/>
                <a:gd name="T15" fmla="*/ 1 h 58"/>
                <a:gd name="T16" fmla="*/ 0 w 90"/>
                <a:gd name="T17" fmla="*/ 0 h 58"/>
                <a:gd name="T18" fmla="*/ 1 w 90"/>
                <a:gd name="T19" fmla="*/ 1 h 58"/>
                <a:gd name="T20" fmla="*/ 1 w 90"/>
                <a:gd name="T21" fmla="*/ 1 h 58"/>
                <a:gd name="T22" fmla="*/ 1 w 90"/>
                <a:gd name="T23" fmla="*/ 1 h 58"/>
                <a:gd name="T24" fmla="*/ 1 w 90"/>
                <a:gd name="T25" fmla="*/ 1 h 58"/>
                <a:gd name="T26" fmla="*/ 1 w 90"/>
                <a:gd name="T27" fmla="*/ 1 h 58"/>
                <a:gd name="T28" fmla="*/ 1 w 90"/>
                <a:gd name="T29" fmla="*/ 1 h 58"/>
                <a:gd name="T30" fmla="*/ 1 w 90"/>
                <a:gd name="T31" fmla="*/ 1 h 58"/>
                <a:gd name="T32" fmla="*/ 1 w 90"/>
                <a:gd name="T33" fmla="*/ 1 h 5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"/>
                <a:gd name="T52" fmla="*/ 0 h 58"/>
                <a:gd name="T53" fmla="*/ 90 w 90"/>
                <a:gd name="T54" fmla="*/ 58 h 5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" h="58">
                  <a:moveTo>
                    <a:pt x="90" y="56"/>
                  </a:moveTo>
                  <a:lnTo>
                    <a:pt x="85" y="58"/>
                  </a:lnTo>
                  <a:lnTo>
                    <a:pt x="74" y="55"/>
                  </a:lnTo>
                  <a:lnTo>
                    <a:pt x="61" y="49"/>
                  </a:lnTo>
                  <a:lnTo>
                    <a:pt x="45" y="41"/>
                  </a:lnTo>
                  <a:lnTo>
                    <a:pt x="30" y="30"/>
                  </a:lnTo>
                  <a:lnTo>
                    <a:pt x="16" y="20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4"/>
                  </a:lnTo>
                  <a:lnTo>
                    <a:pt x="18" y="10"/>
                  </a:lnTo>
                  <a:lnTo>
                    <a:pt x="33" y="18"/>
                  </a:lnTo>
                  <a:lnTo>
                    <a:pt x="50" y="27"/>
                  </a:lnTo>
                  <a:lnTo>
                    <a:pt x="65" y="38"/>
                  </a:lnTo>
                  <a:lnTo>
                    <a:pt x="79" y="46"/>
                  </a:lnTo>
                  <a:lnTo>
                    <a:pt x="87" y="52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Freeform 265"/>
            <p:cNvSpPr>
              <a:spLocks/>
            </p:cNvSpPr>
            <p:nvPr/>
          </p:nvSpPr>
          <p:spPr bwMode="auto">
            <a:xfrm>
              <a:off x="532" y="1374"/>
              <a:ext cx="35" cy="24"/>
            </a:xfrm>
            <a:custGeom>
              <a:avLst/>
              <a:gdLst>
                <a:gd name="T0" fmla="*/ 1 w 70"/>
                <a:gd name="T1" fmla="*/ 0 h 49"/>
                <a:gd name="T2" fmla="*/ 1 w 70"/>
                <a:gd name="T3" fmla="*/ 0 h 49"/>
                <a:gd name="T4" fmla="*/ 1 w 70"/>
                <a:gd name="T5" fmla="*/ 0 h 49"/>
                <a:gd name="T6" fmla="*/ 1 w 70"/>
                <a:gd name="T7" fmla="*/ 0 h 49"/>
                <a:gd name="T8" fmla="*/ 1 w 70"/>
                <a:gd name="T9" fmla="*/ 0 h 49"/>
                <a:gd name="T10" fmla="*/ 1 w 70"/>
                <a:gd name="T11" fmla="*/ 0 h 49"/>
                <a:gd name="T12" fmla="*/ 1 w 70"/>
                <a:gd name="T13" fmla="*/ 0 h 49"/>
                <a:gd name="T14" fmla="*/ 1 w 70"/>
                <a:gd name="T15" fmla="*/ 0 h 49"/>
                <a:gd name="T16" fmla="*/ 0 w 70"/>
                <a:gd name="T17" fmla="*/ 0 h 49"/>
                <a:gd name="T18" fmla="*/ 1 w 70"/>
                <a:gd name="T19" fmla="*/ 0 h 49"/>
                <a:gd name="T20" fmla="*/ 1 w 70"/>
                <a:gd name="T21" fmla="*/ 0 h 49"/>
                <a:gd name="T22" fmla="*/ 1 w 70"/>
                <a:gd name="T23" fmla="*/ 0 h 49"/>
                <a:gd name="T24" fmla="*/ 1 w 70"/>
                <a:gd name="T25" fmla="*/ 0 h 49"/>
                <a:gd name="T26" fmla="*/ 1 w 70"/>
                <a:gd name="T27" fmla="*/ 0 h 49"/>
                <a:gd name="T28" fmla="*/ 1 w 70"/>
                <a:gd name="T29" fmla="*/ 0 h 49"/>
                <a:gd name="T30" fmla="*/ 1 w 70"/>
                <a:gd name="T31" fmla="*/ 0 h 49"/>
                <a:gd name="T32" fmla="*/ 1 w 70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49"/>
                <a:gd name="T53" fmla="*/ 70 w 70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49">
                  <a:moveTo>
                    <a:pt x="70" y="49"/>
                  </a:moveTo>
                  <a:lnTo>
                    <a:pt x="67" y="49"/>
                  </a:lnTo>
                  <a:lnTo>
                    <a:pt x="60" y="47"/>
                  </a:lnTo>
                  <a:lnTo>
                    <a:pt x="49" y="43"/>
                  </a:lnTo>
                  <a:lnTo>
                    <a:pt x="38" y="37"/>
                  </a:lnTo>
                  <a:lnTo>
                    <a:pt x="26" y="29"/>
                  </a:lnTo>
                  <a:lnTo>
                    <a:pt x="15" y="20"/>
                  </a:lnTo>
                  <a:lnTo>
                    <a:pt x="6" y="11"/>
                  </a:lnTo>
                  <a:lnTo>
                    <a:pt x="0" y="0"/>
                  </a:lnTo>
                  <a:lnTo>
                    <a:pt x="8" y="6"/>
                  </a:lnTo>
                  <a:lnTo>
                    <a:pt x="19" y="12"/>
                  </a:lnTo>
                  <a:lnTo>
                    <a:pt x="29" y="20"/>
                  </a:lnTo>
                  <a:lnTo>
                    <a:pt x="43" y="28"/>
                  </a:lnTo>
                  <a:lnTo>
                    <a:pt x="54" y="35"/>
                  </a:lnTo>
                  <a:lnTo>
                    <a:pt x="63" y="41"/>
                  </a:lnTo>
                  <a:lnTo>
                    <a:pt x="69" y="46"/>
                  </a:lnTo>
                  <a:lnTo>
                    <a:pt x="70" y="4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Freeform 266"/>
            <p:cNvSpPr>
              <a:spLocks/>
            </p:cNvSpPr>
            <p:nvPr/>
          </p:nvSpPr>
          <p:spPr bwMode="auto">
            <a:xfrm>
              <a:off x="500" y="1377"/>
              <a:ext cx="34" cy="21"/>
            </a:xfrm>
            <a:custGeom>
              <a:avLst/>
              <a:gdLst>
                <a:gd name="T0" fmla="*/ 0 w 69"/>
                <a:gd name="T1" fmla="*/ 0 h 43"/>
                <a:gd name="T2" fmla="*/ 0 w 69"/>
                <a:gd name="T3" fmla="*/ 0 h 43"/>
                <a:gd name="T4" fmla="*/ 0 w 69"/>
                <a:gd name="T5" fmla="*/ 0 h 43"/>
                <a:gd name="T6" fmla="*/ 0 w 69"/>
                <a:gd name="T7" fmla="*/ 0 h 43"/>
                <a:gd name="T8" fmla="*/ 0 w 69"/>
                <a:gd name="T9" fmla="*/ 0 h 43"/>
                <a:gd name="T10" fmla="*/ 0 w 69"/>
                <a:gd name="T11" fmla="*/ 0 h 43"/>
                <a:gd name="T12" fmla="*/ 0 w 69"/>
                <a:gd name="T13" fmla="*/ 0 h 43"/>
                <a:gd name="T14" fmla="*/ 0 w 69"/>
                <a:gd name="T15" fmla="*/ 0 h 43"/>
                <a:gd name="T16" fmla="*/ 0 w 69"/>
                <a:gd name="T17" fmla="*/ 0 h 43"/>
                <a:gd name="T18" fmla="*/ 0 w 69"/>
                <a:gd name="T19" fmla="*/ 0 h 43"/>
                <a:gd name="T20" fmla="*/ 0 w 69"/>
                <a:gd name="T21" fmla="*/ 0 h 43"/>
                <a:gd name="T22" fmla="*/ 0 w 69"/>
                <a:gd name="T23" fmla="*/ 0 h 43"/>
                <a:gd name="T24" fmla="*/ 0 w 69"/>
                <a:gd name="T25" fmla="*/ 0 h 43"/>
                <a:gd name="T26" fmla="*/ 0 w 69"/>
                <a:gd name="T27" fmla="*/ 0 h 43"/>
                <a:gd name="T28" fmla="*/ 0 w 69"/>
                <a:gd name="T29" fmla="*/ 0 h 43"/>
                <a:gd name="T30" fmla="*/ 0 w 69"/>
                <a:gd name="T31" fmla="*/ 0 h 43"/>
                <a:gd name="T32" fmla="*/ 0 w 69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"/>
                <a:gd name="T52" fmla="*/ 0 h 43"/>
                <a:gd name="T53" fmla="*/ 69 w 69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" h="43">
                  <a:moveTo>
                    <a:pt x="69" y="0"/>
                  </a:moveTo>
                  <a:lnTo>
                    <a:pt x="64" y="6"/>
                  </a:lnTo>
                  <a:lnTo>
                    <a:pt x="55" y="14"/>
                  </a:lnTo>
                  <a:lnTo>
                    <a:pt x="44" y="22"/>
                  </a:lnTo>
                  <a:lnTo>
                    <a:pt x="34" y="29"/>
                  </a:lnTo>
                  <a:lnTo>
                    <a:pt x="21" y="37"/>
                  </a:lnTo>
                  <a:lnTo>
                    <a:pt x="12" y="41"/>
                  </a:lnTo>
                  <a:lnTo>
                    <a:pt x="5" y="43"/>
                  </a:lnTo>
                  <a:lnTo>
                    <a:pt x="0" y="41"/>
                  </a:lnTo>
                  <a:lnTo>
                    <a:pt x="2" y="37"/>
                  </a:lnTo>
                  <a:lnTo>
                    <a:pt x="8" y="32"/>
                  </a:lnTo>
                  <a:lnTo>
                    <a:pt x="18" y="26"/>
                  </a:lnTo>
                  <a:lnTo>
                    <a:pt x="31" y="20"/>
                  </a:lnTo>
                  <a:lnTo>
                    <a:pt x="44" y="14"/>
                  </a:lnTo>
                  <a:lnTo>
                    <a:pt x="55" y="8"/>
                  </a:lnTo>
                  <a:lnTo>
                    <a:pt x="64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Freeform 267"/>
            <p:cNvSpPr>
              <a:spLocks/>
            </p:cNvSpPr>
            <p:nvPr/>
          </p:nvSpPr>
          <p:spPr bwMode="auto">
            <a:xfrm>
              <a:off x="382" y="396"/>
              <a:ext cx="336" cy="333"/>
            </a:xfrm>
            <a:custGeom>
              <a:avLst/>
              <a:gdLst>
                <a:gd name="T0" fmla="*/ 0 w 673"/>
                <a:gd name="T1" fmla="*/ 1 h 664"/>
                <a:gd name="T2" fmla="*/ 0 w 673"/>
                <a:gd name="T3" fmla="*/ 1 h 664"/>
                <a:gd name="T4" fmla="*/ 0 w 673"/>
                <a:gd name="T5" fmla="*/ 1 h 664"/>
                <a:gd name="T6" fmla="*/ 0 w 673"/>
                <a:gd name="T7" fmla="*/ 1 h 664"/>
                <a:gd name="T8" fmla="*/ 0 w 673"/>
                <a:gd name="T9" fmla="*/ 1 h 664"/>
                <a:gd name="T10" fmla="*/ 0 w 673"/>
                <a:gd name="T11" fmla="*/ 1 h 664"/>
                <a:gd name="T12" fmla="*/ 0 w 673"/>
                <a:gd name="T13" fmla="*/ 1 h 664"/>
                <a:gd name="T14" fmla="*/ 0 w 673"/>
                <a:gd name="T15" fmla="*/ 1 h 664"/>
                <a:gd name="T16" fmla="*/ 0 w 673"/>
                <a:gd name="T17" fmla="*/ 1 h 664"/>
                <a:gd name="T18" fmla="*/ 0 w 673"/>
                <a:gd name="T19" fmla="*/ 1 h 664"/>
                <a:gd name="T20" fmla="*/ 0 w 673"/>
                <a:gd name="T21" fmla="*/ 1 h 664"/>
                <a:gd name="T22" fmla="*/ 0 w 673"/>
                <a:gd name="T23" fmla="*/ 1 h 664"/>
                <a:gd name="T24" fmla="*/ 0 w 673"/>
                <a:gd name="T25" fmla="*/ 1 h 664"/>
                <a:gd name="T26" fmla="*/ 0 w 673"/>
                <a:gd name="T27" fmla="*/ 1 h 664"/>
                <a:gd name="T28" fmla="*/ 0 w 673"/>
                <a:gd name="T29" fmla="*/ 1 h 664"/>
                <a:gd name="T30" fmla="*/ 0 w 673"/>
                <a:gd name="T31" fmla="*/ 1 h 664"/>
                <a:gd name="T32" fmla="*/ 0 w 673"/>
                <a:gd name="T33" fmla="*/ 1 h 664"/>
                <a:gd name="T34" fmla="*/ 0 w 673"/>
                <a:gd name="T35" fmla="*/ 1 h 664"/>
                <a:gd name="T36" fmla="*/ 0 w 673"/>
                <a:gd name="T37" fmla="*/ 1 h 664"/>
                <a:gd name="T38" fmla="*/ 0 w 673"/>
                <a:gd name="T39" fmla="*/ 1 h 664"/>
                <a:gd name="T40" fmla="*/ 0 w 673"/>
                <a:gd name="T41" fmla="*/ 1 h 664"/>
                <a:gd name="T42" fmla="*/ 0 w 673"/>
                <a:gd name="T43" fmla="*/ 1 h 664"/>
                <a:gd name="T44" fmla="*/ 0 w 673"/>
                <a:gd name="T45" fmla="*/ 1 h 664"/>
                <a:gd name="T46" fmla="*/ 0 w 673"/>
                <a:gd name="T47" fmla="*/ 1 h 664"/>
                <a:gd name="T48" fmla="*/ 0 w 673"/>
                <a:gd name="T49" fmla="*/ 1 h 664"/>
                <a:gd name="T50" fmla="*/ 0 w 673"/>
                <a:gd name="T51" fmla="*/ 1 h 664"/>
                <a:gd name="T52" fmla="*/ 0 w 673"/>
                <a:gd name="T53" fmla="*/ 1 h 664"/>
                <a:gd name="T54" fmla="*/ 0 w 673"/>
                <a:gd name="T55" fmla="*/ 1 h 664"/>
                <a:gd name="T56" fmla="*/ 0 w 673"/>
                <a:gd name="T57" fmla="*/ 1 h 664"/>
                <a:gd name="T58" fmla="*/ 0 w 673"/>
                <a:gd name="T59" fmla="*/ 1 h 664"/>
                <a:gd name="T60" fmla="*/ 0 w 673"/>
                <a:gd name="T61" fmla="*/ 1 h 664"/>
                <a:gd name="T62" fmla="*/ 0 w 673"/>
                <a:gd name="T63" fmla="*/ 1 h 664"/>
                <a:gd name="T64" fmla="*/ 0 w 673"/>
                <a:gd name="T65" fmla="*/ 1 h 664"/>
                <a:gd name="T66" fmla="*/ 0 w 673"/>
                <a:gd name="T67" fmla="*/ 1 h 664"/>
                <a:gd name="T68" fmla="*/ 0 w 673"/>
                <a:gd name="T69" fmla="*/ 1 h 664"/>
                <a:gd name="T70" fmla="*/ 0 w 673"/>
                <a:gd name="T71" fmla="*/ 1 h 664"/>
                <a:gd name="T72" fmla="*/ 0 w 673"/>
                <a:gd name="T73" fmla="*/ 1 h 664"/>
                <a:gd name="T74" fmla="*/ 0 w 673"/>
                <a:gd name="T75" fmla="*/ 1 h 664"/>
                <a:gd name="T76" fmla="*/ 0 w 673"/>
                <a:gd name="T77" fmla="*/ 1 h 664"/>
                <a:gd name="T78" fmla="*/ 0 w 673"/>
                <a:gd name="T79" fmla="*/ 1 h 664"/>
                <a:gd name="T80" fmla="*/ 0 w 673"/>
                <a:gd name="T81" fmla="*/ 1 h 664"/>
                <a:gd name="T82" fmla="*/ 0 w 673"/>
                <a:gd name="T83" fmla="*/ 1 h 664"/>
                <a:gd name="T84" fmla="*/ 0 w 673"/>
                <a:gd name="T85" fmla="*/ 1 h 664"/>
                <a:gd name="T86" fmla="*/ 0 w 673"/>
                <a:gd name="T87" fmla="*/ 1 h 664"/>
                <a:gd name="T88" fmla="*/ 0 w 673"/>
                <a:gd name="T89" fmla="*/ 1 h 664"/>
                <a:gd name="T90" fmla="*/ 0 w 673"/>
                <a:gd name="T91" fmla="*/ 1 h 664"/>
                <a:gd name="T92" fmla="*/ 0 w 673"/>
                <a:gd name="T93" fmla="*/ 1 h 664"/>
                <a:gd name="T94" fmla="*/ 0 w 673"/>
                <a:gd name="T95" fmla="*/ 1 h 664"/>
                <a:gd name="T96" fmla="*/ 0 w 673"/>
                <a:gd name="T97" fmla="*/ 1 h 664"/>
                <a:gd name="T98" fmla="*/ 0 w 673"/>
                <a:gd name="T99" fmla="*/ 1 h 664"/>
                <a:gd name="T100" fmla="*/ 0 w 673"/>
                <a:gd name="T101" fmla="*/ 1 h 664"/>
                <a:gd name="T102" fmla="*/ 0 w 673"/>
                <a:gd name="T103" fmla="*/ 1 h 664"/>
                <a:gd name="T104" fmla="*/ 0 w 673"/>
                <a:gd name="T105" fmla="*/ 1 h 6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3"/>
                <a:gd name="T160" fmla="*/ 0 h 664"/>
                <a:gd name="T161" fmla="*/ 673 w 673"/>
                <a:gd name="T162" fmla="*/ 664 h 6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3" h="664">
                  <a:moveTo>
                    <a:pt x="293" y="243"/>
                  </a:moveTo>
                  <a:lnTo>
                    <a:pt x="291" y="220"/>
                  </a:lnTo>
                  <a:lnTo>
                    <a:pt x="285" y="197"/>
                  </a:lnTo>
                  <a:lnTo>
                    <a:pt x="277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0"/>
                  </a:lnTo>
                  <a:lnTo>
                    <a:pt x="219" y="108"/>
                  </a:lnTo>
                  <a:lnTo>
                    <a:pt x="203" y="102"/>
                  </a:lnTo>
                  <a:lnTo>
                    <a:pt x="184" y="97"/>
                  </a:lnTo>
                  <a:lnTo>
                    <a:pt x="163" y="93"/>
                  </a:lnTo>
                  <a:lnTo>
                    <a:pt x="140" y="88"/>
                  </a:lnTo>
                  <a:lnTo>
                    <a:pt x="117" y="84"/>
                  </a:lnTo>
                  <a:lnTo>
                    <a:pt x="96" y="79"/>
                  </a:lnTo>
                  <a:lnTo>
                    <a:pt x="77" y="75"/>
                  </a:lnTo>
                  <a:lnTo>
                    <a:pt x="62" y="70"/>
                  </a:lnTo>
                  <a:lnTo>
                    <a:pt x="53" y="65"/>
                  </a:lnTo>
                  <a:lnTo>
                    <a:pt x="44" y="59"/>
                  </a:lnTo>
                  <a:lnTo>
                    <a:pt x="38" y="58"/>
                  </a:lnTo>
                  <a:lnTo>
                    <a:pt x="38" y="62"/>
                  </a:lnTo>
                  <a:lnTo>
                    <a:pt x="44" y="70"/>
                  </a:lnTo>
                  <a:lnTo>
                    <a:pt x="53" y="84"/>
                  </a:lnTo>
                  <a:lnTo>
                    <a:pt x="58" y="104"/>
                  </a:lnTo>
                  <a:lnTo>
                    <a:pt x="62" y="128"/>
                  </a:lnTo>
                  <a:lnTo>
                    <a:pt x="65" y="152"/>
                  </a:lnTo>
                  <a:lnTo>
                    <a:pt x="68" y="166"/>
                  </a:lnTo>
                  <a:lnTo>
                    <a:pt x="74" y="181"/>
                  </a:lnTo>
                  <a:lnTo>
                    <a:pt x="83" y="198"/>
                  </a:lnTo>
                  <a:lnTo>
                    <a:pt x="94" y="215"/>
                  </a:lnTo>
                  <a:lnTo>
                    <a:pt x="106" y="232"/>
                  </a:lnTo>
                  <a:lnTo>
                    <a:pt x="122" y="247"/>
                  </a:lnTo>
                  <a:lnTo>
                    <a:pt x="137" y="259"/>
                  </a:lnTo>
                  <a:lnTo>
                    <a:pt x="155" y="269"/>
                  </a:lnTo>
                  <a:lnTo>
                    <a:pt x="172" y="275"/>
                  </a:lnTo>
                  <a:lnTo>
                    <a:pt x="187" y="281"/>
                  </a:lnTo>
                  <a:lnTo>
                    <a:pt x="203" y="285"/>
                  </a:lnTo>
                  <a:lnTo>
                    <a:pt x="216" y="291"/>
                  </a:lnTo>
                  <a:lnTo>
                    <a:pt x="228" y="298"/>
                  </a:lnTo>
                  <a:lnTo>
                    <a:pt x="239" y="305"/>
                  </a:lnTo>
                  <a:lnTo>
                    <a:pt x="250" y="316"/>
                  </a:lnTo>
                  <a:lnTo>
                    <a:pt x="259" y="330"/>
                  </a:lnTo>
                  <a:lnTo>
                    <a:pt x="250" y="333"/>
                  </a:lnTo>
                  <a:lnTo>
                    <a:pt x="239" y="333"/>
                  </a:lnTo>
                  <a:lnTo>
                    <a:pt x="232" y="331"/>
                  </a:lnTo>
                  <a:lnTo>
                    <a:pt x="222" y="328"/>
                  </a:lnTo>
                  <a:lnTo>
                    <a:pt x="213" y="327"/>
                  </a:lnTo>
                  <a:lnTo>
                    <a:pt x="206" y="324"/>
                  </a:lnTo>
                  <a:lnTo>
                    <a:pt x="195" y="321"/>
                  </a:lnTo>
                  <a:lnTo>
                    <a:pt x="186" y="319"/>
                  </a:lnTo>
                  <a:lnTo>
                    <a:pt x="170" y="317"/>
                  </a:lnTo>
                  <a:lnTo>
                    <a:pt x="157" y="321"/>
                  </a:lnTo>
                  <a:lnTo>
                    <a:pt x="141" y="325"/>
                  </a:lnTo>
                  <a:lnTo>
                    <a:pt x="128" y="331"/>
                  </a:lnTo>
                  <a:lnTo>
                    <a:pt x="114" y="339"/>
                  </a:lnTo>
                  <a:lnTo>
                    <a:pt x="102" y="350"/>
                  </a:lnTo>
                  <a:lnTo>
                    <a:pt x="93" y="362"/>
                  </a:lnTo>
                  <a:lnTo>
                    <a:pt x="83" y="374"/>
                  </a:lnTo>
                  <a:lnTo>
                    <a:pt x="76" y="386"/>
                  </a:lnTo>
                  <a:lnTo>
                    <a:pt x="67" y="398"/>
                  </a:lnTo>
                  <a:lnTo>
                    <a:pt x="56" y="409"/>
                  </a:lnTo>
                  <a:lnTo>
                    <a:pt x="45" y="418"/>
                  </a:lnTo>
                  <a:lnTo>
                    <a:pt x="36" y="426"/>
                  </a:lnTo>
                  <a:lnTo>
                    <a:pt x="25" y="432"/>
                  </a:lnTo>
                  <a:lnTo>
                    <a:pt x="18" y="438"/>
                  </a:lnTo>
                  <a:lnTo>
                    <a:pt x="10" y="441"/>
                  </a:lnTo>
                  <a:lnTo>
                    <a:pt x="3" y="446"/>
                  </a:lnTo>
                  <a:lnTo>
                    <a:pt x="0" y="450"/>
                  </a:lnTo>
                  <a:lnTo>
                    <a:pt x="4" y="453"/>
                  </a:lnTo>
                  <a:lnTo>
                    <a:pt x="13" y="461"/>
                  </a:lnTo>
                  <a:lnTo>
                    <a:pt x="16" y="463"/>
                  </a:lnTo>
                  <a:lnTo>
                    <a:pt x="22" y="466"/>
                  </a:lnTo>
                  <a:lnTo>
                    <a:pt x="29" y="469"/>
                  </a:lnTo>
                  <a:lnTo>
                    <a:pt x="38" y="473"/>
                  </a:lnTo>
                  <a:lnTo>
                    <a:pt x="45" y="476"/>
                  </a:lnTo>
                  <a:lnTo>
                    <a:pt x="56" y="481"/>
                  </a:lnTo>
                  <a:lnTo>
                    <a:pt x="67" y="484"/>
                  </a:lnTo>
                  <a:lnTo>
                    <a:pt x="79" y="487"/>
                  </a:lnTo>
                  <a:lnTo>
                    <a:pt x="97" y="490"/>
                  </a:lnTo>
                  <a:lnTo>
                    <a:pt x="117" y="492"/>
                  </a:lnTo>
                  <a:lnTo>
                    <a:pt x="138" y="492"/>
                  </a:lnTo>
                  <a:lnTo>
                    <a:pt x="158" y="489"/>
                  </a:lnTo>
                  <a:lnTo>
                    <a:pt x="178" y="481"/>
                  </a:lnTo>
                  <a:lnTo>
                    <a:pt x="198" y="470"/>
                  </a:lnTo>
                  <a:lnTo>
                    <a:pt x="216" y="455"/>
                  </a:lnTo>
                  <a:lnTo>
                    <a:pt x="232" y="435"/>
                  </a:lnTo>
                  <a:lnTo>
                    <a:pt x="236" y="427"/>
                  </a:lnTo>
                  <a:lnTo>
                    <a:pt x="241" y="418"/>
                  </a:lnTo>
                  <a:lnTo>
                    <a:pt x="244" y="411"/>
                  </a:lnTo>
                  <a:lnTo>
                    <a:pt x="248" y="401"/>
                  </a:lnTo>
                  <a:lnTo>
                    <a:pt x="253" y="389"/>
                  </a:lnTo>
                  <a:lnTo>
                    <a:pt x="257" y="377"/>
                  </a:lnTo>
                  <a:lnTo>
                    <a:pt x="262" y="368"/>
                  </a:lnTo>
                  <a:lnTo>
                    <a:pt x="268" y="360"/>
                  </a:lnTo>
                  <a:lnTo>
                    <a:pt x="274" y="353"/>
                  </a:lnTo>
                  <a:lnTo>
                    <a:pt x="280" y="348"/>
                  </a:lnTo>
                  <a:lnTo>
                    <a:pt x="288" y="345"/>
                  </a:lnTo>
                  <a:lnTo>
                    <a:pt x="296" y="343"/>
                  </a:lnTo>
                  <a:lnTo>
                    <a:pt x="296" y="353"/>
                  </a:lnTo>
                  <a:lnTo>
                    <a:pt x="296" y="360"/>
                  </a:lnTo>
                  <a:lnTo>
                    <a:pt x="299" y="366"/>
                  </a:lnTo>
                  <a:lnTo>
                    <a:pt x="302" y="372"/>
                  </a:lnTo>
                  <a:lnTo>
                    <a:pt x="300" y="389"/>
                  </a:lnTo>
                  <a:lnTo>
                    <a:pt x="296" y="403"/>
                  </a:lnTo>
                  <a:lnTo>
                    <a:pt x="285" y="415"/>
                  </a:lnTo>
                  <a:lnTo>
                    <a:pt x="270" y="424"/>
                  </a:lnTo>
                  <a:lnTo>
                    <a:pt x="259" y="429"/>
                  </a:lnTo>
                  <a:lnTo>
                    <a:pt x="250" y="434"/>
                  </a:lnTo>
                  <a:lnTo>
                    <a:pt x="241" y="441"/>
                  </a:lnTo>
                  <a:lnTo>
                    <a:pt x="232" y="449"/>
                  </a:lnTo>
                  <a:lnTo>
                    <a:pt x="221" y="460"/>
                  </a:lnTo>
                  <a:lnTo>
                    <a:pt x="212" y="472"/>
                  </a:lnTo>
                  <a:lnTo>
                    <a:pt x="204" y="485"/>
                  </a:lnTo>
                  <a:lnTo>
                    <a:pt x="198" y="501"/>
                  </a:lnTo>
                  <a:lnTo>
                    <a:pt x="193" y="515"/>
                  </a:lnTo>
                  <a:lnTo>
                    <a:pt x="190" y="531"/>
                  </a:lnTo>
                  <a:lnTo>
                    <a:pt x="189" y="547"/>
                  </a:lnTo>
                  <a:lnTo>
                    <a:pt x="190" y="562"/>
                  </a:lnTo>
                  <a:lnTo>
                    <a:pt x="192" y="573"/>
                  </a:lnTo>
                  <a:lnTo>
                    <a:pt x="193" y="582"/>
                  </a:lnTo>
                  <a:lnTo>
                    <a:pt x="195" y="591"/>
                  </a:lnTo>
                  <a:lnTo>
                    <a:pt x="195" y="599"/>
                  </a:lnTo>
                  <a:lnTo>
                    <a:pt x="196" y="618"/>
                  </a:lnTo>
                  <a:lnTo>
                    <a:pt x="195" y="634"/>
                  </a:lnTo>
                  <a:lnTo>
                    <a:pt x="192" y="646"/>
                  </a:lnTo>
                  <a:lnTo>
                    <a:pt x="187" y="654"/>
                  </a:lnTo>
                  <a:lnTo>
                    <a:pt x="183" y="661"/>
                  </a:lnTo>
                  <a:lnTo>
                    <a:pt x="186" y="664"/>
                  </a:lnTo>
                  <a:lnTo>
                    <a:pt x="193" y="664"/>
                  </a:lnTo>
                  <a:lnTo>
                    <a:pt x="203" y="663"/>
                  </a:lnTo>
                  <a:lnTo>
                    <a:pt x="247" y="655"/>
                  </a:lnTo>
                  <a:lnTo>
                    <a:pt x="286" y="638"/>
                  </a:lnTo>
                  <a:lnTo>
                    <a:pt x="317" y="614"/>
                  </a:lnTo>
                  <a:lnTo>
                    <a:pt x="341" y="583"/>
                  </a:lnTo>
                  <a:lnTo>
                    <a:pt x="357" y="548"/>
                  </a:lnTo>
                  <a:lnTo>
                    <a:pt x="363" y="511"/>
                  </a:lnTo>
                  <a:lnTo>
                    <a:pt x="361" y="475"/>
                  </a:lnTo>
                  <a:lnTo>
                    <a:pt x="351" y="438"/>
                  </a:lnTo>
                  <a:lnTo>
                    <a:pt x="343" y="421"/>
                  </a:lnTo>
                  <a:lnTo>
                    <a:pt x="335" y="408"/>
                  </a:lnTo>
                  <a:lnTo>
                    <a:pt x="331" y="398"/>
                  </a:lnTo>
                  <a:lnTo>
                    <a:pt x="328" y="388"/>
                  </a:lnTo>
                  <a:lnTo>
                    <a:pt x="334" y="386"/>
                  </a:lnTo>
                  <a:lnTo>
                    <a:pt x="341" y="383"/>
                  </a:lnTo>
                  <a:lnTo>
                    <a:pt x="348" y="380"/>
                  </a:lnTo>
                  <a:lnTo>
                    <a:pt x="351" y="377"/>
                  </a:lnTo>
                  <a:lnTo>
                    <a:pt x="361" y="388"/>
                  </a:lnTo>
                  <a:lnTo>
                    <a:pt x="367" y="406"/>
                  </a:lnTo>
                  <a:lnTo>
                    <a:pt x="372" y="426"/>
                  </a:lnTo>
                  <a:lnTo>
                    <a:pt x="375" y="447"/>
                  </a:lnTo>
                  <a:lnTo>
                    <a:pt x="377" y="463"/>
                  </a:lnTo>
                  <a:lnTo>
                    <a:pt x="380" y="478"/>
                  </a:lnTo>
                  <a:lnTo>
                    <a:pt x="384" y="492"/>
                  </a:lnTo>
                  <a:lnTo>
                    <a:pt x="390" y="505"/>
                  </a:lnTo>
                  <a:lnTo>
                    <a:pt x="399" y="519"/>
                  </a:lnTo>
                  <a:lnTo>
                    <a:pt x="412" y="531"/>
                  </a:lnTo>
                  <a:lnTo>
                    <a:pt x="427" y="542"/>
                  </a:lnTo>
                  <a:lnTo>
                    <a:pt x="445" y="551"/>
                  </a:lnTo>
                  <a:lnTo>
                    <a:pt x="467" y="559"/>
                  </a:lnTo>
                  <a:lnTo>
                    <a:pt x="486" y="566"/>
                  </a:lnTo>
                  <a:lnTo>
                    <a:pt x="506" y="574"/>
                  </a:lnTo>
                  <a:lnTo>
                    <a:pt x="523" y="582"/>
                  </a:lnTo>
                  <a:lnTo>
                    <a:pt x="538" y="591"/>
                  </a:lnTo>
                  <a:lnTo>
                    <a:pt x="552" y="600"/>
                  </a:lnTo>
                  <a:lnTo>
                    <a:pt x="563" y="612"/>
                  </a:lnTo>
                  <a:lnTo>
                    <a:pt x="572" y="626"/>
                  </a:lnTo>
                  <a:lnTo>
                    <a:pt x="577" y="605"/>
                  </a:lnTo>
                  <a:lnTo>
                    <a:pt x="580" y="577"/>
                  </a:lnTo>
                  <a:lnTo>
                    <a:pt x="581" y="545"/>
                  </a:lnTo>
                  <a:lnTo>
                    <a:pt x="578" y="510"/>
                  </a:lnTo>
                  <a:lnTo>
                    <a:pt x="570" y="476"/>
                  </a:lnTo>
                  <a:lnTo>
                    <a:pt x="555" y="447"/>
                  </a:lnTo>
                  <a:lnTo>
                    <a:pt x="532" y="424"/>
                  </a:lnTo>
                  <a:lnTo>
                    <a:pt x="500" y="409"/>
                  </a:lnTo>
                  <a:lnTo>
                    <a:pt x="490" y="406"/>
                  </a:lnTo>
                  <a:lnTo>
                    <a:pt x="479" y="405"/>
                  </a:lnTo>
                  <a:lnTo>
                    <a:pt x="468" y="401"/>
                  </a:lnTo>
                  <a:lnTo>
                    <a:pt x="459" y="400"/>
                  </a:lnTo>
                  <a:lnTo>
                    <a:pt x="450" y="397"/>
                  </a:lnTo>
                  <a:lnTo>
                    <a:pt x="442" y="395"/>
                  </a:lnTo>
                  <a:lnTo>
                    <a:pt x="436" y="394"/>
                  </a:lnTo>
                  <a:lnTo>
                    <a:pt x="432" y="392"/>
                  </a:lnTo>
                  <a:lnTo>
                    <a:pt x="435" y="388"/>
                  </a:lnTo>
                  <a:lnTo>
                    <a:pt x="439" y="382"/>
                  </a:lnTo>
                  <a:lnTo>
                    <a:pt x="442" y="376"/>
                  </a:lnTo>
                  <a:lnTo>
                    <a:pt x="444" y="371"/>
                  </a:lnTo>
                  <a:lnTo>
                    <a:pt x="467" y="382"/>
                  </a:lnTo>
                  <a:lnTo>
                    <a:pt x="490" y="391"/>
                  </a:lnTo>
                  <a:lnTo>
                    <a:pt x="511" y="397"/>
                  </a:lnTo>
                  <a:lnTo>
                    <a:pt x="532" y="400"/>
                  </a:lnTo>
                  <a:lnTo>
                    <a:pt x="552" y="401"/>
                  </a:lnTo>
                  <a:lnTo>
                    <a:pt x="570" y="401"/>
                  </a:lnTo>
                  <a:lnTo>
                    <a:pt x="587" y="398"/>
                  </a:lnTo>
                  <a:lnTo>
                    <a:pt x="602" y="394"/>
                  </a:lnTo>
                  <a:lnTo>
                    <a:pt x="616" y="388"/>
                  </a:lnTo>
                  <a:lnTo>
                    <a:pt x="627" y="383"/>
                  </a:lnTo>
                  <a:lnTo>
                    <a:pt x="638" y="379"/>
                  </a:lnTo>
                  <a:lnTo>
                    <a:pt x="647" y="376"/>
                  </a:lnTo>
                  <a:lnTo>
                    <a:pt x="654" y="372"/>
                  </a:lnTo>
                  <a:lnTo>
                    <a:pt x="660" y="371"/>
                  </a:lnTo>
                  <a:lnTo>
                    <a:pt x="667" y="371"/>
                  </a:lnTo>
                  <a:lnTo>
                    <a:pt x="673" y="371"/>
                  </a:lnTo>
                  <a:lnTo>
                    <a:pt x="659" y="365"/>
                  </a:lnTo>
                  <a:lnTo>
                    <a:pt x="647" y="359"/>
                  </a:lnTo>
                  <a:lnTo>
                    <a:pt x="635" y="350"/>
                  </a:lnTo>
                  <a:lnTo>
                    <a:pt x="624" y="340"/>
                  </a:lnTo>
                  <a:lnTo>
                    <a:pt x="615" y="331"/>
                  </a:lnTo>
                  <a:lnTo>
                    <a:pt x="606" y="321"/>
                  </a:lnTo>
                  <a:lnTo>
                    <a:pt x="596" y="308"/>
                  </a:lnTo>
                  <a:lnTo>
                    <a:pt x="589" y="296"/>
                  </a:lnTo>
                  <a:lnTo>
                    <a:pt x="578" y="284"/>
                  </a:lnTo>
                  <a:lnTo>
                    <a:pt x="564" y="272"/>
                  </a:lnTo>
                  <a:lnTo>
                    <a:pt x="546" y="261"/>
                  </a:lnTo>
                  <a:lnTo>
                    <a:pt x="528" y="253"/>
                  </a:lnTo>
                  <a:lnTo>
                    <a:pt x="506" y="249"/>
                  </a:lnTo>
                  <a:lnTo>
                    <a:pt x="486" y="247"/>
                  </a:lnTo>
                  <a:lnTo>
                    <a:pt x="468" y="250"/>
                  </a:lnTo>
                  <a:lnTo>
                    <a:pt x="453" y="256"/>
                  </a:lnTo>
                  <a:lnTo>
                    <a:pt x="444" y="262"/>
                  </a:lnTo>
                  <a:lnTo>
                    <a:pt x="435" y="269"/>
                  </a:lnTo>
                  <a:lnTo>
                    <a:pt x="427" y="272"/>
                  </a:lnTo>
                  <a:lnTo>
                    <a:pt x="421" y="276"/>
                  </a:lnTo>
                  <a:lnTo>
                    <a:pt x="415" y="278"/>
                  </a:lnTo>
                  <a:lnTo>
                    <a:pt x="410" y="281"/>
                  </a:lnTo>
                  <a:lnTo>
                    <a:pt x="406" y="281"/>
                  </a:lnTo>
                  <a:lnTo>
                    <a:pt x="402" y="282"/>
                  </a:lnTo>
                  <a:lnTo>
                    <a:pt x="404" y="278"/>
                  </a:lnTo>
                  <a:lnTo>
                    <a:pt x="404" y="270"/>
                  </a:lnTo>
                  <a:lnTo>
                    <a:pt x="402" y="262"/>
                  </a:lnTo>
                  <a:lnTo>
                    <a:pt x="399" y="258"/>
                  </a:lnTo>
                  <a:lnTo>
                    <a:pt x="406" y="255"/>
                  </a:lnTo>
                  <a:lnTo>
                    <a:pt x="410" y="252"/>
                  </a:lnTo>
                  <a:lnTo>
                    <a:pt x="416" y="250"/>
                  </a:lnTo>
                  <a:lnTo>
                    <a:pt x="422" y="249"/>
                  </a:lnTo>
                  <a:lnTo>
                    <a:pt x="427" y="249"/>
                  </a:lnTo>
                  <a:lnTo>
                    <a:pt x="433" y="247"/>
                  </a:lnTo>
                  <a:lnTo>
                    <a:pt x="439" y="246"/>
                  </a:lnTo>
                  <a:lnTo>
                    <a:pt x="445" y="243"/>
                  </a:lnTo>
                  <a:lnTo>
                    <a:pt x="461" y="230"/>
                  </a:lnTo>
                  <a:lnTo>
                    <a:pt x="473" y="214"/>
                  </a:lnTo>
                  <a:lnTo>
                    <a:pt x="483" y="194"/>
                  </a:lnTo>
                  <a:lnTo>
                    <a:pt x="491" y="171"/>
                  </a:lnTo>
                  <a:lnTo>
                    <a:pt x="497" y="148"/>
                  </a:lnTo>
                  <a:lnTo>
                    <a:pt x="499" y="125"/>
                  </a:lnTo>
                  <a:lnTo>
                    <a:pt x="497" y="107"/>
                  </a:lnTo>
                  <a:lnTo>
                    <a:pt x="491" y="91"/>
                  </a:lnTo>
                  <a:lnTo>
                    <a:pt x="482" y="68"/>
                  </a:lnTo>
                  <a:lnTo>
                    <a:pt x="477" y="42"/>
                  </a:lnTo>
                  <a:lnTo>
                    <a:pt x="476" y="18"/>
                  </a:lnTo>
                  <a:lnTo>
                    <a:pt x="477" y="0"/>
                  </a:lnTo>
                  <a:lnTo>
                    <a:pt x="467" y="13"/>
                  </a:lnTo>
                  <a:lnTo>
                    <a:pt x="456" y="27"/>
                  </a:lnTo>
                  <a:lnTo>
                    <a:pt x="445" y="39"/>
                  </a:lnTo>
                  <a:lnTo>
                    <a:pt x="435" y="49"/>
                  </a:lnTo>
                  <a:lnTo>
                    <a:pt x="422" y="58"/>
                  </a:lnTo>
                  <a:lnTo>
                    <a:pt x="412" y="64"/>
                  </a:lnTo>
                  <a:lnTo>
                    <a:pt x="401" y="70"/>
                  </a:lnTo>
                  <a:lnTo>
                    <a:pt x="392" y="73"/>
                  </a:lnTo>
                  <a:lnTo>
                    <a:pt x="372" y="81"/>
                  </a:lnTo>
                  <a:lnTo>
                    <a:pt x="354" y="94"/>
                  </a:lnTo>
                  <a:lnTo>
                    <a:pt x="338" y="113"/>
                  </a:lnTo>
                  <a:lnTo>
                    <a:pt x="325" y="134"/>
                  </a:lnTo>
                  <a:lnTo>
                    <a:pt x="314" y="159"/>
                  </a:lnTo>
                  <a:lnTo>
                    <a:pt x="309" y="185"/>
                  </a:lnTo>
                  <a:lnTo>
                    <a:pt x="309" y="212"/>
                  </a:lnTo>
                  <a:lnTo>
                    <a:pt x="317" y="241"/>
                  </a:lnTo>
                  <a:lnTo>
                    <a:pt x="312" y="240"/>
                  </a:lnTo>
                  <a:lnTo>
                    <a:pt x="305" y="240"/>
                  </a:lnTo>
                  <a:lnTo>
                    <a:pt x="297" y="240"/>
                  </a:lnTo>
                  <a:lnTo>
                    <a:pt x="293" y="24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6" name="Freeform 268"/>
            <p:cNvSpPr>
              <a:spLocks/>
            </p:cNvSpPr>
            <p:nvPr/>
          </p:nvSpPr>
          <p:spPr bwMode="auto">
            <a:xfrm>
              <a:off x="476" y="373"/>
              <a:ext cx="102" cy="145"/>
            </a:xfrm>
            <a:custGeom>
              <a:avLst/>
              <a:gdLst>
                <a:gd name="T0" fmla="*/ 0 w 205"/>
                <a:gd name="T1" fmla="*/ 1 h 289"/>
                <a:gd name="T2" fmla="*/ 0 w 205"/>
                <a:gd name="T3" fmla="*/ 1 h 289"/>
                <a:gd name="T4" fmla="*/ 0 w 205"/>
                <a:gd name="T5" fmla="*/ 1 h 289"/>
                <a:gd name="T6" fmla="*/ 0 w 205"/>
                <a:gd name="T7" fmla="*/ 1 h 289"/>
                <a:gd name="T8" fmla="*/ 0 w 205"/>
                <a:gd name="T9" fmla="*/ 1 h 289"/>
                <a:gd name="T10" fmla="*/ 0 w 205"/>
                <a:gd name="T11" fmla="*/ 1 h 289"/>
                <a:gd name="T12" fmla="*/ 0 w 205"/>
                <a:gd name="T13" fmla="*/ 1 h 289"/>
                <a:gd name="T14" fmla="*/ 0 w 205"/>
                <a:gd name="T15" fmla="*/ 1 h 289"/>
                <a:gd name="T16" fmla="*/ 0 w 205"/>
                <a:gd name="T17" fmla="*/ 1 h 289"/>
                <a:gd name="T18" fmla="*/ 0 w 205"/>
                <a:gd name="T19" fmla="*/ 1 h 289"/>
                <a:gd name="T20" fmla="*/ 0 w 205"/>
                <a:gd name="T21" fmla="*/ 1 h 289"/>
                <a:gd name="T22" fmla="*/ 0 w 205"/>
                <a:gd name="T23" fmla="*/ 1 h 289"/>
                <a:gd name="T24" fmla="*/ 0 w 205"/>
                <a:gd name="T25" fmla="*/ 1 h 289"/>
                <a:gd name="T26" fmla="*/ 0 w 205"/>
                <a:gd name="T27" fmla="*/ 1 h 289"/>
                <a:gd name="T28" fmla="*/ 0 w 205"/>
                <a:gd name="T29" fmla="*/ 1 h 289"/>
                <a:gd name="T30" fmla="*/ 0 w 205"/>
                <a:gd name="T31" fmla="*/ 1 h 289"/>
                <a:gd name="T32" fmla="*/ 0 w 205"/>
                <a:gd name="T33" fmla="*/ 1 h 289"/>
                <a:gd name="T34" fmla="*/ 0 w 205"/>
                <a:gd name="T35" fmla="*/ 1 h 289"/>
                <a:gd name="T36" fmla="*/ 0 w 205"/>
                <a:gd name="T37" fmla="*/ 1 h 289"/>
                <a:gd name="T38" fmla="*/ 0 w 205"/>
                <a:gd name="T39" fmla="*/ 1 h 289"/>
                <a:gd name="T40" fmla="*/ 0 w 205"/>
                <a:gd name="T41" fmla="*/ 1 h 289"/>
                <a:gd name="T42" fmla="*/ 0 w 205"/>
                <a:gd name="T43" fmla="*/ 1 h 289"/>
                <a:gd name="T44" fmla="*/ 0 w 205"/>
                <a:gd name="T45" fmla="*/ 1 h 289"/>
                <a:gd name="T46" fmla="*/ 0 w 205"/>
                <a:gd name="T47" fmla="*/ 1 h 289"/>
                <a:gd name="T48" fmla="*/ 0 w 205"/>
                <a:gd name="T49" fmla="*/ 1 h 289"/>
                <a:gd name="T50" fmla="*/ 0 w 205"/>
                <a:gd name="T51" fmla="*/ 1 h 289"/>
                <a:gd name="T52" fmla="*/ 0 w 205"/>
                <a:gd name="T53" fmla="*/ 1 h 289"/>
                <a:gd name="T54" fmla="*/ 0 w 205"/>
                <a:gd name="T55" fmla="*/ 1 h 289"/>
                <a:gd name="T56" fmla="*/ 0 w 205"/>
                <a:gd name="T57" fmla="*/ 1 h 289"/>
                <a:gd name="T58" fmla="*/ 0 w 205"/>
                <a:gd name="T59" fmla="*/ 1 h 289"/>
                <a:gd name="T60" fmla="*/ 0 w 205"/>
                <a:gd name="T61" fmla="*/ 1 h 289"/>
                <a:gd name="T62" fmla="*/ 0 w 205"/>
                <a:gd name="T63" fmla="*/ 1 h 289"/>
                <a:gd name="T64" fmla="*/ 0 w 205"/>
                <a:gd name="T65" fmla="*/ 1 h 289"/>
                <a:gd name="T66" fmla="*/ 0 w 205"/>
                <a:gd name="T67" fmla="*/ 1 h 289"/>
                <a:gd name="T68" fmla="*/ 0 w 205"/>
                <a:gd name="T69" fmla="*/ 1 h 289"/>
                <a:gd name="T70" fmla="*/ 0 w 205"/>
                <a:gd name="T71" fmla="*/ 1 h 289"/>
                <a:gd name="T72" fmla="*/ 0 w 205"/>
                <a:gd name="T73" fmla="*/ 0 h 289"/>
                <a:gd name="T74" fmla="*/ 0 w 205"/>
                <a:gd name="T75" fmla="*/ 1 h 289"/>
                <a:gd name="T76" fmla="*/ 0 w 205"/>
                <a:gd name="T77" fmla="*/ 1 h 289"/>
                <a:gd name="T78" fmla="*/ 0 w 205"/>
                <a:gd name="T79" fmla="*/ 1 h 289"/>
                <a:gd name="T80" fmla="*/ 0 w 205"/>
                <a:gd name="T81" fmla="*/ 1 h 289"/>
                <a:gd name="T82" fmla="*/ 0 w 205"/>
                <a:gd name="T83" fmla="*/ 1 h 289"/>
                <a:gd name="T84" fmla="*/ 0 w 205"/>
                <a:gd name="T85" fmla="*/ 1 h 289"/>
                <a:gd name="T86" fmla="*/ 0 w 205"/>
                <a:gd name="T87" fmla="*/ 1 h 289"/>
                <a:gd name="T88" fmla="*/ 0 w 205"/>
                <a:gd name="T89" fmla="*/ 1 h 289"/>
                <a:gd name="T90" fmla="*/ 0 w 205"/>
                <a:gd name="T91" fmla="*/ 1 h 289"/>
                <a:gd name="T92" fmla="*/ 0 w 205"/>
                <a:gd name="T93" fmla="*/ 1 h 289"/>
                <a:gd name="T94" fmla="*/ 0 w 205"/>
                <a:gd name="T95" fmla="*/ 1 h 289"/>
                <a:gd name="T96" fmla="*/ 0 w 205"/>
                <a:gd name="T97" fmla="*/ 1 h 289"/>
                <a:gd name="T98" fmla="*/ 0 w 205"/>
                <a:gd name="T99" fmla="*/ 1 h 289"/>
                <a:gd name="T100" fmla="*/ 0 w 205"/>
                <a:gd name="T101" fmla="*/ 1 h 289"/>
                <a:gd name="T102" fmla="*/ 0 w 205"/>
                <a:gd name="T103" fmla="*/ 1 h 289"/>
                <a:gd name="T104" fmla="*/ 0 w 205"/>
                <a:gd name="T105" fmla="*/ 1 h 2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5"/>
                <a:gd name="T160" fmla="*/ 0 h 289"/>
                <a:gd name="T161" fmla="*/ 205 w 205"/>
                <a:gd name="T162" fmla="*/ 289 h 2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5" h="289">
                  <a:moveTo>
                    <a:pt x="205" y="119"/>
                  </a:moveTo>
                  <a:lnTo>
                    <a:pt x="193" y="124"/>
                  </a:lnTo>
                  <a:lnTo>
                    <a:pt x="180" y="131"/>
                  </a:lnTo>
                  <a:lnTo>
                    <a:pt x="168" y="140"/>
                  </a:lnTo>
                  <a:lnTo>
                    <a:pt x="156" y="151"/>
                  </a:lnTo>
                  <a:lnTo>
                    <a:pt x="147" y="163"/>
                  </a:lnTo>
                  <a:lnTo>
                    <a:pt x="138" y="179"/>
                  </a:lnTo>
                  <a:lnTo>
                    <a:pt x="130" y="194"/>
                  </a:lnTo>
                  <a:lnTo>
                    <a:pt x="125" y="211"/>
                  </a:lnTo>
                  <a:lnTo>
                    <a:pt x="124" y="217"/>
                  </a:lnTo>
                  <a:lnTo>
                    <a:pt x="124" y="221"/>
                  </a:lnTo>
                  <a:lnTo>
                    <a:pt x="122" y="227"/>
                  </a:lnTo>
                  <a:lnTo>
                    <a:pt x="122" y="234"/>
                  </a:lnTo>
                  <a:lnTo>
                    <a:pt x="122" y="246"/>
                  </a:lnTo>
                  <a:lnTo>
                    <a:pt x="124" y="260"/>
                  </a:lnTo>
                  <a:lnTo>
                    <a:pt x="125" y="273"/>
                  </a:lnTo>
                  <a:lnTo>
                    <a:pt x="130" y="287"/>
                  </a:lnTo>
                  <a:lnTo>
                    <a:pt x="125" y="286"/>
                  </a:lnTo>
                  <a:lnTo>
                    <a:pt x="118" y="286"/>
                  </a:lnTo>
                  <a:lnTo>
                    <a:pt x="110" y="286"/>
                  </a:lnTo>
                  <a:lnTo>
                    <a:pt x="106" y="289"/>
                  </a:lnTo>
                  <a:lnTo>
                    <a:pt x="104" y="266"/>
                  </a:lnTo>
                  <a:lnTo>
                    <a:pt x="98" y="243"/>
                  </a:lnTo>
                  <a:lnTo>
                    <a:pt x="90" y="221"/>
                  </a:lnTo>
                  <a:lnTo>
                    <a:pt x="78" y="200"/>
                  </a:lnTo>
                  <a:lnTo>
                    <a:pt x="64" y="182"/>
                  </a:lnTo>
                  <a:lnTo>
                    <a:pt x="49" y="166"/>
                  </a:lnTo>
                  <a:lnTo>
                    <a:pt x="32" y="154"/>
                  </a:lnTo>
                  <a:lnTo>
                    <a:pt x="16" y="148"/>
                  </a:lnTo>
                  <a:lnTo>
                    <a:pt x="17" y="134"/>
                  </a:lnTo>
                  <a:lnTo>
                    <a:pt x="17" y="121"/>
                  </a:lnTo>
                  <a:lnTo>
                    <a:pt x="11" y="110"/>
                  </a:lnTo>
                  <a:lnTo>
                    <a:pt x="0" y="102"/>
                  </a:lnTo>
                  <a:lnTo>
                    <a:pt x="12" y="82"/>
                  </a:lnTo>
                  <a:lnTo>
                    <a:pt x="23" y="55"/>
                  </a:lnTo>
                  <a:lnTo>
                    <a:pt x="28" y="24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5" y="40"/>
                  </a:lnTo>
                  <a:lnTo>
                    <a:pt x="90" y="44"/>
                  </a:lnTo>
                  <a:lnTo>
                    <a:pt x="107" y="46"/>
                  </a:lnTo>
                  <a:lnTo>
                    <a:pt x="125" y="44"/>
                  </a:lnTo>
                  <a:lnTo>
                    <a:pt x="125" y="58"/>
                  </a:lnTo>
                  <a:lnTo>
                    <a:pt x="127" y="73"/>
                  </a:lnTo>
                  <a:lnTo>
                    <a:pt x="130" y="88"/>
                  </a:lnTo>
                  <a:lnTo>
                    <a:pt x="136" y="102"/>
                  </a:lnTo>
                  <a:lnTo>
                    <a:pt x="147" y="114"/>
                  </a:lnTo>
                  <a:lnTo>
                    <a:pt x="161" y="121"/>
                  </a:lnTo>
                  <a:lnTo>
                    <a:pt x="180" y="124"/>
                  </a:lnTo>
                  <a:lnTo>
                    <a:pt x="205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Freeform 269"/>
            <p:cNvSpPr>
              <a:spLocks/>
            </p:cNvSpPr>
            <p:nvPr/>
          </p:nvSpPr>
          <p:spPr bwMode="auto">
            <a:xfrm>
              <a:off x="383" y="614"/>
              <a:ext cx="116" cy="134"/>
            </a:xfrm>
            <a:custGeom>
              <a:avLst/>
              <a:gdLst>
                <a:gd name="T0" fmla="*/ 1 w 230"/>
                <a:gd name="T1" fmla="*/ 0 h 269"/>
                <a:gd name="T2" fmla="*/ 1 w 230"/>
                <a:gd name="T3" fmla="*/ 0 h 269"/>
                <a:gd name="T4" fmla="*/ 1 w 230"/>
                <a:gd name="T5" fmla="*/ 0 h 269"/>
                <a:gd name="T6" fmla="*/ 1 w 230"/>
                <a:gd name="T7" fmla="*/ 0 h 269"/>
                <a:gd name="T8" fmla="*/ 1 w 230"/>
                <a:gd name="T9" fmla="*/ 0 h 269"/>
                <a:gd name="T10" fmla="*/ 1 w 230"/>
                <a:gd name="T11" fmla="*/ 0 h 269"/>
                <a:gd name="T12" fmla="*/ 1 w 230"/>
                <a:gd name="T13" fmla="*/ 0 h 269"/>
                <a:gd name="T14" fmla="*/ 1 w 230"/>
                <a:gd name="T15" fmla="*/ 0 h 269"/>
                <a:gd name="T16" fmla="*/ 1 w 230"/>
                <a:gd name="T17" fmla="*/ 0 h 269"/>
                <a:gd name="T18" fmla="*/ 1 w 230"/>
                <a:gd name="T19" fmla="*/ 0 h 269"/>
                <a:gd name="T20" fmla="*/ 1 w 230"/>
                <a:gd name="T21" fmla="*/ 0 h 269"/>
                <a:gd name="T22" fmla="*/ 1 w 230"/>
                <a:gd name="T23" fmla="*/ 0 h 269"/>
                <a:gd name="T24" fmla="*/ 1 w 230"/>
                <a:gd name="T25" fmla="*/ 0 h 269"/>
                <a:gd name="T26" fmla="*/ 1 w 230"/>
                <a:gd name="T27" fmla="*/ 0 h 269"/>
                <a:gd name="T28" fmla="*/ 1 w 230"/>
                <a:gd name="T29" fmla="*/ 0 h 269"/>
                <a:gd name="T30" fmla="*/ 1 w 230"/>
                <a:gd name="T31" fmla="*/ 0 h 269"/>
                <a:gd name="T32" fmla="*/ 1 w 230"/>
                <a:gd name="T33" fmla="*/ 0 h 269"/>
                <a:gd name="T34" fmla="*/ 1 w 230"/>
                <a:gd name="T35" fmla="*/ 0 h 269"/>
                <a:gd name="T36" fmla="*/ 1 w 230"/>
                <a:gd name="T37" fmla="*/ 0 h 269"/>
                <a:gd name="T38" fmla="*/ 1 w 230"/>
                <a:gd name="T39" fmla="*/ 0 h 269"/>
                <a:gd name="T40" fmla="*/ 1 w 230"/>
                <a:gd name="T41" fmla="*/ 0 h 269"/>
                <a:gd name="T42" fmla="*/ 1 w 230"/>
                <a:gd name="T43" fmla="*/ 0 h 269"/>
                <a:gd name="T44" fmla="*/ 1 w 230"/>
                <a:gd name="T45" fmla="*/ 0 h 269"/>
                <a:gd name="T46" fmla="*/ 1 w 230"/>
                <a:gd name="T47" fmla="*/ 0 h 269"/>
                <a:gd name="T48" fmla="*/ 1 w 230"/>
                <a:gd name="T49" fmla="*/ 0 h 269"/>
                <a:gd name="T50" fmla="*/ 1 w 230"/>
                <a:gd name="T51" fmla="*/ 0 h 269"/>
                <a:gd name="T52" fmla="*/ 1 w 230"/>
                <a:gd name="T53" fmla="*/ 0 h 269"/>
                <a:gd name="T54" fmla="*/ 1 w 230"/>
                <a:gd name="T55" fmla="*/ 0 h 269"/>
                <a:gd name="T56" fmla="*/ 1 w 230"/>
                <a:gd name="T57" fmla="*/ 0 h 269"/>
                <a:gd name="T58" fmla="*/ 1 w 230"/>
                <a:gd name="T59" fmla="*/ 0 h 269"/>
                <a:gd name="T60" fmla="*/ 1 w 230"/>
                <a:gd name="T61" fmla="*/ 0 h 269"/>
                <a:gd name="T62" fmla="*/ 1 w 230"/>
                <a:gd name="T63" fmla="*/ 0 h 269"/>
                <a:gd name="T64" fmla="*/ 1 w 230"/>
                <a:gd name="T65" fmla="*/ 0 h 269"/>
                <a:gd name="T66" fmla="*/ 1 w 230"/>
                <a:gd name="T67" fmla="*/ 0 h 26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0"/>
                <a:gd name="T103" fmla="*/ 0 h 269"/>
                <a:gd name="T104" fmla="*/ 230 w 230"/>
                <a:gd name="T105" fmla="*/ 269 h 26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0" h="269">
                  <a:moveTo>
                    <a:pt x="76" y="52"/>
                  </a:moveTo>
                  <a:lnTo>
                    <a:pt x="82" y="54"/>
                  </a:lnTo>
                  <a:lnTo>
                    <a:pt x="90" y="55"/>
                  </a:lnTo>
                  <a:lnTo>
                    <a:pt x="96" y="57"/>
                  </a:lnTo>
                  <a:lnTo>
                    <a:pt x="103" y="57"/>
                  </a:lnTo>
                  <a:lnTo>
                    <a:pt x="109" y="57"/>
                  </a:lnTo>
                  <a:lnTo>
                    <a:pt x="117" y="57"/>
                  </a:lnTo>
                  <a:lnTo>
                    <a:pt x="125" y="57"/>
                  </a:lnTo>
                  <a:lnTo>
                    <a:pt x="132" y="57"/>
                  </a:lnTo>
                  <a:lnTo>
                    <a:pt x="140" y="57"/>
                  </a:lnTo>
                  <a:lnTo>
                    <a:pt x="148" y="55"/>
                  </a:lnTo>
                  <a:lnTo>
                    <a:pt x="154" y="54"/>
                  </a:lnTo>
                  <a:lnTo>
                    <a:pt x="161" y="52"/>
                  </a:lnTo>
                  <a:lnTo>
                    <a:pt x="171" y="49"/>
                  </a:lnTo>
                  <a:lnTo>
                    <a:pt x="180" y="44"/>
                  </a:lnTo>
                  <a:lnTo>
                    <a:pt x="189" y="40"/>
                  </a:lnTo>
                  <a:lnTo>
                    <a:pt x="198" y="34"/>
                  </a:lnTo>
                  <a:lnTo>
                    <a:pt x="206" y="28"/>
                  </a:lnTo>
                  <a:lnTo>
                    <a:pt x="213" y="20"/>
                  </a:lnTo>
                  <a:lnTo>
                    <a:pt x="221" y="11"/>
                  </a:lnTo>
                  <a:lnTo>
                    <a:pt x="229" y="0"/>
                  </a:lnTo>
                  <a:lnTo>
                    <a:pt x="230" y="3"/>
                  </a:lnTo>
                  <a:lnTo>
                    <a:pt x="230" y="6"/>
                  </a:lnTo>
                  <a:lnTo>
                    <a:pt x="230" y="11"/>
                  </a:lnTo>
                  <a:lnTo>
                    <a:pt x="229" y="14"/>
                  </a:lnTo>
                  <a:lnTo>
                    <a:pt x="218" y="25"/>
                  </a:lnTo>
                  <a:lnTo>
                    <a:pt x="209" y="37"/>
                  </a:lnTo>
                  <a:lnTo>
                    <a:pt x="201" y="50"/>
                  </a:lnTo>
                  <a:lnTo>
                    <a:pt x="195" y="66"/>
                  </a:lnTo>
                  <a:lnTo>
                    <a:pt x="190" y="80"/>
                  </a:lnTo>
                  <a:lnTo>
                    <a:pt x="187" y="96"/>
                  </a:lnTo>
                  <a:lnTo>
                    <a:pt x="186" y="112"/>
                  </a:lnTo>
                  <a:lnTo>
                    <a:pt x="187" y="127"/>
                  </a:lnTo>
                  <a:lnTo>
                    <a:pt x="189" y="138"/>
                  </a:lnTo>
                  <a:lnTo>
                    <a:pt x="190" y="147"/>
                  </a:lnTo>
                  <a:lnTo>
                    <a:pt x="192" y="156"/>
                  </a:lnTo>
                  <a:lnTo>
                    <a:pt x="192" y="164"/>
                  </a:lnTo>
                  <a:lnTo>
                    <a:pt x="186" y="162"/>
                  </a:lnTo>
                  <a:lnTo>
                    <a:pt x="177" y="165"/>
                  </a:lnTo>
                  <a:lnTo>
                    <a:pt x="167" y="171"/>
                  </a:lnTo>
                  <a:lnTo>
                    <a:pt x="158" y="179"/>
                  </a:lnTo>
                  <a:lnTo>
                    <a:pt x="151" y="191"/>
                  </a:lnTo>
                  <a:lnTo>
                    <a:pt x="145" y="208"/>
                  </a:lnTo>
                  <a:lnTo>
                    <a:pt x="142" y="226"/>
                  </a:lnTo>
                  <a:lnTo>
                    <a:pt x="142" y="249"/>
                  </a:lnTo>
                  <a:lnTo>
                    <a:pt x="132" y="241"/>
                  </a:lnTo>
                  <a:lnTo>
                    <a:pt x="119" y="235"/>
                  </a:lnTo>
                  <a:lnTo>
                    <a:pt x="105" y="234"/>
                  </a:lnTo>
                  <a:lnTo>
                    <a:pt x="88" y="234"/>
                  </a:lnTo>
                  <a:lnTo>
                    <a:pt x="73" y="237"/>
                  </a:lnTo>
                  <a:lnTo>
                    <a:pt x="59" y="243"/>
                  </a:lnTo>
                  <a:lnTo>
                    <a:pt x="47" y="254"/>
                  </a:lnTo>
                  <a:lnTo>
                    <a:pt x="39" y="269"/>
                  </a:lnTo>
                  <a:lnTo>
                    <a:pt x="39" y="240"/>
                  </a:lnTo>
                  <a:lnTo>
                    <a:pt x="33" y="208"/>
                  </a:lnTo>
                  <a:lnTo>
                    <a:pt x="21" y="183"/>
                  </a:lnTo>
                  <a:lnTo>
                    <a:pt x="0" y="171"/>
                  </a:lnTo>
                  <a:lnTo>
                    <a:pt x="13" y="153"/>
                  </a:lnTo>
                  <a:lnTo>
                    <a:pt x="21" y="131"/>
                  </a:lnTo>
                  <a:lnTo>
                    <a:pt x="24" y="110"/>
                  </a:lnTo>
                  <a:lnTo>
                    <a:pt x="19" y="96"/>
                  </a:lnTo>
                  <a:lnTo>
                    <a:pt x="29" y="93"/>
                  </a:lnTo>
                  <a:lnTo>
                    <a:pt x="38" y="90"/>
                  </a:lnTo>
                  <a:lnTo>
                    <a:pt x="45" y="86"/>
                  </a:lnTo>
                  <a:lnTo>
                    <a:pt x="55" y="81"/>
                  </a:lnTo>
                  <a:lnTo>
                    <a:pt x="61" y="75"/>
                  </a:lnTo>
                  <a:lnTo>
                    <a:pt x="68" y="69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Freeform 270"/>
            <p:cNvSpPr>
              <a:spLocks/>
            </p:cNvSpPr>
            <p:nvPr/>
          </p:nvSpPr>
          <p:spPr bwMode="auto">
            <a:xfrm>
              <a:off x="481" y="389"/>
              <a:ext cx="71" cy="101"/>
            </a:xfrm>
            <a:custGeom>
              <a:avLst/>
              <a:gdLst>
                <a:gd name="T0" fmla="*/ 1 w 142"/>
                <a:gd name="T1" fmla="*/ 1 h 202"/>
                <a:gd name="T2" fmla="*/ 1 w 142"/>
                <a:gd name="T3" fmla="*/ 1 h 202"/>
                <a:gd name="T4" fmla="*/ 1 w 142"/>
                <a:gd name="T5" fmla="*/ 1 h 202"/>
                <a:gd name="T6" fmla="*/ 1 w 142"/>
                <a:gd name="T7" fmla="*/ 1 h 202"/>
                <a:gd name="T8" fmla="*/ 1 w 142"/>
                <a:gd name="T9" fmla="*/ 1 h 202"/>
                <a:gd name="T10" fmla="*/ 1 w 142"/>
                <a:gd name="T11" fmla="*/ 1 h 202"/>
                <a:gd name="T12" fmla="*/ 1 w 142"/>
                <a:gd name="T13" fmla="*/ 1 h 202"/>
                <a:gd name="T14" fmla="*/ 1 w 142"/>
                <a:gd name="T15" fmla="*/ 1 h 202"/>
                <a:gd name="T16" fmla="*/ 1 w 142"/>
                <a:gd name="T17" fmla="*/ 1 h 202"/>
                <a:gd name="T18" fmla="*/ 1 w 142"/>
                <a:gd name="T19" fmla="*/ 1 h 202"/>
                <a:gd name="T20" fmla="*/ 1 w 142"/>
                <a:gd name="T21" fmla="*/ 1 h 202"/>
                <a:gd name="T22" fmla="*/ 1 w 142"/>
                <a:gd name="T23" fmla="*/ 1 h 202"/>
                <a:gd name="T24" fmla="*/ 1 w 142"/>
                <a:gd name="T25" fmla="*/ 1 h 202"/>
                <a:gd name="T26" fmla="*/ 1 w 142"/>
                <a:gd name="T27" fmla="*/ 1 h 202"/>
                <a:gd name="T28" fmla="*/ 1 w 142"/>
                <a:gd name="T29" fmla="*/ 1 h 202"/>
                <a:gd name="T30" fmla="*/ 1 w 142"/>
                <a:gd name="T31" fmla="*/ 1 h 202"/>
                <a:gd name="T32" fmla="*/ 1 w 142"/>
                <a:gd name="T33" fmla="*/ 1 h 202"/>
                <a:gd name="T34" fmla="*/ 1 w 142"/>
                <a:gd name="T35" fmla="*/ 1 h 202"/>
                <a:gd name="T36" fmla="*/ 1 w 142"/>
                <a:gd name="T37" fmla="*/ 1 h 202"/>
                <a:gd name="T38" fmla="*/ 1 w 142"/>
                <a:gd name="T39" fmla="*/ 1 h 202"/>
                <a:gd name="T40" fmla="*/ 1 w 142"/>
                <a:gd name="T41" fmla="*/ 1 h 202"/>
                <a:gd name="T42" fmla="*/ 1 w 142"/>
                <a:gd name="T43" fmla="*/ 1 h 202"/>
                <a:gd name="T44" fmla="*/ 1 w 142"/>
                <a:gd name="T45" fmla="*/ 1 h 202"/>
                <a:gd name="T46" fmla="*/ 1 w 142"/>
                <a:gd name="T47" fmla="*/ 1 h 202"/>
                <a:gd name="T48" fmla="*/ 1 w 142"/>
                <a:gd name="T49" fmla="*/ 1 h 202"/>
                <a:gd name="T50" fmla="*/ 1 w 142"/>
                <a:gd name="T51" fmla="*/ 1 h 202"/>
                <a:gd name="T52" fmla="*/ 1 w 142"/>
                <a:gd name="T53" fmla="*/ 1 h 202"/>
                <a:gd name="T54" fmla="*/ 1 w 142"/>
                <a:gd name="T55" fmla="*/ 1 h 202"/>
                <a:gd name="T56" fmla="*/ 1 w 142"/>
                <a:gd name="T57" fmla="*/ 1 h 202"/>
                <a:gd name="T58" fmla="*/ 1 w 142"/>
                <a:gd name="T59" fmla="*/ 1 h 202"/>
                <a:gd name="T60" fmla="*/ 1 w 142"/>
                <a:gd name="T61" fmla="*/ 1 h 202"/>
                <a:gd name="T62" fmla="*/ 1 w 142"/>
                <a:gd name="T63" fmla="*/ 1 h 202"/>
                <a:gd name="T64" fmla="*/ 1 w 142"/>
                <a:gd name="T65" fmla="*/ 1 h 202"/>
                <a:gd name="T66" fmla="*/ 1 w 142"/>
                <a:gd name="T67" fmla="*/ 1 h 202"/>
                <a:gd name="T68" fmla="*/ 1 w 142"/>
                <a:gd name="T69" fmla="*/ 1 h 202"/>
                <a:gd name="T70" fmla="*/ 1 w 142"/>
                <a:gd name="T71" fmla="*/ 1 h 202"/>
                <a:gd name="T72" fmla="*/ 1 w 142"/>
                <a:gd name="T73" fmla="*/ 1 h 202"/>
                <a:gd name="T74" fmla="*/ 1 w 142"/>
                <a:gd name="T75" fmla="*/ 1 h 202"/>
                <a:gd name="T76" fmla="*/ 1 w 142"/>
                <a:gd name="T77" fmla="*/ 1 h 202"/>
                <a:gd name="T78" fmla="*/ 1 w 142"/>
                <a:gd name="T79" fmla="*/ 1 h 202"/>
                <a:gd name="T80" fmla="*/ 1 w 142"/>
                <a:gd name="T81" fmla="*/ 1 h 202"/>
                <a:gd name="T82" fmla="*/ 1 w 142"/>
                <a:gd name="T83" fmla="*/ 1 h 202"/>
                <a:gd name="T84" fmla="*/ 1 w 142"/>
                <a:gd name="T85" fmla="*/ 1 h 202"/>
                <a:gd name="T86" fmla="*/ 1 w 142"/>
                <a:gd name="T87" fmla="*/ 1 h 202"/>
                <a:gd name="T88" fmla="*/ 1 w 142"/>
                <a:gd name="T89" fmla="*/ 1 h 202"/>
                <a:gd name="T90" fmla="*/ 1 w 142"/>
                <a:gd name="T91" fmla="*/ 1 h 202"/>
                <a:gd name="T92" fmla="*/ 1 w 142"/>
                <a:gd name="T93" fmla="*/ 1 h 202"/>
                <a:gd name="T94" fmla="*/ 1 w 142"/>
                <a:gd name="T95" fmla="*/ 1 h 2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2"/>
                <a:gd name="T145" fmla="*/ 0 h 202"/>
                <a:gd name="T146" fmla="*/ 142 w 142"/>
                <a:gd name="T147" fmla="*/ 202 h 2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2" h="202">
                  <a:moveTo>
                    <a:pt x="114" y="179"/>
                  </a:moveTo>
                  <a:lnTo>
                    <a:pt x="113" y="185"/>
                  </a:lnTo>
                  <a:lnTo>
                    <a:pt x="113" y="189"/>
                  </a:lnTo>
                  <a:lnTo>
                    <a:pt x="111" y="195"/>
                  </a:lnTo>
                  <a:lnTo>
                    <a:pt x="111" y="202"/>
                  </a:lnTo>
                  <a:lnTo>
                    <a:pt x="105" y="191"/>
                  </a:lnTo>
                  <a:lnTo>
                    <a:pt x="99" y="177"/>
                  </a:lnTo>
                  <a:lnTo>
                    <a:pt x="93" y="163"/>
                  </a:lnTo>
                  <a:lnTo>
                    <a:pt x="92" y="154"/>
                  </a:lnTo>
                  <a:lnTo>
                    <a:pt x="87" y="153"/>
                  </a:lnTo>
                  <a:lnTo>
                    <a:pt x="81" y="150"/>
                  </a:lnTo>
                  <a:lnTo>
                    <a:pt x="75" y="147"/>
                  </a:lnTo>
                  <a:lnTo>
                    <a:pt x="67" y="144"/>
                  </a:lnTo>
                  <a:lnTo>
                    <a:pt x="59" y="142"/>
                  </a:lnTo>
                  <a:lnTo>
                    <a:pt x="53" y="139"/>
                  </a:lnTo>
                  <a:lnTo>
                    <a:pt x="46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8" y="134"/>
                  </a:lnTo>
                  <a:lnTo>
                    <a:pt x="37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3"/>
                  </a:lnTo>
                  <a:lnTo>
                    <a:pt x="64" y="134"/>
                  </a:lnTo>
                  <a:lnTo>
                    <a:pt x="72" y="136"/>
                  </a:lnTo>
                  <a:lnTo>
                    <a:pt x="79" y="137"/>
                  </a:lnTo>
                  <a:lnTo>
                    <a:pt x="85" y="137"/>
                  </a:lnTo>
                  <a:lnTo>
                    <a:pt x="88" y="139"/>
                  </a:lnTo>
                  <a:lnTo>
                    <a:pt x="85" y="127"/>
                  </a:lnTo>
                  <a:lnTo>
                    <a:pt x="82" y="118"/>
                  </a:lnTo>
                  <a:lnTo>
                    <a:pt x="78" y="111"/>
                  </a:lnTo>
                  <a:lnTo>
                    <a:pt x="75" y="105"/>
                  </a:lnTo>
                  <a:lnTo>
                    <a:pt x="64" y="101"/>
                  </a:lnTo>
                  <a:lnTo>
                    <a:pt x="53" y="96"/>
                  </a:lnTo>
                  <a:lnTo>
                    <a:pt x="43" y="90"/>
                  </a:lnTo>
                  <a:lnTo>
                    <a:pt x="34" y="86"/>
                  </a:lnTo>
                  <a:lnTo>
                    <a:pt x="24" y="79"/>
                  </a:lnTo>
                  <a:lnTo>
                    <a:pt x="17" y="75"/>
                  </a:lnTo>
                  <a:lnTo>
                    <a:pt x="9" y="72"/>
                  </a:lnTo>
                  <a:lnTo>
                    <a:pt x="5" y="70"/>
                  </a:lnTo>
                  <a:lnTo>
                    <a:pt x="1" y="69"/>
                  </a:lnTo>
                  <a:lnTo>
                    <a:pt x="0" y="66"/>
                  </a:lnTo>
                  <a:lnTo>
                    <a:pt x="1" y="64"/>
                  </a:lnTo>
                  <a:lnTo>
                    <a:pt x="8" y="66"/>
                  </a:lnTo>
                  <a:lnTo>
                    <a:pt x="12" y="69"/>
                  </a:lnTo>
                  <a:lnTo>
                    <a:pt x="20" y="72"/>
                  </a:lnTo>
                  <a:lnTo>
                    <a:pt x="27" y="75"/>
                  </a:lnTo>
                  <a:lnTo>
                    <a:pt x="37" y="79"/>
                  </a:lnTo>
                  <a:lnTo>
                    <a:pt x="46" y="84"/>
                  </a:lnTo>
                  <a:lnTo>
                    <a:pt x="55" y="89"/>
                  </a:lnTo>
                  <a:lnTo>
                    <a:pt x="64" y="92"/>
                  </a:lnTo>
                  <a:lnTo>
                    <a:pt x="72" y="93"/>
                  </a:lnTo>
                  <a:lnTo>
                    <a:pt x="67" y="72"/>
                  </a:lnTo>
                  <a:lnTo>
                    <a:pt x="55" y="46"/>
                  </a:lnTo>
                  <a:lnTo>
                    <a:pt x="43" y="21"/>
                  </a:lnTo>
                  <a:lnTo>
                    <a:pt x="32" y="8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3" y="9"/>
                  </a:lnTo>
                  <a:lnTo>
                    <a:pt x="53" y="24"/>
                  </a:lnTo>
                  <a:lnTo>
                    <a:pt x="66" y="46"/>
                  </a:lnTo>
                  <a:lnTo>
                    <a:pt x="76" y="67"/>
                  </a:lnTo>
                  <a:lnTo>
                    <a:pt x="82" y="84"/>
                  </a:lnTo>
                  <a:lnTo>
                    <a:pt x="92" y="73"/>
                  </a:lnTo>
                  <a:lnTo>
                    <a:pt x="99" y="56"/>
                  </a:lnTo>
                  <a:lnTo>
                    <a:pt x="105" y="40"/>
                  </a:lnTo>
                  <a:lnTo>
                    <a:pt x="107" y="26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10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3"/>
                  </a:lnTo>
                  <a:lnTo>
                    <a:pt x="102" y="84"/>
                  </a:lnTo>
                  <a:lnTo>
                    <a:pt x="88" y="101"/>
                  </a:lnTo>
                  <a:lnTo>
                    <a:pt x="93" y="111"/>
                  </a:lnTo>
                  <a:lnTo>
                    <a:pt x="98" y="122"/>
                  </a:lnTo>
                  <a:lnTo>
                    <a:pt x="99" y="133"/>
                  </a:lnTo>
                  <a:lnTo>
                    <a:pt x="101" y="139"/>
                  </a:lnTo>
                  <a:lnTo>
                    <a:pt x="111" y="133"/>
                  </a:lnTo>
                  <a:lnTo>
                    <a:pt x="121" y="127"/>
                  </a:lnTo>
                  <a:lnTo>
                    <a:pt x="128" y="119"/>
                  </a:lnTo>
                  <a:lnTo>
                    <a:pt x="134" y="108"/>
                  </a:lnTo>
                  <a:lnTo>
                    <a:pt x="137" y="102"/>
                  </a:lnTo>
                  <a:lnTo>
                    <a:pt x="140" y="101"/>
                  </a:lnTo>
                  <a:lnTo>
                    <a:pt x="142" y="104"/>
                  </a:lnTo>
                  <a:lnTo>
                    <a:pt x="142" y="110"/>
                  </a:lnTo>
                  <a:lnTo>
                    <a:pt x="137" y="121"/>
                  </a:lnTo>
                  <a:lnTo>
                    <a:pt x="128" y="134"/>
                  </a:lnTo>
                  <a:lnTo>
                    <a:pt x="116" y="147"/>
                  </a:lnTo>
                  <a:lnTo>
                    <a:pt x="105" y="154"/>
                  </a:lnTo>
                  <a:lnTo>
                    <a:pt x="108" y="160"/>
                  </a:lnTo>
                  <a:lnTo>
                    <a:pt x="110" y="168"/>
                  </a:lnTo>
                  <a:lnTo>
                    <a:pt x="113" y="174"/>
                  </a:lnTo>
                  <a:lnTo>
                    <a:pt x="114" y="179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Freeform 271"/>
            <p:cNvSpPr>
              <a:spLocks/>
            </p:cNvSpPr>
            <p:nvPr/>
          </p:nvSpPr>
          <p:spPr bwMode="auto">
            <a:xfrm>
              <a:off x="394" y="640"/>
              <a:ext cx="70" cy="91"/>
            </a:xfrm>
            <a:custGeom>
              <a:avLst/>
              <a:gdLst>
                <a:gd name="T0" fmla="*/ 1 w 140"/>
                <a:gd name="T1" fmla="*/ 1 h 182"/>
                <a:gd name="T2" fmla="*/ 1 w 140"/>
                <a:gd name="T3" fmla="*/ 1 h 182"/>
                <a:gd name="T4" fmla="*/ 1 w 140"/>
                <a:gd name="T5" fmla="*/ 1 h 182"/>
                <a:gd name="T6" fmla="*/ 1 w 140"/>
                <a:gd name="T7" fmla="*/ 1 h 182"/>
                <a:gd name="T8" fmla="*/ 1 w 140"/>
                <a:gd name="T9" fmla="*/ 1 h 182"/>
                <a:gd name="T10" fmla="*/ 1 w 140"/>
                <a:gd name="T11" fmla="*/ 1 h 182"/>
                <a:gd name="T12" fmla="*/ 1 w 140"/>
                <a:gd name="T13" fmla="*/ 1 h 182"/>
                <a:gd name="T14" fmla="*/ 1 w 140"/>
                <a:gd name="T15" fmla="*/ 1 h 182"/>
                <a:gd name="T16" fmla="*/ 1 w 140"/>
                <a:gd name="T17" fmla="*/ 1 h 182"/>
                <a:gd name="T18" fmla="*/ 1 w 140"/>
                <a:gd name="T19" fmla="*/ 1 h 182"/>
                <a:gd name="T20" fmla="*/ 1 w 140"/>
                <a:gd name="T21" fmla="*/ 1 h 182"/>
                <a:gd name="T22" fmla="*/ 1 w 140"/>
                <a:gd name="T23" fmla="*/ 1 h 182"/>
                <a:gd name="T24" fmla="*/ 1 w 140"/>
                <a:gd name="T25" fmla="*/ 1 h 182"/>
                <a:gd name="T26" fmla="*/ 1 w 140"/>
                <a:gd name="T27" fmla="*/ 1 h 182"/>
                <a:gd name="T28" fmla="*/ 1 w 140"/>
                <a:gd name="T29" fmla="*/ 1 h 182"/>
                <a:gd name="T30" fmla="*/ 1 w 140"/>
                <a:gd name="T31" fmla="*/ 1 h 182"/>
                <a:gd name="T32" fmla="*/ 1 w 140"/>
                <a:gd name="T33" fmla="*/ 1 h 182"/>
                <a:gd name="T34" fmla="*/ 1 w 140"/>
                <a:gd name="T35" fmla="*/ 1 h 182"/>
                <a:gd name="T36" fmla="*/ 1 w 140"/>
                <a:gd name="T37" fmla="*/ 1 h 182"/>
                <a:gd name="T38" fmla="*/ 1 w 140"/>
                <a:gd name="T39" fmla="*/ 1 h 182"/>
                <a:gd name="T40" fmla="*/ 1 w 140"/>
                <a:gd name="T41" fmla="*/ 1 h 182"/>
                <a:gd name="T42" fmla="*/ 1 w 140"/>
                <a:gd name="T43" fmla="*/ 1 h 182"/>
                <a:gd name="T44" fmla="*/ 1 w 140"/>
                <a:gd name="T45" fmla="*/ 1 h 182"/>
                <a:gd name="T46" fmla="*/ 1 w 140"/>
                <a:gd name="T47" fmla="*/ 1 h 182"/>
                <a:gd name="T48" fmla="*/ 1 w 140"/>
                <a:gd name="T49" fmla="*/ 1 h 182"/>
                <a:gd name="T50" fmla="*/ 1 w 140"/>
                <a:gd name="T51" fmla="*/ 1 h 182"/>
                <a:gd name="T52" fmla="*/ 1 w 140"/>
                <a:gd name="T53" fmla="*/ 1 h 182"/>
                <a:gd name="T54" fmla="*/ 1 w 140"/>
                <a:gd name="T55" fmla="*/ 1 h 182"/>
                <a:gd name="T56" fmla="*/ 1 w 140"/>
                <a:gd name="T57" fmla="*/ 1 h 182"/>
                <a:gd name="T58" fmla="*/ 1 w 140"/>
                <a:gd name="T59" fmla="*/ 1 h 182"/>
                <a:gd name="T60" fmla="*/ 1 w 140"/>
                <a:gd name="T61" fmla="*/ 1 h 182"/>
                <a:gd name="T62" fmla="*/ 1 w 140"/>
                <a:gd name="T63" fmla="*/ 1 h 182"/>
                <a:gd name="T64" fmla="*/ 1 w 140"/>
                <a:gd name="T65" fmla="*/ 1 h 182"/>
                <a:gd name="T66" fmla="*/ 1 w 140"/>
                <a:gd name="T67" fmla="*/ 1 h 182"/>
                <a:gd name="T68" fmla="*/ 1 w 140"/>
                <a:gd name="T69" fmla="*/ 1 h 182"/>
                <a:gd name="T70" fmla="*/ 1 w 140"/>
                <a:gd name="T71" fmla="*/ 1 h 182"/>
                <a:gd name="T72" fmla="*/ 1 w 140"/>
                <a:gd name="T73" fmla="*/ 1 h 182"/>
                <a:gd name="T74" fmla="*/ 1 w 140"/>
                <a:gd name="T75" fmla="*/ 1 h 182"/>
                <a:gd name="T76" fmla="*/ 1 w 140"/>
                <a:gd name="T77" fmla="*/ 1 h 182"/>
                <a:gd name="T78" fmla="*/ 1 w 140"/>
                <a:gd name="T79" fmla="*/ 1 h 182"/>
                <a:gd name="T80" fmla="*/ 1 w 140"/>
                <a:gd name="T81" fmla="*/ 1 h 182"/>
                <a:gd name="T82" fmla="*/ 1 w 140"/>
                <a:gd name="T83" fmla="*/ 1 h 182"/>
                <a:gd name="T84" fmla="*/ 1 w 140"/>
                <a:gd name="T85" fmla="*/ 1 h 182"/>
                <a:gd name="T86" fmla="*/ 1 w 140"/>
                <a:gd name="T87" fmla="*/ 1 h 182"/>
                <a:gd name="T88" fmla="*/ 1 w 140"/>
                <a:gd name="T89" fmla="*/ 1 h 182"/>
                <a:gd name="T90" fmla="*/ 1 w 140"/>
                <a:gd name="T91" fmla="*/ 1 h 182"/>
                <a:gd name="T92" fmla="*/ 1 w 140"/>
                <a:gd name="T93" fmla="*/ 0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0"/>
                <a:gd name="T142" fmla="*/ 0 h 182"/>
                <a:gd name="T143" fmla="*/ 140 w 140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0" h="182">
                  <a:moveTo>
                    <a:pt x="140" y="0"/>
                  </a:moveTo>
                  <a:lnTo>
                    <a:pt x="133" y="2"/>
                  </a:lnTo>
                  <a:lnTo>
                    <a:pt x="127" y="3"/>
                  </a:lnTo>
                  <a:lnTo>
                    <a:pt x="119" y="5"/>
                  </a:lnTo>
                  <a:lnTo>
                    <a:pt x="111" y="5"/>
                  </a:lnTo>
                  <a:lnTo>
                    <a:pt x="110" y="12"/>
                  </a:lnTo>
                  <a:lnTo>
                    <a:pt x="105" y="21"/>
                  </a:lnTo>
                  <a:lnTo>
                    <a:pt x="99" y="29"/>
                  </a:lnTo>
                  <a:lnTo>
                    <a:pt x="92" y="32"/>
                  </a:lnTo>
                  <a:lnTo>
                    <a:pt x="84" y="34"/>
                  </a:lnTo>
                  <a:lnTo>
                    <a:pt x="75" y="34"/>
                  </a:lnTo>
                  <a:lnTo>
                    <a:pt x="66" y="37"/>
                  </a:lnTo>
                  <a:lnTo>
                    <a:pt x="55" y="38"/>
                  </a:lnTo>
                  <a:lnTo>
                    <a:pt x="44" y="41"/>
                  </a:lnTo>
                  <a:lnTo>
                    <a:pt x="35" y="46"/>
                  </a:lnTo>
                  <a:lnTo>
                    <a:pt x="27" y="49"/>
                  </a:lnTo>
                  <a:lnTo>
                    <a:pt x="23" y="53"/>
                  </a:lnTo>
                  <a:lnTo>
                    <a:pt x="21" y="57"/>
                  </a:lnTo>
                  <a:lnTo>
                    <a:pt x="20" y="57"/>
                  </a:lnTo>
                  <a:lnTo>
                    <a:pt x="21" y="57"/>
                  </a:lnTo>
                  <a:lnTo>
                    <a:pt x="26" y="55"/>
                  </a:lnTo>
                  <a:lnTo>
                    <a:pt x="30" y="53"/>
                  </a:lnTo>
                  <a:lnTo>
                    <a:pt x="37" y="50"/>
                  </a:lnTo>
                  <a:lnTo>
                    <a:pt x="44" y="49"/>
                  </a:lnTo>
                  <a:lnTo>
                    <a:pt x="52" y="46"/>
                  </a:lnTo>
                  <a:lnTo>
                    <a:pt x="61" y="44"/>
                  </a:lnTo>
                  <a:lnTo>
                    <a:pt x="70" y="44"/>
                  </a:lnTo>
                  <a:lnTo>
                    <a:pt x="79" y="44"/>
                  </a:lnTo>
                  <a:lnTo>
                    <a:pt x="87" y="46"/>
                  </a:lnTo>
                  <a:lnTo>
                    <a:pt x="81" y="58"/>
                  </a:lnTo>
                  <a:lnTo>
                    <a:pt x="75" y="72"/>
                  </a:lnTo>
                  <a:lnTo>
                    <a:pt x="69" y="84"/>
                  </a:lnTo>
                  <a:lnTo>
                    <a:pt x="63" y="90"/>
                  </a:lnTo>
                  <a:lnTo>
                    <a:pt x="58" y="92"/>
                  </a:lnTo>
                  <a:lnTo>
                    <a:pt x="50" y="95"/>
                  </a:lnTo>
                  <a:lnTo>
                    <a:pt x="43" y="96"/>
                  </a:lnTo>
                  <a:lnTo>
                    <a:pt x="34" y="99"/>
                  </a:lnTo>
                  <a:lnTo>
                    <a:pt x="24" y="101"/>
                  </a:lnTo>
                  <a:lnTo>
                    <a:pt x="17" y="102"/>
                  </a:lnTo>
                  <a:lnTo>
                    <a:pt x="9" y="104"/>
                  </a:lnTo>
                  <a:lnTo>
                    <a:pt x="5" y="105"/>
                  </a:lnTo>
                  <a:lnTo>
                    <a:pt x="1" y="107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08"/>
                  </a:lnTo>
                  <a:lnTo>
                    <a:pt x="12" y="108"/>
                  </a:lnTo>
                  <a:lnTo>
                    <a:pt x="18" y="107"/>
                  </a:lnTo>
                  <a:lnTo>
                    <a:pt x="24" y="107"/>
                  </a:lnTo>
                  <a:lnTo>
                    <a:pt x="32" y="105"/>
                  </a:lnTo>
                  <a:lnTo>
                    <a:pt x="38" y="104"/>
                  </a:lnTo>
                  <a:lnTo>
                    <a:pt x="46" y="104"/>
                  </a:lnTo>
                  <a:lnTo>
                    <a:pt x="53" y="102"/>
                  </a:lnTo>
                  <a:lnTo>
                    <a:pt x="59" y="101"/>
                  </a:lnTo>
                  <a:lnTo>
                    <a:pt x="50" y="113"/>
                  </a:lnTo>
                  <a:lnTo>
                    <a:pt x="41" y="125"/>
                  </a:lnTo>
                  <a:lnTo>
                    <a:pt x="34" y="147"/>
                  </a:lnTo>
                  <a:lnTo>
                    <a:pt x="30" y="182"/>
                  </a:lnTo>
                  <a:lnTo>
                    <a:pt x="38" y="165"/>
                  </a:lnTo>
                  <a:lnTo>
                    <a:pt x="49" y="142"/>
                  </a:lnTo>
                  <a:lnTo>
                    <a:pt x="59" y="121"/>
                  </a:lnTo>
                  <a:lnTo>
                    <a:pt x="70" y="107"/>
                  </a:lnTo>
                  <a:lnTo>
                    <a:pt x="73" y="122"/>
                  </a:lnTo>
                  <a:lnTo>
                    <a:pt x="79" y="139"/>
                  </a:lnTo>
                  <a:lnTo>
                    <a:pt x="87" y="153"/>
                  </a:lnTo>
                  <a:lnTo>
                    <a:pt x="95" y="163"/>
                  </a:lnTo>
                  <a:lnTo>
                    <a:pt x="99" y="168"/>
                  </a:lnTo>
                  <a:lnTo>
                    <a:pt x="99" y="167"/>
                  </a:lnTo>
                  <a:lnTo>
                    <a:pt x="98" y="163"/>
                  </a:lnTo>
                  <a:lnTo>
                    <a:pt x="95" y="159"/>
                  </a:lnTo>
                  <a:lnTo>
                    <a:pt x="88" y="142"/>
                  </a:lnTo>
                  <a:lnTo>
                    <a:pt x="84" y="125"/>
                  </a:lnTo>
                  <a:lnTo>
                    <a:pt x="81" y="110"/>
                  </a:lnTo>
                  <a:lnTo>
                    <a:pt x="81" y="98"/>
                  </a:lnTo>
                  <a:lnTo>
                    <a:pt x="84" y="86"/>
                  </a:lnTo>
                  <a:lnTo>
                    <a:pt x="92" y="70"/>
                  </a:lnTo>
                  <a:lnTo>
                    <a:pt x="99" y="57"/>
                  </a:lnTo>
                  <a:lnTo>
                    <a:pt x="104" y="49"/>
                  </a:lnTo>
                  <a:lnTo>
                    <a:pt x="113" y="58"/>
                  </a:lnTo>
                  <a:lnTo>
                    <a:pt x="124" y="72"/>
                  </a:lnTo>
                  <a:lnTo>
                    <a:pt x="131" y="87"/>
                  </a:lnTo>
                  <a:lnTo>
                    <a:pt x="136" y="108"/>
                  </a:lnTo>
                  <a:lnTo>
                    <a:pt x="136" y="116"/>
                  </a:lnTo>
                  <a:lnTo>
                    <a:pt x="139" y="116"/>
                  </a:lnTo>
                  <a:lnTo>
                    <a:pt x="140" y="112"/>
                  </a:lnTo>
                  <a:lnTo>
                    <a:pt x="140" y="105"/>
                  </a:lnTo>
                  <a:lnTo>
                    <a:pt x="137" y="86"/>
                  </a:lnTo>
                  <a:lnTo>
                    <a:pt x="133" y="64"/>
                  </a:lnTo>
                  <a:lnTo>
                    <a:pt x="125" y="49"/>
                  </a:lnTo>
                  <a:lnTo>
                    <a:pt x="119" y="40"/>
                  </a:lnTo>
                  <a:lnTo>
                    <a:pt x="125" y="31"/>
                  </a:lnTo>
                  <a:lnTo>
                    <a:pt x="131" y="20"/>
                  </a:lnTo>
                  <a:lnTo>
                    <a:pt x="137" y="9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Freeform 272"/>
            <p:cNvSpPr>
              <a:spLocks/>
            </p:cNvSpPr>
            <p:nvPr/>
          </p:nvSpPr>
          <p:spPr bwMode="auto">
            <a:xfrm>
              <a:off x="504" y="516"/>
              <a:ext cx="100" cy="77"/>
            </a:xfrm>
            <a:custGeom>
              <a:avLst/>
              <a:gdLst>
                <a:gd name="T0" fmla="*/ 1 w 200"/>
                <a:gd name="T1" fmla="*/ 1 h 154"/>
                <a:gd name="T2" fmla="*/ 1 w 200"/>
                <a:gd name="T3" fmla="*/ 1 h 154"/>
                <a:gd name="T4" fmla="*/ 1 w 200"/>
                <a:gd name="T5" fmla="*/ 1 h 154"/>
                <a:gd name="T6" fmla="*/ 1 w 200"/>
                <a:gd name="T7" fmla="*/ 1 h 154"/>
                <a:gd name="T8" fmla="*/ 1 w 200"/>
                <a:gd name="T9" fmla="*/ 1 h 154"/>
                <a:gd name="T10" fmla="*/ 1 w 200"/>
                <a:gd name="T11" fmla="*/ 1 h 154"/>
                <a:gd name="T12" fmla="*/ 1 w 200"/>
                <a:gd name="T13" fmla="*/ 1 h 154"/>
                <a:gd name="T14" fmla="*/ 1 w 200"/>
                <a:gd name="T15" fmla="*/ 1 h 154"/>
                <a:gd name="T16" fmla="*/ 1 w 200"/>
                <a:gd name="T17" fmla="*/ 1 h 154"/>
                <a:gd name="T18" fmla="*/ 1 w 200"/>
                <a:gd name="T19" fmla="*/ 1 h 154"/>
                <a:gd name="T20" fmla="*/ 1 w 200"/>
                <a:gd name="T21" fmla="*/ 1 h 154"/>
                <a:gd name="T22" fmla="*/ 1 w 200"/>
                <a:gd name="T23" fmla="*/ 1 h 154"/>
                <a:gd name="T24" fmla="*/ 1 w 200"/>
                <a:gd name="T25" fmla="*/ 1 h 154"/>
                <a:gd name="T26" fmla="*/ 1 w 200"/>
                <a:gd name="T27" fmla="*/ 1 h 154"/>
                <a:gd name="T28" fmla="*/ 1 w 200"/>
                <a:gd name="T29" fmla="*/ 1 h 154"/>
                <a:gd name="T30" fmla="*/ 1 w 200"/>
                <a:gd name="T31" fmla="*/ 1 h 154"/>
                <a:gd name="T32" fmla="*/ 1 w 200"/>
                <a:gd name="T33" fmla="*/ 1 h 154"/>
                <a:gd name="T34" fmla="*/ 1 w 200"/>
                <a:gd name="T35" fmla="*/ 1 h 154"/>
                <a:gd name="T36" fmla="*/ 1 w 200"/>
                <a:gd name="T37" fmla="*/ 1 h 154"/>
                <a:gd name="T38" fmla="*/ 1 w 200"/>
                <a:gd name="T39" fmla="*/ 1 h 154"/>
                <a:gd name="T40" fmla="*/ 1 w 200"/>
                <a:gd name="T41" fmla="*/ 1 h 154"/>
                <a:gd name="T42" fmla="*/ 1 w 200"/>
                <a:gd name="T43" fmla="*/ 1 h 154"/>
                <a:gd name="T44" fmla="*/ 1 w 200"/>
                <a:gd name="T45" fmla="*/ 1 h 154"/>
                <a:gd name="T46" fmla="*/ 1 w 200"/>
                <a:gd name="T47" fmla="*/ 1 h 154"/>
                <a:gd name="T48" fmla="*/ 1 w 200"/>
                <a:gd name="T49" fmla="*/ 1 h 154"/>
                <a:gd name="T50" fmla="*/ 1 w 200"/>
                <a:gd name="T51" fmla="*/ 1 h 154"/>
                <a:gd name="T52" fmla="*/ 1 w 200"/>
                <a:gd name="T53" fmla="*/ 1 h 154"/>
                <a:gd name="T54" fmla="*/ 1 w 200"/>
                <a:gd name="T55" fmla="*/ 1 h 154"/>
                <a:gd name="T56" fmla="*/ 1 w 200"/>
                <a:gd name="T57" fmla="*/ 1 h 154"/>
                <a:gd name="T58" fmla="*/ 1 w 200"/>
                <a:gd name="T59" fmla="*/ 1 h 154"/>
                <a:gd name="T60" fmla="*/ 1 w 200"/>
                <a:gd name="T61" fmla="*/ 1 h 154"/>
                <a:gd name="T62" fmla="*/ 1 w 200"/>
                <a:gd name="T63" fmla="*/ 1 h 154"/>
                <a:gd name="T64" fmla="*/ 1 w 200"/>
                <a:gd name="T65" fmla="*/ 1 h 154"/>
                <a:gd name="T66" fmla="*/ 0 w 200"/>
                <a:gd name="T67" fmla="*/ 1 h 154"/>
                <a:gd name="T68" fmla="*/ 1 w 200"/>
                <a:gd name="T69" fmla="*/ 1 h 154"/>
                <a:gd name="T70" fmla="*/ 1 w 200"/>
                <a:gd name="T71" fmla="*/ 1 h 154"/>
                <a:gd name="T72" fmla="*/ 1 w 200"/>
                <a:gd name="T73" fmla="*/ 1 h 154"/>
                <a:gd name="T74" fmla="*/ 1 w 200"/>
                <a:gd name="T75" fmla="*/ 1 h 154"/>
                <a:gd name="T76" fmla="*/ 1 w 200"/>
                <a:gd name="T77" fmla="*/ 1 h 154"/>
                <a:gd name="T78" fmla="*/ 1 w 200"/>
                <a:gd name="T79" fmla="*/ 0 h 154"/>
                <a:gd name="T80" fmla="*/ 1 w 200"/>
                <a:gd name="T81" fmla="*/ 1 h 154"/>
                <a:gd name="T82" fmla="*/ 1 w 200"/>
                <a:gd name="T83" fmla="*/ 1 h 154"/>
                <a:gd name="T84" fmla="*/ 1 w 200"/>
                <a:gd name="T85" fmla="*/ 1 h 154"/>
                <a:gd name="T86" fmla="*/ 1 w 200"/>
                <a:gd name="T87" fmla="*/ 1 h 154"/>
                <a:gd name="T88" fmla="*/ 1 w 200"/>
                <a:gd name="T89" fmla="*/ 1 h 154"/>
                <a:gd name="T90" fmla="*/ 1 w 200"/>
                <a:gd name="T91" fmla="*/ 1 h 154"/>
                <a:gd name="T92" fmla="*/ 1 w 200"/>
                <a:gd name="T93" fmla="*/ 1 h 15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"/>
                <a:gd name="T142" fmla="*/ 0 h 154"/>
                <a:gd name="T143" fmla="*/ 200 w 200"/>
                <a:gd name="T144" fmla="*/ 154 h 15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" h="154">
                  <a:moveTo>
                    <a:pt x="110" y="15"/>
                  </a:moveTo>
                  <a:lnTo>
                    <a:pt x="113" y="12"/>
                  </a:lnTo>
                  <a:lnTo>
                    <a:pt x="119" y="9"/>
                  </a:lnTo>
                  <a:lnTo>
                    <a:pt x="125" y="7"/>
                  </a:lnTo>
                  <a:lnTo>
                    <a:pt x="133" y="9"/>
                  </a:lnTo>
                  <a:lnTo>
                    <a:pt x="139" y="9"/>
                  </a:lnTo>
                  <a:lnTo>
                    <a:pt x="145" y="10"/>
                  </a:lnTo>
                  <a:lnTo>
                    <a:pt x="151" y="13"/>
                  </a:lnTo>
                  <a:lnTo>
                    <a:pt x="157" y="19"/>
                  </a:lnTo>
                  <a:lnTo>
                    <a:pt x="155" y="18"/>
                  </a:lnTo>
                  <a:lnTo>
                    <a:pt x="158" y="22"/>
                  </a:lnTo>
                  <a:lnTo>
                    <a:pt x="160" y="30"/>
                  </a:lnTo>
                  <a:lnTo>
                    <a:pt x="160" y="38"/>
                  </a:lnTo>
                  <a:lnTo>
                    <a:pt x="158" y="42"/>
                  </a:lnTo>
                  <a:lnTo>
                    <a:pt x="155" y="47"/>
                  </a:lnTo>
                  <a:lnTo>
                    <a:pt x="152" y="53"/>
                  </a:lnTo>
                  <a:lnTo>
                    <a:pt x="143" y="56"/>
                  </a:lnTo>
                  <a:lnTo>
                    <a:pt x="128" y="55"/>
                  </a:lnTo>
                  <a:lnTo>
                    <a:pt x="123" y="58"/>
                  </a:lnTo>
                  <a:lnTo>
                    <a:pt x="120" y="62"/>
                  </a:lnTo>
                  <a:lnTo>
                    <a:pt x="116" y="65"/>
                  </a:lnTo>
                  <a:lnTo>
                    <a:pt x="113" y="67"/>
                  </a:lnTo>
                  <a:lnTo>
                    <a:pt x="114" y="68"/>
                  </a:lnTo>
                  <a:lnTo>
                    <a:pt x="114" y="70"/>
                  </a:lnTo>
                  <a:lnTo>
                    <a:pt x="116" y="71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6" y="62"/>
                  </a:lnTo>
                  <a:lnTo>
                    <a:pt x="133" y="61"/>
                  </a:lnTo>
                  <a:lnTo>
                    <a:pt x="140" y="62"/>
                  </a:lnTo>
                  <a:lnTo>
                    <a:pt x="145" y="65"/>
                  </a:lnTo>
                  <a:lnTo>
                    <a:pt x="148" y="67"/>
                  </a:lnTo>
                  <a:lnTo>
                    <a:pt x="149" y="70"/>
                  </a:lnTo>
                  <a:lnTo>
                    <a:pt x="152" y="73"/>
                  </a:lnTo>
                  <a:lnTo>
                    <a:pt x="154" y="74"/>
                  </a:lnTo>
                  <a:lnTo>
                    <a:pt x="154" y="76"/>
                  </a:lnTo>
                  <a:lnTo>
                    <a:pt x="154" y="79"/>
                  </a:lnTo>
                  <a:lnTo>
                    <a:pt x="154" y="81"/>
                  </a:lnTo>
                  <a:lnTo>
                    <a:pt x="154" y="85"/>
                  </a:lnTo>
                  <a:lnTo>
                    <a:pt x="152" y="88"/>
                  </a:lnTo>
                  <a:lnTo>
                    <a:pt x="151" y="93"/>
                  </a:lnTo>
                  <a:lnTo>
                    <a:pt x="148" y="96"/>
                  </a:lnTo>
                  <a:lnTo>
                    <a:pt x="149" y="97"/>
                  </a:lnTo>
                  <a:lnTo>
                    <a:pt x="151" y="99"/>
                  </a:lnTo>
                  <a:lnTo>
                    <a:pt x="154" y="100"/>
                  </a:lnTo>
                  <a:lnTo>
                    <a:pt x="155" y="102"/>
                  </a:lnTo>
                  <a:lnTo>
                    <a:pt x="165" y="97"/>
                  </a:lnTo>
                  <a:lnTo>
                    <a:pt x="175" y="97"/>
                  </a:lnTo>
                  <a:lnTo>
                    <a:pt x="184" y="100"/>
                  </a:lnTo>
                  <a:lnTo>
                    <a:pt x="192" y="106"/>
                  </a:lnTo>
                  <a:lnTo>
                    <a:pt x="197" y="116"/>
                  </a:lnTo>
                  <a:lnTo>
                    <a:pt x="200" y="126"/>
                  </a:lnTo>
                  <a:lnTo>
                    <a:pt x="197" y="137"/>
                  </a:lnTo>
                  <a:lnTo>
                    <a:pt x="192" y="145"/>
                  </a:lnTo>
                  <a:lnTo>
                    <a:pt x="183" y="151"/>
                  </a:lnTo>
                  <a:lnTo>
                    <a:pt x="174" y="154"/>
                  </a:lnTo>
                  <a:lnTo>
                    <a:pt x="163" y="154"/>
                  </a:lnTo>
                  <a:lnTo>
                    <a:pt x="154" y="149"/>
                  </a:lnTo>
                  <a:lnTo>
                    <a:pt x="148" y="142"/>
                  </a:lnTo>
                  <a:lnTo>
                    <a:pt x="145" y="134"/>
                  </a:lnTo>
                  <a:lnTo>
                    <a:pt x="145" y="126"/>
                  </a:lnTo>
                  <a:lnTo>
                    <a:pt x="146" y="119"/>
                  </a:lnTo>
                  <a:lnTo>
                    <a:pt x="140" y="114"/>
                  </a:lnTo>
                  <a:lnTo>
                    <a:pt x="131" y="108"/>
                  </a:lnTo>
                  <a:lnTo>
                    <a:pt x="120" y="100"/>
                  </a:lnTo>
                  <a:lnTo>
                    <a:pt x="114" y="96"/>
                  </a:lnTo>
                  <a:lnTo>
                    <a:pt x="113" y="94"/>
                  </a:lnTo>
                  <a:lnTo>
                    <a:pt x="111" y="94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6" y="108"/>
                  </a:lnTo>
                  <a:lnTo>
                    <a:pt x="116" y="119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4" y="140"/>
                  </a:lnTo>
                  <a:lnTo>
                    <a:pt x="97" y="143"/>
                  </a:lnTo>
                  <a:lnTo>
                    <a:pt x="90" y="146"/>
                  </a:lnTo>
                  <a:lnTo>
                    <a:pt x="84" y="148"/>
                  </a:lnTo>
                  <a:lnTo>
                    <a:pt x="76" y="146"/>
                  </a:lnTo>
                  <a:lnTo>
                    <a:pt x="68" y="143"/>
                  </a:lnTo>
                  <a:lnTo>
                    <a:pt x="62" y="139"/>
                  </a:lnTo>
                  <a:lnTo>
                    <a:pt x="58" y="132"/>
                  </a:lnTo>
                  <a:lnTo>
                    <a:pt x="55" y="126"/>
                  </a:lnTo>
                  <a:lnTo>
                    <a:pt x="52" y="120"/>
                  </a:lnTo>
                  <a:lnTo>
                    <a:pt x="52" y="113"/>
                  </a:lnTo>
                  <a:lnTo>
                    <a:pt x="52" y="103"/>
                  </a:lnTo>
                  <a:lnTo>
                    <a:pt x="55" y="100"/>
                  </a:lnTo>
                  <a:lnTo>
                    <a:pt x="58" y="96"/>
                  </a:lnTo>
                  <a:lnTo>
                    <a:pt x="61" y="93"/>
                  </a:lnTo>
                  <a:lnTo>
                    <a:pt x="65" y="90"/>
                  </a:lnTo>
                  <a:lnTo>
                    <a:pt x="58" y="88"/>
                  </a:lnTo>
                  <a:lnTo>
                    <a:pt x="52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7"/>
                  </a:lnTo>
                  <a:lnTo>
                    <a:pt x="30" y="90"/>
                  </a:lnTo>
                  <a:lnTo>
                    <a:pt x="18" y="88"/>
                  </a:lnTo>
                  <a:lnTo>
                    <a:pt x="10" y="85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5"/>
                  </a:lnTo>
                  <a:lnTo>
                    <a:pt x="12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20" y="36"/>
                  </a:lnTo>
                  <a:lnTo>
                    <a:pt x="23" y="35"/>
                  </a:lnTo>
                  <a:lnTo>
                    <a:pt x="27" y="35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5" y="33"/>
                  </a:lnTo>
                  <a:lnTo>
                    <a:pt x="35" y="26"/>
                  </a:lnTo>
                  <a:lnTo>
                    <a:pt x="35" y="16"/>
                  </a:lnTo>
                  <a:lnTo>
                    <a:pt x="39" y="9"/>
                  </a:lnTo>
                  <a:lnTo>
                    <a:pt x="49" y="3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3" y="1"/>
                  </a:lnTo>
                  <a:lnTo>
                    <a:pt x="82" y="6"/>
                  </a:lnTo>
                  <a:lnTo>
                    <a:pt x="87" y="16"/>
                  </a:lnTo>
                  <a:lnTo>
                    <a:pt x="87" y="27"/>
                  </a:lnTo>
                  <a:lnTo>
                    <a:pt x="79" y="36"/>
                  </a:lnTo>
                  <a:lnTo>
                    <a:pt x="85" y="38"/>
                  </a:lnTo>
                  <a:lnTo>
                    <a:pt x="93" y="41"/>
                  </a:lnTo>
                  <a:lnTo>
                    <a:pt x="97" y="48"/>
                  </a:lnTo>
                  <a:lnTo>
                    <a:pt x="99" y="56"/>
                  </a:lnTo>
                  <a:lnTo>
                    <a:pt x="97" y="59"/>
                  </a:lnTo>
                  <a:lnTo>
                    <a:pt x="97" y="61"/>
                  </a:lnTo>
                  <a:lnTo>
                    <a:pt x="97" y="62"/>
                  </a:lnTo>
                  <a:lnTo>
                    <a:pt x="100" y="61"/>
                  </a:lnTo>
                  <a:lnTo>
                    <a:pt x="104" y="58"/>
                  </a:lnTo>
                  <a:lnTo>
                    <a:pt x="107" y="53"/>
                  </a:lnTo>
                  <a:lnTo>
                    <a:pt x="110" y="50"/>
                  </a:lnTo>
                  <a:lnTo>
                    <a:pt x="111" y="45"/>
                  </a:lnTo>
                  <a:lnTo>
                    <a:pt x="108" y="38"/>
                  </a:lnTo>
                  <a:lnTo>
                    <a:pt x="107" y="32"/>
                  </a:lnTo>
                  <a:lnTo>
                    <a:pt x="107" y="24"/>
                  </a:lnTo>
                  <a:lnTo>
                    <a:pt x="110" y="15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Freeform 273"/>
            <p:cNvSpPr>
              <a:spLocks/>
            </p:cNvSpPr>
            <p:nvPr/>
          </p:nvSpPr>
          <p:spPr bwMode="auto">
            <a:xfrm>
              <a:off x="422" y="446"/>
              <a:ext cx="93" cy="91"/>
            </a:xfrm>
            <a:custGeom>
              <a:avLst/>
              <a:gdLst>
                <a:gd name="T0" fmla="*/ 0 w 187"/>
                <a:gd name="T1" fmla="*/ 1 h 182"/>
                <a:gd name="T2" fmla="*/ 0 w 187"/>
                <a:gd name="T3" fmla="*/ 1 h 182"/>
                <a:gd name="T4" fmla="*/ 0 w 187"/>
                <a:gd name="T5" fmla="*/ 1 h 182"/>
                <a:gd name="T6" fmla="*/ 0 w 187"/>
                <a:gd name="T7" fmla="*/ 1 h 182"/>
                <a:gd name="T8" fmla="*/ 0 w 187"/>
                <a:gd name="T9" fmla="*/ 1 h 182"/>
                <a:gd name="T10" fmla="*/ 0 w 187"/>
                <a:gd name="T11" fmla="*/ 1 h 182"/>
                <a:gd name="T12" fmla="*/ 0 w 187"/>
                <a:gd name="T13" fmla="*/ 1 h 182"/>
                <a:gd name="T14" fmla="*/ 0 w 187"/>
                <a:gd name="T15" fmla="*/ 1 h 182"/>
                <a:gd name="T16" fmla="*/ 0 w 187"/>
                <a:gd name="T17" fmla="*/ 1 h 182"/>
                <a:gd name="T18" fmla="*/ 0 w 187"/>
                <a:gd name="T19" fmla="*/ 1 h 182"/>
                <a:gd name="T20" fmla="*/ 0 w 187"/>
                <a:gd name="T21" fmla="*/ 1 h 182"/>
                <a:gd name="T22" fmla="*/ 0 w 187"/>
                <a:gd name="T23" fmla="*/ 1 h 182"/>
                <a:gd name="T24" fmla="*/ 0 w 187"/>
                <a:gd name="T25" fmla="*/ 1 h 182"/>
                <a:gd name="T26" fmla="*/ 0 w 187"/>
                <a:gd name="T27" fmla="*/ 1 h 182"/>
                <a:gd name="T28" fmla="*/ 0 w 187"/>
                <a:gd name="T29" fmla="*/ 1 h 182"/>
                <a:gd name="T30" fmla="*/ 0 w 187"/>
                <a:gd name="T31" fmla="*/ 1 h 182"/>
                <a:gd name="T32" fmla="*/ 0 w 187"/>
                <a:gd name="T33" fmla="*/ 1 h 182"/>
                <a:gd name="T34" fmla="*/ 0 w 187"/>
                <a:gd name="T35" fmla="*/ 1 h 182"/>
                <a:gd name="T36" fmla="*/ 0 w 187"/>
                <a:gd name="T37" fmla="*/ 1 h 182"/>
                <a:gd name="T38" fmla="*/ 0 w 187"/>
                <a:gd name="T39" fmla="*/ 1 h 182"/>
                <a:gd name="T40" fmla="*/ 0 w 187"/>
                <a:gd name="T41" fmla="*/ 1 h 182"/>
                <a:gd name="T42" fmla="*/ 0 w 187"/>
                <a:gd name="T43" fmla="*/ 1 h 182"/>
                <a:gd name="T44" fmla="*/ 0 w 187"/>
                <a:gd name="T45" fmla="*/ 1 h 182"/>
                <a:gd name="T46" fmla="*/ 0 w 187"/>
                <a:gd name="T47" fmla="*/ 1 h 182"/>
                <a:gd name="T48" fmla="*/ 0 w 187"/>
                <a:gd name="T49" fmla="*/ 1 h 182"/>
                <a:gd name="T50" fmla="*/ 0 w 187"/>
                <a:gd name="T51" fmla="*/ 1 h 182"/>
                <a:gd name="T52" fmla="*/ 0 w 187"/>
                <a:gd name="T53" fmla="*/ 1 h 182"/>
                <a:gd name="T54" fmla="*/ 0 w 187"/>
                <a:gd name="T55" fmla="*/ 1 h 182"/>
                <a:gd name="T56" fmla="*/ 0 w 187"/>
                <a:gd name="T57" fmla="*/ 1 h 182"/>
                <a:gd name="T58" fmla="*/ 0 w 187"/>
                <a:gd name="T59" fmla="*/ 1 h 182"/>
                <a:gd name="T60" fmla="*/ 0 w 187"/>
                <a:gd name="T61" fmla="*/ 1 h 182"/>
                <a:gd name="T62" fmla="*/ 0 w 187"/>
                <a:gd name="T63" fmla="*/ 1 h 182"/>
                <a:gd name="T64" fmla="*/ 0 w 187"/>
                <a:gd name="T65" fmla="*/ 1 h 182"/>
                <a:gd name="T66" fmla="*/ 0 w 187"/>
                <a:gd name="T67" fmla="*/ 1 h 182"/>
                <a:gd name="T68" fmla="*/ 0 w 187"/>
                <a:gd name="T69" fmla="*/ 1 h 182"/>
                <a:gd name="T70" fmla="*/ 0 w 187"/>
                <a:gd name="T71" fmla="*/ 1 h 182"/>
                <a:gd name="T72" fmla="*/ 0 w 187"/>
                <a:gd name="T73" fmla="*/ 1 h 182"/>
                <a:gd name="T74" fmla="*/ 0 w 187"/>
                <a:gd name="T75" fmla="*/ 1 h 182"/>
                <a:gd name="T76" fmla="*/ 0 w 187"/>
                <a:gd name="T77" fmla="*/ 1 h 182"/>
                <a:gd name="T78" fmla="*/ 0 w 187"/>
                <a:gd name="T79" fmla="*/ 1 h 182"/>
                <a:gd name="T80" fmla="*/ 0 w 187"/>
                <a:gd name="T81" fmla="*/ 1 h 182"/>
                <a:gd name="T82" fmla="*/ 0 w 187"/>
                <a:gd name="T83" fmla="*/ 1 h 182"/>
                <a:gd name="T84" fmla="*/ 0 w 187"/>
                <a:gd name="T85" fmla="*/ 1 h 182"/>
                <a:gd name="T86" fmla="*/ 0 w 187"/>
                <a:gd name="T87" fmla="*/ 1 h 182"/>
                <a:gd name="T88" fmla="*/ 0 w 187"/>
                <a:gd name="T89" fmla="*/ 1 h 182"/>
                <a:gd name="T90" fmla="*/ 0 w 187"/>
                <a:gd name="T91" fmla="*/ 1 h 182"/>
                <a:gd name="T92" fmla="*/ 0 w 187"/>
                <a:gd name="T93" fmla="*/ 1 h 1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"/>
                <a:gd name="T142" fmla="*/ 0 h 182"/>
                <a:gd name="T143" fmla="*/ 187 w 187"/>
                <a:gd name="T144" fmla="*/ 182 h 1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" h="182">
                  <a:moveTo>
                    <a:pt x="187" y="176"/>
                  </a:moveTo>
                  <a:lnTo>
                    <a:pt x="184" y="177"/>
                  </a:lnTo>
                  <a:lnTo>
                    <a:pt x="181" y="179"/>
                  </a:lnTo>
                  <a:lnTo>
                    <a:pt x="177" y="180"/>
                  </a:lnTo>
                  <a:lnTo>
                    <a:pt x="176" y="182"/>
                  </a:lnTo>
                  <a:lnTo>
                    <a:pt x="171" y="174"/>
                  </a:lnTo>
                  <a:lnTo>
                    <a:pt x="167" y="170"/>
                  </a:lnTo>
                  <a:lnTo>
                    <a:pt x="161" y="168"/>
                  </a:lnTo>
                  <a:lnTo>
                    <a:pt x="152" y="170"/>
                  </a:lnTo>
                  <a:lnTo>
                    <a:pt x="145" y="171"/>
                  </a:lnTo>
                  <a:lnTo>
                    <a:pt x="139" y="171"/>
                  </a:lnTo>
                  <a:lnTo>
                    <a:pt x="133" y="171"/>
                  </a:lnTo>
                  <a:lnTo>
                    <a:pt x="126" y="171"/>
                  </a:lnTo>
                  <a:lnTo>
                    <a:pt x="118" y="171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103" y="168"/>
                  </a:lnTo>
                  <a:lnTo>
                    <a:pt x="98" y="165"/>
                  </a:lnTo>
                  <a:lnTo>
                    <a:pt x="97" y="162"/>
                  </a:lnTo>
                  <a:lnTo>
                    <a:pt x="98" y="160"/>
                  </a:lnTo>
                  <a:lnTo>
                    <a:pt x="106" y="162"/>
                  </a:lnTo>
                  <a:lnTo>
                    <a:pt x="116" y="162"/>
                  </a:lnTo>
                  <a:lnTo>
                    <a:pt x="129" y="160"/>
                  </a:lnTo>
                  <a:lnTo>
                    <a:pt x="139" y="157"/>
                  </a:lnTo>
                  <a:lnTo>
                    <a:pt x="147" y="154"/>
                  </a:lnTo>
                  <a:lnTo>
                    <a:pt x="139" y="145"/>
                  </a:lnTo>
                  <a:lnTo>
                    <a:pt x="130" y="136"/>
                  </a:lnTo>
                  <a:lnTo>
                    <a:pt x="123" y="128"/>
                  </a:lnTo>
                  <a:lnTo>
                    <a:pt x="118" y="124"/>
                  </a:lnTo>
                  <a:lnTo>
                    <a:pt x="110" y="125"/>
                  </a:lnTo>
                  <a:lnTo>
                    <a:pt x="100" y="127"/>
                  </a:lnTo>
                  <a:lnTo>
                    <a:pt x="89" y="128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57" y="128"/>
                  </a:lnTo>
                  <a:lnTo>
                    <a:pt x="48" y="127"/>
                  </a:lnTo>
                  <a:lnTo>
                    <a:pt x="42" y="124"/>
                  </a:lnTo>
                  <a:lnTo>
                    <a:pt x="37" y="119"/>
                  </a:lnTo>
                  <a:lnTo>
                    <a:pt x="37" y="116"/>
                  </a:lnTo>
                  <a:lnTo>
                    <a:pt x="40" y="116"/>
                  </a:lnTo>
                  <a:lnTo>
                    <a:pt x="46" y="118"/>
                  </a:lnTo>
                  <a:lnTo>
                    <a:pt x="52" y="119"/>
                  </a:lnTo>
                  <a:lnTo>
                    <a:pt x="58" y="119"/>
                  </a:lnTo>
                  <a:lnTo>
                    <a:pt x="66" y="119"/>
                  </a:lnTo>
                  <a:lnTo>
                    <a:pt x="74" y="118"/>
                  </a:lnTo>
                  <a:lnTo>
                    <a:pt x="81" y="116"/>
                  </a:lnTo>
                  <a:lnTo>
                    <a:pt x="89" y="115"/>
                  </a:lnTo>
                  <a:lnTo>
                    <a:pt x="95" y="113"/>
                  </a:lnTo>
                  <a:lnTo>
                    <a:pt x="101" y="110"/>
                  </a:lnTo>
                  <a:lnTo>
                    <a:pt x="97" y="102"/>
                  </a:lnTo>
                  <a:lnTo>
                    <a:pt x="90" y="95"/>
                  </a:lnTo>
                  <a:lnTo>
                    <a:pt x="83" y="89"/>
                  </a:lnTo>
                  <a:lnTo>
                    <a:pt x="75" y="84"/>
                  </a:lnTo>
                  <a:lnTo>
                    <a:pt x="66" y="87"/>
                  </a:lnTo>
                  <a:lnTo>
                    <a:pt x="55" y="89"/>
                  </a:lnTo>
                  <a:lnTo>
                    <a:pt x="43" y="89"/>
                  </a:lnTo>
                  <a:lnTo>
                    <a:pt x="32" y="89"/>
                  </a:lnTo>
                  <a:lnTo>
                    <a:pt x="23" y="86"/>
                  </a:lnTo>
                  <a:lnTo>
                    <a:pt x="14" y="82"/>
                  </a:lnTo>
                  <a:lnTo>
                    <a:pt x="7" y="78"/>
                  </a:lnTo>
                  <a:lnTo>
                    <a:pt x="2" y="72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3" y="69"/>
                  </a:lnTo>
                  <a:lnTo>
                    <a:pt x="8" y="72"/>
                  </a:lnTo>
                  <a:lnTo>
                    <a:pt x="13" y="73"/>
                  </a:lnTo>
                  <a:lnTo>
                    <a:pt x="17" y="75"/>
                  </a:lnTo>
                  <a:lnTo>
                    <a:pt x="25" y="76"/>
                  </a:lnTo>
                  <a:lnTo>
                    <a:pt x="32" y="76"/>
                  </a:lnTo>
                  <a:lnTo>
                    <a:pt x="40" y="76"/>
                  </a:lnTo>
                  <a:lnTo>
                    <a:pt x="48" y="76"/>
                  </a:lnTo>
                  <a:lnTo>
                    <a:pt x="55" y="75"/>
                  </a:lnTo>
                  <a:lnTo>
                    <a:pt x="61" y="73"/>
                  </a:lnTo>
                  <a:lnTo>
                    <a:pt x="54" y="66"/>
                  </a:lnTo>
                  <a:lnTo>
                    <a:pt x="46" y="58"/>
                  </a:lnTo>
                  <a:lnTo>
                    <a:pt x="39" y="50"/>
                  </a:lnTo>
                  <a:lnTo>
                    <a:pt x="29" y="41"/>
                  </a:lnTo>
                  <a:lnTo>
                    <a:pt x="22" y="32"/>
                  </a:lnTo>
                  <a:lnTo>
                    <a:pt x="14" y="24"/>
                  </a:lnTo>
                  <a:lnTo>
                    <a:pt x="10" y="17"/>
                  </a:lnTo>
                  <a:lnTo>
                    <a:pt x="5" y="11"/>
                  </a:lnTo>
                  <a:lnTo>
                    <a:pt x="2" y="3"/>
                  </a:lnTo>
                  <a:lnTo>
                    <a:pt x="2" y="0"/>
                  </a:lnTo>
                  <a:lnTo>
                    <a:pt x="7" y="2"/>
                  </a:lnTo>
                  <a:lnTo>
                    <a:pt x="11" y="6"/>
                  </a:lnTo>
                  <a:lnTo>
                    <a:pt x="14" y="11"/>
                  </a:lnTo>
                  <a:lnTo>
                    <a:pt x="20" y="17"/>
                  </a:lnTo>
                  <a:lnTo>
                    <a:pt x="28" y="26"/>
                  </a:lnTo>
                  <a:lnTo>
                    <a:pt x="36" y="34"/>
                  </a:lnTo>
                  <a:lnTo>
                    <a:pt x="45" y="43"/>
                  </a:lnTo>
                  <a:lnTo>
                    <a:pt x="52" y="50"/>
                  </a:lnTo>
                  <a:lnTo>
                    <a:pt x="60" y="58"/>
                  </a:lnTo>
                  <a:lnTo>
                    <a:pt x="65" y="61"/>
                  </a:lnTo>
                  <a:lnTo>
                    <a:pt x="69" y="52"/>
                  </a:lnTo>
                  <a:lnTo>
                    <a:pt x="72" y="41"/>
                  </a:lnTo>
                  <a:lnTo>
                    <a:pt x="74" y="31"/>
                  </a:lnTo>
                  <a:lnTo>
                    <a:pt x="72" y="21"/>
                  </a:lnTo>
                  <a:lnTo>
                    <a:pt x="71" y="15"/>
                  </a:lnTo>
                  <a:lnTo>
                    <a:pt x="72" y="11"/>
                  </a:lnTo>
                  <a:lnTo>
                    <a:pt x="74" y="12"/>
                  </a:lnTo>
                  <a:lnTo>
                    <a:pt x="77" y="15"/>
                  </a:lnTo>
                  <a:lnTo>
                    <a:pt x="81" y="32"/>
                  </a:lnTo>
                  <a:lnTo>
                    <a:pt x="84" y="49"/>
                  </a:lnTo>
                  <a:lnTo>
                    <a:pt x="84" y="63"/>
                  </a:lnTo>
                  <a:lnTo>
                    <a:pt x="84" y="70"/>
                  </a:lnTo>
                  <a:lnTo>
                    <a:pt x="92" y="76"/>
                  </a:lnTo>
                  <a:lnTo>
                    <a:pt x="100" y="86"/>
                  </a:lnTo>
                  <a:lnTo>
                    <a:pt x="106" y="93"/>
                  </a:lnTo>
                  <a:lnTo>
                    <a:pt x="112" y="98"/>
                  </a:lnTo>
                  <a:lnTo>
                    <a:pt x="121" y="95"/>
                  </a:lnTo>
                  <a:lnTo>
                    <a:pt x="129" y="86"/>
                  </a:lnTo>
                  <a:lnTo>
                    <a:pt x="133" y="73"/>
                  </a:lnTo>
                  <a:lnTo>
                    <a:pt x="133" y="60"/>
                  </a:lnTo>
                  <a:lnTo>
                    <a:pt x="132" y="49"/>
                  </a:lnTo>
                  <a:lnTo>
                    <a:pt x="133" y="44"/>
                  </a:lnTo>
                  <a:lnTo>
                    <a:pt x="135" y="46"/>
                  </a:lnTo>
                  <a:lnTo>
                    <a:pt x="138" y="52"/>
                  </a:lnTo>
                  <a:lnTo>
                    <a:pt x="141" y="67"/>
                  </a:lnTo>
                  <a:lnTo>
                    <a:pt x="142" y="84"/>
                  </a:lnTo>
                  <a:lnTo>
                    <a:pt x="142" y="101"/>
                  </a:lnTo>
                  <a:lnTo>
                    <a:pt x="136" y="113"/>
                  </a:lnTo>
                  <a:lnTo>
                    <a:pt x="145" y="122"/>
                  </a:lnTo>
                  <a:lnTo>
                    <a:pt x="153" y="130"/>
                  </a:lnTo>
                  <a:lnTo>
                    <a:pt x="158" y="137"/>
                  </a:lnTo>
                  <a:lnTo>
                    <a:pt x="162" y="144"/>
                  </a:lnTo>
                  <a:lnTo>
                    <a:pt x="168" y="139"/>
                  </a:lnTo>
                  <a:lnTo>
                    <a:pt x="171" y="133"/>
                  </a:lnTo>
                  <a:lnTo>
                    <a:pt x="174" y="127"/>
                  </a:lnTo>
                  <a:lnTo>
                    <a:pt x="176" y="122"/>
                  </a:lnTo>
                  <a:lnTo>
                    <a:pt x="177" y="119"/>
                  </a:lnTo>
                  <a:lnTo>
                    <a:pt x="181" y="118"/>
                  </a:lnTo>
                  <a:lnTo>
                    <a:pt x="184" y="119"/>
                  </a:lnTo>
                  <a:lnTo>
                    <a:pt x="185" y="125"/>
                  </a:lnTo>
                  <a:lnTo>
                    <a:pt x="184" y="134"/>
                  </a:lnTo>
                  <a:lnTo>
                    <a:pt x="181" y="142"/>
                  </a:lnTo>
                  <a:lnTo>
                    <a:pt x="177" y="151"/>
                  </a:lnTo>
                  <a:lnTo>
                    <a:pt x="174" y="156"/>
                  </a:lnTo>
                  <a:lnTo>
                    <a:pt x="177" y="160"/>
                  </a:lnTo>
                  <a:lnTo>
                    <a:pt x="181" y="165"/>
                  </a:lnTo>
                  <a:lnTo>
                    <a:pt x="184" y="171"/>
                  </a:lnTo>
                  <a:lnTo>
                    <a:pt x="187" y="176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Freeform 274"/>
            <p:cNvSpPr>
              <a:spLocks/>
            </p:cNvSpPr>
            <p:nvPr/>
          </p:nvSpPr>
          <p:spPr bwMode="auto">
            <a:xfrm>
              <a:off x="544" y="424"/>
              <a:ext cx="74" cy="100"/>
            </a:xfrm>
            <a:custGeom>
              <a:avLst/>
              <a:gdLst>
                <a:gd name="T0" fmla="*/ 0 w 150"/>
                <a:gd name="T1" fmla="*/ 1 h 200"/>
                <a:gd name="T2" fmla="*/ 0 w 150"/>
                <a:gd name="T3" fmla="*/ 1 h 200"/>
                <a:gd name="T4" fmla="*/ 0 w 150"/>
                <a:gd name="T5" fmla="*/ 1 h 200"/>
                <a:gd name="T6" fmla="*/ 0 w 150"/>
                <a:gd name="T7" fmla="*/ 1 h 200"/>
                <a:gd name="T8" fmla="*/ 0 w 150"/>
                <a:gd name="T9" fmla="*/ 1 h 200"/>
                <a:gd name="T10" fmla="*/ 0 w 150"/>
                <a:gd name="T11" fmla="*/ 1 h 200"/>
                <a:gd name="T12" fmla="*/ 0 w 150"/>
                <a:gd name="T13" fmla="*/ 1 h 200"/>
                <a:gd name="T14" fmla="*/ 0 w 150"/>
                <a:gd name="T15" fmla="*/ 1 h 200"/>
                <a:gd name="T16" fmla="*/ 0 w 150"/>
                <a:gd name="T17" fmla="*/ 1 h 200"/>
                <a:gd name="T18" fmla="*/ 0 w 150"/>
                <a:gd name="T19" fmla="*/ 1 h 200"/>
                <a:gd name="T20" fmla="*/ 0 w 150"/>
                <a:gd name="T21" fmla="*/ 1 h 200"/>
                <a:gd name="T22" fmla="*/ 0 w 150"/>
                <a:gd name="T23" fmla="*/ 1 h 200"/>
                <a:gd name="T24" fmla="*/ 0 w 150"/>
                <a:gd name="T25" fmla="*/ 1 h 200"/>
                <a:gd name="T26" fmla="*/ 0 w 150"/>
                <a:gd name="T27" fmla="*/ 1 h 200"/>
                <a:gd name="T28" fmla="*/ 0 w 150"/>
                <a:gd name="T29" fmla="*/ 1 h 200"/>
                <a:gd name="T30" fmla="*/ 0 w 150"/>
                <a:gd name="T31" fmla="*/ 1 h 200"/>
                <a:gd name="T32" fmla="*/ 0 w 150"/>
                <a:gd name="T33" fmla="*/ 1 h 200"/>
                <a:gd name="T34" fmla="*/ 0 w 150"/>
                <a:gd name="T35" fmla="*/ 1 h 200"/>
                <a:gd name="T36" fmla="*/ 0 w 150"/>
                <a:gd name="T37" fmla="*/ 1 h 200"/>
                <a:gd name="T38" fmla="*/ 0 w 150"/>
                <a:gd name="T39" fmla="*/ 1 h 200"/>
                <a:gd name="T40" fmla="*/ 0 w 150"/>
                <a:gd name="T41" fmla="*/ 1 h 200"/>
                <a:gd name="T42" fmla="*/ 0 w 150"/>
                <a:gd name="T43" fmla="*/ 1 h 200"/>
                <a:gd name="T44" fmla="*/ 0 w 150"/>
                <a:gd name="T45" fmla="*/ 1 h 200"/>
                <a:gd name="T46" fmla="*/ 0 w 150"/>
                <a:gd name="T47" fmla="*/ 1 h 200"/>
                <a:gd name="T48" fmla="*/ 0 w 150"/>
                <a:gd name="T49" fmla="*/ 1 h 200"/>
                <a:gd name="T50" fmla="*/ 0 w 150"/>
                <a:gd name="T51" fmla="*/ 1 h 200"/>
                <a:gd name="T52" fmla="*/ 0 w 150"/>
                <a:gd name="T53" fmla="*/ 1 h 200"/>
                <a:gd name="T54" fmla="*/ 0 w 150"/>
                <a:gd name="T55" fmla="*/ 1 h 200"/>
                <a:gd name="T56" fmla="*/ 0 w 150"/>
                <a:gd name="T57" fmla="*/ 1 h 200"/>
                <a:gd name="T58" fmla="*/ 0 w 150"/>
                <a:gd name="T59" fmla="*/ 1 h 200"/>
                <a:gd name="T60" fmla="*/ 0 w 150"/>
                <a:gd name="T61" fmla="*/ 1 h 200"/>
                <a:gd name="T62" fmla="*/ 0 w 150"/>
                <a:gd name="T63" fmla="*/ 1 h 200"/>
                <a:gd name="T64" fmla="*/ 0 w 150"/>
                <a:gd name="T65" fmla="*/ 1 h 200"/>
                <a:gd name="T66" fmla="*/ 0 w 150"/>
                <a:gd name="T67" fmla="*/ 1 h 200"/>
                <a:gd name="T68" fmla="*/ 0 w 150"/>
                <a:gd name="T69" fmla="*/ 1 h 200"/>
                <a:gd name="T70" fmla="*/ 0 w 150"/>
                <a:gd name="T71" fmla="*/ 1 h 200"/>
                <a:gd name="T72" fmla="*/ 0 w 150"/>
                <a:gd name="T73" fmla="*/ 1 h 200"/>
                <a:gd name="T74" fmla="*/ 0 w 150"/>
                <a:gd name="T75" fmla="*/ 1 h 200"/>
                <a:gd name="T76" fmla="*/ 0 w 150"/>
                <a:gd name="T77" fmla="*/ 1 h 200"/>
                <a:gd name="T78" fmla="*/ 0 w 150"/>
                <a:gd name="T79" fmla="*/ 1 h 200"/>
                <a:gd name="T80" fmla="*/ 0 w 150"/>
                <a:gd name="T81" fmla="*/ 1 h 200"/>
                <a:gd name="T82" fmla="*/ 0 w 150"/>
                <a:gd name="T83" fmla="*/ 1 h 200"/>
                <a:gd name="T84" fmla="*/ 0 w 150"/>
                <a:gd name="T85" fmla="*/ 1 h 200"/>
                <a:gd name="T86" fmla="*/ 0 w 150"/>
                <a:gd name="T87" fmla="*/ 1 h 200"/>
                <a:gd name="T88" fmla="*/ 0 w 150"/>
                <a:gd name="T89" fmla="*/ 1 h 200"/>
                <a:gd name="T90" fmla="*/ 0 w 150"/>
                <a:gd name="T91" fmla="*/ 1 h 200"/>
                <a:gd name="T92" fmla="*/ 0 w 150"/>
                <a:gd name="T93" fmla="*/ 1 h 200"/>
                <a:gd name="T94" fmla="*/ 0 w 150"/>
                <a:gd name="T95" fmla="*/ 1 h 200"/>
                <a:gd name="T96" fmla="*/ 0 w 150"/>
                <a:gd name="T97" fmla="*/ 1 h 200"/>
                <a:gd name="T98" fmla="*/ 0 w 150"/>
                <a:gd name="T99" fmla="*/ 1 h 200"/>
                <a:gd name="T100" fmla="*/ 0 w 150"/>
                <a:gd name="T101" fmla="*/ 1 h 200"/>
                <a:gd name="T102" fmla="*/ 0 w 150"/>
                <a:gd name="T103" fmla="*/ 1 h 200"/>
                <a:gd name="T104" fmla="*/ 0 w 150"/>
                <a:gd name="T105" fmla="*/ 1 h 200"/>
                <a:gd name="T106" fmla="*/ 0 w 150"/>
                <a:gd name="T107" fmla="*/ 1 h 200"/>
                <a:gd name="T108" fmla="*/ 0 w 150"/>
                <a:gd name="T109" fmla="*/ 1 h 200"/>
                <a:gd name="T110" fmla="*/ 0 w 150"/>
                <a:gd name="T111" fmla="*/ 1 h 200"/>
                <a:gd name="T112" fmla="*/ 0 w 150"/>
                <a:gd name="T113" fmla="*/ 1 h 200"/>
                <a:gd name="T114" fmla="*/ 0 w 150"/>
                <a:gd name="T115" fmla="*/ 1 h 2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0"/>
                <a:gd name="T175" fmla="*/ 0 h 200"/>
                <a:gd name="T176" fmla="*/ 150 w 150"/>
                <a:gd name="T177" fmla="*/ 200 h 2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0" h="200">
                  <a:moveTo>
                    <a:pt x="31" y="200"/>
                  </a:moveTo>
                  <a:lnTo>
                    <a:pt x="20" y="191"/>
                  </a:lnTo>
                  <a:lnTo>
                    <a:pt x="9" y="172"/>
                  </a:lnTo>
                  <a:lnTo>
                    <a:pt x="0" y="151"/>
                  </a:lnTo>
                  <a:lnTo>
                    <a:pt x="0" y="126"/>
                  </a:lnTo>
                  <a:lnTo>
                    <a:pt x="3" y="120"/>
                  </a:lnTo>
                  <a:lnTo>
                    <a:pt x="5" y="120"/>
                  </a:lnTo>
                  <a:lnTo>
                    <a:pt x="8" y="122"/>
                  </a:lnTo>
                  <a:lnTo>
                    <a:pt x="8" y="126"/>
                  </a:lnTo>
                  <a:lnTo>
                    <a:pt x="9" y="143"/>
                  </a:lnTo>
                  <a:lnTo>
                    <a:pt x="14" y="162"/>
                  </a:lnTo>
                  <a:lnTo>
                    <a:pt x="21" y="177"/>
                  </a:lnTo>
                  <a:lnTo>
                    <a:pt x="34" y="188"/>
                  </a:lnTo>
                  <a:lnTo>
                    <a:pt x="38" y="183"/>
                  </a:lnTo>
                  <a:lnTo>
                    <a:pt x="41" y="177"/>
                  </a:lnTo>
                  <a:lnTo>
                    <a:pt x="43" y="172"/>
                  </a:lnTo>
                  <a:lnTo>
                    <a:pt x="46" y="169"/>
                  </a:lnTo>
                  <a:lnTo>
                    <a:pt x="40" y="151"/>
                  </a:lnTo>
                  <a:lnTo>
                    <a:pt x="35" y="130"/>
                  </a:lnTo>
                  <a:lnTo>
                    <a:pt x="32" y="108"/>
                  </a:lnTo>
                  <a:lnTo>
                    <a:pt x="32" y="94"/>
                  </a:lnTo>
                  <a:lnTo>
                    <a:pt x="34" y="87"/>
                  </a:lnTo>
                  <a:lnTo>
                    <a:pt x="37" y="85"/>
                  </a:lnTo>
                  <a:lnTo>
                    <a:pt x="38" y="87"/>
                  </a:lnTo>
                  <a:lnTo>
                    <a:pt x="40" y="94"/>
                  </a:lnTo>
                  <a:lnTo>
                    <a:pt x="40" y="108"/>
                  </a:lnTo>
                  <a:lnTo>
                    <a:pt x="43" y="125"/>
                  </a:lnTo>
                  <a:lnTo>
                    <a:pt x="47" y="142"/>
                  </a:lnTo>
                  <a:lnTo>
                    <a:pt x="54" y="152"/>
                  </a:lnTo>
                  <a:lnTo>
                    <a:pt x="60" y="143"/>
                  </a:lnTo>
                  <a:lnTo>
                    <a:pt x="66" y="131"/>
                  </a:lnTo>
                  <a:lnTo>
                    <a:pt x="70" y="119"/>
                  </a:lnTo>
                  <a:lnTo>
                    <a:pt x="73" y="110"/>
                  </a:lnTo>
                  <a:lnTo>
                    <a:pt x="66" y="87"/>
                  </a:lnTo>
                  <a:lnTo>
                    <a:pt x="63" y="64"/>
                  </a:lnTo>
                  <a:lnTo>
                    <a:pt x="66" y="42"/>
                  </a:lnTo>
                  <a:lnTo>
                    <a:pt x="73" y="26"/>
                  </a:lnTo>
                  <a:lnTo>
                    <a:pt x="78" y="23"/>
                  </a:lnTo>
                  <a:lnTo>
                    <a:pt x="79" y="23"/>
                  </a:lnTo>
                  <a:lnTo>
                    <a:pt x="81" y="24"/>
                  </a:lnTo>
                  <a:lnTo>
                    <a:pt x="79" y="29"/>
                  </a:lnTo>
                  <a:lnTo>
                    <a:pt x="75" y="47"/>
                  </a:lnTo>
                  <a:lnTo>
                    <a:pt x="73" y="65"/>
                  </a:lnTo>
                  <a:lnTo>
                    <a:pt x="76" y="81"/>
                  </a:lnTo>
                  <a:lnTo>
                    <a:pt x="81" y="91"/>
                  </a:lnTo>
                  <a:lnTo>
                    <a:pt x="90" y="79"/>
                  </a:lnTo>
                  <a:lnTo>
                    <a:pt x="96" y="67"/>
                  </a:lnTo>
                  <a:lnTo>
                    <a:pt x="101" y="56"/>
                  </a:lnTo>
                  <a:lnTo>
                    <a:pt x="102" y="46"/>
                  </a:lnTo>
                  <a:lnTo>
                    <a:pt x="105" y="35"/>
                  </a:lnTo>
                  <a:lnTo>
                    <a:pt x="112" y="23"/>
                  </a:lnTo>
                  <a:lnTo>
                    <a:pt x="118" y="12"/>
                  </a:lnTo>
                  <a:lnTo>
                    <a:pt x="124" y="4"/>
                  </a:lnTo>
                  <a:lnTo>
                    <a:pt x="128" y="1"/>
                  </a:lnTo>
                  <a:lnTo>
                    <a:pt x="134" y="0"/>
                  </a:lnTo>
                  <a:lnTo>
                    <a:pt x="136" y="1"/>
                  </a:lnTo>
                  <a:lnTo>
                    <a:pt x="134" y="6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3"/>
                  </a:lnTo>
                  <a:lnTo>
                    <a:pt x="105" y="64"/>
                  </a:lnTo>
                  <a:lnTo>
                    <a:pt x="102" y="76"/>
                  </a:lnTo>
                  <a:lnTo>
                    <a:pt x="98" y="87"/>
                  </a:lnTo>
                  <a:lnTo>
                    <a:pt x="93" y="94"/>
                  </a:lnTo>
                  <a:lnTo>
                    <a:pt x="101" y="93"/>
                  </a:lnTo>
                  <a:lnTo>
                    <a:pt x="109" y="90"/>
                  </a:lnTo>
                  <a:lnTo>
                    <a:pt x="116" y="87"/>
                  </a:lnTo>
                  <a:lnTo>
                    <a:pt x="124" y="84"/>
                  </a:lnTo>
                  <a:lnTo>
                    <a:pt x="131" y="79"/>
                  </a:lnTo>
                  <a:lnTo>
                    <a:pt x="136" y="75"/>
                  </a:lnTo>
                  <a:lnTo>
                    <a:pt x="141" y="71"/>
                  </a:lnTo>
                  <a:lnTo>
                    <a:pt x="144" y="68"/>
                  </a:lnTo>
                  <a:lnTo>
                    <a:pt x="147" y="65"/>
                  </a:lnTo>
                  <a:lnTo>
                    <a:pt x="150" y="64"/>
                  </a:lnTo>
                  <a:lnTo>
                    <a:pt x="150" y="67"/>
                  </a:lnTo>
                  <a:lnTo>
                    <a:pt x="148" y="71"/>
                  </a:lnTo>
                  <a:lnTo>
                    <a:pt x="142" y="81"/>
                  </a:lnTo>
                  <a:lnTo>
                    <a:pt x="134" y="88"/>
                  </a:lnTo>
                  <a:lnTo>
                    <a:pt x="127" y="94"/>
                  </a:lnTo>
                  <a:lnTo>
                    <a:pt x="119" y="99"/>
                  </a:lnTo>
                  <a:lnTo>
                    <a:pt x="110" y="102"/>
                  </a:lnTo>
                  <a:lnTo>
                    <a:pt x="102" y="105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86" y="119"/>
                  </a:lnTo>
                  <a:lnTo>
                    <a:pt x="76" y="134"/>
                  </a:lnTo>
                  <a:lnTo>
                    <a:pt x="70" y="149"/>
                  </a:lnTo>
                  <a:lnTo>
                    <a:pt x="67" y="160"/>
                  </a:lnTo>
                  <a:lnTo>
                    <a:pt x="73" y="162"/>
                  </a:lnTo>
                  <a:lnTo>
                    <a:pt x="79" y="163"/>
                  </a:lnTo>
                  <a:lnTo>
                    <a:pt x="89" y="163"/>
                  </a:lnTo>
                  <a:lnTo>
                    <a:pt x="96" y="162"/>
                  </a:lnTo>
                  <a:lnTo>
                    <a:pt x="104" y="160"/>
                  </a:lnTo>
                  <a:lnTo>
                    <a:pt x="112" y="157"/>
                  </a:lnTo>
                  <a:lnTo>
                    <a:pt x="118" y="152"/>
                  </a:lnTo>
                  <a:lnTo>
                    <a:pt x="122" y="146"/>
                  </a:lnTo>
                  <a:lnTo>
                    <a:pt x="127" y="140"/>
                  </a:lnTo>
                  <a:lnTo>
                    <a:pt x="130" y="139"/>
                  </a:lnTo>
                  <a:lnTo>
                    <a:pt x="130" y="140"/>
                  </a:lnTo>
                  <a:lnTo>
                    <a:pt x="128" y="146"/>
                  </a:lnTo>
                  <a:lnTo>
                    <a:pt x="124" y="154"/>
                  </a:lnTo>
                  <a:lnTo>
                    <a:pt x="118" y="162"/>
                  </a:lnTo>
                  <a:lnTo>
                    <a:pt x="110" y="168"/>
                  </a:lnTo>
                  <a:lnTo>
                    <a:pt x="101" y="171"/>
                  </a:lnTo>
                  <a:lnTo>
                    <a:pt x="92" y="174"/>
                  </a:lnTo>
                  <a:lnTo>
                    <a:pt x="83" y="175"/>
                  </a:lnTo>
                  <a:lnTo>
                    <a:pt x="73" y="175"/>
                  </a:lnTo>
                  <a:lnTo>
                    <a:pt x="66" y="174"/>
                  </a:lnTo>
                  <a:lnTo>
                    <a:pt x="61" y="178"/>
                  </a:lnTo>
                  <a:lnTo>
                    <a:pt x="58" y="183"/>
                  </a:lnTo>
                  <a:lnTo>
                    <a:pt x="55" y="189"/>
                  </a:lnTo>
                  <a:lnTo>
                    <a:pt x="54" y="194"/>
                  </a:lnTo>
                  <a:lnTo>
                    <a:pt x="46" y="192"/>
                  </a:lnTo>
                  <a:lnTo>
                    <a:pt x="40" y="194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Freeform 275"/>
            <p:cNvSpPr>
              <a:spLocks/>
            </p:cNvSpPr>
            <p:nvPr/>
          </p:nvSpPr>
          <p:spPr bwMode="auto">
            <a:xfrm>
              <a:off x="580" y="536"/>
              <a:ext cx="120" cy="55"/>
            </a:xfrm>
            <a:custGeom>
              <a:avLst/>
              <a:gdLst>
                <a:gd name="T0" fmla="*/ 1 w 240"/>
                <a:gd name="T1" fmla="*/ 1 h 110"/>
                <a:gd name="T2" fmla="*/ 1 w 240"/>
                <a:gd name="T3" fmla="*/ 1 h 110"/>
                <a:gd name="T4" fmla="*/ 1 w 240"/>
                <a:gd name="T5" fmla="*/ 1 h 110"/>
                <a:gd name="T6" fmla="*/ 1 w 240"/>
                <a:gd name="T7" fmla="*/ 1 h 110"/>
                <a:gd name="T8" fmla="*/ 1 w 240"/>
                <a:gd name="T9" fmla="*/ 1 h 110"/>
                <a:gd name="T10" fmla="*/ 1 w 240"/>
                <a:gd name="T11" fmla="*/ 1 h 110"/>
                <a:gd name="T12" fmla="*/ 1 w 240"/>
                <a:gd name="T13" fmla="*/ 1 h 110"/>
                <a:gd name="T14" fmla="*/ 1 w 240"/>
                <a:gd name="T15" fmla="*/ 1 h 110"/>
                <a:gd name="T16" fmla="*/ 1 w 240"/>
                <a:gd name="T17" fmla="*/ 1 h 110"/>
                <a:gd name="T18" fmla="*/ 1 w 240"/>
                <a:gd name="T19" fmla="*/ 1 h 110"/>
                <a:gd name="T20" fmla="*/ 1 w 240"/>
                <a:gd name="T21" fmla="*/ 1 h 110"/>
                <a:gd name="T22" fmla="*/ 1 w 240"/>
                <a:gd name="T23" fmla="*/ 1 h 110"/>
                <a:gd name="T24" fmla="*/ 1 w 240"/>
                <a:gd name="T25" fmla="*/ 1 h 110"/>
                <a:gd name="T26" fmla="*/ 1 w 240"/>
                <a:gd name="T27" fmla="*/ 1 h 110"/>
                <a:gd name="T28" fmla="*/ 1 w 240"/>
                <a:gd name="T29" fmla="*/ 1 h 110"/>
                <a:gd name="T30" fmla="*/ 1 w 240"/>
                <a:gd name="T31" fmla="*/ 1 h 110"/>
                <a:gd name="T32" fmla="*/ 1 w 240"/>
                <a:gd name="T33" fmla="*/ 1 h 110"/>
                <a:gd name="T34" fmla="*/ 1 w 240"/>
                <a:gd name="T35" fmla="*/ 1 h 110"/>
                <a:gd name="T36" fmla="*/ 1 w 240"/>
                <a:gd name="T37" fmla="*/ 1 h 110"/>
                <a:gd name="T38" fmla="*/ 1 w 240"/>
                <a:gd name="T39" fmla="*/ 1 h 110"/>
                <a:gd name="T40" fmla="*/ 1 w 240"/>
                <a:gd name="T41" fmla="*/ 1 h 110"/>
                <a:gd name="T42" fmla="*/ 1 w 240"/>
                <a:gd name="T43" fmla="*/ 1 h 110"/>
                <a:gd name="T44" fmla="*/ 1 w 240"/>
                <a:gd name="T45" fmla="*/ 1 h 110"/>
                <a:gd name="T46" fmla="*/ 1 w 240"/>
                <a:gd name="T47" fmla="*/ 1 h 110"/>
                <a:gd name="T48" fmla="*/ 1 w 240"/>
                <a:gd name="T49" fmla="*/ 1 h 110"/>
                <a:gd name="T50" fmla="*/ 1 w 240"/>
                <a:gd name="T51" fmla="*/ 1 h 110"/>
                <a:gd name="T52" fmla="*/ 1 w 240"/>
                <a:gd name="T53" fmla="*/ 1 h 110"/>
                <a:gd name="T54" fmla="*/ 1 w 240"/>
                <a:gd name="T55" fmla="*/ 1 h 110"/>
                <a:gd name="T56" fmla="*/ 1 w 240"/>
                <a:gd name="T57" fmla="*/ 1 h 110"/>
                <a:gd name="T58" fmla="*/ 1 w 240"/>
                <a:gd name="T59" fmla="*/ 1 h 110"/>
                <a:gd name="T60" fmla="*/ 1 w 240"/>
                <a:gd name="T61" fmla="*/ 1 h 110"/>
                <a:gd name="T62" fmla="*/ 1 w 240"/>
                <a:gd name="T63" fmla="*/ 1 h 110"/>
                <a:gd name="T64" fmla="*/ 1 w 240"/>
                <a:gd name="T65" fmla="*/ 1 h 110"/>
                <a:gd name="T66" fmla="*/ 1 w 240"/>
                <a:gd name="T67" fmla="*/ 1 h 110"/>
                <a:gd name="T68" fmla="*/ 1 w 240"/>
                <a:gd name="T69" fmla="*/ 1 h 110"/>
                <a:gd name="T70" fmla="*/ 1 w 240"/>
                <a:gd name="T71" fmla="*/ 1 h 110"/>
                <a:gd name="T72" fmla="*/ 1 w 240"/>
                <a:gd name="T73" fmla="*/ 1 h 110"/>
                <a:gd name="T74" fmla="*/ 1 w 240"/>
                <a:gd name="T75" fmla="*/ 1 h 110"/>
                <a:gd name="T76" fmla="*/ 1 w 240"/>
                <a:gd name="T77" fmla="*/ 1 h 110"/>
                <a:gd name="T78" fmla="*/ 1 w 240"/>
                <a:gd name="T79" fmla="*/ 1 h 110"/>
                <a:gd name="T80" fmla="*/ 1 w 240"/>
                <a:gd name="T81" fmla="*/ 1 h 110"/>
                <a:gd name="T82" fmla="*/ 1 w 240"/>
                <a:gd name="T83" fmla="*/ 1 h 110"/>
                <a:gd name="T84" fmla="*/ 1 w 240"/>
                <a:gd name="T85" fmla="*/ 1 h 110"/>
                <a:gd name="T86" fmla="*/ 1 w 240"/>
                <a:gd name="T87" fmla="*/ 0 h 110"/>
                <a:gd name="T88" fmla="*/ 1 w 240"/>
                <a:gd name="T89" fmla="*/ 1 h 110"/>
                <a:gd name="T90" fmla="*/ 1 w 240"/>
                <a:gd name="T91" fmla="*/ 1 h 110"/>
                <a:gd name="T92" fmla="*/ 1 w 240"/>
                <a:gd name="T93" fmla="*/ 1 h 110"/>
                <a:gd name="T94" fmla="*/ 1 w 240"/>
                <a:gd name="T95" fmla="*/ 1 h 110"/>
                <a:gd name="T96" fmla="*/ 1 w 240"/>
                <a:gd name="T97" fmla="*/ 1 h 110"/>
                <a:gd name="T98" fmla="*/ 1 w 240"/>
                <a:gd name="T99" fmla="*/ 1 h 110"/>
                <a:gd name="T100" fmla="*/ 1 w 240"/>
                <a:gd name="T101" fmla="*/ 1 h 110"/>
                <a:gd name="T102" fmla="*/ 1 w 240"/>
                <a:gd name="T103" fmla="*/ 1 h 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0"/>
                <a:gd name="T157" fmla="*/ 0 h 110"/>
                <a:gd name="T158" fmla="*/ 240 w 240"/>
                <a:gd name="T159" fmla="*/ 110 h 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0" h="110">
                  <a:moveTo>
                    <a:pt x="0" y="34"/>
                  </a:moveTo>
                  <a:lnTo>
                    <a:pt x="2" y="35"/>
                  </a:lnTo>
                  <a:lnTo>
                    <a:pt x="2" y="37"/>
                  </a:lnTo>
                  <a:lnTo>
                    <a:pt x="2" y="40"/>
                  </a:lnTo>
                  <a:lnTo>
                    <a:pt x="2" y="42"/>
                  </a:lnTo>
                  <a:lnTo>
                    <a:pt x="11" y="42"/>
                  </a:lnTo>
                  <a:lnTo>
                    <a:pt x="20" y="42"/>
                  </a:lnTo>
                  <a:lnTo>
                    <a:pt x="31" y="42"/>
                  </a:lnTo>
                  <a:lnTo>
                    <a:pt x="42" y="43"/>
                  </a:lnTo>
                  <a:lnTo>
                    <a:pt x="52" y="45"/>
                  </a:lnTo>
                  <a:lnTo>
                    <a:pt x="60" y="48"/>
                  </a:lnTo>
                  <a:lnTo>
                    <a:pt x="66" y="49"/>
                  </a:lnTo>
                  <a:lnTo>
                    <a:pt x="71" y="52"/>
                  </a:lnTo>
                  <a:lnTo>
                    <a:pt x="75" y="61"/>
                  </a:lnTo>
                  <a:lnTo>
                    <a:pt x="81" y="75"/>
                  </a:lnTo>
                  <a:lnTo>
                    <a:pt x="92" y="89"/>
                  </a:lnTo>
                  <a:lnTo>
                    <a:pt x="106" y="100"/>
                  </a:lnTo>
                  <a:lnTo>
                    <a:pt x="113" y="101"/>
                  </a:lnTo>
                  <a:lnTo>
                    <a:pt x="115" y="100"/>
                  </a:lnTo>
                  <a:lnTo>
                    <a:pt x="113" y="97"/>
                  </a:lnTo>
                  <a:lnTo>
                    <a:pt x="107" y="90"/>
                  </a:lnTo>
                  <a:lnTo>
                    <a:pt x="100" y="81"/>
                  </a:lnTo>
                  <a:lnTo>
                    <a:pt x="95" y="72"/>
                  </a:lnTo>
                  <a:lnTo>
                    <a:pt x="92" y="61"/>
                  </a:lnTo>
                  <a:lnTo>
                    <a:pt x="90" y="54"/>
                  </a:lnTo>
                  <a:lnTo>
                    <a:pt x="101" y="54"/>
                  </a:lnTo>
                  <a:lnTo>
                    <a:pt x="115" y="55"/>
                  </a:lnTo>
                  <a:lnTo>
                    <a:pt x="126" y="58"/>
                  </a:lnTo>
                  <a:lnTo>
                    <a:pt x="135" y="61"/>
                  </a:lnTo>
                  <a:lnTo>
                    <a:pt x="138" y="74"/>
                  </a:lnTo>
                  <a:lnTo>
                    <a:pt x="147" y="86"/>
                  </a:lnTo>
                  <a:lnTo>
                    <a:pt x="159" y="98"/>
                  </a:lnTo>
                  <a:lnTo>
                    <a:pt x="173" y="107"/>
                  </a:lnTo>
                  <a:lnTo>
                    <a:pt x="184" y="110"/>
                  </a:lnTo>
                  <a:lnTo>
                    <a:pt x="191" y="110"/>
                  </a:lnTo>
                  <a:lnTo>
                    <a:pt x="193" y="109"/>
                  </a:lnTo>
                  <a:lnTo>
                    <a:pt x="188" y="104"/>
                  </a:lnTo>
                  <a:lnTo>
                    <a:pt x="173" y="95"/>
                  </a:lnTo>
                  <a:lnTo>
                    <a:pt x="161" y="84"/>
                  </a:lnTo>
                  <a:lnTo>
                    <a:pt x="152" y="75"/>
                  </a:lnTo>
                  <a:lnTo>
                    <a:pt x="148" y="66"/>
                  </a:lnTo>
                  <a:lnTo>
                    <a:pt x="158" y="71"/>
                  </a:lnTo>
                  <a:lnTo>
                    <a:pt x="170" y="75"/>
                  </a:lnTo>
                  <a:lnTo>
                    <a:pt x="182" y="77"/>
                  </a:lnTo>
                  <a:lnTo>
                    <a:pt x="196" y="80"/>
                  </a:lnTo>
                  <a:lnTo>
                    <a:pt x="208" y="81"/>
                  </a:lnTo>
                  <a:lnTo>
                    <a:pt x="219" y="83"/>
                  </a:lnTo>
                  <a:lnTo>
                    <a:pt x="228" y="84"/>
                  </a:lnTo>
                  <a:lnTo>
                    <a:pt x="234" y="84"/>
                  </a:lnTo>
                  <a:lnTo>
                    <a:pt x="239" y="84"/>
                  </a:lnTo>
                  <a:lnTo>
                    <a:pt x="240" y="81"/>
                  </a:lnTo>
                  <a:lnTo>
                    <a:pt x="235" y="78"/>
                  </a:lnTo>
                  <a:lnTo>
                    <a:pt x="229" y="77"/>
                  </a:lnTo>
                  <a:lnTo>
                    <a:pt x="220" y="75"/>
                  </a:lnTo>
                  <a:lnTo>
                    <a:pt x="211" y="74"/>
                  </a:lnTo>
                  <a:lnTo>
                    <a:pt x="199" y="71"/>
                  </a:lnTo>
                  <a:lnTo>
                    <a:pt x="188" y="67"/>
                  </a:lnTo>
                  <a:lnTo>
                    <a:pt x="177" y="63"/>
                  </a:lnTo>
                  <a:lnTo>
                    <a:pt x="167" y="60"/>
                  </a:lnTo>
                  <a:lnTo>
                    <a:pt x="161" y="57"/>
                  </a:lnTo>
                  <a:lnTo>
                    <a:pt x="156" y="55"/>
                  </a:lnTo>
                  <a:lnTo>
                    <a:pt x="164" y="48"/>
                  </a:lnTo>
                  <a:lnTo>
                    <a:pt x="171" y="43"/>
                  </a:lnTo>
                  <a:lnTo>
                    <a:pt x="179" y="40"/>
                  </a:lnTo>
                  <a:lnTo>
                    <a:pt x="187" y="38"/>
                  </a:lnTo>
                  <a:lnTo>
                    <a:pt x="193" y="37"/>
                  </a:lnTo>
                  <a:lnTo>
                    <a:pt x="194" y="35"/>
                  </a:lnTo>
                  <a:lnTo>
                    <a:pt x="191" y="32"/>
                  </a:lnTo>
                  <a:lnTo>
                    <a:pt x="184" y="29"/>
                  </a:lnTo>
                  <a:lnTo>
                    <a:pt x="174" y="29"/>
                  </a:lnTo>
                  <a:lnTo>
                    <a:pt x="162" y="34"/>
                  </a:lnTo>
                  <a:lnTo>
                    <a:pt x="152" y="40"/>
                  </a:lnTo>
                  <a:lnTo>
                    <a:pt x="145" y="48"/>
                  </a:lnTo>
                  <a:lnTo>
                    <a:pt x="139" y="48"/>
                  </a:lnTo>
                  <a:lnTo>
                    <a:pt x="132" y="46"/>
                  </a:lnTo>
                  <a:lnTo>
                    <a:pt x="124" y="45"/>
                  </a:lnTo>
                  <a:lnTo>
                    <a:pt x="116" y="45"/>
                  </a:lnTo>
                  <a:lnTo>
                    <a:pt x="110" y="43"/>
                  </a:lnTo>
                  <a:lnTo>
                    <a:pt x="104" y="43"/>
                  </a:lnTo>
                  <a:lnTo>
                    <a:pt x="100" y="43"/>
                  </a:lnTo>
                  <a:lnTo>
                    <a:pt x="97" y="43"/>
                  </a:lnTo>
                  <a:lnTo>
                    <a:pt x="95" y="34"/>
                  </a:lnTo>
                  <a:lnTo>
                    <a:pt x="98" y="23"/>
                  </a:lnTo>
                  <a:lnTo>
                    <a:pt x="106" y="14"/>
                  </a:lnTo>
                  <a:lnTo>
                    <a:pt x="116" y="8"/>
                  </a:lnTo>
                  <a:lnTo>
                    <a:pt x="124" y="3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16" y="0"/>
                  </a:lnTo>
                  <a:lnTo>
                    <a:pt x="112" y="2"/>
                  </a:lnTo>
                  <a:lnTo>
                    <a:pt x="106" y="5"/>
                  </a:lnTo>
                  <a:lnTo>
                    <a:pt x="98" y="9"/>
                  </a:lnTo>
                  <a:lnTo>
                    <a:pt x="92" y="14"/>
                  </a:lnTo>
                  <a:lnTo>
                    <a:pt x="84" y="20"/>
                  </a:lnTo>
                  <a:lnTo>
                    <a:pt x="78" y="25"/>
                  </a:lnTo>
                  <a:lnTo>
                    <a:pt x="74" y="29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5" y="32"/>
                  </a:lnTo>
                  <a:lnTo>
                    <a:pt x="46" y="32"/>
                  </a:lnTo>
                  <a:lnTo>
                    <a:pt x="36" y="32"/>
                  </a:lnTo>
                  <a:lnTo>
                    <a:pt x="25" y="32"/>
                  </a:lnTo>
                  <a:lnTo>
                    <a:pt x="14" y="32"/>
                  </a:lnTo>
                  <a:lnTo>
                    <a:pt x="6" y="3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Freeform 276"/>
            <p:cNvSpPr>
              <a:spLocks/>
            </p:cNvSpPr>
            <p:nvPr/>
          </p:nvSpPr>
          <p:spPr bwMode="auto">
            <a:xfrm>
              <a:off x="568" y="585"/>
              <a:ext cx="98" cy="112"/>
            </a:xfrm>
            <a:custGeom>
              <a:avLst/>
              <a:gdLst>
                <a:gd name="T0" fmla="*/ 1 w 195"/>
                <a:gd name="T1" fmla="*/ 1 h 223"/>
                <a:gd name="T2" fmla="*/ 1 w 195"/>
                <a:gd name="T3" fmla="*/ 1 h 223"/>
                <a:gd name="T4" fmla="*/ 1 w 195"/>
                <a:gd name="T5" fmla="*/ 1 h 223"/>
                <a:gd name="T6" fmla="*/ 1 w 195"/>
                <a:gd name="T7" fmla="*/ 1 h 223"/>
                <a:gd name="T8" fmla="*/ 1 w 195"/>
                <a:gd name="T9" fmla="*/ 1 h 223"/>
                <a:gd name="T10" fmla="*/ 1 w 195"/>
                <a:gd name="T11" fmla="*/ 1 h 223"/>
                <a:gd name="T12" fmla="*/ 1 w 195"/>
                <a:gd name="T13" fmla="*/ 1 h 223"/>
                <a:gd name="T14" fmla="*/ 1 w 195"/>
                <a:gd name="T15" fmla="*/ 1 h 223"/>
                <a:gd name="T16" fmla="*/ 1 w 195"/>
                <a:gd name="T17" fmla="*/ 1 h 223"/>
                <a:gd name="T18" fmla="*/ 1 w 195"/>
                <a:gd name="T19" fmla="*/ 1 h 223"/>
                <a:gd name="T20" fmla="*/ 1 w 195"/>
                <a:gd name="T21" fmla="*/ 1 h 223"/>
                <a:gd name="T22" fmla="*/ 1 w 195"/>
                <a:gd name="T23" fmla="*/ 1 h 223"/>
                <a:gd name="T24" fmla="*/ 1 w 195"/>
                <a:gd name="T25" fmla="*/ 1 h 223"/>
                <a:gd name="T26" fmla="*/ 1 w 195"/>
                <a:gd name="T27" fmla="*/ 1 h 223"/>
                <a:gd name="T28" fmla="*/ 1 w 195"/>
                <a:gd name="T29" fmla="*/ 1 h 223"/>
                <a:gd name="T30" fmla="*/ 1 w 195"/>
                <a:gd name="T31" fmla="*/ 1 h 223"/>
                <a:gd name="T32" fmla="*/ 1 w 195"/>
                <a:gd name="T33" fmla="*/ 1 h 223"/>
                <a:gd name="T34" fmla="*/ 1 w 195"/>
                <a:gd name="T35" fmla="*/ 1 h 223"/>
                <a:gd name="T36" fmla="*/ 1 w 195"/>
                <a:gd name="T37" fmla="*/ 1 h 223"/>
                <a:gd name="T38" fmla="*/ 1 w 195"/>
                <a:gd name="T39" fmla="*/ 1 h 223"/>
                <a:gd name="T40" fmla="*/ 1 w 195"/>
                <a:gd name="T41" fmla="*/ 1 h 223"/>
                <a:gd name="T42" fmla="*/ 1 w 195"/>
                <a:gd name="T43" fmla="*/ 1 h 223"/>
                <a:gd name="T44" fmla="*/ 1 w 195"/>
                <a:gd name="T45" fmla="*/ 1 h 223"/>
                <a:gd name="T46" fmla="*/ 1 w 195"/>
                <a:gd name="T47" fmla="*/ 1 h 223"/>
                <a:gd name="T48" fmla="*/ 1 w 195"/>
                <a:gd name="T49" fmla="*/ 1 h 223"/>
                <a:gd name="T50" fmla="*/ 1 w 195"/>
                <a:gd name="T51" fmla="*/ 1 h 223"/>
                <a:gd name="T52" fmla="*/ 1 w 195"/>
                <a:gd name="T53" fmla="*/ 1 h 223"/>
                <a:gd name="T54" fmla="*/ 1 w 195"/>
                <a:gd name="T55" fmla="*/ 1 h 223"/>
                <a:gd name="T56" fmla="*/ 1 w 195"/>
                <a:gd name="T57" fmla="*/ 1 h 223"/>
                <a:gd name="T58" fmla="*/ 1 w 195"/>
                <a:gd name="T59" fmla="*/ 1 h 223"/>
                <a:gd name="T60" fmla="*/ 1 w 195"/>
                <a:gd name="T61" fmla="*/ 1 h 223"/>
                <a:gd name="T62" fmla="*/ 1 w 195"/>
                <a:gd name="T63" fmla="*/ 1 h 223"/>
                <a:gd name="T64" fmla="*/ 1 w 195"/>
                <a:gd name="T65" fmla="*/ 1 h 223"/>
                <a:gd name="T66" fmla="*/ 1 w 195"/>
                <a:gd name="T67" fmla="*/ 1 h 223"/>
                <a:gd name="T68" fmla="*/ 1 w 195"/>
                <a:gd name="T69" fmla="*/ 1 h 223"/>
                <a:gd name="T70" fmla="*/ 1 w 195"/>
                <a:gd name="T71" fmla="*/ 1 h 223"/>
                <a:gd name="T72" fmla="*/ 1 w 195"/>
                <a:gd name="T73" fmla="*/ 1 h 223"/>
                <a:gd name="T74" fmla="*/ 1 w 195"/>
                <a:gd name="T75" fmla="*/ 1 h 223"/>
                <a:gd name="T76" fmla="*/ 1 w 195"/>
                <a:gd name="T77" fmla="*/ 1 h 223"/>
                <a:gd name="T78" fmla="*/ 1 w 195"/>
                <a:gd name="T79" fmla="*/ 1 h 223"/>
                <a:gd name="T80" fmla="*/ 1 w 195"/>
                <a:gd name="T81" fmla="*/ 1 h 223"/>
                <a:gd name="T82" fmla="*/ 1 w 195"/>
                <a:gd name="T83" fmla="*/ 1 h 223"/>
                <a:gd name="T84" fmla="*/ 1 w 195"/>
                <a:gd name="T85" fmla="*/ 1 h 223"/>
                <a:gd name="T86" fmla="*/ 1 w 195"/>
                <a:gd name="T87" fmla="*/ 1 h 223"/>
                <a:gd name="T88" fmla="*/ 1 w 195"/>
                <a:gd name="T89" fmla="*/ 1 h 223"/>
                <a:gd name="T90" fmla="*/ 1 w 195"/>
                <a:gd name="T91" fmla="*/ 1 h 223"/>
                <a:gd name="T92" fmla="*/ 1 w 195"/>
                <a:gd name="T93" fmla="*/ 1 h 223"/>
                <a:gd name="T94" fmla="*/ 1 w 195"/>
                <a:gd name="T95" fmla="*/ 0 h 2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5"/>
                <a:gd name="T145" fmla="*/ 0 h 223"/>
                <a:gd name="T146" fmla="*/ 195 w 195"/>
                <a:gd name="T147" fmla="*/ 223 h 22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5" h="223">
                  <a:moveTo>
                    <a:pt x="0" y="0"/>
                  </a:moveTo>
                  <a:lnTo>
                    <a:pt x="8" y="6"/>
                  </a:lnTo>
                  <a:lnTo>
                    <a:pt x="17" y="17"/>
                  </a:lnTo>
                  <a:lnTo>
                    <a:pt x="26" y="29"/>
                  </a:lnTo>
                  <a:lnTo>
                    <a:pt x="32" y="35"/>
                  </a:lnTo>
                  <a:lnTo>
                    <a:pt x="27" y="52"/>
                  </a:lnTo>
                  <a:lnTo>
                    <a:pt x="27" y="76"/>
                  </a:lnTo>
                  <a:lnTo>
                    <a:pt x="29" y="101"/>
                  </a:lnTo>
                  <a:lnTo>
                    <a:pt x="37" y="118"/>
                  </a:lnTo>
                  <a:lnTo>
                    <a:pt x="35" y="98"/>
                  </a:lnTo>
                  <a:lnTo>
                    <a:pt x="37" y="78"/>
                  </a:lnTo>
                  <a:lnTo>
                    <a:pt x="40" y="60"/>
                  </a:lnTo>
                  <a:lnTo>
                    <a:pt x="46" y="49"/>
                  </a:lnTo>
                  <a:lnTo>
                    <a:pt x="49" y="46"/>
                  </a:lnTo>
                  <a:lnTo>
                    <a:pt x="52" y="47"/>
                  </a:lnTo>
                  <a:lnTo>
                    <a:pt x="53" y="50"/>
                  </a:lnTo>
                  <a:lnTo>
                    <a:pt x="56" y="55"/>
                  </a:lnTo>
                  <a:lnTo>
                    <a:pt x="64" y="63"/>
                  </a:lnTo>
                  <a:lnTo>
                    <a:pt x="73" y="73"/>
                  </a:lnTo>
                  <a:lnTo>
                    <a:pt x="82" y="84"/>
                  </a:lnTo>
                  <a:lnTo>
                    <a:pt x="89" y="92"/>
                  </a:lnTo>
                  <a:lnTo>
                    <a:pt x="85" y="110"/>
                  </a:lnTo>
                  <a:lnTo>
                    <a:pt x="82" y="131"/>
                  </a:lnTo>
                  <a:lnTo>
                    <a:pt x="85" y="151"/>
                  </a:lnTo>
                  <a:lnTo>
                    <a:pt x="98" y="168"/>
                  </a:lnTo>
                  <a:lnTo>
                    <a:pt x="95" y="148"/>
                  </a:lnTo>
                  <a:lnTo>
                    <a:pt x="95" y="128"/>
                  </a:lnTo>
                  <a:lnTo>
                    <a:pt x="98" y="112"/>
                  </a:lnTo>
                  <a:lnTo>
                    <a:pt x="105" y="101"/>
                  </a:lnTo>
                  <a:lnTo>
                    <a:pt x="113" y="108"/>
                  </a:lnTo>
                  <a:lnTo>
                    <a:pt x="124" y="119"/>
                  </a:lnTo>
                  <a:lnTo>
                    <a:pt x="134" y="136"/>
                  </a:lnTo>
                  <a:lnTo>
                    <a:pt x="148" y="153"/>
                  </a:lnTo>
                  <a:lnTo>
                    <a:pt x="160" y="171"/>
                  </a:lnTo>
                  <a:lnTo>
                    <a:pt x="172" y="188"/>
                  </a:lnTo>
                  <a:lnTo>
                    <a:pt x="182" y="203"/>
                  </a:lnTo>
                  <a:lnTo>
                    <a:pt x="188" y="214"/>
                  </a:lnTo>
                  <a:lnTo>
                    <a:pt x="192" y="222"/>
                  </a:lnTo>
                  <a:lnTo>
                    <a:pt x="195" y="223"/>
                  </a:lnTo>
                  <a:lnTo>
                    <a:pt x="195" y="218"/>
                  </a:lnTo>
                  <a:lnTo>
                    <a:pt x="194" y="211"/>
                  </a:lnTo>
                  <a:lnTo>
                    <a:pt x="189" y="202"/>
                  </a:lnTo>
                  <a:lnTo>
                    <a:pt x="182" y="188"/>
                  </a:lnTo>
                  <a:lnTo>
                    <a:pt x="171" y="170"/>
                  </a:lnTo>
                  <a:lnTo>
                    <a:pt x="160" y="151"/>
                  </a:lnTo>
                  <a:lnTo>
                    <a:pt x="147" y="133"/>
                  </a:lnTo>
                  <a:lnTo>
                    <a:pt x="136" y="116"/>
                  </a:lnTo>
                  <a:lnTo>
                    <a:pt x="125" y="104"/>
                  </a:lnTo>
                  <a:lnTo>
                    <a:pt x="118" y="96"/>
                  </a:lnTo>
                  <a:lnTo>
                    <a:pt x="122" y="93"/>
                  </a:lnTo>
                  <a:lnTo>
                    <a:pt x="128" y="89"/>
                  </a:lnTo>
                  <a:lnTo>
                    <a:pt x="134" y="87"/>
                  </a:lnTo>
                  <a:lnTo>
                    <a:pt x="140" y="86"/>
                  </a:lnTo>
                  <a:lnTo>
                    <a:pt x="145" y="84"/>
                  </a:lnTo>
                  <a:lnTo>
                    <a:pt x="151" y="84"/>
                  </a:lnTo>
                  <a:lnTo>
                    <a:pt x="157" y="86"/>
                  </a:lnTo>
                  <a:lnTo>
                    <a:pt x="163" y="89"/>
                  </a:lnTo>
                  <a:lnTo>
                    <a:pt x="172" y="93"/>
                  </a:lnTo>
                  <a:lnTo>
                    <a:pt x="177" y="95"/>
                  </a:lnTo>
                  <a:lnTo>
                    <a:pt x="177" y="93"/>
                  </a:lnTo>
                  <a:lnTo>
                    <a:pt x="174" y="87"/>
                  </a:lnTo>
                  <a:lnTo>
                    <a:pt x="169" y="83"/>
                  </a:lnTo>
                  <a:lnTo>
                    <a:pt x="162" y="79"/>
                  </a:lnTo>
                  <a:lnTo>
                    <a:pt x="153" y="76"/>
                  </a:lnTo>
                  <a:lnTo>
                    <a:pt x="143" y="75"/>
                  </a:lnTo>
                  <a:lnTo>
                    <a:pt x="133" y="75"/>
                  </a:lnTo>
                  <a:lnTo>
                    <a:pt x="122" y="76"/>
                  </a:lnTo>
                  <a:lnTo>
                    <a:pt x="114" y="78"/>
                  </a:lnTo>
                  <a:lnTo>
                    <a:pt x="107" y="83"/>
                  </a:lnTo>
                  <a:lnTo>
                    <a:pt x="96" y="73"/>
                  </a:lnTo>
                  <a:lnTo>
                    <a:pt x="85" y="63"/>
                  </a:lnTo>
                  <a:lnTo>
                    <a:pt x="75" y="53"/>
                  </a:lnTo>
                  <a:lnTo>
                    <a:pt x="69" y="47"/>
                  </a:lnTo>
                  <a:lnTo>
                    <a:pt x="76" y="43"/>
                  </a:lnTo>
                  <a:lnTo>
                    <a:pt x="87" y="41"/>
                  </a:lnTo>
                  <a:lnTo>
                    <a:pt x="99" y="40"/>
                  </a:lnTo>
                  <a:lnTo>
                    <a:pt x="110" y="41"/>
                  </a:lnTo>
                  <a:lnTo>
                    <a:pt x="114" y="43"/>
                  </a:lnTo>
                  <a:lnTo>
                    <a:pt x="116" y="41"/>
                  </a:lnTo>
                  <a:lnTo>
                    <a:pt x="113" y="38"/>
                  </a:lnTo>
                  <a:lnTo>
                    <a:pt x="107" y="37"/>
                  </a:lnTo>
                  <a:lnTo>
                    <a:pt x="102" y="37"/>
                  </a:lnTo>
                  <a:lnTo>
                    <a:pt x="96" y="35"/>
                  </a:lnTo>
                  <a:lnTo>
                    <a:pt x="89" y="34"/>
                  </a:lnTo>
                  <a:lnTo>
                    <a:pt x="81" y="34"/>
                  </a:lnTo>
                  <a:lnTo>
                    <a:pt x="73" y="32"/>
                  </a:lnTo>
                  <a:lnTo>
                    <a:pt x="67" y="32"/>
                  </a:lnTo>
                  <a:lnTo>
                    <a:pt x="60" y="32"/>
                  </a:lnTo>
                  <a:lnTo>
                    <a:pt x="55" y="32"/>
                  </a:lnTo>
                  <a:lnTo>
                    <a:pt x="49" y="31"/>
                  </a:lnTo>
                  <a:lnTo>
                    <a:pt x="41" y="26"/>
                  </a:lnTo>
                  <a:lnTo>
                    <a:pt x="34" y="20"/>
                  </a:lnTo>
                  <a:lnTo>
                    <a:pt x="26" y="14"/>
                  </a:lnTo>
                  <a:lnTo>
                    <a:pt x="18" y="8"/>
                  </a:lnTo>
                  <a:lnTo>
                    <a:pt x="12" y="3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Freeform 277"/>
            <p:cNvSpPr>
              <a:spLocks/>
            </p:cNvSpPr>
            <p:nvPr/>
          </p:nvSpPr>
          <p:spPr bwMode="auto">
            <a:xfrm>
              <a:off x="484" y="595"/>
              <a:ext cx="73" cy="129"/>
            </a:xfrm>
            <a:custGeom>
              <a:avLst/>
              <a:gdLst>
                <a:gd name="T0" fmla="*/ 0 w 147"/>
                <a:gd name="T1" fmla="*/ 1 h 258"/>
                <a:gd name="T2" fmla="*/ 0 w 147"/>
                <a:gd name="T3" fmla="*/ 1 h 258"/>
                <a:gd name="T4" fmla="*/ 0 w 147"/>
                <a:gd name="T5" fmla="*/ 1 h 258"/>
                <a:gd name="T6" fmla="*/ 0 w 147"/>
                <a:gd name="T7" fmla="*/ 1 h 258"/>
                <a:gd name="T8" fmla="*/ 0 w 147"/>
                <a:gd name="T9" fmla="*/ 1 h 258"/>
                <a:gd name="T10" fmla="*/ 0 w 147"/>
                <a:gd name="T11" fmla="*/ 1 h 258"/>
                <a:gd name="T12" fmla="*/ 0 w 147"/>
                <a:gd name="T13" fmla="*/ 1 h 258"/>
                <a:gd name="T14" fmla="*/ 0 w 147"/>
                <a:gd name="T15" fmla="*/ 1 h 258"/>
                <a:gd name="T16" fmla="*/ 0 w 147"/>
                <a:gd name="T17" fmla="*/ 1 h 258"/>
                <a:gd name="T18" fmla="*/ 0 w 147"/>
                <a:gd name="T19" fmla="*/ 1 h 258"/>
                <a:gd name="T20" fmla="*/ 0 w 147"/>
                <a:gd name="T21" fmla="*/ 1 h 258"/>
                <a:gd name="T22" fmla="*/ 0 w 147"/>
                <a:gd name="T23" fmla="*/ 1 h 258"/>
                <a:gd name="T24" fmla="*/ 0 w 147"/>
                <a:gd name="T25" fmla="*/ 1 h 258"/>
                <a:gd name="T26" fmla="*/ 0 w 147"/>
                <a:gd name="T27" fmla="*/ 1 h 258"/>
                <a:gd name="T28" fmla="*/ 0 w 147"/>
                <a:gd name="T29" fmla="*/ 1 h 258"/>
                <a:gd name="T30" fmla="*/ 0 w 147"/>
                <a:gd name="T31" fmla="*/ 1 h 258"/>
                <a:gd name="T32" fmla="*/ 0 w 147"/>
                <a:gd name="T33" fmla="*/ 1 h 258"/>
                <a:gd name="T34" fmla="*/ 0 w 147"/>
                <a:gd name="T35" fmla="*/ 1 h 258"/>
                <a:gd name="T36" fmla="*/ 0 w 147"/>
                <a:gd name="T37" fmla="*/ 1 h 258"/>
                <a:gd name="T38" fmla="*/ 0 w 147"/>
                <a:gd name="T39" fmla="*/ 1 h 258"/>
                <a:gd name="T40" fmla="*/ 0 w 147"/>
                <a:gd name="T41" fmla="*/ 1 h 258"/>
                <a:gd name="T42" fmla="*/ 0 w 147"/>
                <a:gd name="T43" fmla="*/ 1 h 258"/>
                <a:gd name="T44" fmla="*/ 0 w 147"/>
                <a:gd name="T45" fmla="*/ 1 h 258"/>
                <a:gd name="T46" fmla="*/ 0 w 147"/>
                <a:gd name="T47" fmla="*/ 1 h 258"/>
                <a:gd name="T48" fmla="*/ 0 w 147"/>
                <a:gd name="T49" fmla="*/ 1 h 258"/>
                <a:gd name="T50" fmla="*/ 0 w 147"/>
                <a:gd name="T51" fmla="*/ 1 h 258"/>
                <a:gd name="T52" fmla="*/ 0 w 147"/>
                <a:gd name="T53" fmla="*/ 1 h 258"/>
                <a:gd name="T54" fmla="*/ 0 w 147"/>
                <a:gd name="T55" fmla="*/ 1 h 258"/>
                <a:gd name="T56" fmla="*/ 0 w 147"/>
                <a:gd name="T57" fmla="*/ 1 h 258"/>
                <a:gd name="T58" fmla="*/ 0 w 147"/>
                <a:gd name="T59" fmla="*/ 1 h 258"/>
                <a:gd name="T60" fmla="*/ 0 w 147"/>
                <a:gd name="T61" fmla="*/ 1 h 258"/>
                <a:gd name="T62" fmla="*/ 0 w 147"/>
                <a:gd name="T63" fmla="*/ 1 h 258"/>
                <a:gd name="T64" fmla="*/ 0 w 147"/>
                <a:gd name="T65" fmla="*/ 1 h 258"/>
                <a:gd name="T66" fmla="*/ 0 w 147"/>
                <a:gd name="T67" fmla="*/ 1 h 258"/>
                <a:gd name="T68" fmla="*/ 0 w 147"/>
                <a:gd name="T69" fmla="*/ 1 h 258"/>
                <a:gd name="T70" fmla="*/ 0 w 147"/>
                <a:gd name="T71" fmla="*/ 1 h 258"/>
                <a:gd name="T72" fmla="*/ 0 w 147"/>
                <a:gd name="T73" fmla="*/ 1 h 258"/>
                <a:gd name="T74" fmla="*/ 0 w 147"/>
                <a:gd name="T75" fmla="*/ 1 h 258"/>
                <a:gd name="T76" fmla="*/ 0 w 147"/>
                <a:gd name="T77" fmla="*/ 1 h 258"/>
                <a:gd name="T78" fmla="*/ 0 w 147"/>
                <a:gd name="T79" fmla="*/ 1 h 258"/>
                <a:gd name="T80" fmla="*/ 0 w 147"/>
                <a:gd name="T81" fmla="*/ 1 h 258"/>
                <a:gd name="T82" fmla="*/ 0 w 147"/>
                <a:gd name="T83" fmla="*/ 1 h 258"/>
                <a:gd name="T84" fmla="*/ 0 w 147"/>
                <a:gd name="T85" fmla="*/ 1 h 258"/>
                <a:gd name="T86" fmla="*/ 0 w 147"/>
                <a:gd name="T87" fmla="*/ 1 h 258"/>
                <a:gd name="T88" fmla="*/ 0 w 147"/>
                <a:gd name="T89" fmla="*/ 1 h 258"/>
                <a:gd name="T90" fmla="*/ 0 w 147"/>
                <a:gd name="T91" fmla="*/ 1 h 258"/>
                <a:gd name="T92" fmla="*/ 0 w 147"/>
                <a:gd name="T93" fmla="*/ 1 h 258"/>
                <a:gd name="T94" fmla="*/ 0 w 147"/>
                <a:gd name="T95" fmla="*/ 1 h 258"/>
                <a:gd name="T96" fmla="*/ 0 w 147"/>
                <a:gd name="T97" fmla="*/ 0 h 2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7"/>
                <a:gd name="T148" fmla="*/ 0 h 258"/>
                <a:gd name="T149" fmla="*/ 147 w 147"/>
                <a:gd name="T150" fmla="*/ 258 h 2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7" h="258">
                  <a:moveTo>
                    <a:pt x="98" y="12"/>
                  </a:moveTo>
                  <a:lnTo>
                    <a:pt x="98" y="23"/>
                  </a:lnTo>
                  <a:lnTo>
                    <a:pt x="96" y="32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0" y="52"/>
                  </a:lnTo>
                  <a:lnTo>
                    <a:pt x="60" y="58"/>
                  </a:lnTo>
                  <a:lnTo>
                    <a:pt x="47" y="64"/>
                  </a:lnTo>
                  <a:lnTo>
                    <a:pt x="35" y="70"/>
                  </a:lnTo>
                  <a:lnTo>
                    <a:pt x="26" y="76"/>
                  </a:lnTo>
                  <a:lnTo>
                    <a:pt x="18" y="84"/>
                  </a:lnTo>
                  <a:lnTo>
                    <a:pt x="15" y="90"/>
                  </a:lnTo>
                  <a:lnTo>
                    <a:pt x="15" y="95"/>
                  </a:lnTo>
                  <a:lnTo>
                    <a:pt x="17" y="96"/>
                  </a:lnTo>
                  <a:lnTo>
                    <a:pt x="18" y="95"/>
                  </a:lnTo>
                  <a:lnTo>
                    <a:pt x="23" y="92"/>
                  </a:lnTo>
                  <a:lnTo>
                    <a:pt x="28" y="87"/>
                  </a:lnTo>
                  <a:lnTo>
                    <a:pt x="34" y="81"/>
                  </a:lnTo>
                  <a:lnTo>
                    <a:pt x="41" y="76"/>
                  </a:lnTo>
                  <a:lnTo>
                    <a:pt x="49" y="73"/>
                  </a:lnTo>
                  <a:lnTo>
                    <a:pt x="57" y="69"/>
                  </a:lnTo>
                  <a:lnTo>
                    <a:pt x="66" y="67"/>
                  </a:lnTo>
                  <a:lnTo>
                    <a:pt x="75" y="64"/>
                  </a:lnTo>
                  <a:lnTo>
                    <a:pt x="82" y="64"/>
                  </a:lnTo>
                  <a:lnTo>
                    <a:pt x="81" y="78"/>
                  </a:lnTo>
                  <a:lnTo>
                    <a:pt x="78" y="90"/>
                  </a:lnTo>
                  <a:lnTo>
                    <a:pt x="73" y="99"/>
                  </a:lnTo>
                  <a:lnTo>
                    <a:pt x="70" y="107"/>
                  </a:lnTo>
                  <a:lnTo>
                    <a:pt x="60" y="108"/>
                  </a:lnTo>
                  <a:lnTo>
                    <a:pt x="47" y="113"/>
                  </a:lnTo>
                  <a:lnTo>
                    <a:pt x="38" y="116"/>
                  </a:lnTo>
                  <a:lnTo>
                    <a:pt x="29" y="122"/>
                  </a:lnTo>
                  <a:lnTo>
                    <a:pt x="20" y="128"/>
                  </a:lnTo>
                  <a:lnTo>
                    <a:pt x="14" y="134"/>
                  </a:lnTo>
                  <a:lnTo>
                    <a:pt x="11" y="142"/>
                  </a:lnTo>
                  <a:lnTo>
                    <a:pt x="9" y="150"/>
                  </a:lnTo>
                  <a:lnTo>
                    <a:pt x="9" y="154"/>
                  </a:lnTo>
                  <a:lnTo>
                    <a:pt x="11" y="156"/>
                  </a:lnTo>
                  <a:lnTo>
                    <a:pt x="14" y="153"/>
                  </a:lnTo>
                  <a:lnTo>
                    <a:pt x="15" y="148"/>
                  </a:lnTo>
                  <a:lnTo>
                    <a:pt x="18" y="143"/>
                  </a:lnTo>
                  <a:lnTo>
                    <a:pt x="23" y="139"/>
                  </a:lnTo>
                  <a:lnTo>
                    <a:pt x="31" y="134"/>
                  </a:lnTo>
                  <a:lnTo>
                    <a:pt x="38" y="130"/>
                  </a:lnTo>
                  <a:lnTo>
                    <a:pt x="47" y="125"/>
                  </a:lnTo>
                  <a:lnTo>
                    <a:pt x="57" y="122"/>
                  </a:lnTo>
                  <a:lnTo>
                    <a:pt x="64" y="121"/>
                  </a:lnTo>
                  <a:lnTo>
                    <a:pt x="72" y="119"/>
                  </a:lnTo>
                  <a:lnTo>
                    <a:pt x="72" y="134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1" y="165"/>
                  </a:lnTo>
                  <a:lnTo>
                    <a:pt x="52" y="168"/>
                  </a:lnTo>
                  <a:lnTo>
                    <a:pt x="43" y="171"/>
                  </a:lnTo>
                  <a:lnTo>
                    <a:pt x="35" y="176"/>
                  </a:lnTo>
                  <a:lnTo>
                    <a:pt x="28" y="180"/>
                  </a:lnTo>
                  <a:lnTo>
                    <a:pt x="21" y="186"/>
                  </a:lnTo>
                  <a:lnTo>
                    <a:pt x="17" y="192"/>
                  </a:lnTo>
                  <a:lnTo>
                    <a:pt x="14" y="200"/>
                  </a:lnTo>
                  <a:lnTo>
                    <a:pt x="12" y="208"/>
                  </a:lnTo>
                  <a:lnTo>
                    <a:pt x="23" y="197"/>
                  </a:lnTo>
                  <a:lnTo>
                    <a:pt x="35" y="186"/>
                  </a:lnTo>
                  <a:lnTo>
                    <a:pt x="47" y="179"/>
                  </a:lnTo>
                  <a:lnTo>
                    <a:pt x="57" y="176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7" y="203"/>
                  </a:lnTo>
                  <a:lnTo>
                    <a:pt x="41" y="215"/>
                  </a:lnTo>
                  <a:lnTo>
                    <a:pt x="32" y="226"/>
                  </a:lnTo>
                  <a:lnTo>
                    <a:pt x="24" y="237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3"/>
                  </a:lnTo>
                  <a:lnTo>
                    <a:pt x="0" y="257"/>
                  </a:lnTo>
                  <a:lnTo>
                    <a:pt x="2" y="258"/>
                  </a:lnTo>
                  <a:lnTo>
                    <a:pt x="8" y="257"/>
                  </a:lnTo>
                  <a:lnTo>
                    <a:pt x="14" y="253"/>
                  </a:lnTo>
                  <a:lnTo>
                    <a:pt x="21" y="249"/>
                  </a:lnTo>
                  <a:lnTo>
                    <a:pt x="31" y="241"/>
                  </a:lnTo>
                  <a:lnTo>
                    <a:pt x="40" y="231"/>
                  </a:lnTo>
                  <a:lnTo>
                    <a:pt x="49" y="220"/>
                  </a:lnTo>
                  <a:lnTo>
                    <a:pt x="58" y="206"/>
                  </a:lnTo>
                  <a:lnTo>
                    <a:pt x="64" y="191"/>
                  </a:lnTo>
                  <a:lnTo>
                    <a:pt x="69" y="176"/>
                  </a:lnTo>
                  <a:lnTo>
                    <a:pt x="79" y="179"/>
                  </a:lnTo>
                  <a:lnTo>
                    <a:pt x="89" y="186"/>
                  </a:lnTo>
                  <a:lnTo>
                    <a:pt x="95" y="197"/>
                  </a:lnTo>
                  <a:lnTo>
                    <a:pt x="95" y="206"/>
                  </a:lnTo>
                  <a:lnTo>
                    <a:pt x="92" y="215"/>
                  </a:lnTo>
                  <a:lnTo>
                    <a:pt x="92" y="221"/>
                  </a:lnTo>
                  <a:lnTo>
                    <a:pt x="93" y="223"/>
                  </a:lnTo>
                  <a:lnTo>
                    <a:pt x="98" y="218"/>
                  </a:lnTo>
                  <a:lnTo>
                    <a:pt x="101" y="214"/>
                  </a:lnTo>
                  <a:lnTo>
                    <a:pt x="104" y="209"/>
                  </a:lnTo>
                  <a:lnTo>
                    <a:pt x="104" y="205"/>
                  </a:lnTo>
                  <a:lnTo>
                    <a:pt x="102" y="198"/>
                  </a:lnTo>
                  <a:lnTo>
                    <a:pt x="98" y="188"/>
                  </a:lnTo>
                  <a:lnTo>
                    <a:pt x="92" y="177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4" y="153"/>
                  </a:lnTo>
                  <a:lnTo>
                    <a:pt x="86" y="139"/>
                  </a:lnTo>
                  <a:lnTo>
                    <a:pt x="89" y="125"/>
                  </a:lnTo>
                  <a:lnTo>
                    <a:pt x="89" y="116"/>
                  </a:lnTo>
                  <a:lnTo>
                    <a:pt x="90" y="111"/>
                  </a:lnTo>
                  <a:lnTo>
                    <a:pt x="92" y="111"/>
                  </a:lnTo>
                  <a:lnTo>
                    <a:pt x="96" y="113"/>
                  </a:lnTo>
                  <a:lnTo>
                    <a:pt x="104" y="116"/>
                  </a:lnTo>
                  <a:lnTo>
                    <a:pt x="113" y="122"/>
                  </a:lnTo>
                  <a:lnTo>
                    <a:pt x="121" y="130"/>
                  </a:lnTo>
                  <a:lnTo>
                    <a:pt x="128" y="142"/>
                  </a:lnTo>
                  <a:lnTo>
                    <a:pt x="131" y="159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7" y="165"/>
                  </a:lnTo>
                  <a:lnTo>
                    <a:pt x="137" y="157"/>
                  </a:lnTo>
                  <a:lnTo>
                    <a:pt x="137" y="151"/>
                  </a:lnTo>
                  <a:lnTo>
                    <a:pt x="136" y="143"/>
                  </a:lnTo>
                  <a:lnTo>
                    <a:pt x="133" y="133"/>
                  </a:lnTo>
                  <a:lnTo>
                    <a:pt x="128" y="124"/>
                  </a:lnTo>
                  <a:lnTo>
                    <a:pt x="122" y="114"/>
                  </a:lnTo>
                  <a:lnTo>
                    <a:pt x="113" y="107"/>
                  </a:lnTo>
                  <a:lnTo>
                    <a:pt x="104" y="99"/>
                  </a:lnTo>
                  <a:lnTo>
                    <a:pt x="92" y="96"/>
                  </a:lnTo>
                  <a:lnTo>
                    <a:pt x="95" y="88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3"/>
                  </a:lnTo>
                  <a:lnTo>
                    <a:pt x="113" y="66"/>
                  </a:lnTo>
                  <a:lnTo>
                    <a:pt x="127" y="70"/>
                  </a:lnTo>
                  <a:lnTo>
                    <a:pt x="136" y="79"/>
                  </a:lnTo>
                  <a:lnTo>
                    <a:pt x="142" y="93"/>
                  </a:lnTo>
                  <a:lnTo>
                    <a:pt x="144" y="99"/>
                  </a:lnTo>
                  <a:lnTo>
                    <a:pt x="145" y="101"/>
                  </a:lnTo>
                  <a:lnTo>
                    <a:pt x="147" y="98"/>
                  </a:lnTo>
                  <a:lnTo>
                    <a:pt x="147" y="90"/>
                  </a:lnTo>
                  <a:lnTo>
                    <a:pt x="142" y="78"/>
                  </a:lnTo>
                  <a:lnTo>
                    <a:pt x="133" y="64"/>
                  </a:lnTo>
                  <a:lnTo>
                    <a:pt x="121" y="52"/>
                  </a:lnTo>
                  <a:lnTo>
                    <a:pt x="108" y="47"/>
                  </a:lnTo>
                  <a:lnTo>
                    <a:pt x="108" y="35"/>
                  </a:lnTo>
                  <a:lnTo>
                    <a:pt x="108" y="24"/>
                  </a:lnTo>
                  <a:lnTo>
                    <a:pt x="108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99" y="6"/>
                  </a:lnTo>
                  <a:lnTo>
                    <a:pt x="98" y="12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6" name="Freeform 278"/>
            <p:cNvSpPr>
              <a:spLocks/>
            </p:cNvSpPr>
            <p:nvPr/>
          </p:nvSpPr>
          <p:spPr bwMode="auto">
            <a:xfrm>
              <a:off x="403" y="565"/>
              <a:ext cx="118" cy="67"/>
            </a:xfrm>
            <a:custGeom>
              <a:avLst/>
              <a:gdLst>
                <a:gd name="T0" fmla="*/ 1 w 235"/>
                <a:gd name="T1" fmla="*/ 1 h 133"/>
                <a:gd name="T2" fmla="*/ 1 w 235"/>
                <a:gd name="T3" fmla="*/ 1 h 133"/>
                <a:gd name="T4" fmla="*/ 1 w 235"/>
                <a:gd name="T5" fmla="*/ 1 h 133"/>
                <a:gd name="T6" fmla="*/ 1 w 235"/>
                <a:gd name="T7" fmla="*/ 1 h 133"/>
                <a:gd name="T8" fmla="*/ 1 w 235"/>
                <a:gd name="T9" fmla="*/ 1 h 133"/>
                <a:gd name="T10" fmla="*/ 1 w 235"/>
                <a:gd name="T11" fmla="*/ 1 h 133"/>
                <a:gd name="T12" fmla="*/ 1 w 235"/>
                <a:gd name="T13" fmla="*/ 1 h 133"/>
                <a:gd name="T14" fmla="*/ 1 w 235"/>
                <a:gd name="T15" fmla="*/ 1 h 133"/>
                <a:gd name="T16" fmla="*/ 1 w 235"/>
                <a:gd name="T17" fmla="*/ 1 h 133"/>
                <a:gd name="T18" fmla="*/ 1 w 235"/>
                <a:gd name="T19" fmla="*/ 1 h 133"/>
                <a:gd name="T20" fmla="*/ 1 w 235"/>
                <a:gd name="T21" fmla="*/ 1 h 133"/>
                <a:gd name="T22" fmla="*/ 1 w 235"/>
                <a:gd name="T23" fmla="*/ 1 h 133"/>
                <a:gd name="T24" fmla="*/ 1 w 235"/>
                <a:gd name="T25" fmla="*/ 1 h 133"/>
                <a:gd name="T26" fmla="*/ 1 w 235"/>
                <a:gd name="T27" fmla="*/ 1 h 133"/>
                <a:gd name="T28" fmla="*/ 1 w 235"/>
                <a:gd name="T29" fmla="*/ 1 h 133"/>
                <a:gd name="T30" fmla="*/ 1 w 235"/>
                <a:gd name="T31" fmla="*/ 1 h 133"/>
                <a:gd name="T32" fmla="*/ 1 w 235"/>
                <a:gd name="T33" fmla="*/ 1 h 133"/>
                <a:gd name="T34" fmla="*/ 1 w 235"/>
                <a:gd name="T35" fmla="*/ 1 h 133"/>
                <a:gd name="T36" fmla="*/ 1 w 235"/>
                <a:gd name="T37" fmla="*/ 1 h 133"/>
                <a:gd name="T38" fmla="*/ 1 w 235"/>
                <a:gd name="T39" fmla="*/ 1 h 133"/>
                <a:gd name="T40" fmla="*/ 1 w 235"/>
                <a:gd name="T41" fmla="*/ 1 h 133"/>
                <a:gd name="T42" fmla="*/ 1 w 235"/>
                <a:gd name="T43" fmla="*/ 1 h 133"/>
                <a:gd name="T44" fmla="*/ 1 w 235"/>
                <a:gd name="T45" fmla="*/ 1 h 133"/>
                <a:gd name="T46" fmla="*/ 1 w 235"/>
                <a:gd name="T47" fmla="*/ 1 h 133"/>
                <a:gd name="T48" fmla="*/ 1 w 235"/>
                <a:gd name="T49" fmla="*/ 1 h 133"/>
                <a:gd name="T50" fmla="*/ 1 w 235"/>
                <a:gd name="T51" fmla="*/ 1 h 133"/>
                <a:gd name="T52" fmla="*/ 1 w 235"/>
                <a:gd name="T53" fmla="*/ 1 h 133"/>
                <a:gd name="T54" fmla="*/ 1 w 235"/>
                <a:gd name="T55" fmla="*/ 1 h 133"/>
                <a:gd name="T56" fmla="*/ 1 w 235"/>
                <a:gd name="T57" fmla="*/ 1 h 133"/>
                <a:gd name="T58" fmla="*/ 1 w 235"/>
                <a:gd name="T59" fmla="*/ 1 h 133"/>
                <a:gd name="T60" fmla="*/ 1 w 235"/>
                <a:gd name="T61" fmla="*/ 1 h 133"/>
                <a:gd name="T62" fmla="*/ 1 w 235"/>
                <a:gd name="T63" fmla="*/ 1 h 133"/>
                <a:gd name="T64" fmla="*/ 1 w 235"/>
                <a:gd name="T65" fmla="*/ 1 h 133"/>
                <a:gd name="T66" fmla="*/ 1 w 235"/>
                <a:gd name="T67" fmla="*/ 1 h 133"/>
                <a:gd name="T68" fmla="*/ 1 w 235"/>
                <a:gd name="T69" fmla="*/ 1 h 133"/>
                <a:gd name="T70" fmla="*/ 1 w 235"/>
                <a:gd name="T71" fmla="*/ 1 h 133"/>
                <a:gd name="T72" fmla="*/ 1 w 235"/>
                <a:gd name="T73" fmla="*/ 1 h 133"/>
                <a:gd name="T74" fmla="*/ 1 w 235"/>
                <a:gd name="T75" fmla="*/ 1 h 133"/>
                <a:gd name="T76" fmla="*/ 1 w 235"/>
                <a:gd name="T77" fmla="*/ 1 h 133"/>
                <a:gd name="T78" fmla="*/ 1 w 235"/>
                <a:gd name="T79" fmla="*/ 1 h 133"/>
                <a:gd name="T80" fmla="*/ 1 w 235"/>
                <a:gd name="T81" fmla="*/ 1 h 133"/>
                <a:gd name="T82" fmla="*/ 1 w 235"/>
                <a:gd name="T83" fmla="*/ 1 h 133"/>
                <a:gd name="T84" fmla="*/ 1 w 235"/>
                <a:gd name="T85" fmla="*/ 1 h 133"/>
                <a:gd name="T86" fmla="*/ 1 w 235"/>
                <a:gd name="T87" fmla="*/ 1 h 133"/>
                <a:gd name="T88" fmla="*/ 1 w 235"/>
                <a:gd name="T89" fmla="*/ 1 h 133"/>
                <a:gd name="T90" fmla="*/ 1 w 235"/>
                <a:gd name="T91" fmla="*/ 1 h 133"/>
                <a:gd name="T92" fmla="*/ 1 w 235"/>
                <a:gd name="T93" fmla="*/ 1 h 133"/>
                <a:gd name="T94" fmla="*/ 1 w 235"/>
                <a:gd name="T95" fmla="*/ 1 h 133"/>
                <a:gd name="T96" fmla="*/ 1 w 235"/>
                <a:gd name="T97" fmla="*/ 1 h 133"/>
                <a:gd name="T98" fmla="*/ 1 w 235"/>
                <a:gd name="T99" fmla="*/ 1 h 133"/>
                <a:gd name="T100" fmla="*/ 1 w 235"/>
                <a:gd name="T101" fmla="*/ 0 h 133"/>
                <a:gd name="T102" fmla="*/ 1 w 235"/>
                <a:gd name="T103" fmla="*/ 1 h 13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5"/>
                <a:gd name="T157" fmla="*/ 0 h 133"/>
                <a:gd name="T158" fmla="*/ 235 w 235"/>
                <a:gd name="T159" fmla="*/ 133 h 13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5" h="133">
                  <a:moveTo>
                    <a:pt x="209" y="3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2" y="14"/>
                  </a:lnTo>
                  <a:lnTo>
                    <a:pt x="170" y="19"/>
                  </a:lnTo>
                  <a:lnTo>
                    <a:pt x="159" y="25"/>
                  </a:lnTo>
                  <a:lnTo>
                    <a:pt x="150" y="29"/>
                  </a:lnTo>
                  <a:lnTo>
                    <a:pt x="142" y="32"/>
                  </a:lnTo>
                  <a:lnTo>
                    <a:pt x="139" y="35"/>
                  </a:lnTo>
                  <a:lnTo>
                    <a:pt x="135" y="32"/>
                  </a:lnTo>
                  <a:lnTo>
                    <a:pt x="128" y="28"/>
                  </a:lnTo>
                  <a:lnTo>
                    <a:pt x="121" y="26"/>
                  </a:lnTo>
                  <a:lnTo>
                    <a:pt x="113" y="23"/>
                  </a:lnTo>
                  <a:lnTo>
                    <a:pt x="104" y="23"/>
                  </a:lnTo>
                  <a:lnTo>
                    <a:pt x="96" y="22"/>
                  </a:lnTo>
                  <a:lnTo>
                    <a:pt x="89" y="23"/>
                  </a:lnTo>
                  <a:lnTo>
                    <a:pt x="81" y="25"/>
                  </a:lnTo>
                  <a:lnTo>
                    <a:pt x="77" y="28"/>
                  </a:lnTo>
                  <a:lnTo>
                    <a:pt x="78" y="29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6" y="31"/>
                  </a:lnTo>
                  <a:lnTo>
                    <a:pt x="110" y="35"/>
                  </a:lnTo>
                  <a:lnTo>
                    <a:pt x="121" y="42"/>
                  </a:lnTo>
                  <a:lnTo>
                    <a:pt x="128" y="46"/>
                  </a:lnTo>
                  <a:lnTo>
                    <a:pt x="124" y="52"/>
                  </a:lnTo>
                  <a:lnTo>
                    <a:pt x="118" y="58"/>
                  </a:lnTo>
                  <a:lnTo>
                    <a:pt x="110" y="64"/>
                  </a:lnTo>
                  <a:lnTo>
                    <a:pt x="106" y="68"/>
                  </a:lnTo>
                  <a:lnTo>
                    <a:pt x="96" y="66"/>
                  </a:lnTo>
                  <a:lnTo>
                    <a:pt x="87" y="64"/>
                  </a:lnTo>
                  <a:lnTo>
                    <a:pt x="77" y="63"/>
                  </a:lnTo>
                  <a:lnTo>
                    <a:pt x="66" y="61"/>
                  </a:lnTo>
                  <a:lnTo>
                    <a:pt x="55" y="60"/>
                  </a:lnTo>
                  <a:lnTo>
                    <a:pt x="46" y="60"/>
                  </a:lnTo>
                  <a:lnTo>
                    <a:pt x="38" y="61"/>
                  </a:lnTo>
                  <a:lnTo>
                    <a:pt x="32" y="63"/>
                  </a:lnTo>
                  <a:lnTo>
                    <a:pt x="38" y="63"/>
                  </a:lnTo>
                  <a:lnTo>
                    <a:pt x="45" y="64"/>
                  </a:lnTo>
                  <a:lnTo>
                    <a:pt x="52" y="66"/>
                  </a:lnTo>
                  <a:lnTo>
                    <a:pt x="60" y="68"/>
                  </a:lnTo>
                  <a:lnTo>
                    <a:pt x="67" y="69"/>
                  </a:lnTo>
                  <a:lnTo>
                    <a:pt x="75" y="71"/>
                  </a:lnTo>
                  <a:lnTo>
                    <a:pt x="81" y="74"/>
                  </a:lnTo>
                  <a:lnTo>
                    <a:pt x="87" y="77"/>
                  </a:lnTo>
                  <a:lnTo>
                    <a:pt x="80" y="84"/>
                  </a:lnTo>
                  <a:lnTo>
                    <a:pt x="70" y="90"/>
                  </a:lnTo>
                  <a:lnTo>
                    <a:pt x="60" y="97"/>
                  </a:lnTo>
                  <a:lnTo>
                    <a:pt x="49" y="101"/>
                  </a:lnTo>
                  <a:lnTo>
                    <a:pt x="38" y="104"/>
                  </a:lnTo>
                  <a:lnTo>
                    <a:pt x="26" y="106"/>
                  </a:lnTo>
                  <a:lnTo>
                    <a:pt x="17" y="107"/>
                  </a:lnTo>
                  <a:lnTo>
                    <a:pt x="9" y="107"/>
                  </a:lnTo>
                  <a:lnTo>
                    <a:pt x="3" y="107"/>
                  </a:lnTo>
                  <a:lnTo>
                    <a:pt x="0" y="109"/>
                  </a:lnTo>
                  <a:lnTo>
                    <a:pt x="2" y="110"/>
                  </a:lnTo>
                  <a:lnTo>
                    <a:pt x="8" y="112"/>
                  </a:lnTo>
                  <a:lnTo>
                    <a:pt x="16" y="112"/>
                  </a:lnTo>
                  <a:lnTo>
                    <a:pt x="25" y="112"/>
                  </a:lnTo>
                  <a:lnTo>
                    <a:pt x="37" y="110"/>
                  </a:lnTo>
                  <a:lnTo>
                    <a:pt x="49" y="109"/>
                  </a:lnTo>
                  <a:lnTo>
                    <a:pt x="63" y="106"/>
                  </a:lnTo>
                  <a:lnTo>
                    <a:pt x="75" y="101"/>
                  </a:lnTo>
                  <a:lnTo>
                    <a:pt x="87" y="95"/>
                  </a:lnTo>
                  <a:lnTo>
                    <a:pt x="98" y="87"/>
                  </a:lnTo>
                  <a:lnTo>
                    <a:pt x="104" y="97"/>
                  </a:lnTo>
                  <a:lnTo>
                    <a:pt x="106" y="107"/>
                  </a:lnTo>
                  <a:lnTo>
                    <a:pt x="103" y="118"/>
                  </a:lnTo>
                  <a:lnTo>
                    <a:pt x="96" y="129"/>
                  </a:lnTo>
                  <a:lnTo>
                    <a:pt x="93" y="132"/>
                  </a:lnTo>
                  <a:lnTo>
                    <a:pt x="93" y="133"/>
                  </a:lnTo>
                  <a:lnTo>
                    <a:pt x="98" y="133"/>
                  </a:lnTo>
                  <a:lnTo>
                    <a:pt x="103" y="130"/>
                  </a:lnTo>
                  <a:lnTo>
                    <a:pt x="109" y="124"/>
                  </a:lnTo>
                  <a:lnTo>
                    <a:pt x="113" y="112"/>
                  </a:lnTo>
                  <a:lnTo>
                    <a:pt x="115" y="98"/>
                  </a:lnTo>
                  <a:lnTo>
                    <a:pt x="113" y="84"/>
                  </a:lnTo>
                  <a:lnTo>
                    <a:pt x="124" y="74"/>
                  </a:lnTo>
                  <a:lnTo>
                    <a:pt x="135" y="61"/>
                  </a:lnTo>
                  <a:lnTo>
                    <a:pt x="145" y="52"/>
                  </a:lnTo>
                  <a:lnTo>
                    <a:pt x="157" y="48"/>
                  </a:lnTo>
                  <a:lnTo>
                    <a:pt x="164" y="57"/>
                  </a:lnTo>
                  <a:lnTo>
                    <a:pt x="167" y="69"/>
                  </a:lnTo>
                  <a:lnTo>
                    <a:pt x="167" y="84"/>
                  </a:lnTo>
                  <a:lnTo>
                    <a:pt x="164" y="97"/>
                  </a:lnTo>
                  <a:lnTo>
                    <a:pt x="162" y="101"/>
                  </a:lnTo>
                  <a:lnTo>
                    <a:pt x="164" y="103"/>
                  </a:lnTo>
                  <a:lnTo>
                    <a:pt x="167" y="103"/>
                  </a:lnTo>
                  <a:lnTo>
                    <a:pt x="170" y="98"/>
                  </a:lnTo>
                  <a:lnTo>
                    <a:pt x="174" y="87"/>
                  </a:lnTo>
                  <a:lnTo>
                    <a:pt x="177" y="74"/>
                  </a:lnTo>
                  <a:lnTo>
                    <a:pt x="176" y="57"/>
                  </a:lnTo>
                  <a:lnTo>
                    <a:pt x="171" y="40"/>
                  </a:lnTo>
                  <a:lnTo>
                    <a:pt x="176" y="35"/>
                  </a:lnTo>
                  <a:lnTo>
                    <a:pt x="183" y="31"/>
                  </a:lnTo>
                  <a:lnTo>
                    <a:pt x="191" y="25"/>
                  </a:lnTo>
                  <a:lnTo>
                    <a:pt x="202" y="19"/>
                  </a:lnTo>
                  <a:lnTo>
                    <a:pt x="212" y="13"/>
                  </a:lnTo>
                  <a:lnTo>
                    <a:pt x="222" y="8"/>
                  </a:lnTo>
                  <a:lnTo>
                    <a:pt x="229" y="5"/>
                  </a:lnTo>
                  <a:lnTo>
                    <a:pt x="235" y="2"/>
                  </a:lnTo>
                  <a:lnTo>
                    <a:pt x="231" y="0"/>
                  </a:lnTo>
                  <a:lnTo>
                    <a:pt x="223" y="2"/>
                  </a:lnTo>
                  <a:lnTo>
                    <a:pt x="214" y="3"/>
                  </a:lnTo>
                  <a:lnTo>
                    <a:pt x="209" y="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7" name="Freeform 279"/>
            <p:cNvSpPr>
              <a:spLocks/>
            </p:cNvSpPr>
            <p:nvPr/>
          </p:nvSpPr>
          <p:spPr bwMode="auto">
            <a:xfrm>
              <a:off x="566" y="528"/>
              <a:ext cx="11" cy="12"/>
            </a:xfrm>
            <a:custGeom>
              <a:avLst/>
              <a:gdLst>
                <a:gd name="T0" fmla="*/ 1 w 21"/>
                <a:gd name="T1" fmla="*/ 1 h 23"/>
                <a:gd name="T2" fmla="*/ 1 w 21"/>
                <a:gd name="T3" fmla="*/ 0 h 23"/>
                <a:gd name="T4" fmla="*/ 1 w 21"/>
                <a:gd name="T5" fmla="*/ 0 h 23"/>
                <a:gd name="T6" fmla="*/ 1 w 21"/>
                <a:gd name="T7" fmla="*/ 1 h 23"/>
                <a:gd name="T8" fmla="*/ 1 w 21"/>
                <a:gd name="T9" fmla="*/ 1 h 23"/>
                <a:gd name="T10" fmla="*/ 1 w 21"/>
                <a:gd name="T11" fmla="*/ 1 h 23"/>
                <a:gd name="T12" fmla="*/ 1 w 21"/>
                <a:gd name="T13" fmla="*/ 1 h 23"/>
                <a:gd name="T14" fmla="*/ 1 w 21"/>
                <a:gd name="T15" fmla="*/ 1 h 23"/>
                <a:gd name="T16" fmla="*/ 1 w 21"/>
                <a:gd name="T17" fmla="*/ 1 h 23"/>
                <a:gd name="T18" fmla="*/ 1 w 21"/>
                <a:gd name="T19" fmla="*/ 1 h 23"/>
                <a:gd name="T20" fmla="*/ 1 w 21"/>
                <a:gd name="T21" fmla="*/ 1 h 23"/>
                <a:gd name="T22" fmla="*/ 1 w 21"/>
                <a:gd name="T23" fmla="*/ 1 h 23"/>
                <a:gd name="T24" fmla="*/ 1 w 21"/>
                <a:gd name="T25" fmla="*/ 1 h 23"/>
                <a:gd name="T26" fmla="*/ 1 w 21"/>
                <a:gd name="T27" fmla="*/ 1 h 23"/>
                <a:gd name="T28" fmla="*/ 0 w 21"/>
                <a:gd name="T29" fmla="*/ 1 h 23"/>
                <a:gd name="T30" fmla="*/ 0 w 21"/>
                <a:gd name="T31" fmla="*/ 1 h 23"/>
                <a:gd name="T32" fmla="*/ 1 w 21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3"/>
                <a:gd name="T53" fmla="*/ 21 w 21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3">
                  <a:moveTo>
                    <a:pt x="3" y="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1" y="11"/>
                  </a:lnTo>
                  <a:lnTo>
                    <a:pt x="21" y="15"/>
                  </a:lnTo>
                  <a:lnTo>
                    <a:pt x="20" y="18"/>
                  </a:lnTo>
                  <a:lnTo>
                    <a:pt x="18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8" y="21"/>
                  </a:lnTo>
                  <a:lnTo>
                    <a:pt x="3" y="18"/>
                  </a:lnTo>
                  <a:lnTo>
                    <a:pt x="1" y="14"/>
                  </a:lnTo>
                  <a:lnTo>
                    <a:pt x="0" y="8"/>
                  </a:lnTo>
                  <a:lnTo>
                    <a:pt x="0" y="3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8" name="Freeform 280"/>
            <p:cNvSpPr>
              <a:spLocks/>
            </p:cNvSpPr>
            <p:nvPr/>
          </p:nvSpPr>
          <p:spPr bwMode="auto">
            <a:xfrm>
              <a:off x="564" y="555"/>
              <a:ext cx="9" cy="8"/>
            </a:xfrm>
            <a:custGeom>
              <a:avLst/>
              <a:gdLst>
                <a:gd name="T0" fmla="*/ 0 w 19"/>
                <a:gd name="T1" fmla="*/ 1 h 16"/>
                <a:gd name="T2" fmla="*/ 0 w 19"/>
                <a:gd name="T3" fmla="*/ 0 h 16"/>
                <a:gd name="T4" fmla="*/ 0 w 19"/>
                <a:gd name="T5" fmla="*/ 0 h 16"/>
                <a:gd name="T6" fmla="*/ 0 w 19"/>
                <a:gd name="T7" fmla="*/ 1 h 16"/>
                <a:gd name="T8" fmla="*/ 0 w 19"/>
                <a:gd name="T9" fmla="*/ 1 h 16"/>
                <a:gd name="T10" fmla="*/ 0 w 19"/>
                <a:gd name="T11" fmla="*/ 1 h 16"/>
                <a:gd name="T12" fmla="*/ 0 w 19"/>
                <a:gd name="T13" fmla="*/ 1 h 16"/>
                <a:gd name="T14" fmla="*/ 0 w 19"/>
                <a:gd name="T15" fmla="*/ 1 h 16"/>
                <a:gd name="T16" fmla="*/ 0 w 19"/>
                <a:gd name="T17" fmla="*/ 1 h 16"/>
                <a:gd name="T18" fmla="*/ 0 w 19"/>
                <a:gd name="T19" fmla="*/ 1 h 16"/>
                <a:gd name="T20" fmla="*/ 0 w 19"/>
                <a:gd name="T21" fmla="*/ 1 h 16"/>
                <a:gd name="T22" fmla="*/ 0 w 19"/>
                <a:gd name="T23" fmla="*/ 1 h 16"/>
                <a:gd name="T24" fmla="*/ 0 w 19"/>
                <a:gd name="T25" fmla="*/ 1 h 16"/>
                <a:gd name="T26" fmla="*/ 0 w 19"/>
                <a:gd name="T27" fmla="*/ 1 h 16"/>
                <a:gd name="T28" fmla="*/ 0 w 19"/>
                <a:gd name="T29" fmla="*/ 1 h 16"/>
                <a:gd name="T30" fmla="*/ 0 w 19"/>
                <a:gd name="T31" fmla="*/ 1 h 16"/>
                <a:gd name="T32" fmla="*/ 0 w 19"/>
                <a:gd name="T33" fmla="*/ 1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6"/>
                <a:gd name="T53" fmla="*/ 19 w 19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6">
                  <a:moveTo>
                    <a:pt x="2" y="2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19" y="8"/>
                  </a:lnTo>
                  <a:lnTo>
                    <a:pt x="17" y="11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8" y="16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9" name="Freeform 281"/>
            <p:cNvSpPr>
              <a:spLocks/>
            </p:cNvSpPr>
            <p:nvPr/>
          </p:nvSpPr>
          <p:spPr bwMode="auto">
            <a:xfrm>
              <a:off x="584" y="574"/>
              <a:ext cx="12" cy="11"/>
            </a:xfrm>
            <a:custGeom>
              <a:avLst/>
              <a:gdLst>
                <a:gd name="T0" fmla="*/ 1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0 w 24"/>
                <a:gd name="T29" fmla="*/ 0 h 23"/>
                <a:gd name="T30" fmla="*/ 0 w 24"/>
                <a:gd name="T31" fmla="*/ 0 h 23"/>
                <a:gd name="T32" fmla="*/ 1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3" y="6"/>
                  </a:moveTo>
                  <a:lnTo>
                    <a:pt x="8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0" y="3"/>
                  </a:lnTo>
                  <a:lnTo>
                    <a:pt x="23" y="6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1" y="18"/>
                  </a:lnTo>
                  <a:lnTo>
                    <a:pt x="18" y="22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5" y="22"/>
                  </a:lnTo>
                  <a:lnTo>
                    <a:pt x="2" y="17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0" name="Freeform 282"/>
            <p:cNvSpPr>
              <a:spLocks/>
            </p:cNvSpPr>
            <p:nvPr/>
          </p:nvSpPr>
          <p:spPr bwMode="auto">
            <a:xfrm>
              <a:off x="539" y="569"/>
              <a:ext cx="14" cy="13"/>
            </a:xfrm>
            <a:custGeom>
              <a:avLst/>
              <a:gdLst>
                <a:gd name="T0" fmla="*/ 1 w 27"/>
                <a:gd name="T1" fmla="*/ 0 h 26"/>
                <a:gd name="T2" fmla="*/ 1 w 27"/>
                <a:gd name="T3" fmla="*/ 1 h 26"/>
                <a:gd name="T4" fmla="*/ 1 w 27"/>
                <a:gd name="T5" fmla="*/ 1 h 26"/>
                <a:gd name="T6" fmla="*/ 1 w 27"/>
                <a:gd name="T7" fmla="*/ 1 h 26"/>
                <a:gd name="T8" fmla="*/ 1 w 27"/>
                <a:gd name="T9" fmla="*/ 1 h 26"/>
                <a:gd name="T10" fmla="*/ 1 w 27"/>
                <a:gd name="T11" fmla="*/ 1 h 26"/>
                <a:gd name="T12" fmla="*/ 1 w 27"/>
                <a:gd name="T13" fmla="*/ 1 h 26"/>
                <a:gd name="T14" fmla="*/ 1 w 27"/>
                <a:gd name="T15" fmla="*/ 1 h 26"/>
                <a:gd name="T16" fmla="*/ 1 w 27"/>
                <a:gd name="T17" fmla="*/ 1 h 26"/>
                <a:gd name="T18" fmla="*/ 1 w 27"/>
                <a:gd name="T19" fmla="*/ 1 h 26"/>
                <a:gd name="T20" fmla="*/ 1 w 27"/>
                <a:gd name="T21" fmla="*/ 1 h 26"/>
                <a:gd name="T22" fmla="*/ 1 w 27"/>
                <a:gd name="T23" fmla="*/ 1 h 26"/>
                <a:gd name="T24" fmla="*/ 0 w 27"/>
                <a:gd name="T25" fmla="*/ 1 h 26"/>
                <a:gd name="T26" fmla="*/ 1 w 27"/>
                <a:gd name="T27" fmla="*/ 1 h 26"/>
                <a:gd name="T28" fmla="*/ 1 w 27"/>
                <a:gd name="T29" fmla="*/ 1 h 26"/>
                <a:gd name="T30" fmla="*/ 1 w 27"/>
                <a:gd name="T31" fmla="*/ 1 h 26"/>
                <a:gd name="T32" fmla="*/ 1 w 27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6"/>
                <a:gd name="T53" fmla="*/ 27 w 27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6">
                  <a:moveTo>
                    <a:pt x="14" y="0"/>
                  </a:moveTo>
                  <a:lnTo>
                    <a:pt x="20" y="1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6" y="18"/>
                  </a:lnTo>
                  <a:lnTo>
                    <a:pt x="24" y="23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5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1" name="Freeform 283"/>
            <p:cNvSpPr>
              <a:spLocks/>
            </p:cNvSpPr>
            <p:nvPr/>
          </p:nvSpPr>
          <p:spPr bwMode="auto">
            <a:xfrm>
              <a:off x="532" y="541"/>
              <a:ext cx="14" cy="12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1 w 28"/>
                <a:gd name="T5" fmla="*/ 0 h 25"/>
                <a:gd name="T6" fmla="*/ 1 w 28"/>
                <a:gd name="T7" fmla="*/ 0 h 25"/>
                <a:gd name="T8" fmla="*/ 1 w 28"/>
                <a:gd name="T9" fmla="*/ 0 h 25"/>
                <a:gd name="T10" fmla="*/ 1 w 28"/>
                <a:gd name="T11" fmla="*/ 0 h 25"/>
                <a:gd name="T12" fmla="*/ 1 w 28"/>
                <a:gd name="T13" fmla="*/ 0 h 25"/>
                <a:gd name="T14" fmla="*/ 1 w 28"/>
                <a:gd name="T15" fmla="*/ 0 h 25"/>
                <a:gd name="T16" fmla="*/ 1 w 28"/>
                <a:gd name="T17" fmla="*/ 0 h 25"/>
                <a:gd name="T18" fmla="*/ 1 w 28"/>
                <a:gd name="T19" fmla="*/ 0 h 25"/>
                <a:gd name="T20" fmla="*/ 1 w 28"/>
                <a:gd name="T21" fmla="*/ 0 h 25"/>
                <a:gd name="T22" fmla="*/ 1 w 28"/>
                <a:gd name="T23" fmla="*/ 0 h 25"/>
                <a:gd name="T24" fmla="*/ 1 w 28"/>
                <a:gd name="T25" fmla="*/ 0 h 25"/>
                <a:gd name="T26" fmla="*/ 1 w 28"/>
                <a:gd name="T27" fmla="*/ 0 h 25"/>
                <a:gd name="T28" fmla="*/ 1 w 28"/>
                <a:gd name="T29" fmla="*/ 0 h 25"/>
                <a:gd name="T30" fmla="*/ 1 w 28"/>
                <a:gd name="T31" fmla="*/ 0 h 25"/>
                <a:gd name="T32" fmla="*/ 0 w 28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5"/>
                <a:gd name="T53" fmla="*/ 28 w 28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5">
                  <a:moveTo>
                    <a:pt x="0" y="14"/>
                  </a:moveTo>
                  <a:lnTo>
                    <a:pt x="0" y="8"/>
                  </a:lnTo>
                  <a:lnTo>
                    <a:pt x="3" y="3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8" y="8"/>
                  </a:lnTo>
                  <a:lnTo>
                    <a:pt x="28" y="13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3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2" name="Freeform 284"/>
            <p:cNvSpPr>
              <a:spLocks/>
            </p:cNvSpPr>
            <p:nvPr/>
          </p:nvSpPr>
          <p:spPr bwMode="auto">
            <a:xfrm>
              <a:off x="512" y="540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4"/>
                  </a:moveTo>
                  <a:lnTo>
                    <a:pt x="0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1" y="14"/>
                  </a:lnTo>
                  <a:lnTo>
                    <a:pt x="20" y="17"/>
                  </a:lnTo>
                  <a:lnTo>
                    <a:pt x="17" y="20"/>
                  </a:lnTo>
                  <a:lnTo>
                    <a:pt x="14" y="21"/>
                  </a:lnTo>
                  <a:lnTo>
                    <a:pt x="9" y="21"/>
                  </a:lnTo>
                  <a:lnTo>
                    <a:pt x="5" y="20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3" name="Freeform 285"/>
            <p:cNvSpPr>
              <a:spLocks/>
            </p:cNvSpPr>
            <p:nvPr/>
          </p:nvSpPr>
          <p:spPr bwMode="auto">
            <a:xfrm>
              <a:off x="528" y="521"/>
              <a:ext cx="13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24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6" y="21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4" name="Freeform 286"/>
            <p:cNvSpPr>
              <a:spLocks/>
            </p:cNvSpPr>
            <p:nvPr/>
          </p:nvSpPr>
          <p:spPr bwMode="auto">
            <a:xfrm>
              <a:off x="764" y="518"/>
              <a:ext cx="87" cy="88"/>
            </a:xfrm>
            <a:custGeom>
              <a:avLst/>
              <a:gdLst>
                <a:gd name="T0" fmla="*/ 1 w 174"/>
                <a:gd name="T1" fmla="*/ 0 h 177"/>
                <a:gd name="T2" fmla="*/ 1 w 174"/>
                <a:gd name="T3" fmla="*/ 0 h 177"/>
                <a:gd name="T4" fmla="*/ 1 w 174"/>
                <a:gd name="T5" fmla="*/ 0 h 177"/>
                <a:gd name="T6" fmla="*/ 1 w 174"/>
                <a:gd name="T7" fmla="*/ 0 h 177"/>
                <a:gd name="T8" fmla="*/ 1 w 174"/>
                <a:gd name="T9" fmla="*/ 0 h 177"/>
                <a:gd name="T10" fmla="*/ 1 w 174"/>
                <a:gd name="T11" fmla="*/ 0 h 177"/>
                <a:gd name="T12" fmla="*/ 1 w 174"/>
                <a:gd name="T13" fmla="*/ 0 h 177"/>
                <a:gd name="T14" fmla="*/ 1 w 174"/>
                <a:gd name="T15" fmla="*/ 0 h 177"/>
                <a:gd name="T16" fmla="*/ 1 w 174"/>
                <a:gd name="T17" fmla="*/ 0 h 177"/>
                <a:gd name="T18" fmla="*/ 1 w 174"/>
                <a:gd name="T19" fmla="*/ 0 h 177"/>
                <a:gd name="T20" fmla="*/ 1 w 174"/>
                <a:gd name="T21" fmla="*/ 0 h 177"/>
                <a:gd name="T22" fmla="*/ 1 w 174"/>
                <a:gd name="T23" fmla="*/ 0 h 177"/>
                <a:gd name="T24" fmla="*/ 1 w 174"/>
                <a:gd name="T25" fmla="*/ 0 h 177"/>
                <a:gd name="T26" fmla="*/ 1 w 174"/>
                <a:gd name="T27" fmla="*/ 0 h 177"/>
                <a:gd name="T28" fmla="*/ 1 w 174"/>
                <a:gd name="T29" fmla="*/ 0 h 177"/>
                <a:gd name="T30" fmla="*/ 1 w 174"/>
                <a:gd name="T31" fmla="*/ 0 h 177"/>
                <a:gd name="T32" fmla="*/ 1 w 174"/>
                <a:gd name="T33" fmla="*/ 0 h 177"/>
                <a:gd name="T34" fmla="*/ 1 w 174"/>
                <a:gd name="T35" fmla="*/ 0 h 177"/>
                <a:gd name="T36" fmla="*/ 1 w 174"/>
                <a:gd name="T37" fmla="*/ 0 h 177"/>
                <a:gd name="T38" fmla="*/ 1 w 174"/>
                <a:gd name="T39" fmla="*/ 0 h 177"/>
                <a:gd name="T40" fmla="*/ 1 w 174"/>
                <a:gd name="T41" fmla="*/ 0 h 177"/>
                <a:gd name="T42" fmla="*/ 1 w 174"/>
                <a:gd name="T43" fmla="*/ 0 h 177"/>
                <a:gd name="T44" fmla="*/ 1 w 174"/>
                <a:gd name="T45" fmla="*/ 0 h 177"/>
                <a:gd name="T46" fmla="*/ 1 w 174"/>
                <a:gd name="T47" fmla="*/ 0 h 177"/>
                <a:gd name="T48" fmla="*/ 1 w 174"/>
                <a:gd name="T49" fmla="*/ 0 h 177"/>
                <a:gd name="T50" fmla="*/ 1 w 174"/>
                <a:gd name="T51" fmla="*/ 0 h 177"/>
                <a:gd name="T52" fmla="*/ 1 w 174"/>
                <a:gd name="T53" fmla="*/ 0 h 177"/>
                <a:gd name="T54" fmla="*/ 1 w 174"/>
                <a:gd name="T55" fmla="*/ 0 h 177"/>
                <a:gd name="T56" fmla="*/ 1 w 174"/>
                <a:gd name="T57" fmla="*/ 0 h 177"/>
                <a:gd name="T58" fmla="*/ 1 w 174"/>
                <a:gd name="T59" fmla="*/ 0 h 177"/>
                <a:gd name="T60" fmla="*/ 1 w 174"/>
                <a:gd name="T61" fmla="*/ 0 h 177"/>
                <a:gd name="T62" fmla="*/ 1 w 174"/>
                <a:gd name="T63" fmla="*/ 0 h 177"/>
                <a:gd name="T64" fmla="*/ 1 w 174"/>
                <a:gd name="T65" fmla="*/ 0 h 177"/>
                <a:gd name="T66" fmla="*/ 1 w 174"/>
                <a:gd name="T67" fmla="*/ 0 h 177"/>
                <a:gd name="T68" fmla="*/ 1 w 174"/>
                <a:gd name="T69" fmla="*/ 0 h 177"/>
                <a:gd name="T70" fmla="*/ 1 w 174"/>
                <a:gd name="T71" fmla="*/ 0 h 177"/>
                <a:gd name="T72" fmla="*/ 1 w 174"/>
                <a:gd name="T73" fmla="*/ 0 h 177"/>
                <a:gd name="T74" fmla="*/ 1 w 174"/>
                <a:gd name="T75" fmla="*/ 0 h 177"/>
                <a:gd name="T76" fmla="*/ 1 w 174"/>
                <a:gd name="T77" fmla="*/ 0 h 177"/>
                <a:gd name="T78" fmla="*/ 1 w 174"/>
                <a:gd name="T79" fmla="*/ 0 h 177"/>
                <a:gd name="T80" fmla="*/ 1 w 174"/>
                <a:gd name="T81" fmla="*/ 0 h 177"/>
                <a:gd name="T82" fmla="*/ 1 w 174"/>
                <a:gd name="T83" fmla="*/ 0 h 177"/>
                <a:gd name="T84" fmla="*/ 1 w 174"/>
                <a:gd name="T85" fmla="*/ 0 h 177"/>
                <a:gd name="T86" fmla="*/ 1 w 174"/>
                <a:gd name="T87" fmla="*/ 0 h 177"/>
                <a:gd name="T88" fmla="*/ 1 w 174"/>
                <a:gd name="T89" fmla="*/ 0 h 177"/>
                <a:gd name="T90" fmla="*/ 1 w 174"/>
                <a:gd name="T91" fmla="*/ 0 h 177"/>
                <a:gd name="T92" fmla="*/ 1 w 174"/>
                <a:gd name="T93" fmla="*/ 0 h 177"/>
                <a:gd name="T94" fmla="*/ 1 w 174"/>
                <a:gd name="T95" fmla="*/ 0 h 177"/>
                <a:gd name="T96" fmla="*/ 1 w 174"/>
                <a:gd name="T97" fmla="*/ 0 h 1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4"/>
                <a:gd name="T148" fmla="*/ 0 h 177"/>
                <a:gd name="T149" fmla="*/ 174 w 174"/>
                <a:gd name="T150" fmla="*/ 177 h 1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4" h="177">
                  <a:moveTo>
                    <a:pt x="43" y="39"/>
                  </a:moveTo>
                  <a:lnTo>
                    <a:pt x="31" y="42"/>
                  </a:lnTo>
                  <a:lnTo>
                    <a:pt x="19" y="50"/>
                  </a:lnTo>
                  <a:lnTo>
                    <a:pt x="14" y="64"/>
                  </a:lnTo>
                  <a:lnTo>
                    <a:pt x="22" y="82"/>
                  </a:lnTo>
                  <a:lnTo>
                    <a:pt x="28" y="85"/>
                  </a:lnTo>
                  <a:lnTo>
                    <a:pt x="34" y="87"/>
                  </a:lnTo>
                  <a:lnTo>
                    <a:pt x="40" y="85"/>
                  </a:lnTo>
                  <a:lnTo>
                    <a:pt x="43" y="82"/>
                  </a:lnTo>
                  <a:lnTo>
                    <a:pt x="48" y="87"/>
                  </a:lnTo>
                  <a:lnTo>
                    <a:pt x="52" y="90"/>
                  </a:lnTo>
                  <a:lnTo>
                    <a:pt x="57" y="94"/>
                  </a:lnTo>
                  <a:lnTo>
                    <a:pt x="60" y="99"/>
                  </a:lnTo>
                  <a:lnTo>
                    <a:pt x="61" y="102"/>
                  </a:lnTo>
                  <a:lnTo>
                    <a:pt x="61" y="103"/>
                  </a:lnTo>
                  <a:lnTo>
                    <a:pt x="58" y="103"/>
                  </a:lnTo>
                  <a:lnTo>
                    <a:pt x="52" y="102"/>
                  </a:lnTo>
                  <a:lnTo>
                    <a:pt x="46" y="100"/>
                  </a:lnTo>
                  <a:lnTo>
                    <a:pt x="41" y="100"/>
                  </a:lnTo>
                  <a:lnTo>
                    <a:pt x="38" y="99"/>
                  </a:lnTo>
                  <a:lnTo>
                    <a:pt x="37" y="97"/>
                  </a:lnTo>
                  <a:lnTo>
                    <a:pt x="35" y="94"/>
                  </a:lnTo>
                  <a:lnTo>
                    <a:pt x="31" y="91"/>
                  </a:lnTo>
                  <a:lnTo>
                    <a:pt x="25" y="90"/>
                  </a:lnTo>
                  <a:lnTo>
                    <a:pt x="17" y="90"/>
                  </a:lnTo>
                  <a:lnTo>
                    <a:pt x="9" y="93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17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5" y="129"/>
                  </a:lnTo>
                  <a:lnTo>
                    <a:pt x="6" y="133"/>
                  </a:lnTo>
                  <a:lnTo>
                    <a:pt x="16" y="137"/>
                  </a:lnTo>
                  <a:lnTo>
                    <a:pt x="26" y="137"/>
                  </a:lnTo>
                  <a:lnTo>
                    <a:pt x="35" y="136"/>
                  </a:lnTo>
                  <a:lnTo>
                    <a:pt x="41" y="131"/>
                  </a:lnTo>
                  <a:lnTo>
                    <a:pt x="46" y="128"/>
                  </a:lnTo>
                  <a:lnTo>
                    <a:pt x="51" y="128"/>
                  </a:lnTo>
                  <a:lnTo>
                    <a:pt x="55" y="128"/>
                  </a:lnTo>
                  <a:lnTo>
                    <a:pt x="60" y="129"/>
                  </a:lnTo>
                  <a:lnTo>
                    <a:pt x="51" y="137"/>
                  </a:lnTo>
                  <a:lnTo>
                    <a:pt x="43" y="149"/>
                  </a:lnTo>
                  <a:lnTo>
                    <a:pt x="38" y="162"/>
                  </a:lnTo>
                  <a:lnTo>
                    <a:pt x="41" y="171"/>
                  </a:lnTo>
                  <a:lnTo>
                    <a:pt x="51" y="175"/>
                  </a:lnTo>
                  <a:lnTo>
                    <a:pt x="61" y="177"/>
                  </a:lnTo>
                  <a:lnTo>
                    <a:pt x="70" y="174"/>
                  </a:lnTo>
                  <a:lnTo>
                    <a:pt x="78" y="168"/>
                  </a:lnTo>
                  <a:lnTo>
                    <a:pt x="81" y="158"/>
                  </a:lnTo>
                  <a:lnTo>
                    <a:pt x="83" y="149"/>
                  </a:lnTo>
                  <a:lnTo>
                    <a:pt x="80" y="142"/>
                  </a:lnTo>
                  <a:lnTo>
                    <a:pt x="77" y="134"/>
                  </a:lnTo>
                  <a:lnTo>
                    <a:pt x="74" y="129"/>
                  </a:lnTo>
                  <a:lnTo>
                    <a:pt x="74" y="126"/>
                  </a:lnTo>
                  <a:lnTo>
                    <a:pt x="77" y="125"/>
                  </a:lnTo>
                  <a:lnTo>
                    <a:pt x="80" y="123"/>
                  </a:lnTo>
                  <a:lnTo>
                    <a:pt x="81" y="125"/>
                  </a:lnTo>
                  <a:lnTo>
                    <a:pt x="83" y="128"/>
                  </a:lnTo>
                  <a:lnTo>
                    <a:pt x="84" y="133"/>
                  </a:lnTo>
                  <a:lnTo>
                    <a:pt x="86" y="139"/>
                  </a:lnTo>
                  <a:lnTo>
                    <a:pt x="87" y="145"/>
                  </a:lnTo>
                  <a:lnTo>
                    <a:pt x="93" y="151"/>
                  </a:lnTo>
                  <a:lnTo>
                    <a:pt x="101" y="151"/>
                  </a:lnTo>
                  <a:lnTo>
                    <a:pt x="113" y="145"/>
                  </a:lnTo>
                  <a:lnTo>
                    <a:pt x="118" y="149"/>
                  </a:lnTo>
                  <a:lnTo>
                    <a:pt x="124" y="152"/>
                  </a:lnTo>
                  <a:lnTo>
                    <a:pt x="132" y="155"/>
                  </a:lnTo>
                  <a:lnTo>
                    <a:pt x="139" y="155"/>
                  </a:lnTo>
                  <a:lnTo>
                    <a:pt x="145" y="154"/>
                  </a:lnTo>
                  <a:lnTo>
                    <a:pt x="153" y="151"/>
                  </a:lnTo>
                  <a:lnTo>
                    <a:pt x="159" y="143"/>
                  </a:lnTo>
                  <a:lnTo>
                    <a:pt x="164" y="134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2" y="129"/>
                  </a:lnTo>
                  <a:lnTo>
                    <a:pt x="162" y="128"/>
                  </a:lnTo>
                  <a:lnTo>
                    <a:pt x="159" y="123"/>
                  </a:lnTo>
                  <a:lnTo>
                    <a:pt x="154" y="117"/>
                  </a:lnTo>
                  <a:lnTo>
                    <a:pt x="147" y="113"/>
                  </a:lnTo>
                  <a:lnTo>
                    <a:pt x="136" y="113"/>
                  </a:lnTo>
                  <a:lnTo>
                    <a:pt x="130" y="113"/>
                  </a:lnTo>
                  <a:lnTo>
                    <a:pt x="125" y="111"/>
                  </a:lnTo>
                  <a:lnTo>
                    <a:pt x="121" y="108"/>
                  </a:lnTo>
                  <a:lnTo>
                    <a:pt x="118" y="105"/>
                  </a:lnTo>
                  <a:lnTo>
                    <a:pt x="122" y="99"/>
                  </a:lnTo>
                  <a:lnTo>
                    <a:pt x="128" y="91"/>
                  </a:lnTo>
                  <a:lnTo>
                    <a:pt x="133" y="87"/>
                  </a:lnTo>
                  <a:lnTo>
                    <a:pt x="138" y="84"/>
                  </a:lnTo>
                  <a:lnTo>
                    <a:pt x="150" y="84"/>
                  </a:lnTo>
                  <a:lnTo>
                    <a:pt x="159" y="82"/>
                  </a:lnTo>
                  <a:lnTo>
                    <a:pt x="165" y="78"/>
                  </a:lnTo>
                  <a:lnTo>
                    <a:pt x="171" y="71"/>
                  </a:lnTo>
                  <a:lnTo>
                    <a:pt x="174" y="64"/>
                  </a:lnTo>
                  <a:lnTo>
                    <a:pt x="174" y="58"/>
                  </a:lnTo>
                  <a:lnTo>
                    <a:pt x="171" y="50"/>
                  </a:lnTo>
                  <a:lnTo>
                    <a:pt x="168" y="44"/>
                  </a:lnTo>
                  <a:lnTo>
                    <a:pt x="161" y="39"/>
                  </a:lnTo>
                  <a:lnTo>
                    <a:pt x="151" y="38"/>
                  </a:lnTo>
                  <a:lnTo>
                    <a:pt x="142" y="39"/>
                  </a:lnTo>
                  <a:lnTo>
                    <a:pt x="135" y="42"/>
                  </a:lnTo>
                  <a:lnTo>
                    <a:pt x="130" y="48"/>
                  </a:lnTo>
                  <a:lnTo>
                    <a:pt x="128" y="53"/>
                  </a:lnTo>
                  <a:lnTo>
                    <a:pt x="128" y="58"/>
                  </a:lnTo>
                  <a:lnTo>
                    <a:pt x="130" y="62"/>
                  </a:lnTo>
                  <a:lnTo>
                    <a:pt x="124" y="68"/>
                  </a:lnTo>
                  <a:lnTo>
                    <a:pt x="116" y="74"/>
                  </a:lnTo>
                  <a:lnTo>
                    <a:pt x="110" y="79"/>
                  </a:lnTo>
                  <a:lnTo>
                    <a:pt x="107" y="82"/>
                  </a:lnTo>
                  <a:lnTo>
                    <a:pt x="106" y="79"/>
                  </a:lnTo>
                  <a:lnTo>
                    <a:pt x="103" y="78"/>
                  </a:lnTo>
                  <a:lnTo>
                    <a:pt x="99" y="74"/>
                  </a:lnTo>
                  <a:lnTo>
                    <a:pt x="96" y="73"/>
                  </a:lnTo>
                  <a:lnTo>
                    <a:pt x="99" y="67"/>
                  </a:lnTo>
                  <a:lnTo>
                    <a:pt x="103" y="59"/>
                  </a:lnTo>
                  <a:lnTo>
                    <a:pt x="104" y="53"/>
                  </a:lnTo>
                  <a:lnTo>
                    <a:pt x="106" y="47"/>
                  </a:lnTo>
                  <a:lnTo>
                    <a:pt x="113" y="41"/>
                  </a:lnTo>
                  <a:lnTo>
                    <a:pt x="119" y="33"/>
                  </a:lnTo>
                  <a:lnTo>
                    <a:pt x="122" y="26"/>
                  </a:lnTo>
                  <a:lnTo>
                    <a:pt x="122" y="16"/>
                  </a:lnTo>
                  <a:lnTo>
                    <a:pt x="118" y="9"/>
                  </a:lnTo>
                  <a:lnTo>
                    <a:pt x="112" y="3"/>
                  </a:lnTo>
                  <a:lnTo>
                    <a:pt x="103" y="0"/>
                  </a:lnTo>
                  <a:lnTo>
                    <a:pt x="95" y="0"/>
                  </a:lnTo>
                  <a:lnTo>
                    <a:pt x="89" y="1"/>
                  </a:lnTo>
                  <a:lnTo>
                    <a:pt x="84" y="3"/>
                  </a:lnTo>
                  <a:lnTo>
                    <a:pt x="80" y="7"/>
                  </a:lnTo>
                  <a:lnTo>
                    <a:pt x="75" y="10"/>
                  </a:lnTo>
                  <a:lnTo>
                    <a:pt x="72" y="13"/>
                  </a:lnTo>
                  <a:lnTo>
                    <a:pt x="70" y="18"/>
                  </a:lnTo>
                  <a:lnTo>
                    <a:pt x="69" y="21"/>
                  </a:lnTo>
                  <a:lnTo>
                    <a:pt x="69" y="26"/>
                  </a:lnTo>
                  <a:lnTo>
                    <a:pt x="70" y="33"/>
                  </a:lnTo>
                  <a:lnTo>
                    <a:pt x="75" y="38"/>
                  </a:lnTo>
                  <a:lnTo>
                    <a:pt x="80" y="42"/>
                  </a:lnTo>
                  <a:lnTo>
                    <a:pt x="84" y="45"/>
                  </a:lnTo>
                  <a:lnTo>
                    <a:pt x="84" y="53"/>
                  </a:lnTo>
                  <a:lnTo>
                    <a:pt x="84" y="59"/>
                  </a:lnTo>
                  <a:lnTo>
                    <a:pt x="83" y="65"/>
                  </a:lnTo>
                  <a:lnTo>
                    <a:pt x="83" y="70"/>
                  </a:lnTo>
                  <a:lnTo>
                    <a:pt x="80" y="70"/>
                  </a:lnTo>
                  <a:lnTo>
                    <a:pt x="75" y="71"/>
                  </a:lnTo>
                  <a:lnTo>
                    <a:pt x="74" y="73"/>
                  </a:lnTo>
                  <a:lnTo>
                    <a:pt x="72" y="73"/>
                  </a:lnTo>
                  <a:lnTo>
                    <a:pt x="66" y="65"/>
                  </a:lnTo>
                  <a:lnTo>
                    <a:pt x="63" y="53"/>
                  </a:lnTo>
                  <a:lnTo>
                    <a:pt x="55" y="44"/>
                  </a:lnTo>
                  <a:lnTo>
                    <a:pt x="43" y="39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5" name="Freeform 287"/>
            <p:cNvSpPr>
              <a:spLocks/>
            </p:cNvSpPr>
            <p:nvPr/>
          </p:nvSpPr>
          <p:spPr bwMode="auto">
            <a:xfrm>
              <a:off x="703" y="635"/>
              <a:ext cx="89" cy="155"/>
            </a:xfrm>
            <a:custGeom>
              <a:avLst/>
              <a:gdLst>
                <a:gd name="T0" fmla="*/ 0 w 179"/>
                <a:gd name="T1" fmla="*/ 0 h 312"/>
                <a:gd name="T2" fmla="*/ 0 w 179"/>
                <a:gd name="T3" fmla="*/ 0 h 312"/>
                <a:gd name="T4" fmla="*/ 0 w 179"/>
                <a:gd name="T5" fmla="*/ 0 h 312"/>
                <a:gd name="T6" fmla="*/ 0 w 179"/>
                <a:gd name="T7" fmla="*/ 0 h 312"/>
                <a:gd name="T8" fmla="*/ 0 w 179"/>
                <a:gd name="T9" fmla="*/ 0 h 312"/>
                <a:gd name="T10" fmla="*/ 0 w 179"/>
                <a:gd name="T11" fmla="*/ 0 h 312"/>
                <a:gd name="T12" fmla="*/ 0 w 179"/>
                <a:gd name="T13" fmla="*/ 0 h 312"/>
                <a:gd name="T14" fmla="*/ 0 w 179"/>
                <a:gd name="T15" fmla="*/ 0 h 312"/>
                <a:gd name="T16" fmla="*/ 0 w 179"/>
                <a:gd name="T17" fmla="*/ 0 h 312"/>
                <a:gd name="T18" fmla="*/ 0 w 179"/>
                <a:gd name="T19" fmla="*/ 0 h 312"/>
                <a:gd name="T20" fmla="*/ 0 w 179"/>
                <a:gd name="T21" fmla="*/ 0 h 312"/>
                <a:gd name="T22" fmla="*/ 0 w 179"/>
                <a:gd name="T23" fmla="*/ 0 h 312"/>
                <a:gd name="T24" fmla="*/ 0 w 179"/>
                <a:gd name="T25" fmla="*/ 0 h 312"/>
                <a:gd name="T26" fmla="*/ 0 w 179"/>
                <a:gd name="T27" fmla="*/ 0 h 312"/>
                <a:gd name="T28" fmla="*/ 0 w 179"/>
                <a:gd name="T29" fmla="*/ 0 h 312"/>
                <a:gd name="T30" fmla="*/ 0 w 179"/>
                <a:gd name="T31" fmla="*/ 0 h 312"/>
                <a:gd name="T32" fmla="*/ 0 w 179"/>
                <a:gd name="T33" fmla="*/ 0 h 312"/>
                <a:gd name="T34" fmla="*/ 0 w 179"/>
                <a:gd name="T35" fmla="*/ 0 h 312"/>
                <a:gd name="T36" fmla="*/ 0 w 179"/>
                <a:gd name="T37" fmla="*/ 0 h 312"/>
                <a:gd name="T38" fmla="*/ 0 w 179"/>
                <a:gd name="T39" fmla="*/ 0 h 312"/>
                <a:gd name="T40" fmla="*/ 0 w 179"/>
                <a:gd name="T41" fmla="*/ 0 h 312"/>
                <a:gd name="T42" fmla="*/ 0 w 179"/>
                <a:gd name="T43" fmla="*/ 0 h 312"/>
                <a:gd name="T44" fmla="*/ 0 w 179"/>
                <a:gd name="T45" fmla="*/ 0 h 312"/>
                <a:gd name="T46" fmla="*/ 0 w 179"/>
                <a:gd name="T47" fmla="*/ 0 h 312"/>
                <a:gd name="T48" fmla="*/ 0 w 179"/>
                <a:gd name="T49" fmla="*/ 0 h 312"/>
                <a:gd name="T50" fmla="*/ 0 w 179"/>
                <a:gd name="T51" fmla="*/ 0 h 312"/>
                <a:gd name="T52" fmla="*/ 0 w 179"/>
                <a:gd name="T53" fmla="*/ 0 h 312"/>
                <a:gd name="T54" fmla="*/ 0 w 179"/>
                <a:gd name="T55" fmla="*/ 0 h 312"/>
                <a:gd name="T56" fmla="*/ 0 w 179"/>
                <a:gd name="T57" fmla="*/ 0 h 312"/>
                <a:gd name="T58" fmla="*/ 0 w 179"/>
                <a:gd name="T59" fmla="*/ 0 h 312"/>
                <a:gd name="T60" fmla="*/ 0 w 179"/>
                <a:gd name="T61" fmla="*/ 0 h 312"/>
                <a:gd name="T62" fmla="*/ 0 w 179"/>
                <a:gd name="T63" fmla="*/ 0 h 312"/>
                <a:gd name="T64" fmla="*/ 0 w 179"/>
                <a:gd name="T65" fmla="*/ 0 h 312"/>
                <a:gd name="T66" fmla="*/ 0 w 179"/>
                <a:gd name="T67" fmla="*/ 0 h 312"/>
                <a:gd name="T68" fmla="*/ 0 w 179"/>
                <a:gd name="T69" fmla="*/ 0 h 312"/>
                <a:gd name="T70" fmla="*/ 0 w 179"/>
                <a:gd name="T71" fmla="*/ 0 h 312"/>
                <a:gd name="T72" fmla="*/ 0 w 179"/>
                <a:gd name="T73" fmla="*/ 0 h 312"/>
                <a:gd name="T74" fmla="*/ 0 w 179"/>
                <a:gd name="T75" fmla="*/ 0 h 312"/>
                <a:gd name="T76" fmla="*/ 0 w 179"/>
                <a:gd name="T77" fmla="*/ 0 h 312"/>
                <a:gd name="T78" fmla="*/ 0 w 179"/>
                <a:gd name="T79" fmla="*/ 0 h 312"/>
                <a:gd name="T80" fmla="*/ 0 w 179"/>
                <a:gd name="T81" fmla="*/ 0 h 312"/>
                <a:gd name="T82" fmla="*/ 0 w 179"/>
                <a:gd name="T83" fmla="*/ 0 h 312"/>
                <a:gd name="T84" fmla="*/ 0 w 179"/>
                <a:gd name="T85" fmla="*/ 0 h 312"/>
                <a:gd name="T86" fmla="*/ 0 w 179"/>
                <a:gd name="T87" fmla="*/ 0 h 312"/>
                <a:gd name="T88" fmla="*/ 0 w 179"/>
                <a:gd name="T89" fmla="*/ 0 h 312"/>
                <a:gd name="T90" fmla="*/ 0 w 179"/>
                <a:gd name="T91" fmla="*/ 0 h 312"/>
                <a:gd name="T92" fmla="*/ 0 w 179"/>
                <a:gd name="T93" fmla="*/ 0 h 312"/>
                <a:gd name="T94" fmla="*/ 0 w 179"/>
                <a:gd name="T95" fmla="*/ 0 h 312"/>
                <a:gd name="T96" fmla="*/ 0 w 179"/>
                <a:gd name="T97" fmla="*/ 0 h 312"/>
                <a:gd name="T98" fmla="*/ 0 w 179"/>
                <a:gd name="T99" fmla="*/ 0 h 31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9"/>
                <a:gd name="T151" fmla="*/ 0 h 312"/>
                <a:gd name="T152" fmla="*/ 179 w 179"/>
                <a:gd name="T153" fmla="*/ 312 h 31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9" h="312">
                  <a:moveTo>
                    <a:pt x="177" y="0"/>
                  </a:moveTo>
                  <a:lnTo>
                    <a:pt x="163" y="20"/>
                  </a:lnTo>
                  <a:lnTo>
                    <a:pt x="147" y="37"/>
                  </a:lnTo>
                  <a:lnTo>
                    <a:pt x="128" y="52"/>
                  </a:lnTo>
                  <a:lnTo>
                    <a:pt x="110" y="63"/>
                  </a:lnTo>
                  <a:lnTo>
                    <a:pt x="90" y="71"/>
                  </a:lnTo>
                  <a:lnTo>
                    <a:pt x="70" y="77"/>
                  </a:lnTo>
                  <a:lnTo>
                    <a:pt x="52" y="80"/>
                  </a:lnTo>
                  <a:lnTo>
                    <a:pt x="34" y="80"/>
                  </a:lnTo>
                  <a:lnTo>
                    <a:pt x="34" y="95"/>
                  </a:lnTo>
                  <a:lnTo>
                    <a:pt x="31" y="112"/>
                  </a:lnTo>
                  <a:lnTo>
                    <a:pt x="20" y="130"/>
                  </a:lnTo>
                  <a:lnTo>
                    <a:pt x="0" y="144"/>
                  </a:lnTo>
                  <a:lnTo>
                    <a:pt x="12" y="164"/>
                  </a:lnTo>
                  <a:lnTo>
                    <a:pt x="20" y="188"/>
                  </a:lnTo>
                  <a:lnTo>
                    <a:pt x="22" y="214"/>
                  </a:lnTo>
                  <a:lnTo>
                    <a:pt x="12" y="236"/>
                  </a:lnTo>
                  <a:lnTo>
                    <a:pt x="20" y="239"/>
                  </a:lnTo>
                  <a:lnTo>
                    <a:pt x="29" y="243"/>
                  </a:lnTo>
                  <a:lnTo>
                    <a:pt x="40" y="248"/>
                  </a:lnTo>
                  <a:lnTo>
                    <a:pt x="52" y="255"/>
                  </a:lnTo>
                  <a:lnTo>
                    <a:pt x="63" y="266"/>
                  </a:lnTo>
                  <a:lnTo>
                    <a:pt x="73" y="278"/>
                  </a:lnTo>
                  <a:lnTo>
                    <a:pt x="81" y="294"/>
                  </a:lnTo>
                  <a:lnTo>
                    <a:pt x="87" y="312"/>
                  </a:lnTo>
                  <a:lnTo>
                    <a:pt x="92" y="301"/>
                  </a:lnTo>
                  <a:lnTo>
                    <a:pt x="98" y="289"/>
                  </a:lnTo>
                  <a:lnTo>
                    <a:pt x="105" y="278"/>
                  </a:lnTo>
                  <a:lnTo>
                    <a:pt x="113" y="268"/>
                  </a:lnTo>
                  <a:lnTo>
                    <a:pt x="124" y="257"/>
                  </a:lnTo>
                  <a:lnTo>
                    <a:pt x="136" y="249"/>
                  </a:lnTo>
                  <a:lnTo>
                    <a:pt x="148" y="245"/>
                  </a:lnTo>
                  <a:lnTo>
                    <a:pt x="162" y="242"/>
                  </a:lnTo>
                  <a:lnTo>
                    <a:pt x="156" y="228"/>
                  </a:lnTo>
                  <a:lnTo>
                    <a:pt x="151" y="210"/>
                  </a:lnTo>
                  <a:lnTo>
                    <a:pt x="154" y="191"/>
                  </a:lnTo>
                  <a:lnTo>
                    <a:pt x="167" y="170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3" y="75"/>
                  </a:lnTo>
                  <a:lnTo>
                    <a:pt x="156" y="54"/>
                  </a:lnTo>
                  <a:lnTo>
                    <a:pt x="160" y="42"/>
                  </a:lnTo>
                  <a:lnTo>
                    <a:pt x="167" y="28"/>
                  </a:lnTo>
                  <a:lnTo>
                    <a:pt x="173" y="16"/>
                  </a:lnTo>
                  <a:lnTo>
                    <a:pt x="177" y="9"/>
                  </a:lnTo>
                  <a:lnTo>
                    <a:pt x="179" y="8"/>
                  </a:lnTo>
                  <a:lnTo>
                    <a:pt x="179" y="5"/>
                  </a:lnTo>
                  <a:lnTo>
                    <a:pt x="177" y="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6" name="Freeform 288"/>
            <p:cNvSpPr>
              <a:spLocks/>
            </p:cNvSpPr>
            <p:nvPr/>
          </p:nvSpPr>
          <p:spPr bwMode="auto">
            <a:xfrm>
              <a:off x="931" y="596"/>
              <a:ext cx="168" cy="128"/>
            </a:xfrm>
            <a:custGeom>
              <a:avLst/>
              <a:gdLst>
                <a:gd name="T0" fmla="*/ 1 w 335"/>
                <a:gd name="T1" fmla="*/ 0 h 257"/>
                <a:gd name="T2" fmla="*/ 1 w 335"/>
                <a:gd name="T3" fmla="*/ 0 h 257"/>
                <a:gd name="T4" fmla="*/ 1 w 335"/>
                <a:gd name="T5" fmla="*/ 0 h 257"/>
                <a:gd name="T6" fmla="*/ 1 w 335"/>
                <a:gd name="T7" fmla="*/ 0 h 257"/>
                <a:gd name="T8" fmla="*/ 1 w 335"/>
                <a:gd name="T9" fmla="*/ 0 h 257"/>
                <a:gd name="T10" fmla="*/ 1 w 335"/>
                <a:gd name="T11" fmla="*/ 0 h 257"/>
                <a:gd name="T12" fmla="*/ 1 w 335"/>
                <a:gd name="T13" fmla="*/ 0 h 257"/>
                <a:gd name="T14" fmla="*/ 1 w 335"/>
                <a:gd name="T15" fmla="*/ 0 h 257"/>
                <a:gd name="T16" fmla="*/ 1 w 335"/>
                <a:gd name="T17" fmla="*/ 0 h 257"/>
                <a:gd name="T18" fmla="*/ 1 w 335"/>
                <a:gd name="T19" fmla="*/ 0 h 257"/>
                <a:gd name="T20" fmla="*/ 1 w 335"/>
                <a:gd name="T21" fmla="*/ 0 h 257"/>
                <a:gd name="T22" fmla="*/ 1 w 335"/>
                <a:gd name="T23" fmla="*/ 0 h 257"/>
                <a:gd name="T24" fmla="*/ 0 w 335"/>
                <a:gd name="T25" fmla="*/ 0 h 257"/>
                <a:gd name="T26" fmla="*/ 1 w 335"/>
                <a:gd name="T27" fmla="*/ 0 h 257"/>
                <a:gd name="T28" fmla="*/ 1 w 335"/>
                <a:gd name="T29" fmla="*/ 0 h 257"/>
                <a:gd name="T30" fmla="*/ 1 w 335"/>
                <a:gd name="T31" fmla="*/ 0 h 257"/>
                <a:gd name="T32" fmla="*/ 1 w 335"/>
                <a:gd name="T33" fmla="*/ 0 h 257"/>
                <a:gd name="T34" fmla="*/ 1 w 335"/>
                <a:gd name="T35" fmla="*/ 0 h 257"/>
                <a:gd name="T36" fmla="*/ 1 w 335"/>
                <a:gd name="T37" fmla="*/ 0 h 257"/>
                <a:gd name="T38" fmla="*/ 1 w 335"/>
                <a:gd name="T39" fmla="*/ 0 h 257"/>
                <a:gd name="T40" fmla="*/ 1 w 335"/>
                <a:gd name="T41" fmla="*/ 0 h 257"/>
                <a:gd name="T42" fmla="*/ 1 w 335"/>
                <a:gd name="T43" fmla="*/ 0 h 257"/>
                <a:gd name="T44" fmla="*/ 1 w 335"/>
                <a:gd name="T45" fmla="*/ 0 h 257"/>
                <a:gd name="T46" fmla="*/ 1 w 335"/>
                <a:gd name="T47" fmla="*/ 0 h 257"/>
                <a:gd name="T48" fmla="*/ 1 w 335"/>
                <a:gd name="T49" fmla="*/ 0 h 257"/>
                <a:gd name="T50" fmla="*/ 1 w 335"/>
                <a:gd name="T51" fmla="*/ 0 h 257"/>
                <a:gd name="T52" fmla="*/ 1 w 335"/>
                <a:gd name="T53" fmla="*/ 0 h 257"/>
                <a:gd name="T54" fmla="*/ 1 w 335"/>
                <a:gd name="T55" fmla="*/ 0 h 257"/>
                <a:gd name="T56" fmla="*/ 1 w 335"/>
                <a:gd name="T57" fmla="*/ 0 h 257"/>
                <a:gd name="T58" fmla="*/ 1 w 335"/>
                <a:gd name="T59" fmla="*/ 0 h 257"/>
                <a:gd name="T60" fmla="*/ 1 w 335"/>
                <a:gd name="T61" fmla="*/ 0 h 257"/>
                <a:gd name="T62" fmla="*/ 1 w 335"/>
                <a:gd name="T63" fmla="*/ 0 h 257"/>
                <a:gd name="T64" fmla="*/ 1 w 335"/>
                <a:gd name="T65" fmla="*/ 0 h 257"/>
                <a:gd name="T66" fmla="*/ 1 w 335"/>
                <a:gd name="T67" fmla="*/ 0 h 257"/>
                <a:gd name="T68" fmla="*/ 1 w 335"/>
                <a:gd name="T69" fmla="*/ 0 h 257"/>
                <a:gd name="T70" fmla="*/ 1 w 335"/>
                <a:gd name="T71" fmla="*/ 0 h 257"/>
                <a:gd name="T72" fmla="*/ 1 w 335"/>
                <a:gd name="T73" fmla="*/ 0 h 257"/>
                <a:gd name="T74" fmla="*/ 1 w 335"/>
                <a:gd name="T75" fmla="*/ 0 h 257"/>
                <a:gd name="T76" fmla="*/ 1 w 335"/>
                <a:gd name="T77" fmla="*/ 0 h 257"/>
                <a:gd name="T78" fmla="*/ 1 w 335"/>
                <a:gd name="T79" fmla="*/ 0 h 257"/>
                <a:gd name="T80" fmla="*/ 1 w 335"/>
                <a:gd name="T81" fmla="*/ 0 h 257"/>
                <a:gd name="T82" fmla="*/ 1 w 335"/>
                <a:gd name="T83" fmla="*/ 0 h 257"/>
                <a:gd name="T84" fmla="*/ 1 w 335"/>
                <a:gd name="T85" fmla="*/ 0 h 257"/>
                <a:gd name="T86" fmla="*/ 1 w 335"/>
                <a:gd name="T87" fmla="*/ 0 h 257"/>
                <a:gd name="T88" fmla="*/ 1 w 335"/>
                <a:gd name="T89" fmla="*/ 0 h 257"/>
                <a:gd name="T90" fmla="*/ 1 w 335"/>
                <a:gd name="T91" fmla="*/ 0 h 257"/>
                <a:gd name="T92" fmla="*/ 1 w 335"/>
                <a:gd name="T93" fmla="*/ 0 h 257"/>
                <a:gd name="T94" fmla="*/ 1 w 335"/>
                <a:gd name="T95" fmla="*/ 0 h 257"/>
                <a:gd name="T96" fmla="*/ 1 w 335"/>
                <a:gd name="T97" fmla="*/ 0 h 257"/>
                <a:gd name="T98" fmla="*/ 1 w 335"/>
                <a:gd name="T99" fmla="*/ 0 h 257"/>
                <a:gd name="T100" fmla="*/ 1 w 335"/>
                <a:gd name="T101" fmla="*/ 0 h 257"/>
                <a:gd name="T102" fmla="*/ 1 w 335"/>
                <a:gd name="T103" fmla="*/ 0 h 257"/>
                <a:gd name="T104" fmla="*/ 1 w 335"/>
                <a:gd name="T105" fmla="*/ 0 h 257"/>
                <a:gd name="T106" fmla="*/ 1 w 335"/>
                <a:gd name="T107" fmla="*/ 0 h 257"/>
                <a:gd name="T108" fmla="*/ 1 w 335"/>
                <a:gd name="T109" fmla="*/ 0 h 257"/>
                <a:gd name="T110" fmla="*/ 1 w 335"/>
                <a:gd name="T111" fmla="*/ 0 h 257"/>
                <a:gd name="T112" fmla="*/ 1 w 335"/>
                <a:gd name="T113" fmla="*/ 0 h 257"/>
                <a:gd name="T114" fmla="*/ 1 w 335"/>
                <a:gd name="T115" fmla="*/ 0 h 257"/>
                <a:gd name="T116" fmla="*/ 1 w 335"/>
                <a:gd name="T117" fmla="*/ 0 h 257"/>
                <a:gd name="T118" fmla="*/ 1 w 335"/>
                <a:gd name="T119" fmla="*/ 0 h 257"/>
                <a:gd name="T120" fmla="*/ 1 w 335"/>
                <a:gd name="T121" fmla="*/ 0 h 2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5"/>
                <a:gd name="T184" fmla="*/ 0 h 257"/>
                <a:gd name="T185" fmla="*/ 335 w 335"/>
                <a:gd name="T186" fmla="*/ 257 h 2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5" h="257">
                  <a:moveTo>
                    <a:pt x="152" y="0"/>
                  </a:moveTo>
                  <a:lnTo>
                    <a:pt x="140" y="3"/>
                  </a:lnTo>
                  <a:lnTo>
                    <a:pt x="126" y="10"/>
                  </a:lnTo>
                  <a:lnTo>
                    <a:pt x="109" y="14"/>
                  </a:lnTo>
                  <a:lnTo>
                    <a:pt x="91" y="20"/>
                  </a:lnTo>
                  <a:lnTo>
                    <a:pt x="71" y="26"/>
                  </a:lnTo>
                  <a:lnTo>
                    <a:pt x="53" y="31"/>
                  </a:lnTo>
                  <a:lnTo>
                    <a:pt x="36" y="34"/>
                  </a:lnTo>
                  <a:lnTo>
                    <a:pt x="21" y="36"/>
                  </a:lnTo>
                  <a:lnTo>
                    <a:pt x="15" y="34"/>
                  </a:lnTo>
                  <a:lnTo>
                    <a:pt x="9" y="34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5" y="58"/>
                  </a:lnTo>
                  <a:lnTo>
                    <a:pt x="48" y="77"/>
                  </a:lnTo>
                  <a:lnTo>
                    <a:pt x="62" y="97"/>
                  </a:lnTo>
                  <a:lnTo>
                    <a:pt x="73" y="120"/>
                  </a:lnTo>
                  <a:lnTo>
                    <a:pt x="82" y="144"/>
                  </a:lnTo>
                  <a:lnTo>
                    <a:pt x="88" y="168"/>
                  </a:lnTo>
                  <a:lnTo>
                    <a:pt x="93" y="193"/>
                  </a:lnTo>
                  <a:lnTo>
                    <a:pt x="102" y="193"/>
                  </a:lnTo>
                  <a:lnTo>
                    <a:pt x="113" y="196"/>
                  </a:lnTo>
                  <a:lnTo>
                    <a:pt x="125" y="202"/>
                  </a:lnTo>
                  <a:lnTo>
                    <a:pt x="138" y="208"/>
                  </a:lnTo>
                  <a:lnTo>
                    <a:pt x="151" y="219"/>
                  </a:lnTo>
                  <a:lnTo>
                    <a:pt x="163" y="230"/>
                  </a:lnTo>
                  <a:lnTo>
                    <a:pt x="174" y="243"/>
                  </a:lnTo>
                  <a:lnTo>
                    <a:pt x="181" y="257"/>
                  </a:lnTo>
                  <a:lnTo>
                    <a:pt x="190" y="249"/>
                  </a:lnTo>
                  <a:lnTo>
                    <a:pt x="204" y="242"/>
                  </a:lnTo>
                  <a:lnTo>
                    <a:pt x="219" y="236"/>
                  </a:lnTo>
                  <a:lnTo>
                    <a:pt x="238" y="231"/>
                  </a:lnTo>
                  <a:lnTo>
                    <a:pt x="259" y="230"/>
                  </a:lnTo>
                  <a:lnTo>
                    <a:pt x="283" y="231"/>
                  </a:lnTo>
                  <a:lnTo>
                    <a:pt x="308" y="239"/>
                  </a:lnTo>
                  <a:lnTo>
                    <a:pt x="335" y="249"/>
                  </a:lnTo>
                  <a:lnTo>
                    <a:pt x="328" y="239"/>
                  </a:lnTo>
                  <a:lnTo>
                    <a:pt x="319" y="228"/>
                  </a:lnTo>
                  <a:lnTo>
                    <a:pt x="312" y="214"/>
                  </a:lnTo>
                  <a:lnTo>
                    <a:pt x="306" y="197"/>
                  </a:lnTo>
                  <a:lnTo>
                    <a:pt x="305" y="179"/>
                  </a:lnTo>
                  <a:lnTo>
                    <a:pt x="305" y="159"/>
                  </a:lnTo>
                  <a:lnTo>
                    <a:pt x="311" y="136"/>
                  </a:lnTo>
                  <a:lnTo>
                    <a:pt x="322" y="110"/>
                  </a:lnTo>
                  <a:lnTo>
                    <a:pt x="306" y="107"/>
                  </a:lnTo>
                  <a:lnTo>
                    <a:pt x="290" y="103"/>
                  </a:lnTo>
                  <a:lnTo>
                    <a:pt x="274" y="95"/>
                  </a:lnTo>
                  <a:lnTo>
                    <a:pt x="261" y="86"/>
                  </a:lnTo>
                  <a:lnTo>
                    <a:pt x="248" y="75"/>
                  </a:lnTo>
                  <a:lnTo>
                    <a:pt x="239" y="58"/>
                  </a:lnTo>
                  <a:lnTo>
                    <a:pt x="235" y="40"/>
                  </a:lnTo>
                  <a:lnTo>
                    <a:pt x="233" y="16"/>
                  </a:lnTo>
                  <a:lnTo>
                    <a:pt x="224" y="17"/>
                  </a:lnTo>
                  <a:lnTo>
                    <a:pt x="215" y="20"/>
                  </a:lnTo>
                  <a:lnTo>
                    <a:pt x="206" y="20"/>
                  </a:lnTo>
                  <a:lnTo>
                    <a:pt x="196" y="20"/>
                  </a:lnTo>
                  <a:lnTo>
                    <a:pt x="186" y="19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7" name="Freeform 289"/>
            <p:cNvSpPr>
              <a:spLocks/>
            </p:cNvSpPr>
            <p:nvPr/>
          </p:nvSpPr>
          <p:spPr bwMode="auto">
            <a:xfrm>
              <a:off x="845" y="403"/>
              <a:ext cx="147" cy="182"/>
            </a:xfrm>
            <a:custGeom>
              <a:avLst/>
              <a:gdLst>
                <a:gd name="T0" fmla="*/ 0 w 295"/>
                <a:gd name="T1" fmla="*/ 1 h 364"/>
                <a:gd name="T2" fmla="*/ 0 w 295"/>
                <a:gd name="T3" fmla="*/ 1 h 364"/>
                <a:gd name="T4" fmla="*/ 0 w 295"/>
                <a:gd name="T5" fmla="*/ 1 h 364"/>
                <a:gd name="T6" fmla="*/ 0 w 295"/>
                <a:gd name="T7" fmla="*/ 1 h 364"/>
                <a:gd name="T8" fmla="*/ 0 w 295"/>
                <a:gd name="T9" fmla="*/ 1 h 364"/>
                <a:gd name="T10" fmla="*/ 0 w 295"/>
                <a:gd name="T11" fmla="*/ 1 h 364"/>
                <a:gd name="T12" fmla="*/ 0 w 295"/>
                <a:gd name="T13" fmla="*/ 1 h 364"/>
                <a:gd name="T14" fmla="*/ 0 w 295"/>
                <a:gd name="T15" fmla="*/ 1 h 364"/>
                <a:gd name="T16" fmla="*/ 0 w 295"/>
                <a:gd name="T17" fmla="*/ 1 h 364"/>
                <a:gd name="T18" fmla="*/ 0 w 295"/>
                <a:gd name="T19" fmla="*/ 1 h 364"/>
                <a:gd name="T20" fmla="*/ 0 w 295"/>
                <a:gd name="T21" fmla="*/ 1 h 364"/>
                <a:gd name="T22" fmla="*/ 0 w 295"/>
                <a:gd name="T23" fmla="*/ 1 h 364"/>
                <a:gd name="T24" fmla="*/ 0 w 295"/>
                <a:gd name="T25" fmla="*/ 1 h 364"/>
                <a:gd name="T26" fmla="*/ 0 w 295"/>
                <a:gd name="T27" fmla="*/ 1 h 364"/>
                <a:gd name="T28" fmla="*/ 0 w 295"/>
                <a:gd name="T29" fmla="*/ 1 h 364"/>
                <a:gd name="T30" fmla="*/ 0 w 295"/>
                <a:gd name="T31" fmla="*/ 1 h 364"/>
                <a:gd name="T32" fmla="*/ 0 w 295"/>
                <a:gd name="T33" fmla="*/ 1 h 364"/>
                <a:gd name="T34" fmla="*/ 0 w 295"/>
                <a:gd name="T35" fmla="*/ 1 h 364"/>
                <a:gd name="T36" fmla="*/ 0 w 295"/>
                <a:gd name="T37" fmla="*/ 1 h 364"/>
                <a:gd name="T38" fmla="*/ 0 w 295"/>
                <a:gd name="T39" fmla="*/ 1 h 364"/>
                <a:gd name="T40" fmla="*/ 0 w 295"/>
                <a:gd name="T41" fmla="*/ 1 h 364"/>
                <a:gd name="T42" fmla="*/ 0 w 295"/>
                <a:gd name="T43" fmla="*/ 1 h 364"/>
                <a:gd name="T44" fmla="*/ 0 w 295"/>
                <a:gd name="T45" fmla="*/ 1 h 364"/>
                <a:gd name="T46" fmla="*/ 0 w 295"/>
                <a:gd name="T47" fmla="*/ 1 h 364"/>
                <a:gd name="T48" fmla="*/ 0 w 295"/>
                <a:gd name="T49" fmla="*/ 1 h 364"/>
                <a:gd name="T50" fmla="*/ 0 w 295"/>
                <a:gd name="T51" fmla="*/ 1 h 364"/>
                <a:gd name="T52" fmla="*/ 0 w 295"/>
                <a:gd name="T53" fmla="*/ 1 h 364"/>
                <a:gd name="T54" fmla="*/ 0 w 295"/>
                <a:gd name="T55" fmla="*/ 1 h 364"/>
                <a:gd name="T56" fmla="*/ 0 w 295"/>
                <a:gd name="T57" fmla="*/ 1 h 364"/>
                <a:gd name="T58" fmla="*/ 0 w 295"/>
                <a:gd name="T59" fmla="*/ 1 h 364"/>
                <a:gd name="T60" fmla="*/ 0 w 295"/>
                <a:gd name="T61" fmla="*/ 1 h 364"/>
                <a:gd name="T62" fmla="*/ 0 w 295"/>
                <a:gd name="T63" fmla="*/ 1 h 364"/>
                <a:gd name="T64" fmla="*/ 0 w 295"/>
                <a:gd name="T65" fmla="*/ 1 h 364"/>
                <a:gd name="T66" fmla="*/ 0 w 295"/>
                <a:gd name="T67" fmla="*/ 1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5"/>
                <a:gd name="T103" fmla="*/ 0 h 364"/>
                <a:gd name="T104" fmla="*/ 295 w 295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5" h="364">
                  <a:moveTo>
                    <a:pt x="258" y="176"/>
                  </a:moveTo>
                  <a:lnTo>
                    <a:pt x="249" y="176"/>
                  </a:lnTo>
                  <a:lnTo>
                    <a:pt x="232" y="176"/>
                  </a:lnTo>
                  <a:lnTo>
                    <a:pt x="211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7"/>
                  </a:lnTo>
                  <a:lnTo>
                    <a:pt x="96" y="272"/>
                  </a:lnTo>
                  <a:lnTo>
                    <a:pt x="86" y="303"/>
                  </a:lnTo>
                  <a:lnTo>
                    <a:pt x="76" y="327"/>
                  </a:lnTo>
                  <a:lnTo>
                    <a:pt x="66" y="343"/>
                  </a:lnTo>
                  <a:lnTo>
                    <a:pt x="54" y="350"/>
                  </a:lnTo>
                  <a:lnTo>
                    <a:pt x="46" y="352"/>
                  </a:lnTo>
                  <a:lnTo>
                    <a:pt x="40" y="353"/>
                  </a:lnTo>
                  <a:lnTo>
                    <a:pt x="32" y="355"/>
                  </a:lnTo>
                  <a:lnTo>
                    <a:pt x="24" y="356"/>
                  </a:lnTo>
                  <a:lnTo>
                    <a:pt x="18" y="358"/>
                  </a:lnTo>
                  <a:lnTo>
                    <a:pt x="12" y="359"/>
                  </a:lnTo>
                  <a:lnTo>
                    <a:pt x="6" y="363"/>
                  </a:lnTo>
                  <a:lnTo>
                    <a:pt x="2" y="364"/>
                  </a:lnTo>
                  <a:lnTo>
                    <a:pt x="2" y="363"/>
                  </a:lnTo>
                  <a:lnTo>
                    <a:pt x="2" y="361"/>
                  </a:lnTo>
                  <a:lnTo>
                    <a:pt x="0" y="359"/>
                  </a:lnTo>
                  <a:lnTo>
                    <a:pt x="0" y="358"/>
                  </a:lnTo>
                  <a:lnTo>
                    <a:pt x="24" y="347"/>
                  </a:lnTo>
                  <a:lnTo>
                    <a:pt x="44" y="330"/>
                  </a:lnTo>
                  <a:lnTo>
                    <a:pt x="57" y="311"/>
                  </a:lnTo>
                  <a:lnTo>
                    <a:pt x="66" y="289"/>
                  </a:lnTo>
                  <a:lnTo>
                    <a:pt x="70" y="266"/>
                  </a:lnTo>
                  <a:lnTo>
                    <a:pt x="73" y="246"/>
                  </a:lnTo>
                  <a:lnTo>
                    <a:pt x="73" y="228"/>
                  </a:lnTo>
                  <a:lnTo>
                    <a:pt x="73" y="214"/>
                  </a:lnTo>
                  <a:lnTo>
                    <a:pt x="72" y="202"/>
                  </a:lnTo>
                  <a:lnTo>
                    <a:pt x="70" y="188"/>
                  </a:lnTo>
                  <a:lnTo>
                    <a:pt x="66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3" y="149"/>
                  </a:lnTo>
                  <a:lnTo>
                    <a:pt x="93" y="138"/>
                  </a:lnTo>
                  <a:lnTo>
                    <a:pt x="105" y="126"/>
                  </a:lnTo>
                  <a:lnTo>
                    <a:pt x="115" y="112"/>
                  </a:lnTo>
                  <a:lnTo>
                    <a:pt x="121" y="97"/>
                  </a:lnTo>
                  <a:lnTo>
                    <a:pt x="122" y="81"/>
                  </a:lnTo>
                  <a:lnTo>
                    <a:pt x="118" y="65"/>
                  </a:lnTo>
                  <a:lnTo>
                    <a:pt x="130" y="63"/>
                  </a:lnTo>
                  <a:lnTo>
                    <a:pt x="147" y="59"/>
                  </a:lnTo>
                  <a:lnTo>
                    <a:pt x="163" y="52"/>
                  </a:lnTo>
                  <a:lnTo>
                    <a:pt x="183" y="43"/>
                  </a:lnTo>
                  <a:lnTo>
                    <a:pt x="200" y="34"/>
                  </a:lnTo>
                  <a:lnTo>
                    <a:pt x="217" y="23"/>
                  </a:lnTo>
                  <a:lnTo>
                    <a:pt x="231" y="11"/>
                  </a:lnTo>
                  <a:lnTo>
                    <a:pt x="240" y="0"/>
                  </a:lnTo>
                  <a:lnTo>
                    <a:pt x="240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9" y="98"/>
                  </a:lnTo>
                  <a:lnTo>
                    <a:pt x="281" y="110"/>
                  </a:lnTo>
                  <a:lnTo>
                    <a:pt x="295" y="120"/>
                  </a:lnTo>
                  <a:lnTo>
                    <a:pt x="286" y="121"/>
                  </a:lnTo>
                  <a:lnTo>
                    <a:pt x="276" y="124"/>
                  </a:lnTo>
                  <a:lnTo>
                    <a:pt x="267" y="129"/>
                  </a:lnTo>
                  <a:lnTo>
                    <a:pt x="260" y="135"/>
                  </a:lnTo>
                  <a:lnTo>
                    <a:pt x="253" y="143"/>
                  </a:lnTo>
                  <a:lnTo>
                    <a:pt x="252" y="153"/>
                  </a:lnTo>
                  <a:lnTo>
                    <a:pt x="252" y="164"/>
                  </a:lnTo>
                  <a:lnTo>
                    <a:pt x="258" y="176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8" name="Freeform 290"/>
            <p:cNvSpPr>
              <a:spLocks/>
            </p:cNvSpPr>
            <p:nvPr/>
          </p:nvSpPr>
          <p:spPr bwMode="auto">
            <a:xfrm>
              <a:off x="797" y="406"/>
              <a:ext cx="87" cy="176"/>
            </a:xfrm>
            <a:custGeom>
              <a:avLst/>
              <a:gdLst>
                <a:gd name="T0" fmla="*/ 1 w 174"/>
                <a:gd name="T1" fmla="*/ 1 h 351"/>
                <a:gd name="T2" fmla="*/ 1 w 174"/>
                <a:gd name="T3" fmla="*/ 1 h 351"/>
                <a:gd name="T4" fmla="*/ 1 w 174"/>
                <a:gd name="T5" fmla="*/ 1 h 351"/>
                <a:gd name="T6" fmla="*/ 1 w 174"/>
                <a:gd name="T7" fmla="*/ 1 h 351"/>
                <a:gd name="T8" fmla="*/ 1 w 174"/>
                <a:gd name="T9" fmla="*/ 1 h 351"/>
                <a:gd name="T10" fmla="*/ 1 w 174"/>
                <a:gd name="T11" fmla="*/ 1 h 351"/>
                <a:gd name="T12" fmla="*/ 1 w 174"/>
                <a:gd name="T13" fmla="*/ 1 h 351"/>
                <a:gd name="T14" fmla="*/ 1 w 174"/>
                <a:gd name="T15" fmla="*/ 1 h 351"/>
                <a:gd name="T16" fmla="*/ 1 w 174"/>
                <a:gd name="T17" fmla="*/ 1 h 351"/>
                <a:gd name="T18" fmla="*/ 1 w 174"/>
                <a:gd name="T19" fmla="*/ 1 h 351"/>
                <a:gd name="T20" fmla="*/ 1 w 174"/>
                <a:gd name="T21" fmla="*/ 1 h 351"/>
                <a:gd name="T22" fmla="*/ 1 w 174"/>
                <a:gd name="T23" fmla="*/ 1 h 351"/>
                <a:gd name="T24" fmla="*/ 1 w 174"/>
                <a:gd name="T25" fmla="*/ 1 h 351"/>
                <a:gd name="T26" fmla="*/ 1 w 174"/>
                <a:gd name="T27" fmla="*/ 1 h 351"/>
                <a:gd name="T28" fmla="*/ 1 w 174"/>
                <a:gd name="T29" fmla="*/ 1 h 351"/>
                <a:gd name="T30" fmla="*/ 1 w 174"/>
                <a:gd name="T31" fmla="*/ 1 h 351"/>
                <a:gd name="T32" fmla="*/ 1 w 174"/>
                <a:gd name="T33" fmla="*/ 1 h 351"/>
                <a:gd name="T34" fmla="*/ 1 w 174"/>
                <a:gd name="T35" fmla="*/ 1 h 351"/>
                <a:gd name="T36" fmla="*/ 1 w 174"/>
                <a:gd name="T37" fmla="*/ 1 h 351"/>
                <a:gd name="T38" fmla="*/ 1 w 174"/>
                <a:gd name="T39" fmla="*/ 1 h 351"/>
                <a:gd name="T40" fmla="*/ 1 w 174"/>
                <a:gd name="T41" fmla="*/ 1 h 351"/>
                <a:gd name="T42" fmla="*/ 1 w 174"/>
                <a:gd name="T43" fmla="*/ 1 h 351"/>
                <a:gd name="T44" fmla="*/ 1 w 174"/>
                <a:gd name="T45" fmla="*/ 1 h 351"/>
                <a:gd name="T46" fmla="*/ 1 w 174"/>
                <a:gd name="T47" fmla="*/ 1 h 351"/>
                <a:gd name="T48" fmla="*/ 1 w 174"/>
                <a:gd name="T49" fmla="*/ 1 h 351"/>
                <a:gd name="T50" fmla="*/ 1 w 174"/>
                <a:gd name="T51" fmla="*/ 1 h 351"/>
                <a:gd name="T52" fmla="*/ 1 w 174"/>
                <a:gd name="T53" fmla="*/ 1 h 351"/>
                <a:gd name="T54" fmla="*/ 1 w 174"/>
                <a:gd name="T55" fmla="*/ 1 h 351"/>
                <a:gd name="T56" fmla="*/ 1 w 174"/>
                <a:gd name="T57" fmla="*/ 1 h 351"/>
                <a:gd name="T58" fmla="*/ 1 w 174"/>
                <a:gd name="T59" fmla="*/ 1 h 351"/>
                <a:gd name="T60" fmla="*/ 1 w 174"/>
                <a:gd name="T61" fmla="*/ 1 h 351"/>
                <a:gd name="T62" fmla="*/ 1 w 174"/>
                <a:gd name="T63" fmla="*/ 1 h 351"/>
                <a:gd name="T64" fmla="*/ 0 w 174"/>
                <a:gd name="T65" fmla="*/ 1 h 351"/>
                <a:gd name="T66" fmla="*/ 1 w 174"/>
                <a:gd name="T67" fmla="*/ 1 h 351"/>
                <a:gd name="T68" fmla="*/ 1 w 174"/>
                <a:gd name="T69" fmla="*/ 1 h 351"/>
                <a:gd name="T70" fmla="*/ 1 w 174"/>
                <a:gd name="T71" fmla="*/ 1 h 351"/>
                <a:gd name="T72" fmla="*/ 1 w 174"/>
                <a:gd name="T73" fmla="*/ 1 h 351"/>
                <a:gd name="T74" fmla="*/ 1 w 174"/>
                <a:gd name="T75" fmla="*/ 0 h 351"/>
                <a:gd name="T76" fmla="*/ 1 w 174"/>
                <a:gd name="T77" fmla="*/ 1 h 351"/>
                <a:gd name="T78" fmla="*/ 1 w 174"/>
                <a:gd name="T79" fmla="*/ 1 h 351"/>
                <a:gd name="T80" fmla="*/ 1 w 174"/>
                <a:gd name="T81" fmla="*/ 1 h 351"/>
                <a:gd name="T82" fmla="*/ 1 w 174"/>
                <a:gd name="T83" fmla="*/ 1 h 351"/>
                <a:gd name="T84" fmla="*/ 1 w 174"/>
                <a:gd name="T85" fmla="*/ 1 h 351"/>
                <a:gd name="T86" fmla="*/ 1 w 174"/>
                <a:gd name="T87" fmla="*/ 1 h 351"/>
                <a:gd name="T88" fmla="*/ 1 w 174"/>
                <a:gd name="T89" fmla="*/ 1 h 351"/>
                <a:gd name="T90" fmla="*/ 1 w 174"/>
                <a:gd name="T91" fmla="*/ 1 h 351"/>
                <a:gd name="T92" fmla="*/ 1 w 174"/>
                <a:gd name="T93" fmla="*/ 1 h 351"/>
                <a:gd name="T94" fmla="*/ 1 w 174"/>
                <a:gd name="T95" fmla="*/ 1 h 3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1"/>
                <a:gd name="T146" fmla="*/ 174 w 174"/>
                <a:gd name="T147" fmla="*/ 351 h 3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1">
                  <a:moveTo>
                    <a:pt x="96" y="351"/>
                  </a:moveTo>
                  <a:lnTo>
                    <a:pt x="93" y="346"/>
                  </a:lnTo>
                  <a:lnTo>
                    <a:pt x="88" y="340"/>
                  </a:lnTo>
                  <a:lnTo>
                    <a:pt x="81" y="336"/>
                  </a:lnTo>
                  <a:lnTo>
                    <a:pt x="70" y="336"/>
                  </a:lnTo>
                  <a:lnTo>
                    <a:pt x="64" y="336"/>
                  </a:lnTo>
                  <a:lnTo>
                    <a:pt x="59" y="334"/>
                  </a:lnTo>
                  <a:lnTo>
                    <a:pt x="55" y="331"/>
                  </a:lnTo>
                  <a:lnTo>
                    <a:pt x="52" y="328"/>
                  </a:lnTo>
                  <a:lnTo>
                    <a:pt x="56" y="322"/>
                  </a:lnTo>
                  <a:lnTo>
                    <a:pt x="62" y="314"/>
                  </a:lnTo>
                  <a:lnTo>
                    <a:pt x="67" y="310"/>
                  </a:lnTo>
                  <a:lnTo>
                    <a:pt x="72" y="307"/>
                  </a:lnTo>
                  <a:lnTo>
                    <a:pt x="84" y="307"/>
                  </a:lnTo>
                  <a:lnTo>
                    <a:pt x="93" y="305"/>
                  </a:lnTo>
                  <a:lnTo>
                    <a:pt x="99" y="301"/>
                  </a:lnTo>
                  <a:lnTo>
                    <a:pt x="105" y="294"/>
                  </a:lnTo>
                  <a:lnTo>
                    <a:pt x="107" y="291"/>
                  </a:lnTo>
                  <a:lnTo>
                    <a:pt x="107" y="287"/>
                  </a:lnTo>
                  <a:lnTo>
                    <a:pt x="108" y="284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5" y="273"/>
                  </a:lnTo>
                  <a:lnTo>
                    <a:pt x="104" y="270"/>
                  </a:lnTo>
                  <a:lnTo>
                    <a:pt x="102" y="267"/>
                  </a:lnTo>
                  <a:lnTo>
                    <a:pt x="95" y="262"/>
                  </a:lnTo>
                  <a:lnTo>
                    <a:pt x="85" y="261"/>
                  </a:lnTo>
                  <a:lnTo>
                    <a:pt x="76" y="262"/>
                  </a:lnTo>
                  <a:lnTo>
                    <a:pt x="69" y="265"/>
                  </a:lnTo>
                  <a:lnTo>
                    <a:pt x="64" y="271"/>
                  </a:lnTo>
                  <a:lnTo>
                    <a:pt x="62" y="276"/>
                  </a:lnTo>
                  <a:lnTo>
                    <a:pt x="62" y="281"/>
                  </a:lnTo>
                  <a:lnTo>
                    <a:pt x="64" y="285"/>
                  </a:lnTo>
                  <a:lnTo>
                    <a:pt x="58" y="291"/>
                  </a:lnTo>
                  <a:lnTo>
                    <a:pt x="50" y="297"/>
                  </a:lnTo>
                  <a:lnTo>
                    <a:pt x="44" y="302"/>
                  </a:lnTo>
                  <a:lnTo>
                    <a:pt x="41" y="305"/>
                  </a:lnTo>
                  <a:lnTo>
                    <a:pt x="40" y="302"/>
                  </a:lnTo>
                  <a:lnTo>
                    <a:pt x="37" y="301"/>
                  </a:lnTo>
                  <a:lnTo>
                    <a:pt x="33" y="297"/>
                  </a:lnTo>
                  <a:lnTo>
                    <a:pt x="30" y="296"/>
                  </a:lnTo>
                  <a:lnTo>
                    <a:pt x="33" y="290"/>
                  </a:lnTo>
                  <a:lnTo>
                    <a:pt x="37" y="282"/>
                  </a:lnTo>
                  <a:lnTo>
                    <a:pt x="38" y="276"/>
                  </a:lnTo>
                  <a:lnTo>
                    <a:pt x="40" y="270"/>
                  </a:lnTo>
                  <a:lnTo>
                    <a:pt x="46" y="265"/>
                  </a:lnTo>
                  <a:lnTo>
                    <a:pt x="50" y="261"/>
                  </a:lnTo>
                  <a:lnTo>
                    <a:pt x="55" y="255"/>
                  </a:lnTo>
                  <a:lnTo>
                    <a:pt x="56" y="249"/>
                  </a:lnTo>
                  <a:lnTo>
                    <a:pt x="56" y="246"/>
                  </a:lnTo>
                  <a:lnTo>
                    <a:pt x="56" y="244"/>
                  </a:lnTo>
                  <a:lnTo>
                    <a:pt x="56" y="241"/>
                  </a:lnTo>
                  <a:lnTo>
                    <a:pt x="56" y="239"/>
                  </a:lnTo>
                  <a:lnTo>
                    <a:pt x="53" y="233"/>
                  </a:lnTo>
                  <a:lnTo>
                    <a:pt x="50" y="229"/>
                  </a:lnTo>
                  <a:lnTo>
                    <a:pt x="44" y="226"/>
                  </a:lnTo>
                  <a:lnTo>
                    <a:pt x="35" y="223"/>
                  </a:lnTo>
                  <a:lnTo>
                    <a:pt x="32" y="223"/>
                  </a:lnTo>
                  <a:lnTo>
                    <a:pt x="27" y="223"/>
                  </a:lnTo>
                  <a:lnTo>
                    <a:pt x="23" y="224"/>
                  </a:lnTo>
                  <a:lnTo>
                    <a:pt x="20" y="226"/>
                  </a:lnTo>
                  <a:lnTo>
                    <a:pt x="17" y="227"/>
                  </a:lnTo>
                  <a:lnTo>
                    <a:pt x="14" y="229"/>
                  </a:lnTo>
                  <a:lnTo>
                    <a:pt x="11" y="232"/>
                  </a:lnTo>
                  <a:lnTo>
                    <a:pt x="9" y="233"/>
                  </a:lnTo>
                  <a:lnTo>
                    <a:pt x="0" y="201"/>
                  </a:lnTo>
                  <a:lnTo>
                    <a:pt x="3" y="166"/>
                  </a:lnTo>
                  <a:lnTo>
                    <a:pt x="15" y="132"/>
                  </a:lnTo>
                  <a:lnTo>
                    <a:pt x="37" y="99"/>
                  </a:lnTo>
                  <a:lnTo>
                    <a:pt x="62" y="70"/>
                  </a:lnTo>
                  <a:lnTo>
                    <a:pt x="91" y="44"/>
                  </a:lnTo>
                  <a:lnTo>
                    <a:pt x="122" y="24"/>
                  </a:lnTo>
                  <a:lnTo>
                    <a:pt x="148" y="10"/>
                  </a:lnTo>
                  <a:lnTo>
                    <a:pt x="156" y="6"/>
                  </a:lnTo>
                  <a:lnTo>
                    <a:pt x="166" y="1"/>
                  </a:lnTo>
                  <a:lnTo>
                    <a:pt x="174" y="0"/>
                  </a:lnTo>
                  <a:lnTo>
                    <a:pt x="169" y="6"/>
                  </a:lnTo>
                  <a:lnTo>
                    <a:pt x="159" y="21"/>
                  </a:lnTo>
                  <a:lnTo>
                    <a:pt x="150" y="41"/>
                  </a:lnTo>
                  <a:lnTo>
                    <a:pt x="142" y="61"/>
                  </a:lnTo>
                  <a:lnTo>
                    <a:pt x="140" y="82"/>
                  </a:lnTo>
                  <a:lnTo>
                    <a:pt x="142" y="96"/>
                  </a:lnTo>
                  <a:lnTo>
                    <a:pt x="146" y="111"/>
                  </a:lnTo>
                  <a:lnTo>
                    <a:pt x="151" y="129"/>
                  </a:lnTo>
                  <a:lnTo>
                    <a:pt x="157" y="149"/>
                  </a:lnTo>
                  <a:lnTo>
                    <a:pt x="162" y="166"/>
                  </a:lnTo>
                  <a:lnTo>
                    <a:pt x="166" y="181"/>
                  </a:lnTo>
                  <a:lnTo>
                    <a:pt x="168" y="195"/>
                  </a:lnTo>
                  <a:lnTo>
                    <a:pt x="169" y="207"/>
                  </a:lnTo>
                  <a:lnTo>
                    <a:pt x="169" y="221"/>
                  </a:lnTo>
                  <a:lnTo>
                    <a:pt x="169" y="239"/>
                  </a:lnTo>
                  <a:lnTo>
                    <a:pt x="166" y="259"/>
                  </a:lnTo>
                  <a:lnTo>
                    <a:pt x="162" y="282"/>
                  </a:lnTo>
                  <a:lnTo>
                    <a:pt x="153" y="304"/>
                  </a:lnTo>
                  <a:lnTo>
                    <a:pt x="140" y="323"/>
                  </a:lnTo>
                  <a:lnTo>
                    <a:pt x="120" y="340"/>
                  </a:lnTo>
                  <a:lnTo>
                    <a:pt x="96" y="351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19" name="Freeform 291"/>
            <p:cNvSpPr>
              <a:spLocks/>
            </p:cNvSpPr>
            <p:nvPr/>
          </p:nvSpPr>
          <p:spPr bwMode="auto">
            <a:xfrm>
              <a:off x="660" y="491"/>
              <a:ext cx="425" cy="299"/>
            </a:xfrm>
            <a:custGeom>
              <a:avLst/>
              <a:gdLst>
                <a:gd name="T0" fmla="*/ 1 w 848"/>
                <a:gd name="T1" fmla="*/ 1 h 597"/>
                <a:gd name="T2" fmla="*/ 1 w 848"/>
                <a:gd name="T3" fmla="*/ 1 h 597"/>
                <a:gd name="T4" fmla="*/ 1 w 848"/>
                <a:gd name="T5" fmla="*/ 1 h 597"/>
                <a:gd name="T6" fmla="*/ 1 w 848"/>
                <a:gd name="T7" fmla="*/ 1 h 597"/>
                <a:gd name="T8" fmla="*/ 1 w 848"/>
                <a:gd name="T9" fmla="*/ 1 h 597"/>
                <a:gd name="T10" fmla="*/ 1 w 848"/>
                <a:gd name="T11" fmla="*/ 1 h 597"/>
                <a:gd name="T12" fmla="*/ 1 w 848"/>
                <a:gd name="T13" fmla="*/ 1 h 597"/>
                <a:gd name="T14" fmla="*/ 1 w 848"/>
                <a:gd name="T15" fmla="*/ 1 h 597"/>
                <a:gd name="T16" fmla="*/ 1 w 848"/>
                <a:gd name="T17" fmla="*/ 1 h 597"/>
                <a:gd name="T18" fmla="*/ 1 w 848"/>
                <a:gd name="T19" fmla="*/ 1 h 597"/>
                <a:gd name="T20" fmla="*/ 1 w 848"/>
                <a:gd name="T21" fmla="*/ 1 h 597"/>
                <a:gd name="T22" fmla="*/ 1 w 848"/>
                <a:gd name="T23" fmla="*/ 1 h 597"/>
                <a:gd name="T24" fmla="*/ 0 w 848"/>
                <a:gd name="T25" fmla="*/ 1 h 597"/>
                <a:gd name="T26" fmla="*/ 1 w 848"/>
                <a:gd name="T27" fmla="*/ 1 h 597"/>
                <a:gd name="T28" fmla="*/ 1 w 848"/>
                <a:gd name="T29" fmla="*/ 1 h 597"/>
                <a:gd name="T30" fmla="*/ 1 w 848"/>
                <a:gd name="T31" fmla="*/ 1 h 597"/>
                <a:gd name="T32" fmla="*/ 1 w 848"/>
                <a:gd name="T33" fmla="*/ 1 h 597"/>
                <a:gd name="T34" fmla="*/ 1 w 848"/>
                <a:gd name="T35" fmla="*/ 1 h 597"/>
                <a:gd name="T36" fmla="*/ 1 w 848"/>
                <a:gd name="T37" fmla="*/ 1 h 597"/>
                <a:gd name="T38" fmla="*/ 1 w 848"/>
                <a:gd name="T39" fmla="*/ 1 h 597"/>
                <a:gd name="T40" fmla="*/ 1 w 848"/>
                <a:gd name="T41" fmla="*/ 1 h 597"/>
                <a:gd name="T42" fmla="*/ 1 w 848"/>
                <a:gd name="T43" fmla="*/ 1 h 597"/>
                <a:gd name="T44" fmla="*/ 1 w 848"/>
                <a:gd name="T45" fmla="*/ 1 h 597"/>
                <a:gd name="T46" fmla="*/ 1 w 848"/>
                <a:gd name="T47" fmla="*/ 1 h 597"/>
                <a:gd name="T48" fmla="*/ 1 w 848"/>
                <a:gd name="T49" fmla="*/ 1 h 597"/>
                <a:gd name="T50" fmla="*/ 1 w 848"/>
                <a:gd name="T51" fmla="*/ 1 h 597"/>
                <a:gd name="T52" fmla="*/ 1 w 848"/>
                <a:gd name="T53" fmla="*/ 1 h 597"/>
                <a:gd name="T54" fmla="*/ 1 w 848"/>
                <a:gd name="T55" fmla="*/ 1 h 597"/>
                <a:gd name="T56" fmla="*/ 1 w 848"/>
                <a:gd name="T57" fmla="*/ 1 h 597"/>
                <a:gd name="T58" fmla="*/ 1 w 848"/>
                <a:gd name="T59" fmla="*/ 0 h 597"/>
                <a:gd name="T60" fmla="*/ 1 w 848"/>
                <a:gd name="T61" fmla="*/ 1 h 597"/>
                <a:gd name="T62" fmla="*/ 1 w 848"/>
                <a:gd name="T63" fmla="*/ 1 h 597"/>
                <a:gd name="T64" fmla="*/ 1 w 848"/>
                <a:gd name="T65" fmla="*/ 1 h 597"/>
                <a:gd name="T66" fmla="*/ 1 w 848"/>
                <a:gd name="T67" fmla="*/ 1 h 597"/>
                <a:gd name="T68" fmla="*/ 1 w 848"/>
                <a:gd name="T69" fmla="*/ 1 h 597"/>
                <a:gd name="T70" fmla="*/ 1 w 848"/>
                <a:gd name="T71" fmla="*/ 1 h 597"/>
                <a:gd name="T72" fmla="*/ 1 w 848"/>
                <a:gd name="T73" fmla="*/ 1 h 597"/>
                <a:gd name="T74" fmla="*/ 1 w 848"/>
                <a:gd name="T75" fmla="*/ 1 h 597"/>
                <a:gd name="T76" fmla="*/ 1 w 848"/>
                <a:gd name="T77" fmla="*/ 1 h 597"/>
                <a:gd name="T78" fmla="*/ 1 w 848"/>
                <a:gd name="T79" fmla="*/ 1 h 597"/>
                <a:gd name="T80" fmla="*/ 1 w 848"/>
                <a:gd name="T81" fmla="*/ 1 h 597"/>
                <a:gd name="T82" fmla="*/ 1 w 848"/>
                <a:gd name="T83" fmla="*/ 1 h 597"/>
                <a:gd name="T84" fmla="*/ 1 w 848"/>
                <a:gd name="T85" fmla="*/ 1 h 597"/>
                <a:gd name="T86" fmla="*/ 1 w 848"/>
                <a:gd name="T87" fmla="*/ 1 h 597"/>
                <a:gd name="T88" fmla="*/ 1 w 848"/>
                <a:gd name="T89" fmla="*/ 1 h 597"/>
                <a:gd name="T90" fmla="*/ 1 w 848"/>
                <a:gd name="T91" fmla="*/ 1 h 597"/>
                <a:gd name="T92" fmla="*/ 1 w 848"/>
                <a:gd name="T93" fmla="*/ 1 h 597"/>
                <a:gd name="T94" fmla="*/ 1 w 848"/>
                <a:gd name="T95" fmla="*/ 1 h 597"/>
                <a:gd name="T96" fmla="*/ 1 w 848"/>
                <a:gd name="T97" fmla="*/ 1 h 597"/>
                <a:gd name="T98" fmla="*/ 1 w 848"/>
                <a:gd name="T99" fmla="*/ 1 h 597"/>
                <a:gd name="T100" fmla="*/ 1 w 848"/>
                <a:gd name="T101" fmla="*/ 1 h 597"/>
                <a:gd name="T102" fmla="*/ 1 w 848"/>
                <a:gd name="T103" fmla="*/ 1 h 597"/>
                <a:gd name="T104" fmla="*/ 1 w 848"/>
                <a:gd name="T105" fmla="*/ 1 h 597"/>
                <a:gd name="T106" fmla="*/ 1 w 848"/>
                <a:gd name="T107" fmla="*/ 1 h 597"/>
                <a:gd name="T108" fmla="*/ 1 w 848"/>
                <a:gd name="T109" fmla="*/ 1 h 597"/>
                <a:gd name="T110" fmla="*/ 1 w 848"/>
                <a:gd name="T111" fmla="*/ 1 h 5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8"/>
                <a:gd name="T169" fmla="*/ 0 h 597"/>
                <a:gd name="T170" fmla="*/ 848 w 848"/>
                <a:gd name="T171" fmla="*/ 597 h 5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8" h="597">
                  <a:moveTo>
                    <a:pt x="404" y="353"/>
                  </a:moveTo>
                  <a:lnTo>
                    <a:pt x="413" y="396"/>
                  </a:lnTo>
                  <a:lnTo>
                    <a:pt x="413" y="439"/>
                  </a:lnTo>
                  <a:lnTo>
                    <a:pt x="406" y="478"/>
                  </a:lnTo>
                  <a:lnTo>
                    <a:pt x="392" y="509"/>
                  </a:lnTo>
                  <a:lnTo>
                    <a:pt x="377" y="532"/>
                  </a:lnTo>
                  <a:lnTo>
                    <a:pt x="364" y="553"/>
                  </a:lnTo>
                  <a:lnTo>
                    <a:pt x="355" y="573"/>
                  </a:lnTo>
                  <a:lnTo>
                    <a:pt x="348" y="597"/>
                  </a:lnTo>
                  <a:lnTo>
                    <a:pt x="346" y="590"/>
                  </a:lnTo>
                  <a:lnTo>
                    <a:pt x="342" y="578"/>
                  </a:lnTo>
                  <a:lnTo>
                    <a:pt x="335" y="564"/>
                  </a:lnTo>
                  <a:lnTo>
                    <a:pt x="328" y="550"/>
                  </a:lnTo>
                  <a:lnTo>
                    <a:pt x="319" y="535"/>
                  </a:lnTo>
                  <a:lnTo>
                    <a:pt x="308" y="521"/>
                  </a:lnTo>
                  <a:lnTo>
                    <a:pt x="297" y="507"/>
                  </a:lnTo>
                  <a:lnTo>
                    <a:pt x="287" y="498"/>
                  </a:lnTo>
                  <a:lnTo>
                    <a:pt x="274" y="489"/>
                  </a:lnTo>
                  <a:lnTo>
                    <a:pt x="265" y="478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39" y="423"/>
                  </a:lnTo>
                  <a:lnTo>
                    <a:pt x="236" y="391"/>
                  </a:lnTo>
                  <a:lnTo>
                    <a:pt x="238" y="362"/>
                  </a:lnTo>
                  <a:lnTo>
                    <a:pt x="241" y="341"/>
                  </a:lnTo>
                  <a:lnTo>
                    <a:pt x="245" y="330"/>
                  </a:lnTo>
                  <a:lnTo>
                    <a:pt x="252" y="318"/>
                  </a:lnTo>
                  <a:lnTo>
                    <a:pt x="258" y="306"/>
                  </a:lnTo>
                  <a:lnTo>
                    <a:pt x="267" y="295"/>
                  </a:lnTo>
                  <a:lnTo>
                    <a:pt x="276" y="283"/>
                  </a:lnTo>
                  <a:lnTo>
                    <a:pt x="285" y="269"/>
                  </a:lnTo>
                  <a:lnTo>
                    <a:pt x="293" y="255"/>
                  </a:lnTo>
                  <a:lnTo>
                    <a:pt x="300" y="241"/>
                  </a:lnTo>
                  <a:lnTo>
                    <a:pt x="303" y="232"/>
                  </a:lnTo>
                  <a:lnTo>
                    <a:pt x="305" y="222"/>
                  </a:lnTo>
                  <a:lnTo>
                    <a:pt x="303" y="214"/>
                  </a:lnTo>
                  <a:lnTo>
                    <a:pt x="300" y="212"/>
                  </a:lnTo>
                  <a:lnTo>
                    <a:pt x="293" y="217"/>
                  </a:lnTo>
                  <a:lnTo>
                    <a:pt x="288" y="225"/>
                  </a:lnTo>
                  <a:lnTo>
                    <a:pt x="285" y="234"/>
                  </a:lnTo>
                  <a:lnTo>
                    <a:pt x="282" y="241"/>
                  </a:lnTo>
                  <a:lnTo>
                    <a:pt x="279" y="254"/>
                  </a:lnTo>
                  <a:lnTo>
                    <a:pt x="274" y="266"/>
                  </a:lnTo>
                  <a:lnTo>
                    <a:pt x="268" y="277"/>
                  </a:lnTo>
                  <a:lnTo>
                    <a:pt x="262" y="287"/>
                  </a:lnTo>
                  <a:lnTo>
                    <a:pt x="248" y="307"/>
                  </a:lnTo>
                  <a:lnTo>
                    <a:pt x="232" y="324"/>
                  </a:lnTo>
                  <a:lnTo>
                    <a:pt x="213" y="339"/>
                  </a:lnTo>
                  <a:lnTo>
                    <a:pt x="195" y="350"/>
                  </a:lnTo>
                  <a:lnTo>
                    <a:pt x="175" y="358"/>
                  </a:lnTo>
                  <a:lnTo>
                    <a:pt x="155" y="364"/>
                  </a:lnTo>
                  <a:lnTo>
                    <a:pt x="137" y="367"/>
                  </a:lnTo>
                  <a:lnTo>
                    <a:pt x="119" y="367"/>
                  </a:lnTo>
                  <a:lnTo>
                    <a:pt x="113" y="365"/>
                  </a:lnTo>
                  <a:lnTo>
                    <a:pt x="107" y="364"/>
                  </a:lnTo>
                  <a:lnTo>
                    <a:pt x="100" y="364"/>
                  </a:lnTo>
                  <a:lnTo>
                    <a:pt x="96" y="362"/>
                  </a:lnTo>
                  <a:lnTo>
                    <a:pt x="85" y="358"/>
                  </a:lnTo>
                  <a:lnTo>
                    <a:pt x="74" y="353"/>
                  </a:lnTo>
                  <a:lnTo>
                    <a:pt x="64" y="348"/>
                  </a:lnTo>
                  <a:lnTo>
                    <a:pt x="53" y="342"/>
                  </a:lnTo>
                  <a:lnTo>
                    <a:pt x="42" y="338"/>
                  </a:lnTo>
                  <a:lnTo>
                    <a:pt x="29" y="332"/>
                  </a:lnTo>
                  <a:lnTo>
                    <a:pt x="15" y="326"/>
                  </a:lnTo>
                  <a:lnTo>
                    <a:pt x="0" y="319"/>
                  </a:lnTo>
                  <a:lnTo>
                    <a:pt x="9" y="316"/>
                  </a:lnTo>
                  <a:lnTo>
                    <a:pt x="18" y="313"/>
                  </a:lnTo>
                  <a:lnTo>
                    <a:pt x="30" y="310"/>
                  </a:lnTo>
                  <a:lnTo>
                    <a:pt x="42" y="306"/>
                  </a:lnTo>
                  <a:lnTo>
                    <a:pt x="53" y="300"/>
                  </a:lnTo>
                  <a:lnTo>
                    <a:pt x="64" y="293"/>
                  </a:lnTo>
                  <a:lnTo>
                    <a:pt x="73" y="284"/>
                  </a:lnTo>
                  <a:lnTo>
                    <a:pt x="79" y="275"/>
                  </a:lnTo>
                  <a:lnTo>
                    <a:pt x="88" y="260"/>
                  </a:lnTo>
                  <a:lnTo>
                    <a:pt x="99" y="243"/>
                  </a:lnTo>
                  <a:lnTo>
                    <a:pt x="114" y="226"/>
                  </a:lnTo>
                  <a:lnTo>
                    <a:pt x="131" y="209"/>
                  </a:lnTo>
                  <a:lnTo>
                    <a:pt x="149" y="197"/>
                  </a:lnTo>
                  <a:lnTo>
                    <a:pt x="169" y="188"/>
                  </a:lnTo>
                  <a:lnTo>
                    <a:pt x="192" y="183"/>
                  </a:lnTo>
                  <a:lnTo>
                    <a:pt x="213" y="187"/>
                  </a:lnTo>
                  <a:lnTo>
                    <a:pt x="223" y="191"/>
                  </a:lnTo>
                  <a:lnTo>
                    <a:pt x="233" y="191"/>
                  </a:lnTo>
                  <a:lnTo>
                    <a:pt x="242" y="190"/>
                  </a:lnTo>
                  <a:lnTo>
                    <a:pt x="248" y="185"/>
                  </a:lnTo>
                  <a:lnTo>
                    <a:pt x="253" y="182"/>
                  </a:lnTo>
                  <a:lnTo>
                    <a:pt x="258" y="182"/>
                  </a:lnTo>
                  <a:lnTo>
                    <a:pt x="262" y="182"/>
                  </a:lnTo>
                  <a:lnTo>
                    <a:pt x="267" y="183"/>
                  </a:lnTo>
                  <a:lnTo>
                    <a:pt x="259" y="190"/>
                  </a:lnTo>
                  <a:lnTo>
                    <a:pt x="253" y="199"/>
                  </a:lnTo>
                  <a:lnTo>
                    <a:pt x="247" y="208"/>
                  </a:lnTo>
                  <a:lnTo>
                    <a:pt x="245" y="217"/>
                  </a:lnTo>
                  <a:lnTo>
                    <a:pt x="245" y="219"/>
                  </a:lnTo>
                  <a:lnTo>
                    <a:pt x="247" y="222"/>
                  </a:lnTo>
                  <a:lnTo>
                    <a:pt x="247" y="223"/>
                  </a:lnTo>
                  <a:lnTo>
                    <a:pt x="248" y="225"/>
                  </a:lnTo>
                  <a:lnTo>
                    <a:pt x="250" y="226"/>
                  </a:lnTo>
                  <a:lnTo>
                    <a:pt x="253" y="228"/>
                  </a:lnTo>
                  <a:lnTo>
                    <a:pt x="255" y="228"/>
                  </a:lnTo>
                  <a:lnTo>
                    <a:pt x="256" y="229"/>
                  </a:lnTo>
                  <a:lnTo>
                    <a:pt x="264" y="231"/>
                  </a:lnTo>
                  <a:lnTo>
                    <a:pt x="273" y="229"/>
                  </a:lnTo>
                  <a:lnTo>
                    <a:pt x="279" y="226"/>
                  </a:lnTo>
                  <a:lnTo>
                    <a:pt x="285" y="222"/>
                  </a:lnTo>
                  <a:lnTo>
                    <a:pt x="288" y="212"/>
                  </a:lnTo>
                  <a:lnTo>
                    <a:pt x="290" y="203"/>
                  </a:lnTo>
                  <a:lnTo>
                    <a:pt x="287" y="196"/>
                  </a:lnTo>
                  <a:lnTo>
                    <a:pt x="284" y="188"/>
                  </a:lnTo>
                  <a:lnTo>
                    <a:pt x="281" y="183"/>
                  </a:lnTo>
                  <a:lnTo>
                    <a:pt x="281" y="180"/>
                  </a:lnTo>
                  <a:lnTo>
                    <a:pt x="284" y="179"/>
                  </a:lnTo>
                  <a:lnTo>
                    <a:pt x="287" y="177"/>
                  </a:lnTo>
                  <a:lnTo>
                    <a:pt x="288" y="179"/>
                  </a:lnTo>
                  <a:lnTo>
                    <a:pt x="290" y="182"/>
                  </a:lnTo>
                  <a:lnTo>
                    <a:pt x="291" y="187"/>
                  </a:lnTo>
                  <a:lnTo>
                    <a:pt x="293" y="193"/>
                  </a:lnTo>
                  <a:lnTo>
                    <a:pt x="294" y="199"/>
                  </a:lnTo>
                  <a:lnTo>
                    <a:pt x="300" y="205"/>
                  </a:lnTo>
                  <a:lnTo>
                    <a:pt x="308" y="205"/>
                  </a:lnTo>
                  <a:lnTo>
                    <a:pt x="320" y="199"/>
                  </a:lnTo>
                  <a:lnTo>
                    <a:pt x="325" y="203"/>
                  </a:lnTo>
                  <a:lnTo>
                    <a:pt x="331" y="206"/>
                  </a:lnTo>
                  <a:lnTo>
                    <a:pt x="339" y="209"/>
                  </a:lnTo>
                  <a:lnTo>
                    <a:pt x="346" y="209"/>
                  </a:lnTo>
                  <a:lnTo>
                    <a:pt x="352" y="208"/>
                  </a:lnTo>
                  <a:lnTo>
                    <a:pt x="360" y="205"/>
                  </a:lnTo>
                  <a:lnTo>
                    <a:pt x="366" y="197"/>
                  </a:lnTo>
                  <a:lnTo>
                    <a:pt x="371" y="188"/>
                  </a:lnTo>
                  <a:lnTo>
                    <a:pt x="375" y="187"/>
                  </a:lnTo>
                  <a:lnTo>
                    <a:pt x="381" y="183"/>
                  </a:lnTo>
                  <a:lnTo>
                    <a:pt x="387" y="182"/>
                  </a:lnTo>
                  <a:lnTo>
                    <a:pt x="393" y="180"/>
                  </a:lnTo>
                  <a:lnTo>
                    <a:pt x="401" y="179"/>
                  </a:lnTo>
                  <a:lnTo>
                    <a:pt x="409" y="177"/>
                  </a:lnTo>
                  <a:lnTo>
                    <a:pt x="415" y="176"/>
                  </a:lnTo>
                  <a:lnTo>
                    <a:pt x="423" y="174"/>
                  </a:lnTo>
                  <a:lnTo>
                    <a:pt x="435" y="167"/>
                  </a:lnTo>
                  <a:lnTo>
                    <a:pt x="445" y="151"/>
                  </a:lnTo>
                  <a:lnTo>
                    <a:pt x="455" y="127"/>
                  </a:lnTo>
                  <a:lnTo>
                    <a:pt x="465" y="96"/>
                  </a:lnTo>
                  <a:lnTo>
                    <a:pt x="482" y="61"/>
                  </a:lnTo>
                  <a:lnTo>
                    <a:pt x="505" y="37"/>
                  </a:lnTo>
                  <a:lnTo>
                    <a:pt x="529" y="20"/>
                  </a:lnTo>
                  <a:lnTo>
                    <a:pt x="555" y="9"/>
                  </a:lnTo>
                  <a:lnTo>
                    <a:pt x="580" y="3"/>
                  </a:lnTo>
                  <a:lnTo>
                    <a:pt x="601" y="0"/>
                  </a:lnTo>
                  <a:lnTo>
                    <a:pt x="618" y="0"/>
                  </a:lnTo>
                  <a:lnTo>
                    <a:pt x="627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6" y="3"/>
                  </a:lnTo>
                  <a:lnTo>
                    <a:pt x="670" y="5"/>
                  </a:lnTo>
                  <a:lnTo>
                    <a:pt x="685" y="9"/>
                  </a:lnTo>
                  <a:lnTo>
                    <a:pt x="699" y="12"/>
                  </a:lnTo>
                  <a:lnTo>
                    <a:pt x="714" y="18"/>
                  </a:lnTo>
                  <a:lnTo>
                    <a:pt x="726" y="25"/>
                  </a:lnTo>
                  <a:lnTo>
                    <a:pt x="738" y="31"/>
                  </a:lnTo>
                  <a:lnTo>
                    <a:pt x="752" y="35"/>
                  </a:lnTo>
                  <a:lnTo>
                    <a:pt x="767" y="38"/>
                  </a:lnTo>
                  <a:lnTo>
                    <a:pt x="781" y="41"/>
                  </a:lnTo>
                  <a:lnTo>
                    <a:pt x="796" y="43"/>
                  </a:lnTo>
                  <a:lnTo>
                    <a:pt x="810" y="43"/>
                  </a:lnTo>
                  <a:lnTo>
                    <a:pt x="822" y="43"/>
                  </a:lnTo>
                  <a:lnTo>
                    <a:pt x="835" y="41"/>
                  </a:lnTo>
                  <a:lnTo>
                    <a:pt x="848" y="41"/>
                  </a:lnTo>
                  <a:lnTo>
                    <a:pt x="848" y="46"/>
                  </a:lnTo>
                  <a:lnTo>
                    <a:pt x="842" y="52"/>
                  </a:lnTo>
                  <a:lnTo>
                    <a:pt x="836" y="58"/>
                  </a:lnTo>
                  <a:lnTo>
                    <a:pt x="824" y="75"/>
                  </a:lnTo>
                  <a:lnTo>
                    <a:pt x="809" y="96"/>
                  </a:lnTo>
                  <a:lnTo>
                    <a:pt x="790" y="121"/>
                  </a:lnTo>
                  <a:lnTo>
                    <a:pt x="772" y="144"/>
                  </a:lnTo>
                  <a:lnTo>
                    <a:pt x="752" y="167"/>
                  </a:lnTo>
                  <a:lnTo>
                    <a:pt x="732" y="187"/>
                  </a:lnTo>
                  <a:lnTo>
                    <a:pt x="713" y="202"/>
                  </a:lnTo>
                  <a:lnTo>
                    <a:pt x="694" y="209"/>
                  </a:lnTo>
                  <a:lnTo>
                    <a:pt x="682" y="212"/>
                  </a:lnTo>
                  <a:lnTo>
                    <a:pt x="668" y="219"/>
                  </a:lnTo>
                  <a:lnTo>
                    <a:pt x="651" y="223"/>
                  </a:lnTo>
                  <a:lnTo>
                    <a:pt x="633" y="229"/>
                  </a:lnTo>
                  <a:lnTo>
                    <a:pt x="613" y="235"/>
                  </a:lnTo>
                  <a:lnTo>
                    <a:pt x="595" y="240"/>
                  </a:lnTo>
                  <a:lnTo>
                    <a:pt x="578" y="243"/>
                  </a:lnTo>
                  <a:lnTo>
                    <a:pt x="563" y="245"/>
                  </a:lnTo>
                  <a:lnTo>
                    <a:pt x="549" y="243"/>
                  </a:lnTo>
                  <a:lnTo>
                    <a:pt x="532" y="240"/>
                  </a:lnTo>
                  <a:lnTo>
                    <a:pt x="514" y="235"/>
                  </a:lnTo>
                  <a:lnTo>
                    <a:pt x="497" y="229"/>
                  </a:lnTo>
                  <a:lnTo>
                    <a:pt x="482" y="225"/>
                  </a:lnTo>
                  <a:lnTo>
                    <a:pt x="468" y="219"/>
                  </a:lnTo>
                  <a:lnTo>
                    <a:pt x="458" y="214"/>
                  </a:lnTo>
                  <a:lnTo>
                    <a:pt x="452" y="211"/>
                  </a:lnTo>
                  <a:lnTo>
                    <a:pt x="445" y="206"/>
                  </a:lnTo>
                  <a:lnTo>
                    <a:pt x="439" y="202"/>
                  </a:lnTo>
                  <a:lnTo>
                    <a:pt x="432" y="197"/>
                  </a:lnTo>
                  <a:lnTo>
                    <a:pt x="426" y="193"/>
                  </a:lnTo>
                  <a:lnTo>
                    <a:pt x="421" y="191"/>
                  </a:lnTo>
                  <a:lnTo>
                    <a:pt x="415" y="191"/>
                  </a:lnTo>
                  <a:lnTo>
                    <a:pt x="409" y="193"/>
                  </a:lnTo>
                  <a:lnTo>
                    <a:pt x="401" y="193"/>
                  </a:lnTo>
                  <a:lnTo>
                    <a:pt x="392" y="196"/>
                  </a:lnTo>
                  <a:lnTo>
                    <a:pt x="386" y="197"/>
                  </a:lnTo>
                  <a:lnTo>
                    <a:pt x="380" y="199"/>
                  </a:lnTo>
                  <a:lnTo>
                    <a:pt x="375" y="202"/>
                  </a:lnTo>
                  <a:lnTo>
                    <a:pt x="371" y="206"/>
                  </a:lnTo>
                  <a:lnTo>
                    <a:pt x="369" y="209"/>
                  </a:lnTo>
                  <a:lnTo>
                    <a:pt x="371" y="212"/>
                  </a:lnTo>
                  <a:lnTo>
                    <a:pt x="375" y="216"/>
                  </a:lnTo>
                  <a:lnTo>
                    <a:pt x="378" y="217"/>
                  </a:lnTo>
                  <a:lnTo>
                    <a:pt x="384" y="217"/>
                  </a:lnTo>
                  <a:lnTo>
                    <a:pt x="390" y="217"/>
                  </a:lnTo>
                  <a:lnTo>
                    <a:pt x="398" y="217"/>
                  </a:lnTo>
                  <a:lnTo>
                    <a:pt x="407" y="216"/>
                  </a:lnTo>
                  <a:lnTo>
                    <a:pt x="415" y="216"/>
                  </a:lnTo>
                  <a:lnTo>
                    <a:pt x="424" y="214"/>
                  </a:lnTo>
                  <a:lnTo>
                    <a:pt x="433" y="212"/>
                  </a:lnTo>
                  <a:lnTo>
                    <a:pt x="441" y="211"/>
                  </a:lnTo>
                  <a:lnTo>
                    <a:pt x="450" y="211"/>
                  </a:lnTo>
                  <a:lnTo>
                    <a:pt x="459" y="212"/>
                  </a:lnTo>
                  <a:lnTo>
                    <a:pt x="470" y="214"/>
                  </a:lnTo>
                  <a:lnTo>
                    <a:pt x="484" y="217"/>
                  </a:lnTo>
                  <a:lnTo>
                    <a:pt x="499" y="223"/>
                  </a:lnTo>
                  <a:lnTo>
                    <a:pt x="519" y="231"/>
                  </a:lnTo>
                  <a:lnTo>
                    <a:pt x="542" y="241"/>
                  </a:lnTo>
                  <a:lnTo>
                    <a:pt x="560" y="252"/>
                  </a:lnTo>
                  <a:lnTo>
                    <a:pt x="577" y="267"/>
                  </a:lnTo>
                  <a:lnTo>
                    <a:pt x="590" y="286"/>
                  </a:lnTo>
                  <a:lnTo>
                    <a:pt x="604" y="306"/>
                  </a:lnTo>
                  <a:lnTo>
                    <a:pt x="615" y="329"/>
                  </a:lnTo>
                  <a:lnTo>
                    <a:pt x="624" y="353"/>
                  </a:lnTo>
                  <a:lnTo>
                    <a:pt x="630" y="377"/>
                  </a:lnTo>
                  <a:lnTo>
                    <a:pt x="635" y="402"/>
                  </a:lnTo>
                  <a:lnTo>
                    <a:pt x="636" y="419"/>
                  </a:lnTo>
                  <a:lnTo>
                    <a:pt x="638" y="436"/>
                  </a:lnTo>
                  <a:lnTo>
                    <a:pt x="638" y="451"/>
                  </a:lnTo>
                  <a:lnTo>
                    <a:pt x="636" y="466"/>
                  </a:lnTo>
                  <a:lnTo>
                    <a:pt x="626" y="454"/>
                  </a:lnTo>
                  <a:lnTo>
                    <a:pt x="612" y="445"/>
                  </a:lnTo>
                  <a:lnTo>
                    <a:pt x="593" y="434"/>
                  </a:lnTo>
                  <a:lnTo>
                    <a:pt x="574" y="426"/>
                  </a:lnTo>
                  <a:lnTo>
                    <a:pt x="552" y="420"/>
                  </a:lnTo>
                  <a:lnTo>
                    <a:pt x="531" y="414"/>
                  </a:lnTo>
                  <a:lnTo>
                    <a:pt x="511" y="410"/>
                  </a:lnTo>
                  <a:lnTo>
                    <a:pt x="494" y="406"/>
                  </a:lnTo>
                  <a:lnTo>
                    <a:pt x="484" y="405"/>
                  </a:lnTo>
                  <a:lnTo>
                    <a:pt x="470" y="402"/>
                  </a:lnTo>
                  <a:lnTo>
                    <a:pt x="458" y="399"/>
                  </a:lnTo>
                  <a:lnTo>
                    <a:pt x="444" y="394"/>
                  </a:lnTo>
                  <a:lnTo>
                    <a:pt x="432" y="387"/>
                  </a:lnTo>
                  <a:lnTo>
                    <a:pt x="419" y="377"/>
                  </a:lnTo>
                  <a:lnTo>
                    <a:pt x="410" y="365"/>
                  </a:lnTo>
                  <a:lnTo>
                    <a:pt x="403" y="350"/>
                  </a:lnTo>
                  <a:lnTo>
                    <a:pt x="393" y="327"/>
                  </a:lnTo>
                  <a:lnTo>
                    <a:pt x="383" y="310"/>
                  </a:lnTo>
                  <a:lnTo>
                    <a:pt x="377" y="290"/>
                  </a:lnTo>
                  <a:lnTo>
                    <a:pt x="377" y="263"/>
                  </a:lnTo>
                  <a:lnTo>
                    <a:pt x="377" y="255"/>
                  </a:lnTo>
                  <a:lnTo>
                    <a:pt x="372" y="248"/>
                  </a:lnTo>
                  <a:lnTo>
                    <a:pt x="368" y="240"/>
                  </a:lnTo>
                  <a:lnTo>
                    <a:pt x="360" y="234"/>
                  </a:lnTo>
                  <a:lnTo>
                    <a:pt x="352" y="228"/>
                  </a:lnTo>
                  <a:lnTo>
                    <a:pt x="345" y="223"/>
                  </a:lnTo>
                  <a:lnTo>
                    <a:pt x="339" y="219"/>
                  </a:lnTo>
                  <a:lnTo>
                    <a:pt x="332" y="216"/>
                  </a:lnTo>
                  <a:lnTo>
                    <a:pt x="325" y="212"/>
                  </a:lnTo>
                  <a:lnTo>
                    <a:pt x="319" y="211"/>
                  </a:lnTo>
                  <a:lnTo>
                    <a:pt x="314" y="211"/>
                  </a:lnTo>
                  <a:lnTo>
                    <a:pt x="313" y="216"/>
                  </a:lnTo>
                  <a:lnTo>
                    <a:pt x="314" y="222"/>
                  </a:lnTo>
                  <a:lnTo>
                    <a:pt x="314" y="228"/>
                  </a:lnTo>
                  <a:lnTo>
                    <a:pt x="316" y="235"/>
                  </a:lnTo>
                  <a:lnTo>
                    <a:pt x="319" y="241"/>
                  </a:lnTo>
                  <a:lnTo>
                    <a:pt x="323" y="246"/>
                  </a:lnTo>
                  <a:lnTo>
                    <a:pt x="332" y="254"/>
                  </a:lnTo>
                  <a:lnTo>
                    <a:pt x="343" y="264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4" y="310"/>
                  </a:lnTo>
                  <a:lnTo>
                    <a:pt x="395" y="330"/>
                  </a:lnTo>
                  <a:lnTo>
                    <a:pt x="404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0" name="Freeform 292"/>
            <p:cNvSpPr>
              <a:spLocks/>
            </p:cNvSpPr>
            <p:nvPr/>
          </p:nvSpPr>
          <p:spPr bwMode="auto">
            <a:xfrm>
              <a:off x="667" y="447"/>
              <a:ext cx="128" cy="130"/>
            </a:xfrm>
            <a:custGeom>
              <a:avLst/>
              <a:gdLst>
                <a:gd name="T0" fmla="*/ 1 w 255"/>
                <a:gd name="T1" fmla="*/ 1 h 259"/>
                <a:gd name="T2" fmla="*/ 1 w 255"/>
                <a:gd name="T3" fmla="*/ 1 h 259"/>
                <a:gd name="T4" fmla="*/ 1 w 255"/>
                <a:gd name="T5" fmla="*/ 1 h 259"/>
                <a:gd name="T6" fmla="*/ 1 w 255"/>
                <a:gd name="T7" fmla="*/ 1 h 259"/>
                <a:gd name="T8" fmla="*/ 1 w 255"/>
                <a:gd name="T9" fmla="*/ 1 h 259"/>
                <a:gd name="T10" fmla="*/ 1 w 255"/>
                <a:gd name="T11" fmla="*/ 1 h 259"/>
                <a:gd name="T12" fmla="*/ 1 w 255"/>
                <a:gd name="T13" fmla="*/ 1 h 259"/>
                <a:gd name="T14" fmla="*/ 1 w 255"/>
                <a:gd name="T15" fmla="*/ 1 h 259"/>
                <a:gd name="T16" fmla="*/ 1 w 255"/>
                <a:gd name="T17" fmla="*/ 1 h 259"/>
                <a:gd name="T18" fmla="*/ 1 w 255"/>
                <a:gd name="T19" fmla="*/ 1 h 259"/>
                <a:gd name="T20" fmla="*/ 1 w 255"/>
                <a:gd name="T21" fmla="*/ 1 h 259"/>
                <a:gd name="T22" fmla="*/ 1 w 255"/>
                <a:gd name="T23" fmla="*/ 1 h 259"/>
                <a:gd name="T24" fmla="*/ 1 w 255"/>
                <a:gd name="T25" fmla="*/ 1 h 259"/>
                <a:gd name="T26" fmla="*/ 1 w 255"/>
                <a:gd name="T27" fmla="*/ 1 h 259"/>
                <a:gd name="T28" fmla="*/ 1 w 255"/>
                <a:gd name="T29" fmla="*/ 1 h 259"/>
                <a:gd name="T30" fmla="*/ 1 w 255"/>
                <a:gd name="T31" fmla="*/ 1 h 259"/>
                <a:gd name="T32" fmla="*/ 1 w 255"/>
                <a:gd name="T33" fmla="*/ 1 h 259"/>
                <a:gd name="T34" fmla="*/ 1 w 255"/>
                <a:gd name="T35" fmla="*/ 1 h 259"/>
                <a:gd name="T36" fmla="*/ 1 w 255"/>
                <a:gd name="T37" fmla="*/ 1 h 259"/>
                <a:gd name="T38" fmla="*/ 1 w 255"/>
                <a:gd name="T39" fmla="*/ 1 h 259"/>
                <a:gd name="T40" fmla="*/ 1 w 255"/>
                <a:gd name="T41" fmla="*/ 1 h 259"/>
                <a:gd name="T42" fmla="*/ 1 w 255"/>
                <a:gd name="T43" fmla="*/ 1 h 259"/>
                <a:gd name="T44" fmla="*/ 1 w 255"/>
                <a:gd name="T45" fmla="*/ 1 h 259"/>
                <a:gd name="T46" fmla="*/ 1 w 255"/>
                <a:gd name="T47" fmla="*/ 1 h 259"/>
                <a:gd name="T48" fmla="*/ 1 w 255"/>
                <a:gd name="T49" fmla="*/ 1 h 259"/>
                <a:gd name="T50" fmla="*/ 1 w 255"/>
                <a:gd name="T51" fmla="*/ 1 h 259"/>
                <a:gd name="T52" fmla="*/ 1 w 255"/>
                <a:gd name="T53" fmla="*/ 1 h 259"/>
                <a:gd name="T54" fmla="*/ 1 w 255"/>
                <a:gd name="T55" fmla="*/ 1 h 259"/>
                <a:gd name="T56" fmla="*/ 1 w 255"/>
                <a:gd name="T57" fmla="*/ 1 h 259"/>
                <a:gd name="T58" fmla="*/ 1 w 255"/>
                <a:gd name="T59" fmla="*/ 1 h 259"/>
                <a:gd name="T60" fmla="*/ 1 w 255"/>
                <a:gd name="T61" fmla="*/ 1 h 259"/>
                <a:gd name="T62" fmla="*/ 1 w 255"/>
                <a:gd name="T63" fmla="*/ 1 h 259"/>
                <a:gd name="T64" fmla="*/ 1 w 255"/>
                <a:gd name="T65" fmla="*/ 1 h 259"/>
                <a:gd name="T66" fmla="*/ 1 w 255"/>
                <a:gd name="T67" fmla="*/ 1 h 2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59"/>
                <a:gd name="T104" fmla="*/ 255 w 255"/>
                <a:gd name="T105" fmla="*/ 259 h 2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59">
                  <a:moveTo>
                    <a:pt x="194" y="259"/>
                  </a:moveTo>
                  <a:lnTo>
                    <a:pt x="194" y="250"/>
                  </a:lnTo>
                  <a:lnTo>
                    <a:pt x="197" y="241"/>
                  </a:lnTo>
                  <a:lnTo>
                    <a:pt x="203" y="235"/>
                  </a:lnTo>
                  <a:lnTo>
                    <a:pt x="211" y="232"/>
                  </a:lnTo>
                  <a:lnTo>
                    <a:pt x="219" y="232"/>
                  </a:lnTo>
                  <a:lnTo>
                    <a:pt x="225" y="233"/>
                  </a:lnTo>
                  <a:lnTo>
                    <a:pt x="229" y="236"/>
                  </a:lnTo>
                  <a:lnTo>
                    <a:pt x="231" y="239"/>
                  </a:lnTo>
                  <a:lnTo>
                    <a:pt x="232" y="241"/>
                  </a:lnTo>
                  <a:lnTo>
                    <a:pt x="235" y="242"/>
                  </a:lnTo>
                  <a:lnTo>
                    <a:pt x="240" y="242"/>
                  </a:lnTo>
                  <a:lnTo>
                    <a:pt x="246" y="244"/>
                  </a:lnTo>
                  <a:lnTo>
                    <a:pt x="252" y="245"/>
                  </a:lnTo>
                  <a:lnTo>
                    <a:pt x="255" y="245"/>
                  </a:lnTo>
                  <a:lnTo>
                    <a:pt x="255" y="244"/>
                  </a:lnTo>
                  <a:lnTo>
                    <a:pt x="254" y="241"/>
                  </a:lnTo>
                  <a:lnTo>
                    <a:pt x="251" y="236"/>
                  </a:lnTo>
                  <a:lnTo>
                    <a:pt x="246" y="232"/>
                  </a:lnTo>
                  <a:lnTo>
                    <a:pt x="242" y="229"/>
                  </a:lnTo>
                  <a:lnTo>
                    <a:pt x="237" y="224"/>
                  </a:lnTo>
                  <a:lnTo>
                    <a:pt x="234" y="227"/>
                  </a:lnTo>
                  <a:lnTo>
                    <a:pt x="228" y="229"/>
                  </a:lnTo>
                  <a:lnTo>
                    <a:pt x="222" y="227"/>
                  </a:lnTo>
                  <a:lnTo>
                    <a:pt x="216" y="224"/>
                  </a:lnTo>
                  <a:lnTo>
                    <a:pt x="213" y="218"/>
                  </a:lnTo>
                  <a:lnTo>
                    <a:pt x="210" y="212"/>
                  </a:lnTo>
                  <a:lnTo>
                    <a:pt x="210" y="206"/>
                  </a:lnTo>
                  <a:lnTo>
                    <a:pt x="210" y="201"/>
                  </a:lnTo>
                  <a:lnTo>
                    <a:pt x="210" y="198"/>
                  </a:lnTo>
                  <a:lnTo>
                    <a:pt x="211" y="195"/>
                  </a:lnTo>
                  <a:lnTo>
                    <a:pt x="214" y="194"/>
                  </a:lnTo>
                  <a:lnTo>
                    <a:pt x="216" y="190"/>
                  </a:lnTo>
                  <a:lnTo>
                    <a:pt x="220" y="186"/>
                  </a:lnTo>
                  <a:lnTo>
                    <a:pt x="226" y="183"/>
                  </a:lnTo>
                  <a:lnTo>
                    <a:pt x="232" y="181"/>
                  </a:lnTo>
                  <a:lnTo>
                    <a:pt x="237" y="181"/>
                  </a:lnTo>
                  <a:lnTo>
                    <a:pt x="243" y="155"/>
                  </a:lnTo>
                  <a:lnTo>
                    <a:pt x="242" y="129"/>
                  </a:lnTo>
                  <a:lnTo>
                    <a:pt x="234" y="106"/>
                  </a:lnTo>
                  <a:lnTo>
                    <a:pt x="222" y="84"/>
                  </a:lnTo>
                  <a:lnTo>
                    <a:pt x="202" y="65"/>
                  </a:lnTo>
                  <a:lnTo>
                    <a:pt x="176" y="48"/>
                  </a:lnTo>
                  <a:lnTo>
                    <a:pt x="142" y="36"/>
                  </a:lnTo>
                  <a:lnTo>
                    <a:pt x="104" y="27"/>
                  </a:lnTo>
                  <a:lnTo>
                    <a:pt x="89" y="25"/>
                  </a:lnTo>
                  <a:lnTo>
                    <a:pt x="74" y="21"/>
                  </a:lnTo>
                  <a:lnTo>
                    <a:pt x="58" y="18"/>
                  </a:lnTo>
                  <a:lnTo>
                    <a:pt x="43" y="13"/>
                  </a:lnTo>
                  <a:lnTo>
                    <a:pt x="29" y="10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17" y="27"/>
                  </a:lnTo>
                  <a:lnTo>
                    <a:pt x="25" y="44"/>
                  </a:lnTo>
                  <a:lnTo>
                    <a:pt x="32" y="61"/>
                  </a:lnTo>
                  <a:lnTo>
                    <a:pt x="37" y="79"/>
                  </a:lnTo>
                  <a:lnTo>
                    <a:pt x="42" y="96"/>
                  </a:lnTo>
                  <a:lnTo>
                    <a:pt x="46" y="113"/>
                  </a:lnTo>
                  <a:lnTo>
                    <a:pt x="49" y="128"/>
                  </a:lnTo>
                  <a:lnTo>
                    <a:pt x="54" y="145"/>
                  </a:lnTo>
                  <a:lnTo>
                    <a:pt x="60" y="163"/>
                  </a:lnTo>
                  <a:lnTo>
                    <a:pt x="71" y="184"/>
                  </a:lnTo>
                  <a:lnTo>
                    <a:pt x="86" y="207"/>
                  </a:lnTo>
                  <a:lnTo>
                    <a:pt x="104" y="227"/>
                  </a:lnTo>
                  <a:lnTo>
                    <a:pt x="129" y="244"/>
                  </a:lnTo>
                  <a:lnTo>
                    <a:pt x="158" y="255"/>
                  </a:lnTo>
                  <a:lnTo>
                    <a:pt x="194" y="259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1" name="Freeform 293"/>
            <p:cNvSpPr>
              <a:spLocks/>
            </p:cNvSpPr>
            <p:nvPr/>
          </p:nvSpPr>
          <p:spPr bwMode="auto">
            <a:xfrm>
              <a:off x="805" y="524"/>
              <a:ext cx="13" cy="14"/>
            </a:xfrm>
            <a:custGeom>
              <a:avLst/>
              <a:gdLst>
                <a:gd name="T0" fmla="*/ 0 w 28"/>
                <a:gd name="T1" fmla="*/ 1 h 27"/>
                <a:gd name="T2" fmla="*/ 0 w 28"/>
                <a:gd name="T3" fmla="*/ 1 h 27"/>
                <a:gd name="T4" fmla="*/ 0 w 28"/>
                <a:gd name="T5" fmla="*/ 1 h 27"/>
                <a:gd name="T6" fmla="*/ 0 w 28"/>
                <a:gd name="T7" fmla="*/ 0 h 27"/>
                <a:gd name="T8" fmla="*/ 0 w 28"/>
                <a:gd name="T9" fmla="*/ 0 h 27"/>
                <a:gd name="T10" fmla="*/ 0 w 28"/>
                <a:gd name="T11" fmla="*/ 1 h 27"/>
                <a:gd name="T12" fmla="*/ 0 w 28"/>
                <a:gd name="T13" fmla="*/ 1 h 27"/>
                <a:gd name="T14" fmla="*/ 0 w 28"/>
                <a:gd name="T15" fmla="*/ 1 h 27"/>
                <a:gd name="T16" fmla="*/ 0 w 28"/>
                <a:gd name="T17" fmla="*/ 1 h 27"/>
                <a:gd name="T18" fmla="*/ 0 w 28"/>
                <a:gd name="T19" fmla="*/ 1 h 27"/>
                <a:gd name="T20" fmla="*/ 0 w 28"/>
                <a:gd name="T21" fmla="*/ 1 h 27"/>
                <a:gd name="T22" fmla="*/ 0 w 28"/>
                <a:gd name="T23" fmla="*/ 1 h 27"/>
                <a:gd name="T24" fmla="*/ 0 w 28"/>
                <a:gd name="T25" fmla="*/ 1 h 27"/>
                <a:gd name="T26" fmla="*/ 0 w 28"/>
                <a:gd name="T27" fmla="*/ 1 h 27"/>
                <a:gd name="T28" fmla="*/ 0 w 28"/>
                <a:gd name="T29" fmla="*/ 1 h 27"/>
                <a:gd name="T30" fmla="*/ 0 w 28"/>
                <a:gd name="T31" fmla="*/ 1 h 27"/>
                <a:gd name="T32" fmla="*/ 0 w 28"/>
                <a:gd name="T33" fmla="*/ 1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0" y="12"/>
                  </a:moveTo>
                  <a:lnTo>
                    <a:pt x="2" y="6"/>
                  </a:lnTo>
                  <a:lnTo>
                    <a:pt x="5" y="1"/>
                  </a:lnTo>
                  <a:lnTo>
                    <a:pt x="9" y="0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6" y="9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3" y="23"/>
                  </a:lnTo>
                  <a:lnTo>
                    <a:pt x="20" y="26"/>
                  </a:lnTo>
                  <a:lnTo>
                    <a:pt x="15" y="27"/>
                  </a:lnTo>
                  <a:lnTo>
                    <a:pt x="11" y="26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2" name="Freeform 294"/>
            <p:cNvSpPr>
              <a:spLocks/>
            </p:cNvSpPr>
            <p:nvPr/>
          </p:nvSpPr>
          <p:spPr bwMode="auto">
            <a:xfrm>
              <a:off x="832" y="542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0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1 w 28"/>
                <a:gd name="T15" fmla="*/ 1 h 30"/>
                <a:gd name="T16" fmla="*/ 1 w 28"/>
                <a:gd name="T17" fmla="*/ 1 h 30"/>
                <a:gd name="T18" fmla="*/ 1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0 w 28"/>
                <a:gd name="T29" fmla="*/ 1 h 30"/>
                <a:gd name="T30" fmla="*/ 0 w 28"/>
                <a:gd name="T31" fmla="*/ 1 h 30"/>
                <a:gd name="T32" fmla="*/ 1 w 28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0"/>
                <a:gd name="T53" fmla="*/ 28 w 2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0">
                  <a:moveTo>
                    <a:pt x="2" y="5"/>
                  </a:move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1" y="30"/>
                  </a:lnTo>
                  <a:lnTo>
                    <a:pt x="15" y="30"/>
                  </a:lnTo>
                  <a:lnTo>
                    <a:pt x="8" y="28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3" name="Freeform 295"/>
            <p:cNvSpPr>
              <a:spLocks/>
            </p:cNvSpPr>
            <p:nvPr/>
          </p:nvSpPr>
          <p:spPr bwMode="auto">
            <a:xfrm>
              <a:off x="799" y="560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1 w 28"/>
                <a:gd name="T15" fmla="*/ 0 h 29"/>
                <a:gd name="T16" fmla="*/ 1 w 28"/>
                <a:gd name="T17" fmla="*/ 0 h 29"/>
                <a:gd name="T18" fmla="*/ 1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0 w 28"/>
                <a:gd name="T27" fmla="*/ 0 h 29"/>
                <a:gd name="T28" fmla="*/ 0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4" y="6"/>
                  </a:moveTo>
                  <a:lnTo>
                    <a:pt x="7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3"/>
                  </a:lnTo>
                  <a:lnTo>
                    <a:pt x="28" y="9"/>
                  </a:lnTo>
                  <a:lnTo>
                    <a:pt x="28" y="15"/>
                  </a:lnTo>
                  <a:lnTo>
                    <a:pt x="26" y="21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4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2" y="9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4" name="Freeform 296"/>
            <p:cNvSpPr>
              <a:spLocks/>
            </p:cNvSpPr>
            <p:nvPr/>
          </p:nvSpPr>
          <p:spPr bwMode="auto">
            <a:xfrm>
              <a:off x="776" y="542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1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0 h 28"/>
                <a:gd name="T30" fmla="*/ 1 w 29"/>
                <a:gd name="T31" fmla="*/ 0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4" y="2"/>
                  </a:moveTo>
                  <a:lnTo>
                    <a:pt x="1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3" y="23"/>
                  </a:lnTo>
                  <a:lnTo>
                    <a:pt x="7" y="26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7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7" y="8"/>
                  </a:lnTo>
                  <a:lnTo>
                    <a:pt x="23" y="4"/>
                  </a:lnTo>
                  <a:lnTo>
                    <a:pt x="16" y="0"/>
                  </a:lnTo>
                  <a:lnTo>
                    <a:pt x="9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5" name="Freeform 297"/>
            <p:cNvSpPr>
              <a:spLocks/>
            </p:cNvSpPr>
            <p:nvPr/>
          </p:nvSpPr>
          <p:spPr bwMode="auto">
            <a:xfrm>
              <a:off x="768" y="569"/>
              <a:ext cx="12" cy="12"/>
            </a:xfrm>
            <a:custGeom>
              <a:avLst/>
              <a:gdLst>
                <a:gd name="T0" fmla="*/ 0 w 24"/>
                <a:gd name="T1" fmla="*/ 1 h 24"/>
                <a:gd name="T2" fmla="*/ 0 w 24"/>
                <a:gd name="T3" fmla="*/ 1 h 24"/>
                <a:gd name="T4" fmla="*/ 0 w 24"/>
                <a:gd name="T5" fmla="*/ 1 h 24"/>
                <a:gd name="T6" fmla="*/ 1 w 24"/>
                <a:gd name="T7" fmla="*/ 1 h 24"/>
                <a:gd name="T8" fmla="*/ 1 w 24"/>
                <a:gd name="T9" fmla="*/ 1 h 24"/>
                <a:gd name="T10" fmla="*/ 1 w 24"/>
                <a:gd name="T11" fmla="*/ 0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1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0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0" y="17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3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18" y="21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6" y="23"/>
                  </a:lnTo>
                  <a:lnTo>
                    <a:pt x="1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6" name="Freeform 298"/>
            <p:cNvSpPr>
              <a:spLocks/>
            </p:cNvSpPr>
            <p:nvPr/>
          </p:nvSpPr>
          <p:spPr bwMode="auto">
            <a:xfrm>
              <a:off x="790" y="589"/>
              <a:ext cx="11" cy="14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1 w 22"/>
                <a:gd name="T5" fmla="*/ 0 h 29"/>
                <a:gd name="T6" fmla="*/ 0 w 22"/>
                <a:gd name="T7" fmla="*/ 0 h 29"/>
                <a:gd name="T8" fmla="*/ 0 w 22"/>
                <a:gd name="T9" fmla="*/ 0 h 29"/>
                <a:gd name="T10" fmla="*/ 1 w 22"/>
                <a:gd name="T11" fmla="*/ 0 h 29"/>
                <a:gd name="T12" fmla="*/ 1 w 22"/>
                <a:gd name="T13" fmla="*/ 0 h 29"/>
                <a:gd name="T14" fmla="*/ 1 w 22"/>
                <a:gd name="T15" fmla="*/ 0 h 29"/>
                <a:gd name="T16" fmla="*/ 1 w 22"/>
                <a:gd name="T17" fmla="*/ 0 h 29"/>
                <a:gd name="T18" fmla="*/ 1 w 22"/>
                <a:gd name="T19" fmla="*/ 0 h 29"/>
                <a:gd name="T20" fmla="*/ 1 w 22"/>
                <a:gd name="T21" fmla="*/ 0 h 29"/>
                <a:gd name="T22" fmla="*/ 1 w 22"/>
                <a:gd name="T23" fmla="*/ 0 h 29"/>
                <a:gd name="T24" fmla="*/ 1 w 22"/>
                <a:gd name="T25" fmla="*/ 0 h 29"/>
                <a:gd name="T26" fmla="*/ 1 w 22"/>
                <a:gd name="T27" fmla="*/ 0 h 29"/>
                <a:gd name="T28" fmla="*/ 1 w 22"/>
                <a:gd name="T29" fmla="*/ 0 h 29"/>
                <a:gd name="T30" fmla="*/ 1 w 22"/>
                <a:gd name="T31" fmla="*/ 0 h 29"/>
                <a:gd name="T32" fmla="*/ 1 w 22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8" y="29"/>
                  </a:moveTo>
                  <a:lnTo>
                    <a:pt x="3" y="27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7"/>
                  </a:lnTo>
                  <a:lnTo>
                    <a:pt x="6" y="3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2" y="15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4" y="27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7" name="Freeform 299"/>
            <p:cNvSpPr>
              <a:spLocks/>
            </p:cNvSpPr>
            <p:nvPr/>
          </p:nvSpPr>
          <p:spPr bwMode="auto">
            <a:xfrm>
              <a:off x="810" y="575"/>
              <a:ext cx="13" cy="16"/>
            </a:xfrm>
            <a:custGeom>
              <a:avLst/>
              <a:gdLst>
                <a:gd name="T0" fmla="*/ 1 w 26"/>
                <a:gd name="T1" fmla="*/ 1 h 32"/>
                <a:gd name="T2" fmla="*/ 1 w 26"/>
                <a:gd name="T3" fmla="*/ 1 h 32"/>
                <a:gd name="T4" fmla="*/ 1 w 26"/>
                <a:gd name="T5" fmla="*/ 1 h 32"/>
                <a:gd name="T6" fmla="*/ 1 w 26"/>
                <a:gd name="T7" fmla="*/ 1 h 32"/>
                <a:gd name="T8" fmla="*/ 1 w 26"/>
                <a:gd name="T9" fmla="*/ 0 h 32"/>
                <a:gd name="T10" fmla="*/ 1 w 26"/>
                <a:gd name="T11" fmla="*/ 1 h 32"/>
                <a:gd name="T12" fmla="*/ 1 w 26"/>
                <a:gd name="T13" fmla="*/ 1 h 32"/>
                <a:gd name="T14" fmla="*/ 1 w 26"/>
                <a:gd name="T15" fmla="*/ 1 h 32"/>
                <a:gd name="T16" fmla="*/ 1 w 26"/>
                <a:gd name="T17" fmla="*/ 1 h 32"/>
                <a:gd name="T18" fmla="*/ 1 w 26"/>
                <a:gd name="T19" fmla="*/ 1 h 32"/>
                <a:gd name="T20" fmla="*/ 1 w 26"/>
                <a:gd name="T21" fmla="*/ 1 h 32"/>
                <a:gd name="T22" fmla="*/ 1 w 26"/>
                <a:gd name="T23" fmla="*/ 1 h 32"/>
                <a:gd name="T24" fmla="*/ 1 w 26"/>
                <a:gd name="T25" fmla="*/ 1 h 32"/>
                <a:gd name="T26" fmla="*/ 1 w 26"/>
                <a:gd name="T27" fmla="*/ 1 h 32"/>
                <a:gd name="T28" fmla="*/ 1 w 26"/>
                <a:gd name="T29" fmla="*/ 1 h 32"/>
                <a:gd name="T30" fmla="*/ 0 w 26"/>
                <a:gd name="T31" fmla="*/ 1 h 32"/>
                <a:gd name="T32" fmla="*/ 1 w 26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2"/>
                <a:gd name="T53" fmla="*/ 26 w 26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2">
                  <a:moveTo>
                    <a:pt x="1" y="17"/>
                  </a:moveTo>
                  <a:lnTo>
                    <a:pt x="3" y="11"/>
                  </a:lnTo>
                  <a:lnTo>
                    <a:pt x="6" y="6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1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18" y="28"/>
                  </a:lnTo>
                  <a:lnTo>
                    <a:pt x="12" y="31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8" name="Freeform 300"/>
            <p:cNvSpPr>
              <a:spLocks/>
            </p:cNvSpPr>
            <p:nvPr/>
          </p:nvSpPr>
          <p:spPr bwMode="auto">
            <a:xfrm>
              <a:off x="827" y="579"/>
              <a:ext cx="13" cy="12"/>
            </a:xfrm>
            <a:custGeom>
              <a:avLst/>
              <a:gdLst>
                <a:gd name="T0" fmla="*/ 1 w 26"/>
                <a:gd name="T1" fmla="*/ 1 h 24"/>
                <a:gd name="T2" fmla="*/ 1 w 26"/>
                <a:gd name="T3" fmla="*/ 1 h 24"/>
                <a:gd name="T4" fmla="*/ 1 w 26"/>
                <a:gd name="T5" fmla="*/ 1 h 24"/>
                <a:gd name="T6" fmla="*/ 1 w 26"/>
                <a:gd name="T7" fmla="*/ 1 h 24"/>
                <a:gd name="T8" fmla="*/ 1 w 26"/>
                <a:gd name="T9" fmla="*/ 1 h 24"/>
                <a:gd name="T10" fmla="*/ 1 w 26"/>
                <a:gd name="T11" fmla="*/ 1 h 24"/>
                <a:gd name="T12" fmla="*/ 1 w 26"/>
                <a:gd name="T13" fmla="*/ 1 h 24"/>
                <a:gd name="T14" fmla="*/ 1 w 26"/>
                <a:gd name="T15" fmla="*/ 1 h 24"/>
                <a:gd name="T16" fmla="*/ 1 w 26"/>
                <a:gd name="T17" fmla="*/ 1 h 24"/>
                <a:gd name="T18" fmla="*/ 1 w 26"/>
                <a:gd name="T19" fmla="*/ 1 h 24"/>
                <a:gd name="T20" fmla="*/ 1 w 26"/>
                <a:gd name="T21" fmla="*/ 1 h 24"/>
                <a:gd name="T22" fmla="*/ 0 w 26"/>
                <a:gd name="T23" fmla="*/ 1 h 24"/>
                <a:gd name="T24" fmla="*/ 0 w 26"/>
                <a:gd name="T25" fmla="*/ 1 h 24"/>
                <a:gd name="T26" fmla="*/ 1 w 26"/>
                <a:gd name="T27" fmla="*/ 1 h 24"/>
                <a:gd name="T28" fmla="*/ 1 w 26"/>
                <a:gd name="T29" fmla="*/ 0 h 24"/>
                <a:gd name="T30" fmla="*/ 1 w 26"/>
                <a:gd name="T31" fmla="*/ 0 h 24"/>
                <a:gd name="T32" fmla="*/ 1 w 26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4"/>
                <a:gd name="T53" fmla="*/ 26 w 2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4">
                  <a:moveTo>
                    <a:pt x="20" y="1"/>
                  </a:moveTo>
                  <a:lnTo>
                    <a:pt x="23" y="4"/>
                  </a:lnTo>
                  <a:lnTo>
                    <a:pt x="25" y="7"/>
                  </a:lnTo>
                  <a:lnTo>
                    <a:pt x="26" y="12"/>
                  </a:lnTo>
                  <a:lnTo>
                    <a:pt x="25" y="17"/>
                  </a:lnTo>
                  <a:lnTo>
                    <a:pt x="22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8" y="24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3" y="4"/>
                  </a:lnTo>
                  <a:lnTo>
                    <a:pt x="8" y="0"/>
                  </a:lnTo>
                  <a:lnTo>
                    <a:pt x="13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9" name="Freeform 301"/>
            <p:cNvSpPr>
              <a:spLocks/>
            </p:cNvSpPr>
            <p:nvPr/>
          </p:nvSpPr>
          <p:spPr bwMode="auto">
            <a:xfrm>
              <a:off x="680" y="597"/>
              <a:ext cx="109" cy="75"/>
            </a:xfrm>
            <a:custGeom>
              <a:avLst/>
              <a:gdLst>
                <a:gd name="T0" fmla="*/ 1 w 217"/>
                <a:gd name="T1" fmla="*/ 1 h 150"/>
                <a:gd name="T2" fmla="*/ 1 w 217"/>
                <a:gd name="T3" fmla="*/ 1 h 150"/>
                <a:gd name="T4" fmla="*/ 1 w 217"/>
                <a:gd name="T5" fmla="*/ 1 h 150"/>
                <a:gd name="T6" fmla="*/ 1 w 217"/>
                <a:gd name="T7" fmla="*/ 1 h 150"/>
                <a:gd name="T8" fmla="*/ 1 w 217"/>
                <a:gd name="T9" fmla="*/ 1 h 150"/>
                <a:gd name="T10" fmla="*/ 1 w 217"/>
                <a:gd name="T11" fmla="*/ 1 h 150"/>
                <a:gd name="T12" fmla="*/ 1 w 217"/>
                <a:gd name="T13" fmla="*/ 1 h 150"/>
                <a:gd name="T14" fmla="*/ 1 w 217"/>
                <a:gd name="T15" fmla="*/ 1 h 150"/>
                <a:gd name="T16" fmla="*/ 1 w 217"/>
                <a:gd name="T17" fmla="*/ 1 h 150"/>
                <a:gd name="T18" fmla="*/ 1 w 217"/>
                <a:gd name="T19" fmla="*/ 1 h 150"/>
                <a:gd name="T20" fmla="*/ 1 w 217"/>
                <a:gd name="T21" fmla="*/ 1 h 150"/>
                <a:gd name="T22" fmla="*/ 1 w 217"/>
                <a:gd name="T23" fmla="*/ 1 h 150"/>
                <a:gd name="T24" fmla="*/ 1 w 217"/>
                <a:gd name="T25" fmla="*/ 1 h 150"/>
                <a:gd name="T26" fmla="*/ 1 w 217"/>
                <a:gd name="T27" fmla="*/ 1 h 150"/>
                <a:gd name="T28" fmla="*/ 1 w 217"/>
                <a:gd name="T29" fmla="*/ 1 h 150"/>
                <a:gd name="T30" fmla="*/ 1 w 217"/>
                <a:gd name="T31" fmla="*/ 1 h 150"/>
                <a:gd name="T32" fmla="*/ 1 w 217"/>
                <a:gd name="T33" fmla="*/ 1 h 150"/>
                <a:gd name="T34" fmla="*/ 1 w 217"/>
                <a:gd name="T35" fmla="*/ 1 h 150"/>
                <a:gd name="T36" fmla="*/ 1 w 217"/>
                <a:gd name="T37" fmla="*/ 1 h 150"/>
                <a:gd name="T38" fmla="*/ 1 w 217"/>
                <a:gd name="T39" fmla="*/ 1 h 150"/>
                <a:gd name="T40" fmla="*/ 1 w 217"/>
                <a:gd name="T41" fmla="*/ 1 h 150"/>
                <a:gd name="T42" fmla="*/ 1 w 217"/>
                <a:gd name="T43" fmla="*/ 1 h 150"/>
                <a:gd name="T44" fmla="*/ 1 w 217"/>
                <a:gd name="T45" fmla="*/ 1 h 150"/>
                <a:gd name="T46" fmla="*/ 1 w 217"/>
                <a:gd name="T47" fmla="*/ 1 h 150"/>
                <a:gd name="T48" fmla="*/ 1 w 217"/>
                <a:gd name="T49" fmla="*/ 1 h 150"/>
                <a:gd name="T50" fmla="*/ 1 w 217"/>
                <a:gd name="T51" fmla="*/ 1 h 150"/>
                <a:gd name="T52" fmla="*/ 1 w 217"/>
                <a:gd name="T53" fmla="*/ 1 h 150"/>
                <a:gd name="T54" fmla="*/ 1 w 217"/>
                <a:gd name="T55" fmla="*/ 1 h 150"/>
                <a:gd name="T56" fmla="*/ 1 w 217"/>
                <a:gd name="T57" fmla="*/ 1 h 150"/>
                <a:gd name="T58" fmla="*/ 0 w 217"/>
                <a:gd name="T59" fmla="*/ 1 h 150"/>
                <a:gd name="T60" fmla="*/ 1 w 217"/>
                <a:gd name="T61" fmla="*/ 1 h 150"/>
                <a:gd name="T62" fmla="*/ 1 w 217"/>
                <a:gd name="T63" fmla="*/ 1 h 150"/>
                <a:gd name="T64" fmla="*/ 1 w 217"/>
                <a:gd name="T65" fmla="*/ 1 h 150"/>
                <a:gd name="T66" fmla="*/ 1 w 217"/>
                <a:gd name="T67" fmla="*/ 1 h 150"/>
                <a:gd name="T68" fmla="*/ 1 w 217"/>
                <a:gd name="T69" fmla="*/ 1 h 150"/>
                <a:gd name="T70" fmla="*/ 1 w 217"/>
                <a:gd name="T71" fmla="*/ 1 h 150"/>
                <a:gd name="T72" fmla="*/ 1 w 217"/>
                <a:gd name="T73" fmla="*/ 1 h 150"/>
                <a:gd name="T74" fmla="*/ 1 w 217"/>
                <a:gd name="T75" fmla="*/ 1 h 150"/>
                <a:gd name="T76" fmla="*/ 1 w 217"/>
                <a:gd name="T77" fmla="*/ 1 h 150"/>
                <a:gd name="T78" fmla="*/ 1 w 217"/>
                <a:gd name="T79" fmla="*/ 1 h 150"/>
                <a:gd name="T80" fmla="*/ 1 w 217"/>
                <a:gd name="T81" fmla="*/ 1 h 150"/>
                <a:gd name="T82" fmla="*/ 1 w 217"/>
                <a:gd name="T83" fmla="*/ 1 h 150"/>
                <a:gd name="T84" fmla="*/ 1 w 217"/>
                <a:gd name="T85" fmla="*/ 1 h 150"/>
                <a:gd name="T86" fmla="*/ 1 w 217"/>
                <a:gd name="T87" fmla="*/ 1 h 150"/>
                <a:gd name="T88" fmla="*/ 1 w 217"/>
                <a:gd name="T89" fmla="*/ 1 h 150"/>
                <a:gd name="T90" fmla="*/ 1 w 217"/>
                <a:gd name="T91" fmla="*/ 1 h 150"/>
                <a:gd name="T92" fmla="*/ 1 w 217"/>
                <a:gd name="T93" fmla="*/ 1 h 150"/>
                <a:gd name="T94" fmla="*/ 1 w 217"/>
                <a:gd name="T95" fmla="*/ 1 h 150"/>
                <a:gd name="T96" fmla="*/ 1 w 217"/>
                <a:gd name="T97" fmla="*/ 1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7"/>
                  </a:moveTo>
                  <a:lnTo>
                    <a:pt x="216" y="16"/>
                  </a:lnTo>
                  <a:lnTo>
                    <a:pt x="214" y="16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8" y="10"/>
                  </a:lnTo>
                  <a:lnTo>
                    <a:pt x="206" y="7"/>
                  </a:lnTo>
                  <a:lnTo>
                    <a:pt x="206" y="5"/>
                  </a:lnTo>
                  <a:lnTo>
                    <a:pt x="203" y="10"/>
                  </a:lnTo>
                  <a:lnTo>
                    <a:pt x="200" y="14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1"/>
                  </a:lnTo>
                  <a:lnTo>
                    <a:pt x="159" y="8"/>
                  </a:lnTo>
                  <a:lnTo>
                    <a:pt x="144" y="5"/>
                  </a:lnTo>
                  <a:lnTo>
                    <a:pt x="129" y="2"/>
                  </a:lnTo>
                  <a:lnTo>
                    <a:pt x="113" y="0"/>
                  </a:lnTo>
                  <a:lnTo>
                    <a:pt x="103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7" y="7"/>
                  </a:lnTo>
                  <a:lnTo>
                    <a:pt x="93" y="5"/>
                  </a:lnTo>
                  <a:lnTo>
                    <a:pt x="106" y="5"/>
                  </a:lnTo>
                  <a:lnTo>
                    <a:pt x="118" y="5"/>
                  </a:lnTo>
                  <a:lnTo>
                    <a:pt x="132" y="8"/>
                  </a:lnTo>
                  <a:lnTo>
                    <a:pt x="144" y="11"/>
                  </a:lnTo>
                  <a:lnTo>
                    <a:pt x="156" y="14"/>
                  </a:lnTo>
                  <a:lnTo>
                    <a:pt x="168" y="19"/>
                  </a:lnTo>
                  <a:lnTo>
                    <a:pt x="177" y="22"/>
                  </a:lnTo>
                  <a:lnTo>
                    <a:pt x="184" y="26"/>
                  </a:lnTo>
                  <a:lnTo>
                    <a:pt x="185" y="29"/>
                  </a:lnTo>
                  <a:lnTo>
                    <a:pt x="184" y="31"/>
                  </a:lnTo>
                  <a:lnTo>
                    <a:pt x="180" y="33"/>
                  </a:lnTo>
                  <a:lnTo>
                    <a:pt x="174" y="36"/>
                  </a:lnTo>
                  <a:lnTo>
                    <a:pt x="168" y="39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4" y="46"/>
                  </a:lnTo>
                  <a:lnTo>
                    <a:pt x="135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7" y="34"/>
                  </a:lnTo>
                  <a:lnTo>
                    <a:pt x="84" y="33"/>
                  </a:lnTo>
                  <a:lnTo>
                    <a:pt x="74" y="33"/>
                  </a:lnTo>
                  <a:lnTo>
                    <a:pt x="64" y="36"/>
                  </a:lnTo>
                  <a:lnTo>
                    <a:pt x="58" y="39"/>
                  </a:lnTo>
                  <a:lnTo>
                    <a:pt x="55" y="40"/>
                  </a:lnTo>
                  <a:lnTo>
                    <a:pt x="57" y="42"/>
                  </a:lnTo>
                  <a:lnTo>
                    <a:pt x="63" y="42"/>
                  </a:lnTo>
                  <a:lnTo>
                    <a:pt x="69" y="40"/>
                  </a:lnTo>
                  <a:lnTo>
                    <a:pt x="74" y="40"/>
                  </a:lnTo>
                  <a:lnTo>
                    <a:pt x="80" y="40"/>
                  </a:lnTo>
                  <a:lnTo>
                    <a:pt x="87" y="40"/>
                  </a:lnTo>
                  <a:lnTo>
                    <a:pt x="93" y="42"/>
                  </a:lnTo>
                  <a:lnTo>
                    <a:pt x="100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41" y="54"/>
                  </a:lnTo>
                  <a:lnTo>
                    <a:pt x="144" y="55"/>
                  </a:lnTo>
                  <a:lnTo>
                    <a:pt x="136" y="62"/>
                  </a:lnTo>
                  <a:lnTo>
                    <a:pt x="124" y="66"/>
                  </a:lnTo>
                  <a:lnTo>
                    <a:pt x="112" y="69"/>
                  </a:lnTo>
                  <a:lnTo>
                    <a:pt x="104" y="72"/>
                  </a:lnTo>
                  <a:lnTo>
                    <a:pt x="97" y="72"/>
                  </a:lnTo>
                  <a:lnTo>
                    <a:pt x="86" y="71"/>
                  </a:lnTo>
                  <a:lnTo>
                    <a:pt x="75" y="66"/>
                  </a:lnTo>
                  <a:lnTo>
                    <a:pt x="64" y="63"/>
                  </a:lnTo>
                  <a:lnTo>
                    <a:pt x="55" y="62"/>
                  </a:lnTo>
                  <a:lnTo>
                    <a:pt x="48" y="62"/>
                  </a:lnTo>
                  <a:lnTo>
                    <a:pt x="45" y="63"/>
                  </a:lnTo>
                  <a:lnTo>
                    <a:pt x="48" y="65"/>
                  </a:lnTo>
                  <a:lnTo>
                    <a:pt x="57" y="69"/>
                  </a:lnTo>
                  <a:lnTo>
                    <a:pt x="68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4" y="89"/>
                  </a:lnTo>
                  <a:lnTo>
                    <a:pt x="42" y="92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1" y="101"/>
                  </a:lnTo>
                  <a:lnTo>
                    <a:pt x="5" y="103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9" y="107"/>
                  </a:lnTo>
                  <a:lnTo>
                    <a:pt x="29" y="106"/>
                  </a:lnTo>
                  <a:lnTo>
                    <a:pt x="42" y="103"/>
                  </a:lnTo>
                  <a:lnTo>
                    <a:pt x="54" y="100"/>
                  </a:lnTo>
                  <a:lnTo>
                    <a:pt x="66" y="97"/>
                  </a:lnTo>
                  <a:lnTo>
                    <a:pt x="77" y="94"/>
                  </a:lnTo>
                  <a:lnTo>
                    <a:pt x="86" y="91"/>
                  </a:lnTo>
                  <a:lnTo>
                    <a:pt x="92" y="88"/>
                  </a:lnTo>
                  <a:lnTo>
                    <a:pt x="90" y="100"/>
                  </a:lnTo>
                  <a:lnTo>
                    <a:pt x="86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9"/>
                  </a:lnTo>
                  <a:lnTo>
                    <a:pt x="74" y="150"/>
                  </a:lnTo>
                  <a:lnTo>
                    <a:pt x="77" y="150"/>
                  </a:lnTo>
                  <a:lnTo>
                    <a:pt x="81" y="146"/>
                  </a:lnTo>
                  <a:lnTo>
                    <a:pt x="87" y="135"/>
                  </a:lnTo>
                  <a:lnTo>
                    <a:pt x="97" y="117"/>
                  </a:lnTo>
                  <a:lnTo>
                    <a:pt x="104" y="100"/>
                  </a:lnTo>
                  <a:lnTo>
                    <a:pt x="107" y="88"/>
                  </a:lnTo>
                  <a:lnTo>
                    <a:pt x="112" y="86"/>
                  </a:lnTo>
                  <a:lnTo>
                    <a:pt x="118" y="83"/>
                  </a:lnTo>
                  <a:lnTo>
                    <a:pt x="126" y="80"/>
                  </a:lnTo>
                  <a:lnTo>
                    <a:pt x="132" y="77"/>
                  </a:lnTo>
                  <a:lnTo>
                    <a:pt x="139" y="74"/>
                  </a:lnTo>
                  <a:lnTo>
                    <a:pt x="145" y="71"/>
                  </a:lnTo>
                  <a:lnTo>
                    <a:pt x="151" y="69"/>
                  </a:lnTo>
                  <a:lnTo>
                    <a:pt x="156" y="68"/>
                  </a:lnTo>
                  <a:lnTo>
                    <a:pt x="156" y="80"/>
                  </a:lnTo>
                  <a:lnTo>
                    <a:pt x="155" y="98"/>
                  </a:lnTo>
                  <a:lnTo>
                    <a:pt x="150" y="117"/>
                  </a:lnTo>
                  <a:lnTo>
                    <a:pt x="147" y="130"/>
                  </a:lnTo>
                  <a:lnTo>
                    <a:pt x="145" y="136"/>
                  </a:lnTo>
                  <a:lnTo>
                    <a:pt x="145" y="139"/>
                  </a:lnTo>
                  <a:lnTo>
                    <a:pt x="147" y="136"/>
                  </a:lnTo>
                  <a:lnTo>
                    <a:pt x="151" y="130"/>
                  </a:lnTo>
                  <a:lnTo>
                    <a:pt x="158" y="117"/>
                  </a:lnTo>
                  <a:lnTo>
                    <a:pt x="164" y="98"/>
                  </a:lnTo>
                  <a:lnTo>
                    <a:pt x="168" y="80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4" y="48"/>
                  </a:lnTo>
                  <a:lnTo>
                    <a:pt x="190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3"/>
                  </a:lnTo>
                  <a:lnTo>
                    <a:pt x="202" y="36"/>
                  </a:lnTo>
                  <a:lnTo>
                    <a:pt x="202" y="42"/>
                  </a:lnTo>
                  <a:lnTo>
                    <a:pt x="200" y="54"/>
                  </a:lnTo>
                  <a:lnTo>
                    <a:pt x="199" y="72"/>
                  </a:lnTo>
                  <a:lnTo>
                    <a:pt x="197" y="92"/>
                  </a:lnTo>
                  <a:lnTo>
                    <a:pt x="196" y="104"/>
                  </a:lnTo>
                  <a:lnTo>
                    <a:pt x="203" y="89"/>
                  </a:lnTo>
                  <a:lnTo>
                    <a:pt x="211" y="65"/>
                  </a:lnTo>
                  <a:lnTo>
                    <a:pt x="216" y="39"/>
                  </a:lnTo>
                  <a:lnTo>
                    <a:pt x="217" y="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0" name="Freeform 302"/>
            <p:cNvSpPr>
              <a:spLocks/>
            </p:cNvSpPr>
            <p:nvPr/>
          </p:nvSpPr>
          <p:spPr bwMode="auto">
            <a:xfrm>
              <a:off x="688" y="465"/>
              <a:ext cx="87" cy="83"/>
            </a:xfrm>
            <a:custGeom>
              <a:avLst/>
              <a:gdLst>
                <a:gd name="T0" fmla="*/ 1 w 174"/>
                <a:gd name="T1" fmla="*/ 1 h 165"/>
                <a:gd name="T2" fmla="*/ 1 w 174"/>
                <a:gd name="T3" fmla="*/ 1 h 165"/>
                <a:gd name="T4" fmla="*/ 1 w 174"/>
                <a:gd name="T5" fmla="*/ 1 h 165"/>
                <a:gd name="T6" fmla="*/ 1 w 174"/>
                <a:gd name="T7" fmla="*/ 1 h 165"/>
                <a:gd name="T8" fmla="*/ 1 w 174"/>
                <a:gd name="T9" fmla="*/ 1 h 165"/>
                <a:gd name="T10" fmla="*/ 1 w 174"/>
                <a:gd name="T11" fmla="*/ 1 h 165"/>
                <a:gd name="T12" fmla="*/ 1 w 174"/>
                <a:gd name="T13" fmla="*/ 1 h 165"/>
                <a:gd name="T14" fmla="*/ 1 w 174"/>
                <a:gd name="T15" fmla="*/ 1 h 165"/>
                <a:gd name="T16" fmla="*/ 1 w 174"/>
                <a:gd name="T17" fmla="*/ 1 h 165"/>
                <a:gd name="T18" fmla="*/ 1 w 174"/>
                <a:gd name="T19" fmla="*/ 1 h 165"/>
                <a:gd name="T20" fmla="*/ 1 w 174"/>
                <a:gd name="T21" fmla="*/ 1 h 165"/>
                <a:gd name="T22" fmla="*/ 1 w 174"/>
                <a:gd name="T23" fmla="*/ 1 h 165"/>
                <a:gd name="T24" fmla="*/ 1 w 174"/>
                <a:gd name="T25" fmla="*/ 1 h 165"/>
                <a:gd name="T26" fmla="*/ 1 w 174"/>
                <a:gd name="T27" fmla="*/ 1 h 165"/>
                <a:gd name="T28" fmla="*/ 1 w 174"/>
                <a:gd name="T29" fmla="*/ 1 h 165"/>
                <a:gd name="T30" fmla="*/ 1 w 174"/>
                <a:gd name="T31" fmla="*/ 1 h 165"/>
                <a:gd name="T32" fmla="*/ 1 w 174"/>
                <a:gd name="T33" fmla="*/ 1 h 165"/>
                <a:gd name="T34" fmla="*/ 1 w 174"/>
                <a:gd name="T35" fmla="*/ 1 h 165"/>
                <a:gd name="T36" fmla="*/ 1 w 174"/>
                <a:gd name="T37" fmla="*/ 1 h 165"/>
                <a:gd name="T38" fmla="*/ 1 w 174"/>
                <a:gd name="T39" fmla="*/ 1 h 165"/>
                <a:gd name="T40" fmla="*/ 1 w 174"/>
                <a:gd name="T41" fmla="*/ 1 h 165"/>
                <a:gd name="T42" fmla="*/ 1 w 174"/>
                <a:gd name="T43" fmla="*/ 1 h 165"/>
                <a:gd name="T44" fmla="*/ 1 w 174"/>
                <a:gd name="T45" fmla="*/ 1 h 165"/>
                <a:gd name="T46" fmla="*/ 1 w 174"/>
                <a:gd name="T47" fmla="*/ 1 h 165"/>
                <a:gd name="T48" fmla="*/ 1 w 174"/>
                <a:gd name="T49" fmla="*/ 1 h 165"/>
                <a:gd name="T50" fmla="*/ 1 w 174"/>
                <a:gd name="T51" fmla="*/ 1 h 165"/>
                <a:gd name="T52" fmla="*/ 1 w 174"/>
                <a:gd name="T53" fmla="*/ 1 h 165"/>
                <a:gd name="T54" fmla="*/ 1 w 174"/>
                <a:gd name="T55" fmla="*/ 1 h 165"/>
                <a:gd name="T56" fmla="*/ 1 w 174"/>
                <a:gd name="T57" fmla="*/ 1 h 165"/>
                <a:gd name="T58" fmla="*/ 1 w 174"/>
                <a:gd name="T59" fmla="*/ 1 h 165"/>
                <a:gd name="T60" fmla="*/ 1 w 174"/>
                <a:gd name="T61" fmla="*/ 1 h 165"/>
                <a:gd name="T62" fmla="*/ 1 w 174"/>
                <a:gd name="T63" fmla="*/ 1 h 165"/>
                <a:gd name="T64" fmla="*/ 1 w 174"/>
                <a:gd name="T65" fmla="*/ 1 h 165"/>
                <a:gd name="T66" fmla="*/ 1 w 174"/>
                <a:gd name="T67" fmla="*/ 1 h 165"/>
                <a:gd name="T68" fmla="*/ 1 w 174"/>
                <a:gd name="T69" fmla="*/ 1 h 165"/>
                <a:gd name="T70" fmla="*/ 1 w 174"/>
                <a:gd name="T71" fmla="*/ 1 h 165"/>
                <a:gd name="T72" fmla="*/ 1 w 174"/>
                <a:gd name="T73" fmla="*/ 1 h 165"/>
                <a:gd name="T74" fmla="*/ 1 w 174"/>
                <a:gd name="T75" fmla="*/ 1 h 165"/>
                <a:gd name="T76" fmla="*/ 1 w 174"/>
                <a:gd name="T77" fmla="*/ 1 h 165"/>
                <a:gd name="T78" fmla="*/ 1 w 174"/>
                <a:gd name="T79" fmla="*/ 1 h 165"/>
                <a:gd name="T80" fmla="*/ 1 w 174"/>
                <a:gd name="T81" fmla="*/ 1 h 165"/>
                <a:gd name="T82" fmla="*/ 1 w 174"/>
                <a:gd name="T83" fmla="*/ 1 h 165"/>
                <a:gd name="T84" fmla="*/ 1 w 174"/>
                <a:gd name="T85" fmla="*/ 1 h 165"/>
                <a:gd name="T86" fmla="*/ 1 w 174"/>
                <a:gd name="T87" fmla="*/ 1 h 165"/>
                <a:gd name="T88" fmla="*/ 1 w 174"/>
                <a:gd name="T89" fmla="*/ 1 h 165"/>
                <a:gd name="T90" fmla="*/ 1 w 174"/>
                <a:gd name="T91" fmla="*/ 1 h 165"/>
                <a:gd name="T92" fmla="*/ 1 w 174"/>
                <a:gd name="T93" fmla="*/ 1 h 165"/>
                <a:gd name="T94" fmla="*/ 1 w 174"/>
                <a:gd name="T95" fmla="*/ 1 h 165"/>
                <a:gd name="T96" fmla="*/ 1 w 174"/>
                <a:gd name="T97" fmla="*/ 1 h 165"/>
                <a:gd name="T98" fmla="*/ 1 w 174"/>
                <a:gd name="T99" fmla="*/ 1 h 165"/>
                <a:gd name="T100" fmla="*/ 1 w 174"/>
                <a:gd name="T101" fmla="*/ 1 h 165"/>
                <a:gd name="T102" fmla="*/ 1 w 174"/>
                <a:gd name="T103" fmla="*/ 1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4"/>
                <a:gd name="T157" fmla="*/ 0 h 165"/>
                <a:gd name="T158" fmla="*/ 174 w 174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4" h="165">
                  <a:moveTo>
                    <a:pt x="168" y="165"/>
                  </a:moveTo>
                  <a:lnTo>
                    <a:pt x="168" y="162"/>
                  </a:lnTo>
                  <a:lnTo>
                    <a:pt x="169" y="159"/>
                  </a:lnTo>
                  <a:lnTo>
                    <a:pt x="172" y="158"/>
                  </a:lnTo>
                  <a:lnTo>
                    <a:pt x="174" y="154"/>
                  </a:lnTo>
                  <a:lnTo>
                    <a:pt x="166" y="148"/>
                  </a:lnTo>
                  <a:lnTo>
                    <a:pt x="160" y="141"/>
                  </a:lnTo>
                  <a:lnTo>
                    <a:pt x="155" y="135"/>
                  </a:lnTo>
                  <a:lnTo>
                    <a:pt x="154" y="129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8" y="77"/>
                  </a:lnTo>
                  <a:lnTo>
                    <a:pt x="145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5"/>
                  </a:lnTo>
                  <a:lnTo>
                    <a:pt x="137" y="61"/>
                  </a:lnTo>
                  <a:lnTo>
                    <a:pt x="139" y="74"/>
                  </a:lnTo>
                  <a:lnTo>
                    <a:pt x="140" y="90"/>
                  </a:lnTo>
                  <a:lnTo>
                    <a:pt x="140" y="107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0" y="107"/>
                  </a:lnTo>
                  <a:lnTo>
                    <a:pt x="111" y="99"/>
                  </a:lnTo>
                  <a:lnTo>
                    <a:pt x="105" y="93"/>
                  </a:lnTo>
                  <a:lnTo>
                    <a:pt x="100" y="83"/>
                  </a:lnTo>
                  <a:lnTo>
                    <a:pt x="96" y="67"/>
                  </a:lnTo>
                  <a:lnTo>
                    <a:pt x="93" y="52"/>
                  </a:lnTo>
                  <a:lnTo>
                    <a:pt x="91" y="40"/>
                  </a:lnTo>
                  <a:lnTo>
                    <a:pt x="91" y="31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6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84" y="9"/>
                  </a:lnTo>
                  <a:lnTo>
                    <a:pt x="85" y="15"/>
                  </a:lnTo>
                  <a:lnTo>
                    <a:pt x="87" y="23"/>
                  </a:lnTo>
                  <a:lnTo>
                    <a:pt x="85" y="31"/>
                  </a:lnTo>
                  <a:lnTo>
                    <a:pt x="84" y="37"/>
                  </a:lnTo>
                  <a:lnTo>
                    <a:pt x="82" y="43"/>
                  </a:lnTo>
                  <a:lnTo>
                    <a:pt x="82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3"/>
                  </a:lnTo>
                  <a:lnTo>
                    <a:pt x="76" y="72"/>
                  </a:lnTo>
                  <a:lnTo>
                    <a:pt x="64" y="60"/>
                  </a:lnTo>
                  <a:lnTo>
                    <a:pt x="50" y="46"/>
                  </a:lnTo>
                  <a:lnTo>
                    <a:pt x="38" y="32"/>
                  </a:lnTo>
                  <a:lnTo>
                    <a:pt x="26" y="20"/>
                  </a:lnTo>
                  <a:lnTo>
                    <a:pt x="15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3" y="31"/>
                  </a:lnTo>
                  <a:lnTo>
                    <a:pt x="35" y="46"/>
                  </a:lnTo>
                  <a:lnTo>
                    <a:pt x="41" y="57"/>
                  </a:lnTo>
                  <a:lnTo>
                    <a:pt x="47" y="66"/>
                  </a:lnTo>
                  <a:lnTo>
                    <a:pt x="59" y="77"/>
                  </a:lnTo>
                  <a:lnTo>
                    <a:pt x="70" y="86"/>
                  </a:lnTo>
                  <a:lnTo>
                    <a:pt x="79" y="92"/>
                  </a:lnTo>
                  <a:lnTo>
                    <a:pt x="70" y="92"/>
                  </a:lnTo>
                  <a:lnTo>
                    <a:pt x="58" y="90"/>
                  </a:lnTo>
                  <a:lnTo>
                    <a:pt x="47" y="87"/>
                  </a:lnTo>
                  <a:lnTo>
                    <a:pt x="39" y="84"/>
                  </a:lnTo>
                  <a:lnTo>
                    <a:pt x="35" y="81"/>
                  </a:lnTo>
                  <a:lnTo>
                    <a:pt x="32" y="81"/>
                  </a:lnTo>
                  <a:lnTo>
                    <a:pt x="29" y="83"/>
                  </a:lnTo>
                  <a:lnTo>
                    <a:pt x="32" y="87"/>
                  </a:lnTo>
                  <a:lnTo>
                    <a:pt x="36" y="90"/>
                  </a:lnTo>
                  <a:lnTo>
                    <a:pt x="44" y="95"/>
                  </a:lnTo>
                  <a:lnTo>
                    <a:pt x="52" y="98"/>
                  </a:lnTo>
                  <a:lnTo>
                    <a:pt x="61" y="103"/>
                  </a:lnTo>
                  <a:lnTo>
                    <a:pt x="71" y="106"/>
                  </a:lnTo>
                  <a:lnTo>
                    <a:pt x="81" y="109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8" y="113"/>
                  </a:lnTo>
                  <a:lnTo>
                    <a:pt x="119" y="119"/>
                  </a:lnTo>
                  <a:lnTo>
                    <a:pt x="128" y="127"/>
                  </a:lnTo>
                  <a:lnTo>
                    <a:pt x="134" y="135"/>
                  </a:lnTo>
                  <a:lnTo>
                    <a:pt x="129" y="136"/>
                  </a:lnTo>
                  <a:lnTo>
                    <a:pt x="123" y="139"/>
                  </a:lnTo>
                  <a:lnTo>
                    <a:pt x="116" y="141"/>
                  </a:lnTo>
                  <a:lnTo>
                    <a:pt x="108" y="142"/>
                  </a:lnTo>
                  <a:lnTo>
                    <a:pt x="100" y="142"/>
                  </a:lnTo>
                  <a:lnTo>
                    <a:pt x="93" y="144"/>
                  </a:lnTo>
                  <a:lnTo>
                    <a:pt x="87" y="144"/>
                  </a:lnTo>
                  <a:lnTo>
                    <a:pt x="81" y="142"/>
                  </a:lnTo>
                  <a:lnTo>
                    <a:pt x="73" y="141"/>
                  </a:lnTo>
                  <a:lnTo>
                    <a:pt x="70" y="142"/>
                  </a:lnTo>
                  <a:lnTo>
                    <a:pt x="71" y="145"/>
                  </a:lnTo>
                  <a:lnTo>
                    <a:pt x="82" y="148"/>
                  </a:lnTo>
                  <a:lnTo>
                    <a:pt x="90" y="150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50"/>
                  </a:lnTo>
                  <a:lnTo>
                    <a:pt x="128" y="150"/>
                  </a:lnTo>
                  <a:lnTo>
                    <a:pt x="137" y="148"/>
                  </a:lnTo>
                  <a:lnTo>
                    <a:pt x="143" y="148"/>
                  </a:lnTo>
                  <a:lnTo>
                    <a:pt x="148" y="148"/>
                  </a:lnTo>
                  <a:lnTo>
                    <a:pt x="155" y="150"/>
                  </a:lnTo>
                  <a:lnTo>
                    <a:pt x="160" y="154"/>
                  </a:lnTo>
                  <a:lnTo>
                    <a:pt x="164" y="159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1" name="Freeform 303"/>
            <p:cNvSpPr>
              <a:spLocks/>
            </p:cNvSpPr>
            <p:nvPr/>
          </p:nvSpPr>
          <p:spPr bwMode="auto">
            <a:xfrm>
              <a:off x="817" y="433"/>
              <a:ext cx="53" cy="126"/>
            </a:xfrm>
            <a:custGeom>
              <a:avLst/>
              <a:gdLst>
                <a:gd name="T0" fmla="*/ 1 w 106"/>
                <a:gd name="T1" fmla="*/ 1 h 252"/>
                <a:gd name="T2" fmla="*/ 1 w 106"/>
                <a:gd name="T3" fmla="*/ 1 h 252"/>
                <a:gd name="T4" fmla="*/ 1 w 106"/>
                <a:gd name="T5" fmla="*/ 1 h 252"/>
                <a:gd name="T6" fmla="*/ 1 w 106"/>
                <a:gd name="T7" fmla="*/ 1 h 252"/>
                <a:gd name="T8" fmla="*/ 1 w 106"/>
                <a:gd name="T9" fmla="*/ 1 h 252"/>
                <a:gd name="T10" fmla="*/ 0 w 106"/>
                <a:gd name="T11" fmla="*/ 1 h 252"/>
                <a:gd name="T12" fmla="*/ 1 w 106"/>
                <a:gd name="T13" fmla="*/ 1 h 252"/>
                <a:gd name="T14" fmla="*/ 1 w 106"/>
                <a:gd name="T15" fmla="*/ 1 h 252"/>
                <a:gd name="T16" fmla="*/ 1 w 106"/>
                <a:gd name="T17" fmla="*/ 1 h 252"/>
                <a:gd name="T18" fmla="*/ 1 w 106"/>
                <a:gd name="T19" fmla="*/ 1 h 252"/>
                <a:gd name="T20" fmla="*/ 1 w 106"/>
                <a:gd name="T21" fmla="*/ 1 h 252"/>
                <a:gd name="T22" fmla="*/ 1 w 106"/>
                <a:gd name="T23" fmla="*/ 1 h 252"/>
                <a:gd name="T24" fmla="*/ 1 w 106"/>
                <a:gd name="T25" fmla="*/ 1 h 252"/>
                <a:gd name="T26" fmla="*/ 1 w 106"/>
                <a:gd name="T27" fmla="*/ 1 h 252"/>
                <a:gd name="T28" fmla="*/ 1 w 106"/>
                <a:gd name="T29" fmla="*/ 1 h 252"/>
                <a:gd name="T30" fmla="*/ 1 w 106"/>
                <a:gd name="T31" fmla="*/ 1 h 252"/>
                <a:gd name="T32" fmla="*/ 1 w 106"/>
                <a:gd name="T33" fmla="*/ 1 h 252"/>
                <a:gd name="T34" fmla="*/ 1 w 106"/>
                <a:gd name="T35" fmla="*/ 1 h 252"/>
                <a:gd name="T36" fmla="*/ 1 w 106"/>
                <a:gd name="T37" fmla="*/ 1 h 252"/>
                <a:gd name="T38" fmla="*/ 1 w 106"/>
                <a:gd name="T39" fmla="*/ 1 h 252"/>
                <a:gd name="T40" fmla="*/ 1 w 106"/>
                <a:gd name="T41" fmla="*/ 1 h 252"/>
                <a:gd name="T42" fmla="*/ 1 w 106"/>
                <a:gd name="T43" fmla="*/ 1 h 252"/>
                <a:gd name="T44" fmla="*/ 1 w 106"/>
                <a:gd name="T45" fmla="*/ 1 h 252"/>
                <a:gd name="T46" fmla="*/ 1 w 106"/>
                <a:gd name="T47" fmla="*/ 1 h 252"/>
                <a:gd name="T48" fmla="*/ 1 w 106"/>
                <a:gd name="T49" fmla="*/ 1 h 252"/>
                <a:gd name="T50" fmla="*/ 1 w 106"/>
                <a:gd name="T51" fmla="*/ 1 h 252"/>
                <a:gd name="T52" fmla="*/ 1 w 106"/>
                <a:gd name="T53" fmla="*/ 1 h 252"/>
                <a:gd name="T54" fmla="*/ 1 w 106"/>
                <a:gd name="T55" fmla="*/ 1 h 252"/>
                <a:gd name="T56" fmla="*/ 1 w 106"/>
                <a:gd name="T57" fmla="*/ 1 h 252"/>
                <a:gd name="T58" fmla="*/ 1 w 106"/>
                <a:gd name="T59" fmla="*/ 1 h 252"/>
                <a:gd name="T60" fmla="*/ 1 w 106"/>
                <a:gd name="T61" fmla="*/ 1 h 252"/>
                <a:gd name="T62" fmla="*/ 1 w 106"/>
                <a:gd name="T63" fmla="*/ 1 h 252"/>
                <a:gd name="T64" fmla="*/ 1 w 106"/>
                <a:gd name="T65" fmla="*/ 1 h 252"/>
                <a:gd name="T66" fmla="*/ 1 w 106"/>
                <a:gd name="T67" fmla="*/ 1 h 252"/>
                <a:gd name="T68" fmla="*/ 1 w 106"/>
                <a:gd name="T69" fmla="*/ 1 h 252"/>
                <a:gd name="T70" fmla="*/ 1 w 106"/>
                <a:gd name="T71" fmla="*/ 1 h 252"/>
                <a:gd name="T72" fmla="*/ 1 w 106"/>
                <a:gd name="T73" fmla="*/ 1 h 252"/>
                <a:gd name="T74" fmla="*/ 1 w 106"/>
                <a:gd name="T75" fmla="*/ 1 h 252"/>
                <a:gd name="T76" fmla="*/ 1 w 106"/>
                <a:gd name="T77" fmla="*/ 1 h 252"/>
                <a:gd name="T78" fmla="*/ 1 w 106"/>
                <a:gd name="T79" fmla="*/ 1 h 252"/>
                <a:gd name="T80" fmla="*/ 1 w 106"/>
                <a:gd name="T81" fmla="*/ 1 h 252"/>
                <a:gd name="T82" fmla="*/ 1 w 106"/>
                <a:gd name="T83" fmla="*/ 1 h 252"/>
                <a:gd name="T84" fmla="*/ 1 w 106"/>
                <a:gd name="T85" fmla="*/ 1 h 252"/>
                <a:gd name="T86" fmla="*/ 1 w 106"/>
                <a:gd name="T87" fmla="*/ 1 h 2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6"/>
                <a:gd name="T133" fmla="*/ 0 h 252"/>
                <a:gd name="T134" fmla="*/ 106 w 106"/>
                <a:gd name="T135" fmla="*/ 252 h 25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6" h="252">
                  <a:moveTo>
                    <a:pt x="0" y="217"/>
                  </a:moveTo>
                  <a:lnTo>
                    <a:pt x="6" y="212"/>
                  </a:lnTo>
                  <a:lnTo>
                    <a:pt x="10" y="208"/>
                  </a:lnTo>
                  <a:lnTo>
                    <a:pt x="15" y="202"/>
                  </a:lnTo>
                  <a:lnTo>
                    <a:pt x="16" y="196"/>
                  </a:lnTo>
                  <a:lnTo>
                    <a:pt x="18" y="199"/>
                  </a:lnTo>
                  <a:lnTo>
                    <a:pt x="21" y="200"/>
                  </a:lnTo>
                  <a:lnTo>
                    <a:pt x="22" y="200"/>
                  </a:lnTo>
                  <a:lnTo>
                    <a:pt x="24" y="202"/>
                  </a:lnTo>
                  <a:lnTo>
                    <a:pt x="26" y="197"/>
                  </a:lnTo>
                  <a:lnTo>
                    <a:pt x="29" y="189"/>
                  </a:lnTo>
                  <a:lnTo>
                    <a:pt x="29" y="179"/>
                  </a:lnTo>
                  <a:lnTo>
                    <a:pt x="27" y="173"/>
                  </a:lnTo>
                  <a:lnTo>
                    <a:pt x="19" y="160"/>
                  </a:lnTo>
                  <a:lnTo>
                    <a:pt x="10" y="142"/>
                  </a:lnTo>
                  <a:lnTo>
                    <a:pt x="3" y="122"/>
                  </a:lnTo>
                  <a:lnTo>
                    <a:pt x="0" y="110"/>
                  </a:lnTo>
                  <a:lnTo>
                    <a:pt x="0" y="104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4" y="105"/>
                  </a:lnTo>
                  <a:lnTo>
                    <a:pt x="7" y="116"/>
                  </a:lnTo>
                  <a:lnTo>
                    <a:pt x="15" y="131"/>
                  </a:lnTo>
                  <a:lnTo>
                    <a:pt x="24" y="145"/>
                  </a:lnTo>
                  <a:lnTo>
                    <a:pt x="32" y="153"/>
                  </a:lnTo>
                  <a:lnTo>
                    <a:pt x="36" y="139"/>
                  </a:lnTo>
                  <a:lnTo>
                    <a:pt x="41" y="118"/>
                  </a:lnTo>
                  <a:lnTo>
                    <a:pt x="42" y="98"/>
                  </a:lnTo>
                  <a:lnTo>
                    <a:pt x="42" y="84"/>
                  </a:lnTo>
                  <a:lnTo>
                    <a:pt x="39" y="70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31"/>
                  </a:lnTo>
                  <a:lnTo>
                    <a:pt x="42" y="37"/>
                  </a:lnTo>
                  <a:lnTo>
                    <a:pt x="42" y="46"/>
                  </a:lnTo>
                  <a:lnTo>
                    <a:pt x="44" y="55"/>
                  </a:lnTo>
                  <a:lnTo>
                    <a:pt x="47" y="66"/>
                  </a:lnTo>
                  <a:lnTo>
                    <a:pt x="50" y="72"/>
                  </a:lnTo>
                  <a:lnTo>
                    <a:pt x="55" y="55"/>
                  </a:lnTo>
                  <a:lnTo>
                    <a:pt x="62" y="35"/>
                  </a:lnTo>
                  <a:lnTo>
                    <a:pt x="70" y="15"/>
                  </a:lnTo>
                  <a:lnTo>
                    <a:pt x="80" y="3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5" y="3"/>
                  </a:lnTo>
                  <a:lnTo>
                    <a:pt x="82" y="8"/>
                  </a:lnTo>
                  <a:lnTo>
                    <a:pt x="76" y="18"/>
                  </a:lnTo>
                  <a:lnTo>
                    <a:pt x="70" y="38"/>
                  </a:lnTo>
                  <a:lnTo>
                    <a:pt x="64" y="58"/>
                  </a:lnTo>
                  <a:lnTo>
                    <a:pt x="61" y="70"/>
                  </a:lnTo>
                  <a:lnTo>
                    <a:pt x="68" y="69"/>
                  </a:lnTo>
                  <a:lnTo>
                    <a:pt x="76" y="67"/>
                  </a:lnTo>
                  <a:lnTo>
                    <a:pt x="84" y="63"/>
                  </a:lnTo>
                  <a:lnTo>
                    <a:pt x="90" y="60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4" y="60"/>
                  </a:lnTo>
                  <a:lnTo>
                    <a:pt x="91" y="63"/>
                  </a:lnTo>
                  <a:lnTo>
                    <a:pt x="85" y="69"/>
                  </a:lnTo>
                  <a:lnTo>
                    <a:pt x="74" y="76"/>
                  </a:lnTo>
                  <a:lnTo>
                    <a:pt x="64" y="83"/>
                  </a:lnTo>
                  <a:lnTo>
                    <a:pt x="58" y="87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4"/>
                  </a:lnTo>
                  <a:lnTo>
                    <a:pt x="44" y="154"/>
                  </a:lnTo>
                  <a:lnTo>
                    <a:pt x="51" y="154"/>
                  </a:lnTo>
                  <a:lnTo>
                    <a:pt x="59" y="153"/>
                  </a:lnTo>
                  <a:lnTo>
                    <a:pt x="67" y="153"/>
                  </a:lnTo>
                  <a:lnTo>
                    <a:pt x="76" y="151"/>
                  </a:lnTo>
                  <a:lnTo>
                    <a:pt x="82" y="150"/>
                  </a:lnTo>
                  <a:lnTo>
                    <a:pt x="90" y="148"/>
                  </a:lnTo>
                  <a:lnTo>
                    <a:pt x="94" y="145"/>
                  </a:lnTo>
                  <a:lnTo>
                    <a:pt x="97" y="144"/>
                  </a:lnTo>
                  <a:lnTo>
                    <a:pt x="100" y="141"/>
                  </a:lnTo>
                  <a:lnTo>
                    <a:pt x="103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2" y="157"/>
                  </a:lnTo>
                  <a:lnTo>
                    <a:pt x="73" y="160"/>
                  </a:lnTo>
                  <a:lnTo>
                    <a:pt x="64" y="165"/>
                  </a:lnTo>
                  <a:lnTo>
                    <a:pt x="56" y="168"/>
                  </a:lnTo>
                  <a:lnTo>
                    <a:pt x="50" y="170"/>
                  </a:lnTo>
                  <a:lnTo>
                    <a:pt x="45" y="171"/>
                  </a:lnTo>
                  <a:lnTo>
                    <a:pt x="41" y="177"/>
                  </a:lnTo>
                  <a:lnTo>
                    <a:pt x="38" y="186"/>
                  </a:lnTo>
                  <a:lnTo>
                    <a:pt x="36" y="196"/>
                  </a:lnTo>
                  <a:lnTo>
                    <a:pt x="36" y="203"/>
                  </a:lnTo>
                  <a:lnTo>
                    <a:pt x="39" y="206"/>
                  </a:lnTo>
                  <a:lnTo>
                    <a:pt x="45" y="206"/>
                  </a:lnTo>
                  <a:lnTo>
                    <a:pt x="51" y="206"/>
                  </a:lnTo>
                  <a:lnTo>
                    <a:pt x="58" y="205"/>
                  </a:lnTo>
                  <a:lnTo>
                    <a:pt x="70" y="200"/>
                  </a:lnTo>
                  <a:lnTo>
                    <a:pt x="82" y="194"/>
                  </a:lnTo>
                  <a:lnTo>
                    <a:pt x="93" y="188"/>
                  </a:lnTo>
                  <a:lnTo>
                    <a:pt x="100" y="183"/>
                  </a:lnTo>
                  <a:lnTo>
                    <a:pt x="103" y="179"/>
                  </a:lnTo>
                  <a:lnTo>
                    <a:pt x="106" y="177"/>
                  </a:lnTo>
                  <a:lnTo>
                    <a:pt x="106" y="179"/>
                  </a:lnTo>
                  <a:lnTo>
                    <a:pt x="103" y="185"/>
                  </a:lnTo>
                  <a:lnTo>
                    <a:pt x="96" y="196"/>
                  </a:lnTo>
                  <a:lnTo>
                    <a:pt x="87" y="209"/>
                  </a:lnTo>
                  <a:lnTo>
                    <a:pt x="76" y="220"/>
                  </a:lnTo>
                  <a:lnTo>
                    <a:pt x="68" y="228"/>
                  </a:lnTo>
                  <a:lnTo>
                    <a:pt x="67" y="225"/>
                  </a:lnTo>
                  <a:lnTo>
                    <a:pt x="65" y="220"/>
                  </a:lnTo>
                  <a:lnTo>
                    <a:pt x="64" y="217"/>
                  </a:lnTo>
                  <a:lnTo>
                    <a:pt x="62" y="214"/>
                  </a:lnTo>
                  <a:lnTo>
                    <a:pt x="55" y="209"/>
                  </a:lnTo>
                  <a:lnTo>
                    <a:pt x="45" y="208"/>
                  </a:lnTo>
                  <a:lnTo>
                    <a:pt x="36" y="209"/>
                  </a:lnTo>
                  <a:lnTo>
                    <a:pt x="29" y="212"/>
                  </a:lnTo>
                  <a:lnTo>
                    <a:pt x="24" y="218"/>
                  </a:lnTo>
                  <a:lnTo>
                    <a:pt x="22" y="223"/>
                  </a:lnTo>
                  <a:lnTo>
                    <a:pt x="22" y="228"/>
                  </a:lnTo>
                  <a:lnTo>
                    <a:pt x="24" y="232"/>
                  </a:lnTo>
                  <a:lnTo>
                    <a:pt x="18" y="238"/>
                  </a:lnTo>
                  <a:lnTo>
                    <a:pt x="10" y="244"/>
                  </a:lnTo>
                  <a:lnTo>
                    <a:pt x="4" y="249"/>
                  </a:lnTo>
                  <a:lnTo>
                    <a:pt x="1" y="252"/>
                  </a:lnTo>
                  <a:lnTo>
                    <a:pt x="7" y="244"/>
                  </a:lnTo>
                  <a:lnTo>
                    <a:pt x="13" y="235"/>
                  </a:lnTo>
                  <a:lnTo>
                    <a:pt x="16" y="229"/>
                  </a:lnTo>
                  <a:lnTo>
                    <a:pt x="16" y="223"/>
                  </a:lnTo>
                  <a:lnTo>
                    <a:pt x="13" y="220"/>
                  </a:lnTo>
                  <a:lnTo>
                    <a:pt x="9" y="217"/>
                  </a:lnTo>
                  <a:lnTo>
                    <a:pt x="4" y="215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2" name="Freeform 304"/>
            <p:cNvSpPr>
              <a:spLocks/>
            </p:cNvSpPr>
            <p:nvPr/>
          </p:nvSpPr>
          <p:spPr bwMode="auto">
            <a:xfrm>
              <a:off x="805" y="503"/>
              <a:ext cx="10" cy="16"/>
            </a:xfrm>
            <a:custGeom>
              <a:avLst/>
              <a:gdLst>
                <a:gd name="T0" fmla="*/ 1 w 18"/>
                <a:gd name="T1" fmla="*/ 1 h 32"/>
                <a:gd name="T2" fmla="*/ 1 w 18"/>
                <a:gd name="T3" fmla="*/ 1 h 32"/>
                <a:gd name="T4" fmla="*/ 1 w 18"/>
                <a:gd name="T5" fmla="*/ 1 h 32"/>
                <a:gd name="T6" fmla="*/ 1 w 18"/>
                <a:gd name="T7" fmla="*/ 1 h 32"/>
                <a:gd name="T8" fmla="*/ 1 w 18"/>
                <a:gd name="T9" fmla="*/ 1 h 32"/>
                <a:gd name="T10" fmla="*/ 1 w 18"/>
                <a:gd name="T11" fmla="*/ 1 h 32"/>
                <a:gd name="T12" fmla="*/ 0 w 18"/>
                <a:gd name="T13" fmla="*/ 1 h 32"/>
                <a:gd name="T14" fmla="*/ 0 w 18"/>
                <a:gd name="T15" fmla="*/ 1 h 32"/>
                <a:gd name="T16" fmla="*/ 0 w 18"/>
                <a:gd name="T17" fmla="*/ 1 h 32"/>
                <a:gd name="T18" fmla="*/ 0 w 18"/>
                <a:gd name="T19" fmla="*/ 0 h 32"/>
                <a:gd name="T20" fmla="*/ 1 w 18"/>
                <a:gd name="T21" fmla="*/ 0 h 32"/>
                <a:gd name="T22" fmla="*/ 1 w 18"/>
                <a:gd name="T23" fmla="*/ 1 h 32"/>
                <a:gd name="T24" fmla="*/ 1 w 18"/>
                <a:gd name="T25" fmla="*/ 1 h 32"/>
                <a:gd name="T26" fmla="*/ 1 w 18"/>
                <a:gd name="T27" fmla="*/ 1 h 32"/>
                <a:gd name="T28" fmla="*/ 1 w 18"/>
                <a:gd name="T29" fmla="*/ 1 h 32"/>
                <a:gd name="T30" fmla="*/ 1 w 18"/>
                <a:gd name="T31" fmla="*/ 1 h 32"/>
                <a:gd name="T32" fmla="*/ 1 w 18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32"/>
                <a:gd name="T53" fmla="*/ 18 w 18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32">
                  <a:moveTo>
                    <a:pt x="18" y="29"/>
                  </a:moveTo>
                  <a:lnTo>
                    <a:pt x="15" y="29"/>
                  </a:lnTo>
                  <a:lnTo>
                    <a:pt x="10" y="29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4" y="9"/>
                  </a:lnTo>
                  <a:lnTo>
                    <a:pt x="9" y="16"/>
                  </a:lnTo>
                  <a:lnTo>
                    <a:pt x="13" y="24"/>
                  </a:lnTo>
                  <a:lnTo>
                    <a:pt x="18" y="2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3" name="Freeform 305"/>
            <p:cNvSpPr>
              <a:spLocks/>
            </p:cNvSpPr>
            <p:nvPr/>
          </p:nvSpPr>
          <p:spPr bwMode="auto">
            <a:xfrm>
              <a:off x="878" y="499"/>
              <a:ext cx="171" cy="104"/>
            </a:xfrm>
            <a:custGeom>
              <a:avLst/>
              <a:gdLst>
                <a:gd name="T0" fmla="*/ 1 w 342"/>
                <a:gd name="T1" fmla="*/ 0 h 210"/>
                <a:gd name="T2" fmla="*/ 1 w 342"/>
                <a:gd name="T3" fmla="*/ 0 h 210"/>
                <a:gd name="T4" fmla="*/ 1 w 342"/>
                <a:gd name="T5" fmla="*/ 0 h 210"/>
                <a:gd name="T6" fmla="*/ 1 w 342"/>
                <a:gd name="T7" fmla="*/ 0 h 210"/>
                <a:gd name="T8" fmla="*/ 1 w 342"/>
                <a:gd name="T9" fmla="*/ 0 h 210"/>
                <a:gd name="T10" fmla="*/ 1 w 342"/>
                <a:gd name="T11" fmla="*/ 0 h 210"/>
                <a:gd name="T12" fmla="*/ 1 w 342"/>
                <a:gd name="T13" fmla="*/ 0 h 210"/>
                <a:gd name="T14" fmla="*/ 1 w 342"/>
                <a:gd name="T15" fmla="*/ 0 h 210"/>
                <a:gd name="T16" fmla="*/ 1 w 342"/>
                <a:gd name="T17" fmla="*/ 0 h 210"/>
                <a:gd name="T18" fmla="*/ 1 w 342"/>
                <a:gd name="T19" fmla="*/ 0 h 210"/>
                <a:gd name="T20" fmla="*/ 1 w 342"/>
                <a:gd name="T21" fmla="*/ 0 h 210"/>
                <a:gd name="T22" fmla="*/ 1 w 342"/>
                <a:gd name="T23" fmla="*/ 0 h 210"/>
                <a:gd name="T24" fmla="*/ 1 w 342"/>
                <a:gd name="T25" fmla="*/ 0 h 210"/>
                <a:gd name="T26" fmla="*/ 1 w 342"/>
                <a:gd name="T27" fmla="*/ 0 h 210"/>
                <a:gd name="T28" fmla="*/ 1 w 342"/>
                <a:gd name="T29" fmla="*/ 0 h 210"/>
                <a:gd name="T30" fmla="*/ 1 w 342"/>
                <a:gd name="T31" fmla="*/ 0 h 210"/>
                <a:gd name="T32" fmla="*/ 1 w 342"/>
                <a:gd name="T33" fmla="*/ 0 h 210"/>
                <a:gd name="T34" fmla="*/ 1 w 342"/>
                <a:gd name="T35" fmla="*/ 0 h 210"/>
                <a:gd name="T36" fmla="*/ 1 w 342"/>
                <a:gd name="T37" fmla="*/ 0 h 210"/>
                <a:gd name="T38" fmla="*/ 1 w 342"/>
                <a:gd name="T39" fmla="*/ 0 h 210"/>
                <a:gd name="T40" fmla="*/ 1 w 342"/>
                <a:gd name="T41" fmla="*/ 0 h 210"/>
                <a:gd name="T42" fmla="*/ 1 w 342"/>
                <a:gd name="T43" fmla="*/ 0 h 210"/>
                <a:gd name="T44" fmla="*/ 1 w 342"/>
                <a:gd name="T45" fmla="*/ 0 h 210"/>
                <a:gd name="T46" fmla="*/ 1 w 342"/>
                <a:gd name="T47" fmla="*/ 0 h 210"/>
                <a:gd name="T48" fmla="*/ 1 w 342"/>
                <a:gd name="T49" fmla="*/ 0 h 210"/>
                <a:gd name="T50" fmla="*/ 1 w 342"/>
                <a:gd name="T51" fmla="*/ 0 h 210"/>
                <a:gd name="T52" fmla="*/ 1 w 342"/>
                <a:gd name="T53" fmla="*/ 0 h 210"/>
                <a:gd name="T54" fmla="*/ 1 w 342"/>
                <a:gd name="T55" fmla="*/ 0 h 210"/>
                <a:gd name="T56" fmla="*/ 1 w 342"/>
                <a:gd name="T57" fmla="*/ 0 h 210"/>
                <a:gd name="T58" fmla="*/ 1 w 342"/>
                <a:gd name="T59" fmla="*/ 0 h 210"/>
                <a:gd name="T60" fmla="*/ 1 w 342"/>
                <a:gd name="T61" fmla="*/ 0 h 210"/>
                <a:gd name="T62" fmla="*/ 1 w 342"/>
                <a:gd name="T63" fmla="*/ 0 h 210"/>
                <a:gd name="T64" fmla="*/ 1 w 342"/>
                <a:gd name="T65" fmla="*/ 0 h 210"/>
                <a:gd name="T66" fmla="*/ 1 w 342"/>
                <a:gd name="T67" fmla="*/ 0 h 210"/>
                <a:gd name="T68" fmla="*/ 1 w 342"/>
                <a:gd name="T69" fmla="*/ 0 h 210"/>
                <a:gd name="T70" fmla="*/ 1 w 342"/>
                <a:gd name="T71" fmla="*/ 0 h 210"/>
                <a:gd name="T72" fmla="*/ 1 w 342"/>
                <a:gd name="T73" fmla="*/ 0 h 210"/>
                <a:gd name="T74" fmla="*/ 1 w 342"/>
                <a:gd name="T75" fmla="*/ 0 h 210"/>
                <a:gd name="T76" fmla="*/ 1 w 342"/>
                <a:gd name="T77" fmla="*/ 0 h 210"/>
                <a:gd name="T78" fmla="*/ 1 w 342"/>
                <a:gd name="T79" fmla="*/ 0 h 210"/>
                <a:gd name="T80" fmla="*/ 1 w 342"/>
                <a:gd name="T81" fmla="*/ 0 h 210"/>
                <a:gd name="T82" fmla="*/ 1 w 342"/>
                <a:gd name="T83" fmla="*/ 0 h 210"/>
                <a:gd name="T84" fmla="*/ 1 w 342"/>
                <a:gd name="T85" fmla="*/ 0 h 210"/>
                <a:gd name="T86" fmla="*/ 1 w 342"/>
                <a:gd name="T87" fmla="*/ 0 h 210"/>
                <a:gd name="T88" fmla="*/ 1 w 342"/>
                <a:gd name="T89" fmla="*/ 0 h 210"/>
                <a:gd name="T90" fmla="*/ 1 w 342"/>
                <a:gd name="T91" fmla="*/ 0 h 210"/>
                <a:gd name="T92" fmla="*/ 1 w 342"/>
                <a:gd name="T93" fmla="*/ 0 h 210"/>
                <a:gd name="T94" fmla="*/ 1 w 342"/>
                <a:gd name="T95" fmla="*/ 0 h 210"/>
                <a:gd name="T96" fmla="*/ 1 w 342"/>
                <a:gd name="T97" fmla="*/ 0 h 210"/>
                <a:gd name="T98" fmla="*/ 1 w 342"/>
                <a:gd name="T99" fmla="*/ 0 h 210"/>
                <a:gd name="T100" fmla="*/ 1 w 342"/>
                <a:gd name="T101" fmla="*/ 0 h 210"/>
                <a:gd name="T102" fmla="*/ 1 w 342"/>
                <a:gd name="T103" fmla="*/ 0 h 210"/>
                <a:gd name="T104" fmla="*/ 1 w 342"/>
                <a:gd name="T105" fmla="*/ 0 h 21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10"/>
                <a:gd name="T161" fmla="*/ 342 w 342"/>
                <a:gd name="T162" fmla="*/ 210 h 21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10">
                  <a:moveTo>
                    <a:pt x="13" y="161"/>
                  </a:moveTo>
                  <a:lnTo>
                    <a:pt x="18" y="156"/>
                  </a:lnTo>
                  <a:lnTo>
                    <a:pt x="26" y="152"/>
                  </a:lnTo>
                  <a:lnTo>
                    <a:pt x="33" y="147"/>
                  </a:lnTo>
                  <a:lnTo>
                    <a:pt x="44" y="142"/>
                  </a:lnTo>
                  <a:lnTo>
                    <a:pt x="52" y="136"/>
                  </a:lnTo>
                  <a:lnTo>
                    <a:pt x="61" y="132"/>
                  </a:lnTo>
                  <a:lnTo>
                    <a:pt x="65" y="127"/>
                  </a:lnTo>
                  <a:lnTo>
                    <a:pt x="68" y="124"/>
                  </a:lnTo>
                  <a:lnTo>
                    <a:pt x="71" y="113"/>
                  </a:lnTo>
                  <a:lnTo>
                    <a:pt x="79" y="97"/>
                  </a:lnTo>
                  <a:lnTo>
                    <a:pt x="87" y="78"/>
                  </a:lnTo>
                  <a:lnTo>
                    <a:pt x="93" y="65"/>
                  </a:lnTo>
                  <a:lnTo>
                    <a:pt x="97" y="58"/>
                  </a:lnTo>
                  <a:lnTo>
                    <a:pt x="104" y="49"/>
                  </a:lnTo>
                  <a:lnTo>
                    <a:pt x="111" y="40"/>
                  </a:lnTo>
                  <a:lnTo>
                    <a:pt x="120" y="29"/>
                  </a:lnTo>
                  <a:lnTo>
                    <a:pt x="129" y="20"/>
                  </a:lnTo>
                  <a:lnTo>
                    <a:pt x="137" y="11"/>
                  </a:lnTo>
                  <a:lnTo>
                    <a:pt x="145" y="5"/>
                  </a:lnTo>
                  <a:lnTo>
                    <a:pt x="149" y="2"/>
                  </a:lnTo>
                  <a:lnTo>
                    <a:pt x="154" y="0"/>
                  </a:lnTo>
                  <a:lnTo>
                    <a:pt x="155" y="2"/>
                  </a:lnTo>
                  <a:lnTo>
                    <a:pt x="154" y="3"/>
                  </a:lnTo>
                  <a:lnTo>
                    <a:pt x="151" y="7"/>
                  </a:lnTo>
                  <a:lnTo>
                    <a:pt x="148" y="11"/>
                  </a:lnTo>
                  <a:lnTo>
                    <a:pt x="142" y="17"/>
                  </a:lnTo>
                  <a:lnTo>
                    <a:pt x="134" y="26"/>
                  </a:lnTo>
                  <a:lnTo>
                    <a:pt x="125" y="36"/>
                  </a:lnTo>
                  <a:lnTo>
                    <a:pt x="116" y="46"/>
                  </a:lnTo>
                  <a:lnTo>
                    <a:pt x="108" y="57"/>
                  </a:lnTo>
                  <a:lnTo>
                    <a:pt x="102" y="65"/>
                  </a:lnTo>
                  <a:lnTo>
                    <a:pt x="99" y="71"/>
                  </a:lnTo>
                  <a:lnTo>
                    <a:pt x="94" y="81"/>
                  </a:lnTo>
                  <a:lnTo>
                    <a:pt x="91" y="92"/>
                  </a:lnTo>
                  <a:lnTo>
                    <a:pt x="88" y="103"/>
                  </a:lnTo>
                  <a:lnTo>
                    <a:pt x="88" y="110"/>
                  </a:lnTo>
                  <a:lnTo>
                    <a:pt x="88" y="113"/>
                  </a:lnTo>
                  <a:lnTo>
                    <a:pt x="88" y="115"/>
                  </a:lnTo>
                  <a:lnTo>
                    <a:pt x="91" y="113"/>
                  </a:lnTo>
                  <a:lnTo>
                    <a:pt x="97" y="110"/>
                  </a:lnTo>
                  <a:lnTo>
                    <a:pt x="102" y="107"/>
                  </a:lnTo>
                  <a:lnTo>
                    <a:pt x="107" y="103"/>
                  </a:lnTo>
                  <a:lnTo>
                    <a:pt x="114" y="98"/>
                  </a:lnTo>
                  <a:lnTo>
                    <a:pt x="120" y="94"/>
                  </a:lnTo>
                  <a:lnTo>
                    <a:pt x="126" y="89"/>
                  </a:lnTo>
                  <a:lnTo>
                    <a:pt x="134" y="86"/>
                  </a:lnTo>
                  <a:lnTo>
                    <a:pt x="139" y="83"/>
                  </a:lnTo>
                  <a:lnTo>
                    <a:pt x="143" y="81"/>
                  </a:lnTo>
                  <a:lnTo>
                    <a:pt x="151" y="68"/>
                  </a:lnTo>
                  <a:lnTo>
                    <a:pt x="160" y="55"/>
                  </a:lnTo>
                  <a:lnTo>
                    <a:pt x="172" y="43"/>
                  </a:lnTo>
                  <a:lnTo>
                    <a:pt x="186" y="31"/>
                  </a:lnTo>
                  <a:lnTo>
                    <a:pt x="200" y="22"/>
                  </a:lnTo>
                  <a:lnTo>
                    <a:pt x="212" y="13"/>
                  </a:lnTo>
                  <a:lnTo>
                    <a:pt x="221" y="8"/>
                  </a:lnTo>
                  <a:lnTo>
                    <a:pt x="229" y="5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1" y="5"/>
                  </a:lnTo>
                  <a:lnTo>
                    <a:pt x="235" y="8"/>
                  </a:lnTo>
                  <a:lnTo>
                    <a:pt x="224" y="14"/>
                  </a:lnTo>
                  <a:lnTo>
                    <a:pt x="212" y="23"/>
                  </a:lnTo>
                  <a:lnTo>
                    <a:pt x="200" y="34"/>
                  </a:lnTo>
                  <a:lnTo>
                    <a:pt x="187" y="45"/>
                  </a:lnTo>
                  <a:lnTo>
                    <a:pt x="177" y="57"/>
                  </a:lnTo>
                  <a:lnTo>
                    <a:pt x="168" y="68"/>
                  </a:lnTo>
                  <a:lnTo>
                    <a:pt x="160" y="77"/>
                  </a:lnTo>
                  <a:lnTo>
                    <a:pt x="158" y="83"/>
                  </a:lnTo>
                  <a:lnTo>
                    <a:pt x="158" y="86"/>
                  </a:lnTo>
                  <a:lnTo>
                    <a:pt x="162" y="86"/>
                  </a:lnTo>
                  <a:lnTo>
                    <a:pt x="165" y="84"/>
                  </a:lnTo>
                  <a:lnTo>
                    <a:pt x="172" y="84"/>
                  </a:lnTo>
                  <a:lnTo>
                    <a:pt x="183" y="83"/>
                  </a:lnTo>
                  <a:lnTo>
                    <a:pt x="195" y="80"/>
                  </a:lnTo>
                  <a:lnTo>
                    <a:pt x="204" y="77"/>
                  </a:lnTo>
                  <a:lnTo>
                    <a:pt x="212" y="77"/>
                  </a:lnTo>
                  <a:lnTo>
                    <a:pt x="221" y="69"/>
                  </a:lnTo>
                  <a:lnTo>
                    <a:pt x="233" y="60"/>
                  </a:lnTo>
                  <a:lnTo>
                    <a:pt x="247" y="52"/>
                  </a:lnTo>
                  <a:lnTo>
                    <a:pt x="261" y="46"/>
                  </a:lnTo>
                  <a:lnTo>
                    <a:pt x="274" y="40"/>
                  </a:lnTo>
                  <a:lnTo>
                    <a:pt x="287" y="34"/>
                  </a:lnTo>
                  <a:lnTo>
                    <a:pt x="296" y="29"/>
                  </a:lnTo>
                  <a:lnTo>
                    <a:pt x="302" y="26"/>
                  </a:lnTo>
                  <a:lnTo>
                    <a:pt x="308" y="25"/>
                  </a:lnTo>
                  <a:lnTo>
                    <a:pt x="311" y="26"/>
                  </a:lnTo>
                  <a:lnTo>
                    <a:pt x="310" y="29"/>
                  </a:lnTo>
                  <a:lnTo>
                    <a:pt x="302" y="34"/>
                  </a:lnTo>
                  <a:lnTo>
                    <a:pt x="293" y="37"/>
                  </a:lnTo>
                  <a:lnTo>
                    <a:pt x="282" y="42"/>
                  </a:lnTo>
                  <a:lnTo>
                    <a:pt x="271" y="48"/>
                  </a:lnTo>
                  <a:lnTo>
                    <a:pt x="261" y="54"/>
                  </a:lnTo>
                  <a:lnTo>
                    <a:pt x="252" y="60"/>
                  </a:lnTo>
                  <a:lnTo>
                    <a:pt x="244" y="68"/>
                  </a:lnTo>
                  <a:lnTo>
                    <a:pt x="238" y="74"/>
                  </a:lnTo>
                  <a:lnTo>
                    <a:pt x="235" y="78"/>
                  </a:lnTo>
                  <a:lnTo>
                    <a:pt x="245" y="80"/>
                  </a:lnTo>
                  <a:lnTo>
                    <a:pt x="259" y="78"/>
                  </a:lnTo>
                  <a:lnTo>
                    <a:pt x="273" y="77"/>
                  </a:lnTo>
                  <a:lnTo>
                    <a:pt x="287" y="75"/>
                  </a:lnTo>
                  <a:lnTo>
                    <a:pt x="300" y="72"/>
                  </a:lnTo>
                  <a:lnTo>
                    <a:pt x="313" y="69"/>
                  </a:lnTo>
                  <a:lnTo>
                    <a:pt x="322" y="66"/>
                  </a:lnTo>
                  <a:lnTo>
                    <a:pt x="328" y="63"/>
                  </a:lnTo>
                  <a:lnTo>
                    <a:pt x="336" y="60"/>
                  </a:lnTo>
                  <a:lnTo>
                    <a:pt x="342" y="58"/>
                  </a:lnTo>
                  <a:lnTo>
                    <a:pt x="342" y="60"/>
                  </a:lnTo>
                  <a:lnTo>
                    <a:pt x="337" y="65"/>
                  </a:lnTo>
                  <a:lnTo>
                    <a:pt x="331" y="68"/>
                  </a:lnTo>
                  <a:lnTo>
                    <a:pt x="323" y="72"/>
                  </a:lnTo>
                  <a:lnTo>
                    <a:pt x="313" y="78"/>
                  </a:lnTo>
                  <a:lnTo>
                    <a:pt x="299" y="83"/>
                  </a:lnTo>
                  <a:lnTo>
                    <a:pt x="285" y="87"/>
                  </a:lnTo>
                  <a:lnTo>
                    <a:pt x="270" y="92"/>
                  </a:lnTo>
                  <a:lnTo>
                    <a:pt x="255" y="94"/>
                  </a:lnTo>
                  <a:lnTo>
                    <a:pt x="239" y="94"/>
                  </a:lnTo>
                  <a:lnTo>
                    <a:pt x="244" y="98"/>
                  </a:lnTo>
                  <a:lnTo>
                    <a:pt x="252" y="104"/>
                  </a:lnTo>
                  <a:lnTo>
                    <a:pt x="261" y="110"/>
                  </a:lnTo>
                  <a:lnTo>
                    <a:pt x="271" y="115"/>
                  </a:lnTo>
                  <a:lnTo>
                    <a:pt x="281" y="121"/>
                  </a:lnTo>
                  <a:lnTo>
                    <a:pt x="290" y="126"/>
                  </a:lnTo>
                  <a:lnTo>
                    <a:pt x="297" y="129"/>
                  </a:lnTo>
                  <a:lnTo>
                    <a:pt x="303" y="132"/>
                  </a:lnTo>
                  <a:lnTo>
                    <a:pt x="311" y="135"/>
                  </a:lnTo>
                  <a:lnTo>
                    <a:pt x="314" y="139"/>
                  </a:lnTo>
                  <a:lnTo>
                    <a:pt x="313" y="141"/>
                  </a:lnTo>
                  <a:lnTo>
                    <a:pt x="305" y="139"/>
                  </a:lnTo>
                  <a:lnTo>
                    <a:pt x="297" y="136"/>
                  </a:lnTo>
                  <a:lnTo>
                    <a:pt x="287" y="133"/>
                  </a:lnTo>
                  <a:lnTo>
                    <a:pt x="273" y="129"/>
                  </a:lnTo>
                  <a:lnTo>
                    <a:pt x="259" y="123"/>
                  </a:lnTo>
                  <a:lnTo>
                    <a:pt x="245" y="117"/>
                  </a:lnTo>
                  <a:lnTo>
                    <a:pt x="233" y="110"/>
                  </a:lnTo>
                  <a:lnTo>
                    <a:pt x="224" y="104"/>
                  </a:lnTo>
                  <a:lnTo>
                    <a:pt x="218" y="100"/>
                  </a:lnTo>
                  <a:lnTo>
                    <a:pt x="212" y="100"/>
                  </a:lnTo>
                  <a:lnTo>
                    <a:pt x="206" y="101"/>
                  </a:lnTo>
                  <a:lnTo>
                    <a:pt x="198" y="101"/>
                  </a:lnTo>
                  <a:lnTo>
                    <a:pt x="191" y="103"/>
                  </a:lnTo>
                  <a:lnTo>
                    <a:pt x="184" y="103"/>
                  </a:lnTo>
                  <a:lnTo>
                    <a:pt x="177" y="104"/>
                  </a:lnTo>
                  <a:lnTo>
                    <a:pt x="172" y="104"/>
                  </a:lnTo>
                  <a:lnTo>
                    <a:pt x="168" y="106"/>
                  </a:lnTo>
                  <a:lnTo>
                    <a:pt x="171" y="112"/>
                  </a:lnTo>
                  <a:lnTo>
                    <a:pt x="175" y="118"/>
                  </a:lnTo>
                  <a:lnTo>
                    <a:pt x="181" y="124"/>
                  </a:lnTo>
                  <a:lnTo>
                    <a:pt x="189" y="130"/>
                  </a:lnTo>
                  <a:lnTo>
                    <a:pt x="197" y="136"/>
                  </a:lnTo>
                  <a:lnTo>
                    <a:pt x="203" y="142"/>
                  </a:lnTo>
                  <a:lnTo>
                    <a:pt x="210" y="147"/>
                  </a:lnTo>
                  <a:lnTo>
                    <a:pt x="215" y="150"/>
                  </a:lnTo>
                  <a:lnTo>
                    <a:pt x="224" y="156"/>
                  </a:lnTo>
                  <a:lnTo>
                    <a:pt x="233" y="161"/>
                  </a:lnTo>
                  <a:lnTo>
                    <a:pt x="242" y="165"/>
                  </a:lnTo>
                  <a:lnTo>
                    <a:pt x="249" y="168"/>
                  </a:lnTo>
                  <a:lnTo>
                    <a:pt x="253" y="173"/>
                  </a:lnTo>
                  <a:lnTo>
                    <a:pt x="256" y="178"/>
                  </a:lnTo>
                  <a:lnTo>
                    <a:pt x="253" y="179"/>
                  </a:lnTo>
                  <a:lnTo>
                    <a:pt x="242" y="173"/>
                  </a:lnTo>
                  <a:lnTo>
                    <a:pt x="233" y="167"/>
                  </a:lnTo>
                  <a:lnTo>
                    <a:pt x="221" y="161"/>
                  </a:lnTo>
                  <a:lnTo>
                    <a:pt x="207" y="153"/>
                  </a:lnTo>
                  <a:lnTo>
                    <a:pt x="195" y="144"/>
                  </a:lnTo>
                  <a:lnTo>
                    <a:pt x="181" y="136"/>
                  </a:lnTo>
                  <a:lnTo>
                    <a:pt x="171" y="130"/>
                  </a:lnTo>
                  <a:lnTo>
                    <a:pt x="163" y="124"/>
                  </a:lnTo>
                  <a:lnTo>
                    <a:pt x="157" y="120"/>
                  </a:lnTo>
                  <a:lnTo>
                    <a:pt x="151" y="115"/>
                  </a:lnTo>
                  <a:lnTo>
                    <a:pt x="145" y="113"/>
                  </a:lnTo>
                  <a:lnTo>
                    <a:pt x="140" y="115"/>
                  </a:lnTo>
                  <a:lnTo>
                    <a:pt x="134" y="118"/>
                  </a:lnTo>
                  <a:lnTo>
                    <a:pt x="125" y="121"/>
                  </a:lnTo>
                  <a:lnTo>
                    <a:pt x="111" y="126"/>
                  </a:lnTo>
                  <a:lnTo>
                    <a:pt x="99" y="129"/>
                  </a:lnTo>
                  <a:lnTo>
                    <a:pt x="91" y="133"/>
                  </a:lnTo>
                  <a:lnTo>
                    <a:pt x="90" y="136"/>
                  </a:lnTo>
                  <a:lnTo>
                    <a:pt x="90" y="138"/>
                  </a:lnTo>
                  <a:lnTo>
                    <a:pt x="93" y="142"/>
                  </a:lnTo>
                  <a:lnTo>
                    <a:pt x="99" y="147"/>
                  </a:lnTo>
                  <a:lnTo>
                    <a:pt x="105" y="152"/>
                  </a:lnTo>
                  <a:lnTo>
                    <a:pt x="113" y="159"/>
                  </a:lnTo>
                  <a:lnTo>
                    <a:pt x="123" y="167"/>
                  </a:lnTo>
                  <a:lnTo>
                    <a:pt x="136" y="176"/>
                  </a:lnTo>
                  <a:lnTo>
                    <a:pt x="148" y="185"/>
                  </a:lnTo>
                  <a:lnTo>
                    <a:pt x="160" y="193"/>
                  </a:lnTo>
                  <a:lnTo>
                    <a:pt x="169" y="199"/>
                  </a:lnTo>
                  <a:lnTo>
                    <a:pt x="177" y="202"/>
                  </a:lnTo>
                  <a:lnTo>
                    <a:pt x="184" y="207"/>
                  </a:lnTo>
                  <a:lnTo>
                    <a:pt x="183" y="210"/>
                  </a:lnTo>
                  <a:lnTo>
                    <a:pt x="175" y="210"/>
                  </a:lnTo>
                  <a:lnTo>
                    <a:pt x="165" y="204"/>
                  </a:lnTo>
                  <a:lnTo>
                    <a:pt x="155" y="197"/>
                  </a:lnTo>
                  <a:lnTo>
                    <a:pt x="145" y="190"/>
                  </a:lnTo>
                  <a:lnTo>
                    <a:pt x="131" y="182"/>
                  </a:lnTo>
                  <a:lnTo>
                    <a:pt x="117" y="173"/>
                  </a:lnTo>
                  <a:lnTo>
                    <a:pt x="104" y="165"/>
                  </a:lnTo>
                  <a:lnTo>
                    <a:pt x="91" y="159"/>
                  </a:lnTo>
                  <a:lnTo>
                    <a:pt x="82" y="153"/>
                  </a:lnTo>
                  <a:lnTo>
                    <a:pt x="78" y="152"/>
                  </a:lnTo>
                  <a:lnTo>
                    <a:pt x="73" y="152"/>
                  </a:lnTo>
                  <a:lnTo>
                    <a:pt x="65" y="155"/>
                  </a:lnTo>
                  <a:lnTo>
                    <a:pt x="55" y="158"/>
                  </a:lnTo>
                  <a:lnTo>
                    <a:pt x="42" y="162"/>
                  </a:lnTo>
                  <a:lnTo>
                    <a:pt x="30" y="165"/>
                  </a:lnTo>
                  <a:lnTo>
                    <a:pt x="18" y="170"/>
                  </a:lnTo>
                  <a:lnTo>
                    <a:pt x="9" y="172"/>
                  </a:lnTo>
                  <a:lnTo>
                    <a:pt x="3" y="173"/>
                  </a:lnTo>
                  <a:lnTo>
                    <a:pt x="0" y="173"/>
                  </a:lnTo>
                  <a:lnTo>
                    <a:pt x="1" y="170"/>
                  </a:lnTo>
                  <a:lnTo>
                    <a:pt x="7" y="167"/>
                  </a:lnTo>
                  <a:lnTo>
                    <a:pt x="13" y="16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4" name="Freeform 306"/>
            <p:cNvSpPr>
              <a:spLocks/>
            </p:cNvSpPr>
            <p:nvPr/>
          </p:nvSpPr>
          <p:spPr bwMode="auto">
            <a:xfrm>
              <a:off x="844" y="604"/>
              <a:ext cx="123" cy="103"/>
            </a:xfrm>
            <a:custGeom>
              <a:avLst/>
              <a:gdLst>
                <a:gd name="T0" fmla="*/ 0 w 247"/>
                <a:gd name="T1" fmla="*/ 1 h 206"/>
                <a:gd name="T2" fmla="*/ 0 w 247"/>
                <a:gd name="T3" fmla="*/ 1 h 206"/>
                <a:gd name="T4" fmla="*/ 0 w 247"/>
                <a:gd name="T5" fmla="*/ 1 h 206"/>
                <a:gd name="T6" fmla="*/ 0 w 247"/>
                <a:gd name="T7" fmla="*/ 1 h 206"/>
                <a:gd name="T8" fmla="*/ 0 w 247"/>
                <a:gd name="T9" fmla="*/ 1 h 206"/>
                <a:gd name="T10" fmla="*/ 0 w 247"/>
                <a:gd name="T11" fmla="*/ 1 h 206"/>
                <a:gd name="T12" fmla="*/ 0 w 247"/>
                <a:gd name="T13" fmla="*/ 1 h 206"/>
                <a:gd name="T14" fmla="*/ 0 w 247"/>
                <a:gd name="T15" fmla="*/ 1 h 206"/>
                <a:gd name="T16" fmla="*/ 0 w 247"/>
                <a:gd name="T17" fmla="*/ 1 h 206"/>
                <a:gd name="T18" fmla="*/ 0 w 247"/>
                <a:gd name="T19" fmla="*/ 1 h 206"/>
                <a:gd name="T20" fmla="*/ 0 w 247"/>
                <a:gd name="T21" fmla="*/ 1 h 206"/>
                <a:gd name="T22" fmla="*/ 0 w 247"/>
                <a:gd name="T23" fmla="*/ 1 h 206"/>
                <a:gd name="T24" fmla="*/ 0 w 247"/>
                <a:gd name="T25" fmla="*/ 1 h 206"/>
                <a:gd name="T26" fmla="*/ 0 w 247"/>
                <a:gd name="T27" fmla="*/ 1 h 206"/>
                <a:gd name="T28" fmla="*/ 0 w 247"/>
                <a:gd name="T29" fmla="*/ 1 h 206"/>
                <a:gd name="T30" fmla="*/ 0 w 247"/>
                <a:gd name="T31" fmla="*/ 1 h 206"/>
                <a:gd name="T32" fmla="*/ 0 w 247"/>
                <a:gd name="T33" fmla="*/ 1 h 206"/>
                <a:gd name="T34" fmla="*/ 0 w 247"/>
                <a:gd name="T35" fmla="*/ 1 h 206"/>
                <a:gd name="T36" fmla="*/ 0 w 247"/>
                <a:gd name="T37" fmla="*/ 1 h 206"/>
                <a:gd name="T38" fmla="*/ 0 w 247"/>
                <a:gd name="T39" fmla="*/ 1 h 206"/>
                <a:gd name="T40" fmla="*/ 0 w 247"/>
                <a:gd name="T41" fmla="*/ 1 h 206"/>
                <a:gd name="T42" fmla="*/ 0 w 247"/>
                <a:gd name="T43" fmla="*/ 1 h 206"/>
                <a:gd name="T44" fmla="*/ 0 w 247"/>
                <a:gd name="T45" fmla="*/ 1 h 206"/>
                <a:gd name="T46" fmla="*/ 0 w 247"/>
                <a:gd name="T47" fmla="*/ 1 h 206"/>
                <a:gd name="T48" fmla="*/ 0 w 247"/>
                <a:gd name="T49" fmla="*/ 1 h 206"/>
                <a:gd name="T50" fmla="*/ 0 w 247"/>
                <a:gd name="T51" fmla="*/ 1 h 206"/>
                <a:gd name="T52" fmla="*/ 0 w 247"/>
                <a:gd name="T53" fmla="*/ 1 h 206"/>
                <a:gd name="T54" fmla="*/ 0 w 247"/>
                <a:gd name="T55" fmla="*/ 1 h 206"/>
                <a:gd name="T56" fmla="*/ 0 w 247"/>
                <a:gd name="T57" fmla="*/ 1 h 206"/>
                <a:gd name="T58" fmla="*/ 0 w 247"/>
                <a:gd name="T59" fmla="*/ 1 h 206"/>
                <a:gd name="T60" fmla="*/ 0 w 247"/>
                <a:gd name="T61" fmla="*/ 1 h 206"/>
                <a:gd name="T62" fmla="*/ 0 w 247"/>
                <a:gd name="T63" fmla="*/ 1 h 206"/>
                <a:gd name="T64" fmla="*/ 0 w 247"/>
                <a:gd name="T65" fmla="*/ 1 h 206"/>
                <a:gd name="T66" fmla="*/ 0 w 247"/>
                <a:gd name="T67" fmla="*/ 1 h 206"/>
                <a:gd name="T68" fmla="*/ 0 w 247"/>
                <a:gd name="T69" fmla="*/ 1 h 206"/>
                <a:gd name="T70" fmla="*/ 0 w 247"/>
                <a:gd name="T71" fmla="*/ 1 h 206"/>
                <a:gd name="T72" fmla="*/ 0 w 247"/>
                <a:gd name="T73" fmla="*/ 1 h 206"/>
                <a:gd name="T74" fmla="*/ 0 w 247"/>
                <a:gd name="T75" fmla="*/ 1 h 206"/>
                <a:gd name="T76" fmla="*/ 0 w 247"/>
                <a:gd name="T77" fmla="*/ 1 h 206"/>
                <a:gd name="T78" fmla="*/ 0 w 247"/>
                <a:gd name="T79" fmla="*/ 1 h 206"/>
                <a:gd name="T80" fmla="*/ 0 w 247"/>
                <a:gd name="T81" fmla="*/ 1 h 206"/>
                <a:gd name="T82" fmla="*/ 0 w 247"/>
                <a:gd name="T83" fmla="*/ 1 h 206"/>
                <a:gd name="T84" fmla="*/ 0 w 247"/>
                <a:gd name="T85" fmla="*/ 1 h 206"/>
                <a:gd name="T86" fmla="*/ 0 w 247"/>
                <a:gd name="T87" fmla="*/ 1 h 206"/>
                <a:gd name="T88" fmla="*/ 0 w 247"/>
                <a:gd name="T89" fmla="*/ 1 h 206"/>
                <a:gd name="T90" fmla="*/ 0 w 247"/>
                <a:gd name="T91" fmla="*/ 1 h 206"/>
                <a:gd name="T92" fmla="*/ 0 w 247"/>
                <a:gd name="T93" fmla="*/ 1 h 206"/>
                <a:gd name="T94" fmla="*/ 0 w 247"/>
                <a:gd name="T95" fmla="*/ 1 h 206"/>
                <a:gd name="T96" fmla="*/ 0 w 247"/>
                <a:gd name="T97" fmla="*/ 1 h 206"/>
                <a:gd name="T98" fmla="*/ 0 w 247"/>
                <a:gd name="T99" fmla="*/ 1 h 206"/>
                <a:gd name="T100" fmla="*/ 0 w 247"/>
                <a:gd name="T101" fmla="*/ 1 h 206"/>
                <a:gd name="T102" fmla="*/ 0 w 247"/>
                <a:gd name="T103" fmla="*/ 0 h 2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6"/>
                <a:gd name="T158" fmla="*/ 247 w 247"/>
                <a:gd name="T159" fmla="*/ 206 h 2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6">
                  <a:moveTo>
                    <a:pt x="9" y="2"/>
                  </a:moveTo>
                  <a:lnTo>
                    <a:pt x="18" y="9"/>
                  </a:lnTo>
                  <a:lnTo>
                    <a:pt x="29" y="17"/>
                  </a:lnTo>
                  <a:lnTo>
                    <a:pt x="40" y="22"/>
                  </a:lnTo>
                  <a:lnTo>
                    <a:pt x="49" y="23"/>
                  </a:lnTo>
                  <a:lnTo>
                    <a:pt x="61" y="20"/>
                  </a:lnTo>
                  <a:lnTo>
                    <a:pt x="76" y="17"/>
                  </a:lnTo>
                  <a:lnTo>
                    <a:pt x="93" y="15"/>
                  </a:lnTo>
                  <a:lnTo>
                    <a:pt x="111" y="12"/>
                  </a:lnTo>
                  <a:lnTo>
                    <a:pt x="128" y="12"/>
                  </a:lnTo>
                  <a:lnTo>
                    <a:pt x="144" y="12"/>
                  </a:lnTo>
                  <a:lnTo>
                    <a:pt x="157" y="12"/>
                  </a:lnTo>
                  <a:lnTo>
                    <a:pt x="165" y="15"/>
                  </a:lnTo>
                  <a:lnTo>
                    <a:pt x="173" y="20"/>
                  </a:lnTo>
                  <a:lnTo>
                    <a:pt x="173" y="22"/>
                  </a:lnTo>
                  <a:lnTo>
                    <a:pt x="166" y="22"/>
                  </a:lnTo>
                  <a:lnTo>
                    <a:pt x="156" y="22"/>
                  </a:lnTo>
                  <a:lnTo>
                    <a:pt x="147" y="22"/>
                  </a:lnTo>
                  <a:lnTo>
                    <a:pt x="134" y="22"/>
                  </a:lnTo>
                  <a:lnTo>
                    <a:pt x="121" y="22"/>
                  </a:lnTo>
                  <a:lnTo>
                    <a:pt x="105" y="23"/>
                  </a:lnTo>
                  <a:lnTo>
                    <a:pt x="90" y="26"/>
                  </a:lnTo>
                  <a:lnTo>
                    <a:pt x="78" y="28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6" y="37"/>
                  </a:lnTo>
                  <a:lnTo>
                    <a:pt x="73" y="40"/>
                  </a:lnTo>
                  <a:lnTo>
                    <a:pt x="79" y="43"/>
                  </a:lnTo>
                  <a:lnTo>
                    <a:pt x="87" y="46"/>
                  </a:lnTo>
                  <a:lnTo>
                    <a:pt x="95" y="49"/>
                  </a:lnTo>
                  <a:lnTo>
                    <a:pt x="101" y="52"/>
                  </a:lnTo>
                  <a:lnTo>
                    <a:pt x="105" y="54"/>
                  </a:lnTo>
                  <a:lnTo>
                    <a:pt x="108" y="57"/>
                  </a:lnTo>
                  <a:lnTo>
                    <a:pt x="121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3" y="57"/>
                  </a:lnTo>
                  <a:lnTo>
                    <a:pt x="189" y="60"/>
                  </a:lnTo>
                  <a:lnTo>
                    <a:pt x="205" y="63"/>
                  </a:lnTo>
                  <a:lnTo>
                    <a:pt x="217" y="67"/>
                  </a:lnTo>
                  <a:lnTo>
                    <a:pt x="224" y="72"/>
                  </a:lnTo>
                  <a:lnTo>
                    <a:pt x="232" y="78"/>
                  </a:lnTo>
                  <a:lnTo>
                    <a:pt x="232" y="81"/>
                  </a:lnTo>
                  <a:lnTo>
                    <a:pt x="227" y="80"/>
                  </a:lnTo>
                  <a:lnTo>
                    <a:pt x="218" y="77"/>
                  </a:lnTo>
                  <a:lnTo>
                    <a:pt x="211" y="74"/>
                  </a:lnTo>
                  <a:lnTo>
                    <a:pt x="200" y="72"/>
                  </a:lnTo>
                  <a:lnTo>
                    <a:pt x="186" y="69"/>
                  </a:lnTo>
                  <a:lnTo>
                    <a:pt x="173" y="67"/>
                  </a:lnTo>
                  <a:lnTo>
                    <a:pt x="157" y="66"/>
                  </a:lnTo>
                  <a:lnTo>
                    <a:pt x="145" y="66"/>
                  </a:lnTo>
                  <a:lnTo>
                    <a:pt x="133" y="66"/>
                  </a:lnTo>
                  <a:lnTo>
                    <a:pt x="125" y="67"/>
                  </a:lnTo>
                  <a:lnTo>
                    <a:pt x="137" y="77"/>
                  </a:lnTo>
                  <a:lnTo>
                    <a:pt x="147" y="83"/>
                  </a:lnTo>
                  <a:lnTo>
                    <a:pt x="154" y="87"/>
                  </a:lnTo>
                  <a:lnTo>
                    <a:pt x="157" y="92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1" y="96"/>
                  </a:lnTo>
                  <a:lnTo>
                    <a:pt x="205" y="100"/>
                  </a:lnTo>
                  <a:lnTo>
                    <a:pt x="218" y="104"/>
                  </a:lnTo>
                  <a:lnTo>
                    <a:pt x="231" y="112"/>
                  </a:lnTo>
                  <a:lnTo>
                    <a:pt x="241" y="122"/>
                  </a:lnTo>
                  <a:lnTo>
                    <a:pt x="247" y="136"/>
                  </a:lnTo>
                  <a:lnTo>
                    <a:pt x="240" y="130"/>
                  </a:lnTo>
                  <a:lnTo>
                    <a:pt x="232" y="125"/>
                  </a:lnTo>
                  <a:lnTo>
                    <a:pt x="221" y="119"/>
                  </a:lnTo>
                  <a:lnTo>
                    <a:pt x="212" y="115"/>
                  </a:lnTo>
                  <a:lnTo>
                    <a:pt x="203" y="110"/>
                  </a:lnTo>
                  <a:lnTo>
                    <a:pt x="192" y="109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5" y="118"/>
                  </a:lnTo>
                  <a:lnTo>
                    <a:pt x="195" y="130"/>
                  </a:lnTo>
                  <a:lnTo>
                    <a:pt x="206" y="141"/>
                  </a:lnTo>
                  <a:lnTo>
                    <a:pt x="215" y="150"/>
                  </a:lnTo>
                  <a:lnTo>
                    <a:pt x="224" y="159"/>
                  </a:lnTo>
                  <a:lnTo>
                    <a:pt x="232" y="167"/>
                  </a:lnTo>
                  <a:lnTo>
                    <a:pt x="237" y="173"/>
                  </a:lnTo>
                  <a:lnTo>
                    <a:pt x="238" y="176"/>
                  </a:lnTo>
                  <a:lnTo>
                    <a:pt x="240" y="182"/>
                  </a:lnTo>
                  <a:lnTo>
                    <a:pt x="243" y="190"/>
                  </a:lnTo>
                  <a:lnTo>
                    <a:pt x="244" y="199"/>
                  </a:lnTo>
                  <a:lnTo>
                    <a:pt x="247" y="206"/>
                  </a:lnTo>
                  <a:lnTo>
                    <a:pt x="241" y="197"/>
                  </a:lnTo>
                  <a:lnTo>
                    <a:pt x="231" y="184"/>
                  </a:lnTo>
                  <a:lnTo>
                    <a:pt x="218" y="170"/>
                  </a:lnTo>
                  <a:lnTo>
                    <a:pt x="206" y="153"/>
                  </a:lnTo>
                  <a:lnTo>
                    <a:pt x="192" y="139"/>
                  </a:lnTo>
                  <a:lnTo>
                    <a:pt x="182" y="127"/>
                  </a:lnTo>
                  <a:lnTo>
                    <a:pt x="173" y="118"/>
                  </a:lnTo>
                  <a:lnTo>
                    <a:pt x="166" y="113"/>
                  </a:lnTo>
                  <a:lnTo>
                    <a:pt x="162" y="112"/>
                  </a:lnTo>
                  <a:lnTo>
                    <a:pt x="159" y="115"/>
                  </a:lnTo>
                  <a:lnTo>
                    <a:pt x="159" y="119"/>
                  </a:lnTo>
                  <a:lnTo>
                    <a:pt x="160" y="125"/>
                  </a:lnTo>
                  <a:lnTo>
                    <a:pt x="163" y="136"/>
                  </a:lnTo>
                  <a:lnTo>
                    <a:pt x="171" y="155"/>
                  </a:lnTo>
                  <a:lnTo>
                    <a:pt x="179" y="171"/>
                  </a:lnTo>
                  <a:lnTo>
                    <a:pt x="183" y="184"/>
                  </a:lnTo>
                  <a:lnTo>
                    <a:pt x="183" y="188"/>
                  </a:lnTo>
                  <a:lnTo>
                    <a:pt x="182" y="188"/>
                  </a:lnTo>
                  <a:lnTo>
                    <a:pt x="179" y="187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7" y="144"/>
                  </a:lnTo>
                  <a:lnTo>
                    <a:pt x="148" y="121"/>
                  </a:lnTo>
                  <a:lnTo>
                    <a:pt x="148" y="103"/>
                  </a:lnTo>
                  <a:lnTo>
                    <a:pt x="134" y="92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7" y="75"/>
                  </a:lnTo>
                  <a:lnTo>
                    <a:pt x="104" y="72"/>
                  </a:lnTo>
                  <a:lnTo>
                    <a:pt x="101" y="72"/>
                  </a:lnTo>
                  <a:lnTo>
                    <a:pt x="99" y="74"/>
                  </a:lnTo>
                  <a:lnTo>
                    <a:pt x="98" y="80"/>
                  </a:lnTo>
                  <a:lnTo>
                    <a:pt x="99" y="93"/>
                  </a:lnTo>
                  <a:lnTo>
                    <a:pt x="104" y="116"/>
                  </a:lnTo>
                  <a:lnTo>
                    <a:pt x="111" y="139"/>
                  </a:lnTo>
                  <a:lnTo>
                    <a:pt x="124" y="158"/>
                  </a:lnTo>
                  <a:lnTo>
                    <a:pt x="130" y="165"/>
                  </a:lnTo>
                  <a:lnTo>
                    <a:pt x="130" y="170"/>
                  </a:lnTo>
                  <a:lnTo>
                    <a:pt x="125" y="168"/>
                  </a:lnTo>
                  <a:lnTo>
                    <a:pt x="119" y="164"/>
                  </a:lnTo>
                  <a:lnTo>
                    <a:pt x="110" y="150"/>
                  </a:lnTo>
                  <a:lnTo>
                    <a:pt x="98" y="127"/>
                  </a:lnTo>
                  <a:lnTo>
                    <a:pt x="89" y="98"/>
                  </a:lnTo>
                  <a:lnTo>
                    <a:pt x="89" y="64"/>
                  </a:lnTo>
                  <a:lnTo>
                    <a:pt x="79" y="57"/>
                  </a:lnTo>
                  <a:lnTo>
                    <a:pt x="69" y="51"/>
                  </a:lnTo>
                  <a:lnTo>
                    <a:pt x="58" y="46"/>
                  </a:lnTo>
                  <a:lnTo>
                    <a:pt x="52" y="43"/>
                  </a:lnTo>
                  <a:lnTo>
                    <a:pt x="49" y="52"/>
                  </a:lnTo>
                  <a:lnTo>
                    <a:pt x="49" y="66"/>
                  </a:lnTo>
                  <a:lnTo>
                    <a:pt x="52" y="81"/>
                  </a:lnTo>
                  <a:lnTo>
                    <a:pt x="55" y="93"/>
                  </a:lnTo>
                  <a:lnTo>
                    <a:pt x="57" y="106"/>
                  </a:lnTo>
                  <a:lnTo>
                    <a:pt x="60" y="124"/>
                  </a:lnTo>
                  <a:lnTo>
                    <a:pt x="64" y="139"/>
                  </a:lnTo>
                  <a:lnTo>
                    <a:pt x="67" y="150"/>
                  </a:lnTo>
                  <a:lnTo>
                    <a:pt x="67" y="153"/>
                  </a:lnTo>
                  <a:lnTo>
                    <a:pt x="63" y="151"/>
                  </a:lnTo>
                  <a:lnTo>
                    <a:pt x="58" y="145"/>
                  </a:lnTo>
                  <a:lnTo>
                    <a:pt x="53" y="135"/>
                  </a:lnTo>
                  <a:lnTo>
                    <a:pt x="50" y="115"/>
                  </a:lnTo>
                  <a:lnTo>
                    <a:pt x="46" y="86"/>
                  </a:lnTo>
                  <a:lnTo>
                    <a:pt x="40" y="58"/>
                  </a:lnTo>
                  <a:lnTo>
                    <a:pt x="37" y="40"/>
                  </a:lnTo>
                  <a:lnTo>
                    <a:pt x="23" y="26"/>
                  </a:lnTo>
                  <a:lnTo>
                    <a:pt x="12" y="15"/>
                  </a:lnTo>
                  <a:lnTo>
                    <a:pt x="5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5" name="Freeform 307"/>
            <p:cNvSpPr>
              <a:spLocks/>
            </p:cNvSpPr>
            <p:nvPr/>
          </p:nvSpPr>
          <p:spPr bwMode="auto">
            <a:xfrm>
              <a:off x="779" y="616"/>
              <a:ext cx="86" cy="142"/>
            </a:xfrm>
            <a:custGeom>
              <a:avLst/>
              <a:gdLst>
                <a:gd name="T0" fmla="*/ 1 w 171"/>
                <a:gd name="T1" fmla="*/ 1 h 284"/>
                <a:gd name="T2" fmla="*/ 1 w 171"/>
                <a:gd name="T3" fmla="*/ 1 h 284"/>
                <a:gd name="T4" fmla="*/ 1 w 171"/>
                <a:gd name="T5" fmla="*/ 1 h 284"/>
                <a:gd name="T6" fmla="*/ 1 w 171"/>
                <a:gd name="T7" fmla="*/ 1 h 284"/>
                <a:gd name="T8" fmla="*/ 1 w 171"/>
                <a:gd name="T9" fmla="*/ 1 h 284"/>
                <a:gd name="T10" fmla="*/ 1 w 171"/>
                <a:gd name="T11" fmla="*/ 1 h 284"/>
                <a:gd name="T12" fmla="*/ 1 w 171"/>
                <a:gd name="T13" fmla="*/ 1 h 284"/>
                <a:gd name="T14" fmla="*/ 1 w 171"/>
                <a:gd name="T15" fmla="*/ 1 h 284"/>
                <a:gd name="T16" fmla="*/ 1 w 171"/>
                <a:gd name="T17" fmla="*/ 1 h 284"/>
                <a:gd name="T18" fmla="*/ 1 w 171"/>
                <a:gd name="T19" fmla="*/ 1 h 284"/>
                <a:gd name="T20" fmla="*/ 1 w 171"/>
                <a:gd name="T21" fmla="*/ 1 h 284"/>
                <a:gd name="T22" fmla="*/ 1 w 171"/>
                <a:gd name="T23" fmla="*/ 1 h 284"/>
                <a:gd name="T24" fmla="*/ 1 w 171"/>
                <a:gd name="T25" fmla="*/ 1 h 284"/>
                <a:gd name="T26" fmla="*/ 1 w 171"/>
                <a:gd name="T27" fmla="*/ 1 h 284"/>
                <a:gd name="T28" fmla="*/ 1 w 171"/>
                <a:gd name="T29" fmla="*/ 1 h 284"/>
                <a:gd name="T30" fmla="*/ 1 w 171"/>
                <a:gd name="T31" fmla="*/ 1 h 284"/>
                <a:gd name="T32" fmla="*/ 1 w 171"/>
                <a:gd name="T33" fmla="*/ 1 h 284"/>
                <a:gd name="T34" fmla="*/ 1 w 171"/>
                <a:gd name="T35" fmla="*/ 1 h 284"/>
                <a:gd name="T36" fmla="*/ 1 w 171"/>
                <a:gd name="T37" fmla="*/ 1 h 284"/>
                <a:gd name="T38" fmla="*/ 1 w 171"/>
                <a:gd name="T39" fmla="*/ 1 h 284"/>
                <a:gd name="T40" fmla="*/ 1 w 171"/>
                <a:gd name="T41" fmla="*/ 1 h 284"/>
                <a:gd name="T42" fmla="*/ 1 w 171"/>
                <a:gd name="T43" fmla="*/ 1 h 284"/>
                <a:gd name="T44" fmla="*/ 1 w 171"/>
                <a:gd name="T45" fmla="*/ 1 h 284"/>
                <a:gd name="T46" fmla="*/ 1 w 171"/>
                <a:gd name="T47" fmla="*/ 1 h 284"/>
                <a:gd name="T48" fmla="*/ 1 w 171"/>
                <a:gd name="T49" fmla="*/ 1 h 284"/>
                <a:gd name="T50" fmla="*/ 1 w 171"/>
                <a:gd name="T51" fmla="*/ 1 h 284"/>
                <a:gd name="T52" fmla="*/ 1 w 171"/>
                <a:gd name="T53" fmla="*/ 1 h 284"/>
                <a:gd name="T54" fmla="*/ 1 w 171"/>
                <a:gd name="T55" fmla="*/ 1 h 284"/>
                <a:gd name="T56" fmla="*/ 1 w 171"/>
                <a:gd name="T57" fmla="*/ 1 h 284"/>
                <a:gd name="T58" fmla="*/ 1 w 171"/>
                <a:gd name="T59" fmla="*/ 1 h 284"/>
                <a:gd name="T60" fmla="*/ 1 w 171"/>
                <a:gd name="T61" fmla="*/ 1 h 284"/>
                <a:gd name="T62" fmla="*/ 1 w 171"/>
                <a:gd name="T63" fmla="*/ 1 h 284"/>
                <a:gd name="T64" fmla="*/ 1 w 171"/>
                <a:gd name="T65" fmla="*/ 1 h 284"/>
                <a:gd name="T66" fmla="*/ 1 w 171"/>
                <a:gd name="T67" fmla="*/ 1 h 284"/>
                <a:gd name="T68" fmla="*/ 1 w 171"/>
                <a:gd name="T69" fmla="*/ 1 h 284"/>
                <a:gd name="T70" fmla="*/ 1 w 171"/>
                <a:gd name="T71" fmla="*/ 1 h 284"/>
                <a:gd name="T72" fmla="*/ 1 w 171"/>
                <a:gd name="T73" fmla="*/ 1 h 284"/>
                <a:gd name="T74" fmla="*/ 1 w 171"/>
                <a:gd name="T75" fmla="*/ 1 h 284"/>
                <a:gd name="T76" fmla="*/ 1 w 171"/>
                <a:gd name="T77" fmla="*/ 1 h 284"/>
                <a:gd name="T78" fmla="*/ 1 w 171"/>
                <a:gd name="T79" fmla="*/ 1 h 284"/>
                <a:gd name="T80" fmla="*/ 1 w 171"/>
                <a:gd name="T81" fmla="*/ 1 h 284"/>
                <a:gd name="T82" fmla="*/ 1 w 171"/>
                <a:gd name="T83" fmla="*/ 1 h 284"/>
                <a:gd name="T84" fmla="*/ 1 w 171"/>
                <a:gd name="T85" fmla="*/ 1 h 284"/>
                <a:gd name="T86" fmla="*/ 1 w 171"/>
                <a:gd name="T87" fmla="*/ 1 h 284"/>
                <a:gd name="T88" fmla="*/ 1 w 171"/>
                <a:gd name="T89" fmla="*/ 1 h 284"/>
                <a:gd name="T90" fmla="*/ 1 w 171"/>
                <a:gd name="T91" fmla="*/ 1 h 284"/>
                <a:gd name="T92" fmla="*/ 1 w 171"/>
                <a:gd name="T93" fmla="*/ 1 h 284"/>
                <a:gd name="T94" fmla="*/ 0 w 171"/>
                <a:gd name="T95" fmla="*/ 1 h 284"/>
                <a:gd name="T96" fmla="*/ 1 w 171"/>
                <a:gd name="T97" fmla="*/ 1 h 284"/>
                <a:gd name="T98" fmla="*/ 1 w 171"/>
                <a:gd name="T99" fmla="*/ 1 h 284"/>
                <a:gd name="T100" fmla="*/ 1 w 171"/>
                <a:gd name="T101" fmla="*/ 1 h 284"/>
                <a:gd name="T102" fmla="*/ 1 w 171"/>
                <a:gd name="T103" fmla="*/ 1 h 284"/>
                <a:gd name="T104" fmla="*/ 1 w 171"/>
                <a:gd name="T105" fmla="*/ 1 h 284"/>
                <a:gd name="T106" fmla="*/ 1 w 171"/>
                <a:gd name="T107" fmla="*/ 1 h 284"/>
                <a:gd name="T108" fmla="*/ 1 w 171"/>
                <a:gd name="T109" fmla="*/ 1 h 284"/>
                <a:gd name="T110" fmla="*/ 1 w 171"/>
                <a:gd name="T111" fmla="*/ 1 h 2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4"/>
                <a:gd name="T170" fmla="*/ 171 w 171"/>
                <a:gd name="T171" fmla="*/ 284 h 28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4">
                  <a:moveTo>
                    <a:pt x="73" y="0"/>
                  </a:moveTo>
                  <a:lnTo>
                    <a:pt x="76" y="1"/>
                  </a:lnTo>
                  <a:lnTo>
                    <a:pt x="79" y="15"/>
                  </a:lnTo>
                  <a:lnTo>
                    <a:pt x="81" y="32"/>
                  </a:lnTo>
                  <a:lnTo>
                    <a:pt x="82" y="41"/>
                  </a:lnTo>
                  <a:lnTo>
                    <a:pt x="85" y="44"/>
                  </a:lnTo>
                  <a:lnTo>
                    <a:pt x="90" y="47"/>
                  </a:lnTo>
                  <a:lnTo>
                    <a:pt x="97" y="53"/>
                  </a:lnTo>
                  <a:lnTo>
                    <a:pt x="105" y="61"/>
                  </a:lnTo>
                  <a:lnTo>
                    <a:pt x="114" y="68"/>
                  </a:lnTo>
                  <a:lnTo>
                    <a:pt x="123" y="79"/>
                  </a:lnTo>
                  <a:lnTo>
                    <a:pt x="133" y="90"/>
                  </a:lnTo>
                  <a:lnTo>
                    <a:pt x="140" y="104"/>
                  </a:lnTo>
                  <a:lnTo>
                    <a:pt x="152" y="125"/>
                  </a:lnTo>
                  <a:lnTo>
                    <a:pt x="162" y="140"/>
                  </a:lnTo>
                  <a:lnTo>
                    <a:pt x="168" y="151"/>
                  </a:lnTo>
                  <a:lnTo>
                    <a:pt x="171" y="159"/>
                  </a:lnTo>
                  <a:lnTo>
                    <a:pt x="171" y="163"/>
                  </a:lnTo>
                  <a:lnTo>
                    <a:pt x="169" y="165"/>
                  </a:lnTo>
                  <a:lnTo>
                    <a:pt x="166" y="163"/>
                  </a:lnTo>
                  <a:lnTo>
                    <a:pt x="162" y="155"/>
                  </a:lnTo>
                  <a:lnTo>
                    <a:pt x="159" y="149"/>
                  </a:lnTo>
                  <a:lnTo>
                    <a:pt x="154" y="140"/>
                  </a:lnTo>
                  <a:lnTo>
                    <a:pt x="148" y="130"/>
                  </a:lnTo>
                  <a:lnTo>
                    <a:pt x="140" y="117"/>
                  </a:lnTo>
                  <a:lnTo>
                    <a:pt x="133" y="107"/>
                  </a:lnTo>
                  <a:lnTo>
                    <a:pt x="125" y="96"/>
                  </a:lnTo>
                  <a:lnTo>
                    <a:pt x="119" y="87"/>
                  </a:lnTo>
                  <a:lnTo>
                    <a:pt x="114" y="82"/>
                  </a:lnTo>
                  <a:lnTo>
                    <a:pt x="107" y="76"/>
                  </a:lnTo>
                  <a:lnTo>
                    <a:pt x="101" y="71"/>
                  </a:lnTo>
                  <a:lnTo>
                    <a:pt x="96" y="68"/>
                  </a:lnTo>
                  <a:lnTo>
                    <a:pt x="91" y="67"/>
                  </a:lnTo>
                  <a:lnTo>
                    <a:pt x="90" y="82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5"/>
                  </a:lnTo>
                  <a:lnTo>
                    <a:pt x="101" y="131"/>
                  </a:lnTo>
                  <a:lnTo>
                    <a:pt x="110" y="140"/>
                  </a:lnTo>
                  <a:lnTo>
                    <a:pt x="120" y="149"/>
                  </a:lnTo>
                  <a:lnTo>
                    <a:pt x="131" y="162"/>
                  </a:lnTo>
                  <a:lnTo>
                    <a:pt x="142" y="175"/>
                  </a:lnTo>
                  <a:lnTo>
                    <a:pt x="151" y="191"/>
                  </a:lnTo>
                  <a:lnTo>
                    <a:pt x="157" y="207"/>
                  </a:lnTo>
                  <a:lnTo>
                    <a:pt x="160" y="227"/>
                  </a:lnTo>
                  <a:lnTo>
                    <a:pt x="160" y="233"/>
                  </a:lnTo>
                  <a:lnTo>
                    <a:pt x="157" y="230"/>
                  </a:lnTo>
                  <a:lnTo>
                    <a:pt x="152" y="220"/>
                  </a:lnTo>
                  <a:lnTo>
                    <a:pt x="145" y="203"/>
                  </a:lnTo>
                  <a:lnTo>
                    <a:pt x="140" y="194"/>
                  </a:lnTo>
                  <a:lnTo>
                    <a:pt x="136" y="183"/>
                  </a:lnTo>
                  <a:lnTo>
                    <a:pt x="128" y="175"/>
                  </a:lnTo>
                  <a:lnTo>
                    <a:pt x="122" y="166"/>
                  </a:lnTo>
                  <a:lnTo>
                    <a:pt x="114" y="160"/>
                  </a:lnTo>
                  <a:lnTo>
                    <a:pt x="107" y="154"/>
                  </a:lnTo>
                  <a:lnTo>
                    <a:pt x="101" y="149"/>
                  </a:lnTo>
                  <a:lnTo>
                    <a:pt x="94" y="148"/>
                  </a:lnTo>
                  <a:lnTo>
                    <a:pt x="104" y="172"/>
                  </a:lnTo>
                  <a:lnTo>
                    <a:pt x="110" y="207"/>
                  </a:lnTo>
                  <a:lnTo>
                    <a:pt x="114" y="244"/>
                  </a:lnTo>
                  <a:lnTo>
                    <a:pt x="113" y="275"/>
                  </a:lnTo>
                  <a:lnTo>
                    <a:pt x="110" y="282"/>
                  </a:lnTo>
                  <a:lnTo>
                    <a:pt x="108" y="284"/>
                  </a:lnTo>
                  <a:lnTo>
                    <a:pt x="107" y="279"/>
                  </a:lnTo>
                  <a:lnTo>
                    <a:pt x="107" y="270"/>
                  </a:lnTo>
                  <a:lnTo>
                    <a:pt x="104" y="249"/>
                  </a:lnTo>
                  <a:lnTo>
                    <a:pt x="97" y="215"/>
                  </a:lnTo>
                  <a:lnTo>
                    <a:pt x="88" y="180"/>
                  </a:lnTo>
                  <a:lnTo>
                    <a:pt x="82" y="160"/>
                  </a:lnTo>
                  <a:lnTo>
                    <a:pt x="70" y="169"/>
                  </a:lnTo>
                  <a:lnTo>
                    <a:pt x="56" y="185"/>
                  </a:lnTo>
                  <a:lnTo>
                    <a:pt x="46" y="204"/>
                  </a:lnTo>
                  <a:lnTo>
                    <a:pt x="39" y="223"/>
                  </a:lnTo>
                  <a:lnTo>
                    <a:pt x="36" y="230"/>
                  </a:lnTo>
                  <a:lnTo>
                    <a:pt x="33" y="230"/>
                  </a:lnTo>
                  <a:lnTo>
                    <a:pt x="32" y="224"/>
                  </a:lnTo>
                  <a:lnTo>
                    <a:pt x="35" y="214"/>
                  </a:lnTo>
                  <a:lnTo>
                    <a:pt x="43" y="195"/>
                  </a:lnTo>
                  <a:lnTo>
                    <a:pt x="55" y="172"/>
                  </a:lnTo>
                  <a:lnTo>
                    <a:pt x="67" y="151"/>
                  </a:lnTo>
                  <a:lnTo>
                    <a:pt x="76" y="139"/>
                  </a:lnTo>
                  <a:lnTo>
                    <a:pt x="78" y="120"/>
                  </a:lnTo>
                  <a:lnTo>
                    <a:pt x="78" y="99"/>
                  </a:lnTo>
                  <a:lnTo>
                    <a:pt x="78" y="82"/>
                  </a:lnTo>
                  <a:lnTo>
                    <a:pt x="78" y="70"/>
                  </a:lnTo>
                  <a:lnTo>
                    <a:pt x="68" y="76"/>
                  </a:lnTo>
                  <a:lnTo>
                    <a:pt x="58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6" y="122"/>
                  </a:lnTo>
                  <a:lnTo>
                    <a:pt x="17" y="136"/>
                  </a:lnTo>
                  <a:lnTo>
                    <a:pt x="10" y="148"/>
                  </a:lnTo>
                  <a:lnTo>
                    <a:pt x="6" y="160"/>
                  </a:lnTo>
                  <a:lnTo>
                    <a:pt x="3" y="165"/>
                  </a:lnTo>
                  <a:lnTo>
                    <a:pt x="1" y="165"/>
                  </a:lnTo>
                  <a:lnTo>
                    <a:pt x="0" y="162"/>
                  </a:lnTo>
                  <a:lnTo>
                    <a:pt x="1" y="152"/>
                  </a:lnTo>
                  <a:lnTo>
                    <a:pt x="4" y="145"/>
                  </a:lnTo>
                  <a:lnTo>
                    <a:pt x="10" y="133"/>
                  </a:lnTo>
                  <a:lnTo>
                    <a:pt x="20" y="119"/>
                  </a:lnTo>
                  <a:lnTo>
                    <a:pt x="29" y="104"/>
                  </a:lnTo>
                  <a:lnTo>
                    <a:pt x="39" y="87"/>
                  </a:lnTo>
                  <a:lnTo>
                    <a:pt x="50" y="73"/>
                  </a:lnTo>
                  <a:lnTo>
                    <a:pt x="61" y="61"/>
                  </a:lnTo>
                  <a:lnTo>
                    <a:pt x="70" y="52"/>
                  </a:lnTo>
                  <a:lnTo>
                    <a:pt x="75" y="42"/>
                  </a:lnTo>
                  <a:lnTo>
                    <a:pt x="75" y="30"/>
                  </a:lnTo>
                  <a:lnTo>
                    <a:pt x="72" y="18"/>
                  </a:lnTo>
                  <a:lnTo>
                    <a:pt x="70" y="10"/>
                  </a:lnTo>
                  <a:lnTo>
                    <a:pt x="70" y="7"/>
                  </a:lnTo>
                  <a:lnTo>
                    <a:pt x="70" y="4"/>
                  </a:lnTo>
                  <a:lnTo>
                    <a:pt x="72" y="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6" name="Freeform 308"/>
            <p:cNvSpPr>
              <a:spLocks/>
            </p:cNvSpPr>
            <p:nvPr/>
          </p:nvSpPr>
          <p:spPr bwMode="auto">
            <a:xfrm>
              <a:off x="866" y="431"/>
              <a:ext cx="103" cy="148"/>
            </a:xfrm>
            <a:custGeom>
              <a:avLst/>
              <a:gdLst>
                <a:gd name="T0" fmla="*/ 1 w 206"/>
                <a:gd name="T1" fmla="*/ 1 h 295"/>
                <a:gd name="T2" fmla="*/ 1 w 206"/>
                <a:gd name="T3" fmla="*/ 1 h 295"/>
                <a:gd name="T4" fmla="*/ 1 w 206"/>
                <a:gd name="T5" fmla="*/ 1 h 295"/>
                <a:gd name="T6" fmla="*/ 1 w 206"/>
                <a:gd name="T7" fmla="*/ 1 h 295"/>
                <a:gd name="T8" fmla="*/ 1 w 206"/>
                <a:gd name="T9" fmla="*/ 1 h 295"/>
                <a:gd name="T10" fmla="*/ 1 w 206"/>
                <a:gd name="T11" fmla="*/ 1 h 295"/>
                <a:gd name="T12" fmla="*/ 1 w 206"/>
                <a:gd name="T13" fmla="*/ 1 h 295"/>
                <a:gd name="T14" fmla="*/ 1 w 206"/>
                <a:gd name="T15" fmla="*/ 1 h 295"/>
                <a:gd name="T16" fmla="*/ 1 w 206"/>
                <a:gd name="T17" fmla="*/ 1 h 295"/>
                <a:gd name="T18" fmla="*/ 1 w 206"/>
                <a:gd name="T19" fmla="*/ 1 h 295"/>
                <a:gd name="T20" fmla="*/ 1 w 206"/>
                <a:gd name="T21" fmla="*/ 1 h 295"/>
                <a:gd name="T22" fmla="*/ 1 w 206"/>
                <a:gd name="T23" fmla="*/ 1 h 295"/>
                <a:gd name="T24" fmla="*/ 1 w 206"/>
                <a:gd name="T25" fmla="*/ 1 h 295"/>
                <a:gd name="T26" fmla="*/ 1 w 206"/>
                <a:gd name="T27" fmla="*/ 1 h 295"/>
                <a:gd name="T28" fmla="*/ 1 w 206"/>
                <a:gd name="T29" fmla="*/ 1 h 295"/>
                <a:gd name="T30" fmla="*/ 1 w 206"/>
                <a:gd name="T31" fmla="*/ 1 h 295"/>
                <a:gd name="T32" fmla="*/ 1 w 206"/>
                <a:gd name="T33" fmla="*/ 1 h 295"/>
                <a:gd name="T34" fmla="*/ 1 w 206"/>
                <a:gd name="T35" fmla="*/ 1 h 295"/>
                <a:gd name="T36" fmla="*/ 1 w 206"/>
                <a:gd name="T37" fmla="*/ 1 h 295"/>
                <a:gd name="T38" fmla="*/ 1 w 206"/>
                <a:gd name="T39" fmla="*/ 1 h 295"/>
                <a:gd name="T40" fmla="*/ 1 w 206"/>
                <a:gd name="T41" fmla="*/ 1 h 295"/>
                <a:gd name="T42" fmla="*/ 1 w 206"/>
                <a:gd name="T43" fmla="*/ 1 h 295"/>
                <a:gd name="T44" fmla="*/ 1 w 206"/>
                <a:gd name="T45" fmla="*/ 0 h 295"/>
                <a:gd name="T46" fmla="*/ 1 w 206"/>
                <a:gd name="T47" fmla="*/ 1 h 295"/>
                <a:gd name="T48" fmla="*/ 1 w 206"/>
                <a:gd name="T49" fmla="*/ 1 h 295"/>
                <a:gd name="T50" fmla="*/ 1 w 206"/>
                <a:gd name="T51" fmla="*/ 1 h 295"/>
                <a:gd name="T52" fmla="*/ 1 w 206"/>
                <a:gd name="T53" fmla="*/ 1 h 295"/>
                <a:gd name="T54" fmla="*/ 1 w 206"/>
                <a:gd name="T55" fmla="*/ 1 h 295"/>
                <a:gd name="T56" fmla="*/ 1 w 206"/>
                <a:gd name="T57" fmla="*/ 1 h 295"/>
                <a:gd name="T58" fmla="*/ 1 w 206"/>
                <a:gd name="T59" fmla="*/ 1 h 295"/>
                <a:gd name="T60" fmla="*/ 1 w 206"/>
                <a:gd name="T61" fmla="*/ 1 h 295"/>
                <a:gd name="T62" fmla="*/ 1 w 206"/>
                <a:gd name="T63" fmla="*/ 1 h 295"/>
                <a:gd name="T64" fmla="*/ 1 w 206"/>
                <a:gd name="T65" fmla="*/ 1 h 295"/>
                <a:gd name="T66" fmla="*/ 1 w 206"/>
                <a:gd name="T67" fmla="*/ 1 h 295"/>
                <a:gd name="T68" fmla="*/ 1 w 206"/>
                <a:gd name="T69" fmla="*/ 1 h 295"/>
                <a:gd name="T70" fmla="*/ 1 w 206"/>
                <a:gd name="T71" fmla="*/ 1 h 295"/>
                <a:gd name="T72" fmla="*/ 1 w 206"/>
                <a:gd name="T73" fmla="*/ 1 h 295"/>
                <a:gd name="T74" fmla="*/ 1 w 206"/>
                <a:gd name="T75" fmla="*/ 1 h 295"/>
                <a:gd name="T76" fmla="*/ 1 w 206"/>
                <a:gd name="T77" fmla="*/ 1 h 295"/>
                <a:gd name="T78" fmla="*/ 1 w 206"/>
                <a:gd name="T79" fmla="*/ 1 h 295"/>
                <a:gd name="T80" fmla="*/ 1 w 206"/>
                <a:gd name="T81" fmla="*/ 1 h 295"/>
                <a:gd name="T82" fmla="*/ 1 w 206"/>
                <a:gd name="T83" fmla="*/ 1 h 295"/>
                <a:gd name="T84" fmla="*/ 1 w 206"/>
                <a:gd name="T85" fmla="*/ 1 h 295"/>
                <a:gd name="T86" fmla="*/ 1 w 206"/>
                <a:gd name="T87" fmla="*/ 1 h 295"/>
                <a:gd name="T88" fmla="*/ 1 w 206"/>
                <a:gd name="T89" fmla="*/ 1 h 295"/>
                <a:gd name="T90" fmla="*/ 1 w 206"/>
                <a:gd name="T91" fmla="*/ 1 h 295"/>
                <a:gd name="T92" fmla="*/ 1 w 206"/>
                <a:gd name="T93" fmla="*/ 1 h 295"/>
                <a:gd name="T94" fmla="*/ 1 w 206"/>
                <a:gd name="T95" fmla="*/ 1 h 295"/>
                <a:gd name="T96" fmla="*/ 1 w 206"/>
                <a:gd name="T97" fmla="*/ 1 h 295"/>
                <a:gd name="T98" fmla="*/ 1 w 206"/>
                <a:gd name="T99" fmla="*/ 1 h 295"/>
                <a:gd name="T100" fmla="*/ 1 w 206"/>
                <a:gd name="T101" fmla="*/ 1 h 295"/>
                <a:gd name="T102" fmla="*/ 1 w 206"/>
                <a:gd name="T103" fmla="*/ 1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6" y="261"/>
                  </a:lnTo>
                  <a:lnTo>
                    <a:pt x="25" y="243"/>
                  </a:lnTo>
                  <a:lnTo>
                    <a:pt x="31" y="229"/>
                  </a:lnTo>
                  <a:lnTo>
                    <a:pt x="37" y="215"/>
                  </a:lnTo>
                  <a:lnTo>
                    <a:pt x="45" y="196"/>
                  </a:lnTo>
                  <a:lnTo>
                    <a:pt x="52" y="177"/>
                  </a:lnTo>
                  <a:lnTo>
                    <a:pt x="58" y="165"/>
                  </a:lnTo>
                  <a:lnTo>
                    <a:pt x="51" y="157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1"/>
                  </a:lnTo>
                  <a:lnTo>
                    <a:pt x="37" y="125"/>
                  </a:lnTo>
                  <a:lnTo>
                    <a:pt x="38" y="125"/>
                  </a:lnTo>
                  <a:lnTo>
                    <a:pt x="40" y="130"/>
                  </a:lnTo>
                  <a:lnTo>
                    <a:pt x="43" y="136"/>
                  </a:lnTo>
                  <a:lnTo>
                    <a:pt x="48" y="141"/>
                  </a:lnTo>
                  <a:lnTo>
                    <a:pt x="54" y="144"/>
                  </a:lnTo>
                  <a:lnTo>
                    <a:pt x="60" y="147"/>
                  </a:lnTo>
                  <a:lnTo>
                    <a:pt x="64" y="148"/>
                  </a:lnTo>
                  <a:lnTo>
                    <a:pt x="72" y="141"/>
                  </a:lnTo>
                  <a:lnTo>
                    <a:pt x="80" y="133"/>
                  </a:lnTo>
                  <a:lnTo>
                    <a:pt x="87" y="122"/>
                  </a:lnTo>
                  <a:lnTo>
                    <a:pt x="95" y="113"/>
                  </a:lnTo>
                  <a:lnTo>
                    <a:pt x="103" y="104"/>
                  </a:lnTo>
                  <a:lnTo>
                    <a:pt x="109" y="96"/>
                  </a:lnTo>
                  <a:lnTo>
                    <a:pt x="113" y="89"/>
                  </a:lnTo>
                  <a:lnTo>
                    <a:pt x="115" y="84"/>
                  </a:lnTo>
                  <a:lnTo>
                    <a:pt x="115" y="73"/>
                  </a:lnTo>
                  <a:lnTo>
                    <a:pt x="113" y="56"/>
                  </a:lnTo>
                  <a:lnTo>
                    <a:pt x="107" y="40"/>
                  </a:lnTo>
                  <a:lnTo>
                    <a:pt x="101" y="27"/>
                  </a:lnTo>
                  <a:lnTo>
                    <a:pt x="95" y="20"/>
                  </a:lnTo>
                  <a:lnTo>
                    <a:pt x="93" y="15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1"/>
                  </a:lnTo>
                  <a:lnTo>
                    <a:pt x="124" y="73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5"/>
                  </a:lnTo>
                  <a:lnTo>
                    <a:pt x="167" y="3"/>
                  </a:lnTo>
                  <a:lnTo>
                    <a:pt x="173" y="0"/>
                  </a:lnTo>
                  <a:lnTo>
                    <a:pt x="174" y="2"/>
                  </a:lnTo>
                  <a:lnTo>
                    <a:pt x="173" y="5"/>
                  </a:lnTo>
                  <a:lnTo>
                    <a:pt x="168" y="11"/>
                  </a:lnTo>
                  <a:lnTo>
                    <a:pt x="162" y="24"/>
                  </a:lnTo>
                  <a:lnTo>
                    <a:pt x="150" y="49"/>
                  </a:lnTo>
                  <a:lnTo>
                    <a:pt x="139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50" y="78"/>
                  </a:lnTo>
                  <a:lnTo>
                    <a:pt x="159" y="76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2" y="67"/>
                  </a:lnTo>
                  <a:lnTo>
                    <a:pt x="188" y="64"/>
                  </a:lnTo>
                  <a:lnTo>
                    <a:pt x="193" y="61"/>
                  </a:lnTo>
                  <a:lnTo>
                    <a:pt x="200" y="56"/>
                  </a:lnTo>
                  <a:lnTo>
                    <a:pt x="205" y="55"/>
                  </a:lnTo>
                  <a:lnTo>
                    <a:pt x="206" y="58"/>
                  </a:lnTo>
                  <a:lnTo>
                    <a:pt x="203" y="63"/>
                  </a:lnTo>
                  <a:lnTo>
                    <a:pt x="197" y="67"/>
                  </a:lnTo>
                  <a:lnTo>
                    <a:pt x="188" y="72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2" y="96"/>
                  </a:lnTo>
                  <a:lnTo>
                    <a:pt x="133" y="99"/>
                  </a:lnTo>
                  <a:lnTo>
                    <a:pt x="127" y="101"/>
                  </a:lnTo>
                  <a:lnTo>
                    <a:pt x="116" y="105"/>
                  </a:lnTo>
                  <a:lnTo>
                    <a:pt x="106" y="118"/>
                  </a:lnTo>
                  <a:lnTo>
                    <a:pt x="98" y="130"/>
                  </a:lnTo>
                  <a:lnTo>
                    <a:pt x="96" y="137"/>
                  </a:lnTo>
                  <a:lnTo>
                    <a:pt x="98" y="141"/>
                  </a:lnTo>
                  <a:lnTo>
                    <a:pt x="103" y="144"/>
                  </a:lnTo>
                  <a:lnTo>
                    <a:pt x="106" y="145"/>
                  </a:lnTo>
                  <a:lnTo>
                    <a:pt x="109" y="145"/>
                  </a:lnTo>
                  <a:lnTo>
                    <a:pt x="103" y="148"/>
                  </a:lnTo>
                  <a:lnTo>
                    <a:pt x="98" y="151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7"/>
                  </a:lnTo>
                  <a:lnTo>
                    <a:pt x="84" y="157"/>
                  </a:lnTo>
                  <a:lnTo>
                    <a:pt x="83" y="157"/>
                  </a:lnTo>
                  <a:lnTo>
                    <a:pt x="78" y="165"/>
                  </a:lnTo>
                  <a:lnTo>
                    <a:pt x="72" y="176"/>
                  </a:lnTo>
                  <a:lnTo>
                    <a:pt x="64" y="191"/>
                  </a:lnTo>
                  <a:lnTo>
                    <a:pt x="55" y="206"/>
                  </a:lnTo>
                  <a:lnTo>
                    <a:pt x="48" y="223"/>
                  </a:lnTo>
                  <a:lnTo>
                    <a:pt x="42" y="240"/>
                  </a:lnTo>
                  <a:lnTo>
                    <a:pt x="38" y="254"/>
                  </a:lnTo>
                  <a:lnTo>
                    <a:pt x="37" y="264"/>
                  </a:lnTo>
                  <a:lnTo>
                    <a:pt x="34" y="270"/>
                  </a:lnTo>
                  <a:lnTo>
                    <a:pt x="32" y="276"/>
                  </a:lnTo>
                  <a:lnTo>
                    <a:pt x="29" y="283"/>
                  </a:lnTo>
                  <a:lnTo>
                    <a:pt x="25" y="287"/>
                  </a:lnTo>
                  <a:lnTo>
                    <a:pt x="20" y="290"/>
                  </a:lnTo>
                  <a:lnTo>
                    <a:pt x="13" y="293"/>
                  </a:lnTo>
                  <a:lnTo>
                    <a:pt x="5" y="295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7" name="Freeform 309"/>
            <p:cNvSpPr>
              <a:spLocks/>
            </p:cNvSpPr>
            <p:nvPr/>
          </p:nvSpPr>
          <p:spPr bwMode="auto">
            <a:xfrm>
              <a:off x="715" y="666"/>
              <a:ext cx="67" cy="115"/>
            </a:xfrm>
            <a:custGeom>
              <a:avLst/>
              <a:gdLst>
                <a:gd name="T0" fmla="*/ 1 w 132"/>
                <a:gd name="T1" fmla="*/ 1 h 229"/>
                <a:gd name="T2" fmla="*/ 1 w 132"/>
                <a:gd name="T3" fmla="*/ 1 h 229"/>
                <a:gd name="T4" fmla="*/ 1 w 132"/>
                <a:gd name="T5" fmla="*/ 1 h 229"/>
                <a:gd name="T6" fmla="*/ 1 w 132"/>
                <a:gd name="T7" fmla="*/ 1 h 229"/>
                <a:gd name="T8" fmla="*/ 1 w 132"/>
                <a:gd name="T9" fmla="*/ 1 h 229"/>
                <a:gd name="T10" fmla="*/ 1 w 132"/>
                <a:gd name="T11" fmla="*/ 1 h 229"/>
                <a:gd name="T12" fmla="*/ 0 w 132"/>
                <a:gd name="T13" fmla="*/ 1 h 229"/>
                <a:gd name="T14" fmla="*/ 1 w 132"/>
                <a:gd name="T15" fmla="*/ 1 h 229"/>
                <a:gd name="T16" fmla="*/ 1 w 132"/>
                <a:gd name="T17" fmla="*/ 1 h 229"/>
                <a:gd name="T18" fmla="*/ 1 w 132"/>
                <a:gd name="T19" fmla="*/ 1 h 229"/>
                <a:gd name="T20" fmla="*/ 1 w 132"/>
                <a:gd name="T21" fmla="*/ 1 h 229"/>
                <a:gd name="T22" fmla="*/ 1 w 132"/>
                <a:gd name="T23" fmla="*/ 1 h 229"/>
                <a:gd name="T24" fmla="*/ 1 w 132"/>
                <a:gd name="T25" fmla="*/ 1 h 229"/>
                <a:gd name="T26" fmla="*/ 1 w 132"/>
                <a:gd name="T27" fmla="*/ 1 h 229"/>
                <a:gd name="T28" fmla="*/ 1 w 132"/>
                <a:gd name="T29" fmla="*/ 1 h 229"/>
                <a:gd name="T30" fmla="*/ 1 w 132"/>
                <a:gd name="T31" fmla="*/ 1 h 229"/>
                <a:gd name="T32" fmla="*/ 1 w 132"/>
                <a:gd name="T33" fmla="*/ 1 h 229"/>
                <a:gd name="T34" fmla="*/ 1 w 132"/>
                <a:gd name="T35" fmla="*/ 1 h 229"/>
                <a:gd name="T36" fmla="*/ 1 w 132"/>
                <a:gd name="T37" fmla="*/ 1 h 229"/>
                <a:gd name="T38" fmla="*/ 1 w 132"/>
                <a:gd name="T39" fmla="*/ 1 h 229"/>
                <a:gd name="T40" fmla="*/ 1 w 132"/>
                <a:gd name="T41" fmla="*/ 1 h 229"/>
                <a:gd name="T42" fmla="*/ 1 w 132"/>
                <a:gd name="T43" fmla="*/ 1 h 229"/>
                <a:gd name="T44" fmla="*/ 1 w 132"/>
                <a:gd name="T45" fmla="*/ 1 h 229"/>
                <a:gd name="T46" fmla="*/ 1 w 132"/>
                <a:gd name="T47" fmla="*/ 1 h 229"/>
                <a:gd name="T48" fmla="*/ 1 w 132"/>
                <a:gd name="T49" fmla="*/ 1 h 229"/>
                <a:gd name="T50" fmla="*/ 1 w 132"/>
                <a:gd name="T51" fmla="*/ 1 h 229"/>
                <a:gd name="T52" fmla="*/ 1 w 132"/>
                <a:gd name="T53" fmla="*/ 1 h 229"/>
                <a:gd name="T54" fmla="*/ 1 w 132"/>
                <a:gd name="T55" fmla="*/ 1 h 229"/>
                <a:gd name="T56" fmla="*/ 1 w 132"/>
                <a:gd name="T57" fmla="*/ 1 h 229"/>
                <a:gd name="T58" fmla="*/ 1 w 132"/>
                <a:gd name="T59" fmla="*/ 1 h 229"/>
                <a:gd name="T60" fmla="*/ 1 w 132"/>
                <a:gd name="T61" fmla="*/ 1 h 229"/>
                <a:gd name="T62" fmla="*/ 1 w 132"/>
                <a:gd name="T63" fmla="*/ 1 h 229"/>
                <a:gd name="T64" fmla="*/ 1 w 132"/>
                <a:gd name="T65" fmla="*/ 1 h 229"/>
                <a:gd name="T66" fmla="*/ 1 w 132"/>
                <a:gd name="T67" fmla="*/ 1 h 229"/>
                <a:gd name="T68" fmla="*/ 1 w 132"/>
                <a:gd name="T69" fmla="*/ 1 h 229"/>
                <a:gd name="T70" fmla="*/ 1 w 132"/>
                <a:gd name="T71" fmla="*/ 1 h 229"/>
                <a:gd name="T72" fmla="*/ 1 w 132"/>
                <a:gd name="T73" fmla="*/ 1 h 229"/>
                <a:gd name="T74" fmla="*/ 1 w 132"/>
                <a:gd name="T75" fmla="*/ 1 h 229"/>
                <a:gd name="T76" fmla="*/ 1 w 132"/>
                <a:gd name="T77" fmla="*/ 1 h 229"/>
                <a:gd name="T78" fmla="*/ 1 w 132"/>
                <a:gd name="T79" fmla="*/ 1 h 229"/>
                <a:gd name="T80" fmla="*/ 1 w 132"/>
                <a:gd name="T81" fmla="*/ 1 h 229"/>
                <a:gd name="T82" fmla="*/ 1 w 132"/>
                <a:gd name="T83" fmla="*/ 1 h 229"/>
                <a:gd name="T84" fmla="*/ 1 w 132"/>
                <a:gd name="T85" fmla="*/ 1 h 229"/>
                <a:gd name="T86" fmla="*/ 1 w 132"/>
                <a:gd name="T87" fmla="*/ 1 h 229"/>
                <a:gd name="T88" fmla="*/ 1 w 132"/>
                <a:gd name="T89" fmla="*/ 1 h 229"/>
                <a:gd name="T90" fmla="*/ 1 w 132"/>
                <a:gd name="T91" fmla="*/ 1 h 229"/>
                <a:gd name="T92" fmla="*/ 1 w 132"/>
                <a:gd name="T93" fmla="*/ 1 h 229"/>
                <a:gd name="T94" fmla="*/ 1 w 132"/>
                <a:gd name="T95" fmla="*/ 1 h 229"/>
                <a:gd name="T96" fmla="*/ 1 w 132"/>
                <a:gd name="T97" fmla="*/ 1 h 229"/>
                <a:gd name="T98" fmla="*/ 1 w 132"/>
                <a:gd name="T99" fmla="*/ 0 h 2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2"/>
                <a:gd name="T151" fmla="*/ 0 h 229"/>
                <a:gd name="T152" fmla="*/ 132 w 132"/>
                <a:gd name="T153" fmla="*/ 229 h 22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2" h="229">
                  <a:moveTo>
                    <a:pt x="93" y="5"/>
                  </a:moveTo>
                  <a:lnTo>
                    <a:pt x="87" y="14"/>
                  </a:lnTo>
                  <a:lnTo>
                    <a:pt x="80" y="27"/>
                  </a:lnTo>
                  <a:lnTo>
                    <a:pt x="74" y="41"/>
                  </a:lnTo>
                  <a:lnTo>
                    <a:pt x="71" y="49"/>
                  </a:lnTo>
                  <a:lnTo>
                    <a:pt x="64" y="49"/>
                  </a:lnTo>
                  <a:lnTo>
                    <a:pt x="53" y="52"/>
                  </a:lnTo>
                  <a:lnTo>
                    <a:pt x="42" y="56"/>
                  </a:lnTo>
                  <a:lnTo>
                    <a:pt x="32" y="63"/>
                  </a:lnTo>
                  <a:lnTo>
                    <a:pt x="21" y="69"/>
                  </a:lnTo>
                  <a:lnTo>
                    <a:pt x="12" y="73"/>
                  </a:lnTo>
                  <a:lnTo>
                    <a:pt x="4" y="79"/>
                  </a:lnTo>
                  <a:lnTo>
                    <a:pt x="1" y="82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6" y="87"/>
                  </a:lnTo>
                  <a:lnTo>
                    <a:pt x="10" y="84"/>
                  </a:lnTo>
                  <a:lnTo>
                    <a:pt x="16" y="81"/>
                  </a:lnTo>
                  <a:lnTo>
                    <a:pt x="24" y="76"/>
                  </a:lnTo>
                  <a:lnTo>
                    <a:pt x="33" y="70"/>
                  </a:lnTo>
                  <a:lnTo>
                    <a:pt x="42" y="66"/>
                  </a:lnTo>
                  <a:lnTo>
                    <a:pt x="51" y="63"/>
                  </a:lnTo>
                  <a:lnTo>
                    <a:pt x="59" y="60"/>
                  </a:lnTo>
                  <a:lnTo>
                    <a:pt x="65" y="58"/>
                  </a:lnTo>
                  <a:lnTo>
                    <a:pt x="62" y="69"/>
                  </a:lnTo>
                  <a:lnTo>
                    <a:pt x="59" y="84"/>
                  </a:lnTo>
                  <a:lnTo>
                    <a:pt x="56" y="98"/>
                  </a:lnTo>
                  <a:lnTo>
                    <a:pt x="55" y="107"/>
                  </a:lnTo>
                  <a:lnTo>
                    <a:pt x="50" y="113"/>
                  </a:lnTo>
                  <a:lnTo>
                    <a:pt x="42" y="119"/>
                  </a:lnTo>
                  <a:lnTo>
                    <a:pt x="35" y="128"/>
                  </a:lnTo>
                  <a:lnTo>
                    <a:pt x="27" y="136"/>
                  </a:lnTo>
                  <a:lnTo>
                    <a:pt x="19" y="145"/>
                  </a:lnTo>
                  <a:lnTo>
                    <a:pt x="12" y="151"/>
                  </a:lnTo>
                  <a:lnTo>
                    <a:pt x="7" y="157"/>
                  </a:lnTo>
                  <a:lnTo>
                    <a:pt x="6" y="162"/>
                  </a:lnTo>
                  <a:lnTo>
                    <a:pt x="4" y="166"/>
                  </a:lnTo>
                  <a:lnTo>
                    <a:pt x="4" y="170"/>
                  </a:lnTo>
                  <a:lnTo>
                    <a:pt x="7" y="170"/>
                  </a:lnTo>
                  <a:lnTo>
                    <a:pt x="10" y="165"/>
                  </a:lnTo>
                  <a:lnTo>
                    <a:pt x="19" y="156"/>
                  </a:lnTo>
                  <a:lnTo>
                    <a:pt x="33" y="142"/>
                  </a:lnTo>
                  <a:lnTo>
                    <a:pt x="45" y="131"/>
                  </a:lnTo>
                  <a:lnTo>
                    <a:pt x="55" y="124"/>
                  </a:lnTo>
                  <a:lnTo>
                    <a:pt x="56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1"/>
                  </a:lnTo>
                  <a:lnTo>
                    <a:pt x="65" y="228"/>
                  </a:lnTo>
                  <a:lnTo>
                    <a:pt x="67" y="229"/>
                  </a:lnTo>
                  <a:lnTo>
                    <a:pt x="67" y="226"/>
                  </a:lnTo>
                  <a:lnTo>
                    <a:pt x="68" y="218"/>
                  </a:lnTo>
                  <a:lnTo>
                    <a:pt x="68" y="199"/>
                  </a:lnTo>
                  <a:lnTo>
                    <a:pt x="67" y="165"/>
                  </a:lnTo>
                  <a:lnTo>
                    <a:pt x="65" y="133"/>
                  </a:lnTo>
                  <a:lnTo>
                    <a:pt x="68" y="113"/>
                  </a:lnTo>
                  <a:lnTo>
                    <a:pt x="70" y="111"/>
                  </a:lnTo>
                  <a:lnTo>
                    <a:pt x="71" y="111"/>
                  </a:lnTo>
                  <a:lnTo>
                    <a:pt x="73" y="115"/>
                  </a:lnTo>
                  <a:lnTo>
                    <a:pt x="74" y="121"/>
                  </a:lnTo>
                  <a:lnTo>
                    <a:pt x="80" y="131"/>
                  </a:lnTo>
                  <a:lnTo>
                    <a:pt x="94" y="148"/>
                  </a:lnTo>
                  <a:lnTo>
                    <a:pt x="109" y="165"/>
                  </a:lnTo>
                  <a:lnTo>
                    <a:pt x="119" y="173"/>
                  </a:lnTo>
                  <a:lnTo>
                    <a:pt x="123" y="173"/>
                  </a:lnTo>
                  <a:lnTo>
                    <a:pt x="123" y="168"/>
                  </a:lnTo>
                  <a:lnTo>
                    <a:pt x="119" y="163"/>
                  </a:lnTo>
                  <a:lnTo>
                    <a:pt x="113" y="156"/>
                  </a:lnTo>
                  <a:lnTo>
                    <a:pt x="103" y="145"/>
                  </a:lnTo>
                  <a:lnTo>
                    <a:pt x="93" y="131"/>
                  </a:lnTo>
                  <a:lnTo>
                    <a:pt x="84" y="118"/>
                  </a:lnTo>
                  <a:lnTo>
                    <a:pt x="77" y="107"/>
                  </a:lnTo>
                  <a:lnTo>
                    <a:pt x="77" y="96"/>
                  </a:lnTo>
                  <a:lnTo>
                    <a:pt x="77" y="81"/>
                  </a:lnTo>
                  <a:lnTo>
                    <a:pt x="79" y="69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5" y="58"/>
                  </a:lnTo>
                  <a:lnTo>
                    <a:pt x="88" y="61"/>
                  </a:lnTo>
                  <a:lnTo>
                    <a:pt x="91" y="66"/>
                  </a:lnTo>
                  <a:lnTo>
                    <a:pt x="100" y="73"/>
                  </a:lnTo>
                  <a:lnTo>
                    <a:pt x="113" y="84"/>
                  </a:lnTo>
                  <a:lnTo>
                    <a:pt x="123" y="95"/>
                  </a:lnTo>
                  <a:lnTo>
                    <a:pt x="131" y="101"/>
                  </a:lnTo>
                  <a:lnTo>
                    <a:pt x="132" y="101"/>
                  </a:lnTo>
                  <a:lnTo>
                    <a:pt x="129" y="96"/>
                  </a:lnTo>
                  <a:lnTo>
                    <a:pt x="125" y="89"/>
                  </a:lnTo>
                  <a:lnTo>
                    <a:pt x="117" y="81"/>
                  </a:lnTo>
                  <a:lnTo>
                    <a:pt x="111" y="73"/>
                  </a:lnTo>
                  <a:lnTo>
                    <a:pt x="105" y="66"/>
                  </a:lnTo>
                  <a:lnTo>
                    <a:pt x="99" y="58"/>
                  </a:lnTo>
                  <a:lnTo>
                    <a:pt x="96" y="52"/>
                  </a:lnTo>
                  <a:lnTo>
                    <a:pt x="93" y="46"/>
                  </a:lnTo>
                  <a:lnTo>
                    <a:pt x="93" y="35"/>
                  </a:lnTo>
                  <a:lnTo>
                    <a:pt x="93" y="23"/>
                  </a:lnTo>
                  <a:lnTo>
                    <a:pt x="97" y="12"/>
                  </a:lnTo>
                  <a:lnTo>
                    <a:pt x="100" y="5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8" name="Freeform 310"/>
            <p:cNvSpPr>
              <a:spLocks/>
            </p:cNvSpPr>
            <p:nvPr/>
          </p:nvSpPr>
          <p:spPr bwMode="auto">
            <a:xfrm>
              <a:off x="950" y="615"/>
              <a:ext cx="132" cy="104"/>
            </a:xfrm>
            <a:custGeom>
              <a:avLst/>
              <a:gdLst>
                <a:gd name="T0" fmla="*/ 1 w 264"/>
                <a:gd name="T1" fmla="*/ 0 h 209"/>
                <a:gd name="T2" fmla="*/ 1 w 264"/>
                <a:gd name="T3" fmla="*/ 0 h 209"/>
                <a:gd name="T4" fmla="*/ 1 w 264"/>
                <a:gd name="T5" fmla="*/ 0 h 209"/>
                <a:gd name="T6" fmla="*/ 1 w 264"/>
                <a:gd name="T7" fmla="*/ 0 h 209"/>
                <a:gd name="T8" fmla="*/ 1 w 264"/>
                <a:gd name="T9" fmla="*/ 0 h 209"/>
                <a:gd name="T10" fmla="*/ 1 w 264"/>
                <a:gd name="T11" fmla="*/ 0 h 209"/>
                <a:gd name="T12" fmla="*/ 1 w 264"/>
                <a:gd name="T13" fmla="*/ 0 h 209"/>
                <a:gd name="T14" fmla="*/ 1 w 264"/>
                <a:gd name="T15" fmla="*/ 0 h 209"/>
                <a:gd name="T16" fmla="*/ 1 w 264"/>
                <a:gd name="T17" fmla="*/ 0 h 209"/>
                <a:gd name="T18" fmla="*/ 1 w 264"/>
                <a:gd name="T19" fmla="*/ 0 h 209"/>
                <a:gd name="T20" fmla="*/ 1 w 264"/>
                <a:gd name="T21" fmla="*/ 0 h 209"/>
                <a:gd name="T22" fmla="*/ 1 w 264"/>
                <a:gd name="T23" fmla="*/ 0 h 209"/>
                <a:gd name="T24" fmla="*/ 1 w 264"/>
                <a:gd name="T25" fmla="*/ 0 h 209"/>
                <a:gd name="T26" fmla="*/ 1 w 264"/>
                <a:gd name="T27" fmla="*/ 0 h 209"/>
                <a:gd name="T28" fmla="*/ 1 w 264"/>
                <a:gd name="T29" fmla="*/ 0 h 209"/>
                <a:gd name="T30" fmla="*/ 1 w 264"/>
                <a:gd name="T31" fmla="*/ 0 h 209"/>
                <a:gd name="T32" fmla="*/ 1 w 264"/>
                <a:gd name="T33" fmla="*/ 0 h 209"/>
                <a:gd name="T34" fmla="*/ 1 w 264"/>
                <a:gd name="T35" fmla="*/ 0 h 209"/>
                <a:gd name="T36" fmla="*/ 1 w 264"/>
                <a:gd name="T37" fmla="*/ 0 h 209"/>
                <a:gd name="T38" fmla="*/ 1 w 264"/>
                <a:gd name="T39" fmla="*/ 0 h 209"/>
                <a:gd name="T40" fmla="*/ 1 w 264"/>
                <a:gd name="T41" fmla="*/ 0 h 209"/>
                <a:gd name="T42" fmla="*/ 1 w 264"/>
                <a:gd name="T43" fmla="*/ 0 h 209"/>
                <a:gd name="T44" fmla="*/ 1 w 264"/>
                <a:gd name="T45" fmla="*/ 0 h 209"/>
                <a:gd name="T46" fmla="*/ 1 w 264"/>
                <a:gd name="T47" fmla="*/ 0 h 209"/>
                <a:gd name="T48" fmla="*/ 1 w 264"/>
                <a:gd name="T49" fmla="*/ 0 h 209"/>
                <a:gd name="T50" fmla="*/ 1 w 264"/>
                <a:gd name="T51" fmla="*/ 0 h 209"/>
                <a:gd name="T52" fmla="*/ 1 w 264"/>
                <a:gd name="T53" fmla="*/ 0 h 209"/>
                <a:gd name="T54" fmla="*/ 1 w 264"/>
                <a:gd name="T55" fmla="*/ 0 h 209"/>
                <a:gd name="T56" fmla="*/ 1 w 264"/>
                <a:gd name="T57" fmla="*/ 0 h 209"/>
                <a:gd name="T58" fmla="*/ 1 w 264"/>
                <a:gd name="T59" fmla="*/ 0 h 209"/>
                <a:gd name="T60" fmla="*/ 1 w 264"/>
                <a:gd name="T61" fmla="*/ 0 h 209"/>
                <a:gd name="T62" fmla="*/ 1 w 264"/>
                <a:gd name="T63" fmla="*/ 0 h 209"/>
                <a:gd name="T64" fmla="*/ 1 w 264"/>
                <a:gd name="T65" fmla="*/ 0 h 209"/>
                <a:gd name="T66" fmla="*/ 1 w 264"/>
                <a:gd name="T67" fmla="*/ 0 h 209"/>
                <a:gd name="T68" fmla="*/ 1 w 264"/>
                <a:gd name="T69" fmla="*/ 0 h 209"/>
                <a:gd name="T70" fmla="*/ 1 w 264"/>
                <a:gd name="T71" fmla="*/ 0 h 209"/>
                <a:gd name="T72" fmla="*/ 1 w 264"/>
                <a:gd name="T73" fmla="*/ 0 h 209"/>
                <a:gd name="T74" fmla="*/ 1 w 264"/>
                <a:gd name="T75" fmla="*/ 0 h 209"/>
                <a:gd name="T76" fmla="*/ 1 w 264"/>
                <a:gd name="T77" fmla="*/ 0 h 209"/>
                <a:gd name="T78" fmla="*/ 1 w 264"/>
                <a:gd name="T79" fmla="*/ 0 h 209"/>
                <a:gd name="T80" fmla="*/ 1 w 264"/>
                <a:gd name="T81" fmla="*/ 0 h 209"/>
                <a:gd name="T82" fmla="*/ 1 w 264"/>
                <a:gd name="T83" fmla="*/ 0 h 209"/>
                <a:gd name="T84" fmla="*/ 1 w 264"/>
                <a:gd name="T85" fmla="*/ 0 h 209"/>
                <a:gd name="T86" fmla="*/ 1 w 264"/>
                <a:gd name="T87" fmla="*/ 0 h 209"/>
                <a:gd name="T88" fmla="*/ 1 w 264"/>
                <a:gd name="T89" fmla="*/ 0 h 209"/>
                <a:gd name="T90" fmla="*/ 1 w 264"/>
                <a:gd name="T91" fmla="*/ 0 h 209"/>
                <a:gd name="T92" fmla="*/ 1 w 264"/>
                <a:gd name="T93" fmla="*/ 0 h 209"/>
                <a:gd name="T94" fmla="*/ 1 w 264"/>
                <a:gd name="T95" fmla="*/ 0 h 209"/>
                <a:gd name="T96" fmla="*/ 1 w 264"/>
                <a:gd name="T97" fmla="*/ 0 h 209"/>
                <a:gd name="T98" fmla="*/ 1 w 264"/>
                <a:gd name="T99" fmla="*/ 0 h 209"/>
                <a:gd name="T100" fmla="*/ 1 w 264"/>
                <a:gd name="T101" fmla="*/ 0 h 209"/>
                <a:gd name="T102" fmla="*/ 1 w 264"/>
                <a:gd name="T103" fmla="*/ 0 h 209"/>
                <a:gd name="T104" fmla="*/ 1 w 264"/>
                <a:gd name="T105" fmla="*/ 0 h 209"/>
                <a:gd name="T106" fmla="*/ 1 w 264"/>
                <a:gd name="T107" fmla="*/ 0 h 209"/>
                <a:gd name="T108" fmla="*/ 1 w 264"/>
                <a:gd name="T109" fmla="*/ 0 h 209"/>
                <a:gd name="T110" fmla="*/ 1 w 264"/>
                <a:gd name="T111" fmla="*/ 0 h 209"/>
                <a:gd name="T112" fmla="*/ 1 w 264"/>
                <a:gd name="T113" fmla="*/ 0 h 209"/>
                <a:gd name="T114" fmla="*/ 1 w 264"/>
                <a:gd name="T115" fmla="*/ 0 h 209"/>
                <a:gd name="T116" fmla="*/ 1 w 264"/>
                <a:gd name="T117" fmla="*/ 0 h 209"/>
                <a:gd name="T118" fmla="*/ 1 w 264"/>
                <a:gd name="T119" fmla="*/ 0 h 209"/>
                <a:gd name="T120" fmla="*/ 1 w 264"/>
                <a:gd name="T121" fmla="*/ 0 h 209"/>
                <a:gd name="T122" fmla="*/ 1 w 264"/>
                <a:gd name="T123" fmla="*/ 0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6"/>
                  </a:moveTo>
                  <a:lnTo>
                    <a:pt x="6" y="21"/>
                  </a:lnTo>
                  <a:lnTo>
                    <a:pt x="14" y="29"/>
                  </a:lnTo>
                  <a:lnTo>
                    <a:pt x="22" y="35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1" y="45"/>
                  </a:lnTo>
                  <a:lnTo>
                    <a:pt x="52" y="52"/>
                  </a:lnTo>
                  <a:lnTo>
                    <a:pt x="60" y="56"/>
                  </a:lnTo>
                  <a:lnTo>
                    <a:pt x="60" y="76"/>
                  </a:lnTo>
                  <a:lnTo>
                    <a:pt x="60" y="97"/>
                  </a:lnTo>
                  <a:lnTo>
                    <a:pt x="60" y="117"/>
                  </a:lnTo>
                  <a:lnTo>
                    <a:pt x="63" y="133"/>
                  </a:lnTo>
                  <a:lnTo>
                    <a:pt x="66" y="139"/>
                  </a:lnTo>
                  <a:lnTo>
                    <a:pt x="67" y="139"/>
                  </a:lnTo>
                  <a:lnTo>
                    <a:pt x="67" y="133"/>
                  </a:lnTo>
                  <a:lnTo>
                    <a:pt x="66" y="126"/>
                  </a:lnTo>
                  <a:lnTo>
                    <a:pt x="66" y="113"/>
                  </a:lnTo>
                  <a:lnTo>
                    <a:pt x="67" y="91"/>
                  </a:lnTo>
                  <a:lnTo>
                    <a:pt x="70" y="70"/>
                  </a:lnTo>
                  <a:lnTo>
                    <a:pt x="73" y="58"/>
                  </a:lnTo>
                  <a:lnTo>
                    <a:pt x="78" y="61"/>
                  </a:lnTo>
                  <a:lnTo>
                    <a:pt x="83" y="65"/>
                  </a:lnTo>
                  <a:lnTo>
                    <a:pt x="90" y="71"/>
                  </a:lnTo>
                  <a:lnTo>
                    <a:pt x="98" y="79"/>
                  </a:lnTo>
                  <a:lnTo>
                    <a:pt x="104" y="85"/>
                  </a:lnTo>
                  <a:lnTo>
                    <a:pt x="112" y="91"/>
                  </a:lnTo>
                  <a:lnTo>
                    <a:pt x="116" y="96"/>
                  </a:lnTo>
                  <a:lnTo>
                    <a:pt x="121" y="99"/>
                  </a:lnTo>
                  <a:lnTo>
                    <a:pt x="124" y="123"/>
                  </a:lnTo>
                  <a:lnTo>
                    <a:pt x="128" y="155"/>
                  </a:lnTo>
                  <a:lnTo>
                    <a:pt x="136" y="186"/>
                  </a:lnTo>
                  <a:lnTo>
                    <a:pt x="144" y="204"/>
                  </a:lnTo>
                  <a:lnTo>
                    <a:pt x="148" y="209"/>
                  </a:lnTo>
                  <a:lnTo>
                    <a:pt x="150" y="206"/>
                  </a:lnTo>
                  <a:lnTo>
                    <a:pt x="148" y="198"/>
                  </a:lnTo>
                  <a:lnTo>
                    <a:pt x="145" y="189"/>
                  </a:lnTo>
                  <a:lnTo>
                    <a:pt x="142" y="172"/>
                  </a:lnTo>
                  <a:lnTo>
                    <a:pt x="138" y="148"/>
                  </a:lnTo>
                  <a:lnTo>
                    <a:pt x="133" y="123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3"/>
                  </a:lnTo>
                  <a:lnTo>
                    <a:pt x="182" y="134"/>
                  </a:lnTo>
                  <a:lnTo>
                    <a:pt x="203" y="145"/>
                  </a:lnTo>
                  <a:lnTo>
                    <a:pt x="223" y="157"/>
                  </a:lnTo>
                  <a:lnTo>
                    <a:pt x="240" y="166"/>
                  </a:lnTo>
                  <a:lnTo>
                    <a:pt x="254" y="174"/>
                  </a:lnTo>
                  <a:lnTo>
                    <a:pt x="260" y="178"/>
                  </a:lnTo>
                  <a:lnTo>
                    <a:pt x="263" y="181"/>
                  </a:lnTo>
                  <a:lnTo>
                    <a:pt x="264" y="180"/>
                  </a:lnTo>
                  <a:lnTo>
                    <a:pt x="261" y="175"/>
                  </a:lnTo>
                  <a:lnTo>
                    <a:pt x="254" y="169"/>
                  </a:lnTo>
                  <a:lnTo>
                    <a:pt x="246" y="163"/>
                  </a:lnTo>
                  <a:lnTo>
                    <a:pt x="232" y="154"/>
                  </a:lnTo>
                  <a:lnTo>
                    <a:pt x="215" y="143"/>
                  </a:lnTo>
                  <a:lnTo>
                    <a:pt x="197" y="131"/>
                  </a:lnTo>
                  <a:lnTo>
                    <a:pt x="179" y="120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41" y="97"/>
                  </a:lnTo>
                  <a:lnTo>
                    <a:pt x="135" y="96"/>
                  </a:lnTo>
                  <a:lnTo>
                    <a:pt x="136" y="94"/>
                  </a:lnTo>
                  <a:lnTo>
                    <a:pt x="142" y="94"/>
                  </a:lnTo>
                  <a:lnTo>
                    <a:pt x="153" y="91"/>
                  </a:lnTo>
                  <a:lnTo>
                    <a:pt x="162" y="88"/>
                  </a:lnTo>
                  <a:lnTo>
                    <a:pt x="174" y="85"/>
                  </a:lnTo>
                  <a:lnTo>
                    <a:pt x="189" y="84"/>
                  </a:lnTo>
                  <a:lnTo>
                    <a:pt x="205" y="82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7" y="84"/>
                  </a:lnTo>
                  <a:lnTo>
                    <a:pt x="257" y="87"/>
                  </a:lnTo>
                  <a:lnTo>
                    <a:pt x="264" y="91"/>
                  </a:lnTo>
                  <a:lnTo>
                    <a:pt x="264" y="88"/>
                  </a:lnTo>
                  <a:lnTo>
                    <a:pt x="260" y="84"/>
                  </a:lnTo>
                  <a:lnTo>
                    <a:pt x="252" y="79"/>
                  </a:lnTo>
                  <a:lnTo>
                    <a:pt x="244" y="78"/>
                  </a:lnTo>
                  <a:lnTo>
                    <a:pt x="231" y="76"/>
                  </a:lnTo>
                  <a:lnTo>
                    <a:pt x="214" y="76"/>
                  </a:lnTo>
                  <a:lnTo>
                    <a:pt x="196" y="76"/>
                  </a:lnTo>
                  <a:lnTo>
                    <a:pt x="176" y="76"/>
                  </a:lnTo>
                  <a:lnTo>
                    <a:pt x="159" y="78"/>
                  </a:lnTo>
                  <a:lnTo>
                    <a:pt x="145" y="78"/>
                  </a:lnTo>
                  <a:lnTo>
                    <a:pt x="138" y="79"/>
                  </a:lnTo>
                  <a:lnTo>
                    <a:pt x="133" y="78"/>
                  </a:lnTo>
                  <a:lnTo>
                    <a:pt x="125" y="74"/>
                  </a:lnTo>
                  <a:lnTo>
                    <a:pt x="119" y="70"/>
                  </a:lnTo>
                  <a:lnTo>
                    <a:pt x="112" y="64"/>
                  </a:lnTo>
                  <a:lnTo>
                    <a:pt x="104" y="58"/>
                  </a:lnTo>
                  <a:lnTo>
                    <a:pt x="96" y="52"/>
                  </a:lnTo>
                  <a:lnTo>
                    <a:pt x="92" y="48"/>
                  </a:lnTo>
                  <a:lnTo>
                    <a:pt x="89" y="45"/>
                  </a:lnTo>
                  <a:lnTo>
                    <a:pt x="96" y="41"/>
                  </a:lnTo>
                  <a:lnTo>
                    <a:pt x="106" y="35"/>
                  </a:lnTo>
                  <a:lnTo>
                    <a:pt x="116" y="29"/>
                  </a:lnTo>
                  <a:lnTo>
                    <a:pt x="128" y="23"/>
                  </a:lnTo>
                  <a:lnTo>
                    <a:pt x="139" y="16"/>
                  </a:lnTo>
                  <a:lnTo>
                    <a:pt x="148" y="10"/>
                  </a:lnTo>
                  <a:lnTo>
                    <a:pt x="157" y="7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0" y="1"/>
                  </a:lnTo>
                  <a:lnTo>
                    <a:pt x="162" y="0"/>
                  </a:lnTo>
                  <a:lnTo>
                    <a:pt x="151" y="3"/>
                  </a:lnTo>
                  <a:lnTo>
                    <a:pt x="144" y="6"/>
                  </a:lnTo>
                  <a:lnTo>
                    <a:pt x="135" y="10"/>
                  </a:lnTo>
                  <a:lnTo>
                    <a:pt x="122" y="15"/>
                  </a:lnTo>
                  <a:lnTo>
                    <a:pt x="112" y="19"/>
                  </a:lnTo>
                  <a:lnTo>
                    <a:pt x="99" y="26"/>
                  </a:lnTo>
                  <a:lnTo>
                    <a:pt x="90" y="30"/>
                  </a:lnTo>
                  <a:lnTo>
                    <a:pt x="81" y="33"/>
                  </a:lnTo>
                  <a:lnTo>
                    <a:pt x="77" y="36"/>
                  </a:lnTo>
                  <a:lnTo>
                    <a:pt x="70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9" y="33"/>
                  </a:lnTo>
                  <a:lnTo>
                    <a:pt x="43" y="30"/>
                  </a:lnTo>
                  <a:lnTo>
                    <a:pt x="37" y="27"/>
                  </a:lnTo>
                  <a:lnTo>
                    <a:pt x="29" y="24"/>
                  </a:lnTo>
                  <a:lnTo>
                    <a:pt x="22" y="23"/>
                  </a:lnTo>
                  <a:lnTo>
                    <a:pt x="15" y="19"/>
                  </a:lnTo>
                  <a:lnTo>
                    <a:pt x="8" y="18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" name="Freeform 311"/>
            <p:cNvSpPr>
              <a:spLocks/>
            </p:cNvSpPr>
            <p:nvPr/>
          </p:nvSpPr>
          <p:spPr bwMode="auto">
            <a:xfrm>
              <a:off x="492" y="775"/>
              <a:ext cx="87" cy="89"/>
            </a:xfrm>
            <a:custGeom>
              <a:avLst/>
              <a:gdLst>
                <a:gd name="T0" fmla="*/ 1 w 172"/>
                <a:gd name="T1" fmla="*/ 1 h 178"/>
                <a:gd name="T2" fmla="*/ 1 w 172"/>
                <a:gd name="T3" fmla="*/ 1 h 178"/>
                <a:gd name="T4" fmla="*/ 1 w 172"/>
                <a:gd name="T5" fmla="*/ 1 h 178"/>
                <a:gd name="T6" fmla="*/ 1 w 172"/>
                <a:gd name="T7" fmla="*/ 1 h 178"/>
                <a:gd name="T8" fmla="*/ 1 w 172"/>
                <a:gd name="T9" fmla="*/ 1 h 178"/>
                <a:gd name="T10" fmla="*/ 1 w 172"/>
                <a:gd name="T11" fmla="*/ 1 h 178"/>
                <a:gd name="T12" fmla="*/ 1 w 172"/>
                <a:gd name="T13" fmla="*/ 1 h 178"/>
                <a:gd name="T14" fmla="*/ 1 w 172"/>
                <a:gd name="T15" fmla="*/ 1 h 178"/>
                <a:gd name="T16" fmla="*/ 1 w 172"/>
                <a:gd name="T17" fmla="*/ 1 h 178"/>
                <a:gd name="T18" fmla="*/ 0 w 172"/>
                <a:gd name="T19" fmla="*/ 1 h 178"/>
                <a:gd name="T20" fmla="*/ 1 w 172"/>
                <a:gd name="T21" fmla="*/ 1 h 178"/>
                <a:gd name="T22" fmla="*/ 1 w 172"/>
                <a:gd name="T23" fmla="*/ 1 h 178"/>
                <a:gd name="T24" fmla="*/ 1 w 172"/>
                <a:gd name="T25" fmla="*/ 1 h 178"/>
                <a:gd name="T26" fmla="*/ 1 w 172"/>
                <a:gd name="T27" fmla="*/ 1 h 178"/>
                <a:gd name="T28" fmla="*/ 1 w 172"/>
                <a:gd name="T29" fmla="*/ 1 h 178"/>
                <a:gd name="T30" fmla="*/ 1 w 172"/>
                <a:gd name="T31" fmla="*/ 1 h 178"/>
                <a:gd name="T32" fmla="*/ 1 w 172"/>
                <a:gd name="T33" fmla="*/ 1 h 178"/>
                <a:gd name="T34" fmla="*/ 1 w 172"/>
                <a:gd name="T35" fmla="*/ 1 h 178"/>
                <a:gd name="T36" fmla="*/ 1 w 172"/>
                <a:gd name="T37" fmla="*/ 1 h 178"/>
                <a:gd name="T38" fmla="*/ 1 w 172"/>
                <a:gd name="T39" fmla="*/ 1 h 178"/>
                <a:gd name="T40" fmla="*/ 1 w 172"/>
                <a:gd name="T41" fmla="*/ 1 h 178"/>
                <a:gd name="T42" fmla="*/ 1 w 172"/>
                <a:gd name="T43" fmla="*/ 1 h 178"/>
                <a:gd name="T44" fmla="*/ 1 w 172"/>
                <a:gd name="T45" fmla="*/ 1 h 178"/>
                <a:gd name="T46" fmla="*/ 1 w 172"/>
                <a:gd name="T47" fmla="*/ 1 h 178"/>
                <a:gd name="T48" fmla="*/ 1 w 172"/>
                <a:gd name="T49" fmla="*/ 1 h 178"/>
                <a:gd name="T50" fmla="*/ 1 w 172"/>
                <a:gd name="T51" fmla="*/ 1 h 178"/>
                <a:gd name="T52" fmla="*/ 1 w 172"/>
                <a:gd name="T53" fmla="*/ 1 h 178"/>
                <a:gd name="T54" fmla="*/ 1 w 172"/>
                <a:gd name="T55" fmla="*/ 1 h 178"/>
                <a:gd name="T56" fmla="*/ 1 w 172"/>
                <a:gd name="T57" fmla="*/ 1 h 178"/>
                <a:gd name="T58" fmla="*/ 1 w 172"/>
                <a:gd name="T59" fmla="*/ 1 h 178"/>
                <a:gd name="T60" fmla="*/ 1 w 172"/>
                <a:gd name="T61" fmla="*/ 1 h 178"/>
                <a:gd name="T62" fmla="*/ 1 w 172"/>
                <a:gd name="T63" fmla="*/ 1 h 178"/>
                <a:gd name="T64" fmla="*/ 1 w 172"/>
                <a:gd name="T65" fmla="*/ 1 h 178"/>
                <a:gd name="T66" fmla="*/ 1 w 172"/>
                <a:gd name="T67" fmla="*/ 1 h 178"/>
                <a:gd name="T68" fmla="*/ 1 w 172"/>
                <a:gd name="T69" fmla="*/ 1 h 178"/>
                <a:gd name="T70" fmla="*/ 1 w 172"/>
                <a:gd name="T71" fmla="*/ 1 h 178"/>
                <a:gd name="T72" fmla="*/ 1 w 172"/>
                <a:gd name="T73" fmla="*/ 1 h 178"/>
                <a:gd name="T74" fmla="*/ 1 w 172"/>
                <a:gd name="T75" fmla="*/ 1 h 178"/>
                <a:gd name="T76" fmla="*/ 1 w 172"/>
                <a:gd name="T77" fmla="*/ 1 h 178"/>
                <a:gd name="T78" fmla="*/ 1 w 172"/>
                <a:gd name="T79" fmla="*/ 1 h 178"/>
                <a:gd name="T80" fmla="*/ 1 w 172"/>
                <a:gd name="T81" fmla="*/ 1 h 178"/>
                <a:gd name="T82" fmla="*/ 1 w 172"/>
                <a:gd name="T83" fmla="*/ 1 h 178"/>
                <a:gd name="T84" fmla="*/ 1 w 172"/>
                <a:gd name="T85" fmla="*/ 1 h 178"/>
                <a:gd name="T86" fmla="*/ 1 w 172"/>
                <a:gd name="T87" fmla="*/ 1 h 178"/>
                <a:gd name="T88" fmla="*/ 1 w 172"/>
                <a:gd name="T89" fmla="*/ 1 h 178"/>
                <a:gd name="T90" fmla="*/ 1 w 172"/>
                <a:gd name="T91" fmla="*/ 1 h 178"/>
                <a:gd name="T92" fmla="*/ 1 w 172"/>
                <a:gd name="T93" fmla="*/ 1 h 178"/>
                <a:gd name="T94" fmla="*/ 1 w 172"/>
                <a:gd name="T95" fmla="*/ 1 h 178"/>
                <a:gd name="T96" fmla="*/ 1 w 172"/>
                <a:gd name="T97" fmla="*/ 1 h 1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2"/>
                <a:gd name="T148" fmla="*/ 0 h 178"/>
                <a:gd name="T149" fmla="*/ 172 w 172"/>
                <a:gd name="T150" fmla="*/ 178 h 17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2" h="178">
                  <a:moveTo>
                    <a:pt x="41" y="40"/>
                  </a:moveTo>
                  <a:lnTo>
                    <a:pt x="29" y="43"/>
                  </a:lnTo>
                  <a:lnTo>
                    <a:pt x="18" y="52"/>
                  </a:lnTo>
                  <a:lnTo>
                    <a:pt x="14" y="66"/>
                  </a:lnTo>
                  <a:lnTo>
                    <a:pt x="21" y="84"/>
                  </a:lnTo>
                  <a:lnTo>
                    <a:pt x="26" y="87"/>
                  </a:lnTo>
                  <a:lnTo>
                    <a:pt x="32" y="87"/>
                  </a:lnTo>
                  <a:lnTo>
                    <a:pt x="38" y="86"/>
                  </a:lnTo>
                  <a:lnTo>
                    <a:pt x="41" y="84"/>
                  </a:lnTo>
                  <a:lnTo>
                    <a:pt x="47" y="87"/>
                  </a:lnTo>
                  <a:lnTo>
                    <a:pt x="52" y="92"/>
                  </a:lnTo>
                  <a:lnTo>
                    <a:pt x="56" y="95"/>
                  </a:lnTo>
                  <a:lnTo>
                    <a:pt x="59" y="100"/>
                  </a:lnTo>
                  <a:lnTo>
                    <a:pt x="61" y="104"/>
                  </a:lnTo>
                  <a:lnTo>
                    <a:pt x="61" y="106"/>
                  </a:lnTo>
                  <a:lnTo>
                    <a:pt x="58" y="106"/>
                  </a:lnTo>
                  <a:lnTo>
                    <a:pt x="52" y="104"/>
                  </a:lnTo>
                  <a:lnTo>
                    <a:pt x="46" y="103"/>
                  </a:lnTo>
                  <a:lnTo>
                    <a:pt x="41" y="101"/>
                  </a:lnTo>
                  <a:lnTo>
                    <a:pt x="38" y="101"/>
                  </a:lnTo>
                  <a:lnTo>
                    <a:pt x="36" y="98"/>
                  </a:lnTo>
                  <a:lnTo>
                    <a:pt x="35" y="95"/>
                  </a:lnTo>
                  <a:lnTo>
                    <a:pt x="30" y="92"/>
                  </a:lnTo>
                  <a:lnTo>
                    <a:pt x="23" y="91"/>
                  </a:lnTo>
                  <a:lnTo>
                    <a:pt x="15" y="92"/>
                  </a:lnTo>
                  <a:lnTo>
                    <a:pt x="7" y="95"/>
                  </a:lnTo>
                  <a:lnTo>
                    <a:pt x="3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0" y="123"/>
                  </a:lnTo>
                  <a:lnTo>
                    <a:pt x="1" y="127"/>
                  </a:lnTo>
                  <a:lnTo>
                    <a:pt x="4" y="130"/>
                  </a:lnTo>
                  <a:lnTo>
                    <a:pt x="6" y="133"/>
                  </a:lnTo>
                  <a:lnTo>
                    <a:pt x="15" y="138"/>
                  </a:lnTo>
                  <a:lnTo>
                    <a:pt x="26" y="139"/>
                  </a:lnTo>
                  <a:lnTo>
                    <a:pt x="35" y="138"/>
                  </a:lnTo>
                  <a:lnTo>
                    <a:pt x="41" y="133"/>
                  </a:lnTo>
                  <a:lnTo>
                    <a:pt x="46" y="129"/>
                  </a:lnTo>
                  <a:lnTo>
                    <a:pt x="50" y="129"/>
                  </a:lnTo>
                  <a:lnTo>
                    <a:pt x="55" y="130"/>
                  </a:lnTo>
                  <a:lnTo>
                    <a:pt x="59" y="132"/>
                  </a:lnTo>
                  <a:lnTo>
                    <a:pt x="50" y="139"/>
                  </a:lnTo>
                  <a:lnTo>
                    <a:pt x="43" y="152"/>
                  </a:lnTo>
                  <a:lnTo>
                    <a:pt x="38" y="164"/>
                  </a:lnTo>
                  <a:lnTo>
                    <a:pt x="41" y="173"/>
                  </a:lnTo>
                  <a:lnTo>
                    <a:pt x="50" y="178"/>
                  </a:lnTo>
                  <a:lnTo>
                    <a:pt x="59" y="178"/>
                  </a:lnTo>
                  <a:lnTo>
                    <a:pt x="70" y="175"/>
                  </a:lnTo>
                  <a:lnTo>
                    <a:pt x="76" y="168"/>
                  </a:lnTo>
                  <a:lnTo>
                    <a:pt x="81" y="161"/>
                  </a:lnTo>
                  <a:lnTo>
                    <a:pt x="81" y="152"/>
                  </a:lnTo>
                  <a:lnTo>
                    <a:pt x="79" y="142"/>
                  </a:lnTo>
                  <a:lnTo>
                    <a:pt x="76" y="136"/>
                  </a:lnTo>
                  <a:lnTo>
                    <a:pt x="73" y="132"/>
                  </a:lnTo>
                  <a:lnTo>
                    <a:pt x="73" y="129"/>
                  </a:lnTo>
                  <a:lnTo>
                    <a:pt x="75" y="127"/>
                  </a:lnTo>
                  <a:lnTo>
                    <a:pt x="78" y="126"/>
                  </a:lnTo>
                  <a:lnTo>
                    <a:pt x="81" y="126"/>
                  </a:lnTo>
                  <a:lnTo>
                    <a:pt x="82" y="130"/>
                  </a:lnTo>
                  <a:lnTo>
                    <a:pt x="84" y="135"/>
                  </a:lnTo>
                  <a:lnTo>
                    <a:pt x="85" y="139"/>
                  </a:lnTo>
                  <a:lnTo>
                    <a:pt x="87" y="146"/>
                  </a:lnTo>
                  <a:lnTo>
                    <a:pt x="93" y="152"/>
                  </a:lnTo>
                  <a:lnTo>
                    <a:pt x="101" y="153"/>
                  </a:lnTo>
                  <a:lnTo>
                    <a:pt x="113" y="147"/>
                  </a:lnTo>
                  <a:lnTo>
                    <a:pt x="117" y="152"/>
                  </a:lnTo>
                  <a:lnTo>
                    <a:pt x="123" y="155"/>
                  </a:lnTo>
                  <a:lnTo>
                    <a:pt x="131" y="158"/>
                  </a:lnTo>
                  <a:lnTo>
                    <a:pt x="139" y="158"/>
                  </a:lnTo>
                  <a:lnTo>
                    <a:pt x="145" y="156"/>
                  </a:lnTo>
                  <a:lnTo>
                    <a:pt x="152" y="152"/>
                  </a:lnTo>
                  <a:lnTo>
                    <a:pt x="159" y="146"/>
                  </a:lnTo>
                  <a:lnTo>
                    <a:pt x="163" y="135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2"/>
                  </a:lnTo>
                  <a:lnTo>
                    <a:pt x="162" y="130"/>
                  </a:lnTo>
                  <a:lnTo>
                    <a:pt x="159" y="126"/>
                  </a:lnTo>
                  <a:lnTo>
                    <a:pt x="154" y="118"/>
                  </a:lnTo>
                  <a:lnTo>
                    <a:pt x="146" y="113"/>
                  </a:lnTo>
                  <a:lnTo>
                    <a:pt x="136" y="113"/>
                  </a:lnTo>
                  <a:lnTo>
                    <a:pt x="130" y="115"/>
                  </a:lnTo>
                  <a:lnTo>
                    <a:pt x="123" y="113"/>
                  </a:lnTo>
                  <a:lnTo>
                    <a:pt x="119" y="109"/>
                  </a:lnTo>
                  <a:lnTo>
                    <a:pt x="116" y="106"/>
                  </a:lnTo>
                  <a:lnTo>
                    <a:pt x="122" y="100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9" y="83"/>
                  </a:lnTo>
                  <a:lnTo>
                    <a:pt x="165" y="80"/>
                  </a:lnTo>
                  <a:lnTo>
                    <a:pt x="169" y="74"/>
                  </a:lnTo>
                  <a:lnTo>
                    <a:pt x="172" y="66"/>
                  </a:lnTo>
                  <a:lnTo>
                    <a:pt x="172" y="60"/>
                  </a:lnTo>
                  <a:lnTo>
                    <a:pt x="171" y="52"/>
                  </a:lnTo>
                  <a:lnTo>
                    <a:pt x="166" y="46"/>
                  </a:lnTo>
                  <a:lnTo>
                    <a:pt x="160" y="42"/>
                  </a:lnTo>
                  <a:lnTo>
                    <a:pt x="151" y="40"/>
                  </a:lnTo>
                  <a:lnTo>
                    <a:pt x="140" y="42"/>
                  </a:lnTo>
                  <a:lnTo>
                    <a:pt x="133" y="45"/>
                  </a:lnTo>
                  <a:lnTo>
                    <a:pt x="128" y="49"/>
                  </a:lnTo>
                  <a:lnTo>
                    <a:pt x="128" y="54"/>
                  </a:lnTo>
                  <a:lnTo>
                    <a:pt x="128" y="60"/>
                  </a:lnTo>
                  <a:lnTo>
                    <a:pt x="128" y="65"/>
                  </a:lnTo>
                  <a:lnTo>
                    <a:pt x="122" y="71"/>
                  </a:lnTo>
                  <a:lnTo>
                    <a:pt x="116" y="75"/>
                  </a:lnTo>
                  <a:lnTo>
                    <a:pt x="110" y="80"/>
                  </a:lnTo>
                  <a:lnTo>
                    <a:pt x="107" y="83"/>
                  </a:lnTo>
                  <a:lnTo>
                    <a:pt x="104" y="81"/>
                  </a:lnTo>
                  <a:lnTo>
                    <a:pt x="102" y="78"/>
                  </a:lnTo>
                  <a:lnTo>
                    <a:pt x="99" y="77"/>
                  </a:lnTo>
                  <a:lnTo>
                    <a:pt x="96" y="75"/>
                  </a:lnTo>
                  <a:lnTo>
                    <a:pt x="99" y="69"/>
                  </a:lnTo>
                  <a:lnTo>
                    <a:pt x="102" y="62"/>
                  </a:lnTo>
                  <a:lnTo>
                    <a:pt x="104" y="54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6"/>
                  </a:lnTo>
                  <a:lnTo>
                    <a:pt x="122" y="28"/>
                  </a:lnTo>
                  <a:lnTo>
                    <a:pt x="122" y="19"/>
                  </a:lnTo>
                  <a:lnTo>
                    <a:pt x="117" y="11"/>
                  </a:lnTo>
                  <a:lnTo>
                    <a:pt x="110" y="5"/>
                  </a:lnTo>
                  <a:lnTo>
                    <a:pt x="102" y="0"/>
                  </a:lnTo>
                  <a:lnTo>
                    <a:pt x="93" y="0"/>
                  </a:lnTo>
                  <a:lnTo>
                    <a:pt x="88" y="2"/>
                  </a:lnTo>
                  <a:lnTo>
                    <a:pt x="84" y="5"/>
                  </a:lnTo>
                  <a:lnTo>
                    <a:pt x="78" y="8"/>
                  </a:lnTo>
                  <a:lnTo>
                    <a:pt x="73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67" y="23"/>
                  </a:lnTo>
                  <a:lnTo>
                    <a:pt x="67" y="26"/>
                  </a:lnTo>
                  <a:lnTo>
                    <a:pt x="70" y="34"/>
                  </a:lnTo>
                  <a:lnTo>
                    <a:pt x="75" y="40"/>
                  </a:lnTo>
                  <a:lnTo>
                    <a:pt x="79" y="45"/>
                  </a:lnTo>
                  <a:lnTo>
                    <a:pt x="84" y="46"/>
                  </a:lnTo>
                  <a:lnTo>
                    <a:pt x="84" y="54"/>
                  </a:lnTo>
                  <a:lnTo>
                    <a:pt x="84" y="62"/>
                  </a:lnTo>
                  <a:lnTo>
                    <a:pt x="82" y="68"/>
                  </a:lnTo>
                  <a:lnTo>
                    <a:pt x="82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5" y="66"/>
                  </a:lnTo>
                  <a:lnTo>
                    <a:pt x="61" y="55"/>
                  </a:lnTo>
                  <a:lnTo>
                    <a:pt x="55" y="45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" name="Freeform 312"/>
            <p:cNvSpPr>
              <a:spLocks/>
            </p:cNvSpPr>
            <p:nvPr/>
          </p:nvSpPr>
          <p:spPr bwMode="auto">
            <a:xfrm>
              <a:off x="431" y="893"/>
              <a:ext cx="90" cy="155"/>
            </a:xfrm>
            <a:custGeom>
              <a:avLst/>
              <a:gdLst>
                <a:gd name="T0" fmla="*/ 1 w 178"/>
                <a:gd name="T1" fmla="*/ 0 h 310"/>
                <a:gd name="T2" fmla="*/ 1 w 178"/>
                <a:gd name="T3" fmla="*/ 1 h 310"/>
                <a:gd name="T4" fmla="*/ 1 w 178"/>
                <a:gd name="T5" fmla="*/ 1 h 310"/>
                <a:gd name="T6" fmla="*/ 1 w 178"/>
                <a:gd name="T7" fmla="*/ 1 h 310"/>
                <a:gd name="T8" fmla="*/ 1 w 178"/>
                <a:gd name="T9" fmla="*/ 1 h 310"/>
                <a:gd name="T10" fmla="*/ 1 w 178"/>
                <a:gd name="T11" fmla="*/ 1 h 310"/>
                <a:gd name="T12" fmla="*/ 1 w 178"/>
                <a:gd name="T13" fmla="*/ 1 h 310"/>
                <a:gd name="T14" fmla="*/ 1 w 178"/>
                <a:gd name="T15" fmla="*/ 1 h 310"/>
                <a:gd name="T16" fmla="*/ 1 w 178"/>
                <a:gd name="T17" fmla="*/ 1 h 310"/>
                <a:gd name="T18" fmla="*/ 1 w 178"/>
                <a:gd name="T19" fmla="*/ 1 h 310"/>
                <a:gd name="T20" fmla="*/ 1 w 178"/>
                <a:gd name="T21" fmla="*/ 1 h 310"/>
                <a:gd name="T22" fmla="*/ 1 w 178"/>
                <a:gd name="T23" fmla="*/ 1 h 310"/>
                <a:gd name="T24" fmla="*/ 0 w 178"/>
                <a:gd name="T25" fmla="*/ 1 h 310"/>
                <a:gd name="T26" fmla="*/ 1 w 178"/>
                <a:gd name="T27" fmla="*/ 1 h 310"/>
                <a:gd name="T28" fmla="*/ 1 w 178"/>
                <a:gd name="T29" fmla="*/ 1 h 310"/>
                <a:gd name="T30" fmla="*/ 1 w 178"/>
                <a:gd name="T31" fmla="*/ 1 h 310"/>
                <a:gd name="T32" fmla="*/ 1 w 178"/>
                <a:gd name="T33" fmla="*/ 1 h 310"/>
                <a:gd name="T34" fmla="*/ 1 w 178"/>
                <a:gd name="T35" fmla="*/ 1 h 310"/>
                <a:gd name="T36" fmla="*/ 1 w 178"/>
                <a:gd name="T37" fmla="*/ 1 h 310"/>
                <a:gd name="T38" fmla="*/ 1 w 178"/>
                <a:gd name="T39" fmla="*/ 1 h 310"/>
                <a:gd name="T40" fmla="*/ 1 w 178"/>
                <a:gd name="T41" fmla="*/ 1 h 310"/>
                <a:gd name="T42" fmla="*/ 1 w 178"/>
                <a:gd name="T43" fmla="*/ 1 h 310"/>
                <a:gd name="T44" fmla="*/ 1 w 178"/>
                <a:gd name="T45" fmla="*/ 1 h 310"/>
                <a:gd name="T46" fmla="*/ 1 w 178"/>
                <a:gd name="T47" fmla="*/ 1 h 310"/>
                <a:gd name="T48" fmla="*/ 1 w 178"/>
                <a:gd name="T49" fmla="*/ 1 h 310"/>
                <a:gd name="T50" fmla="*/ 1 w 178"/>
                <a:gd name="T51" fmla="*/ 1 h 310"/>
                <a:gd name="T52" fmla="*/ 1 w 178"/>
                <a:gd name="T53" fmla="*/ 1 h 310"/>
                <a:gd name="T54" fmla="*/ 1 w 178"/>
                <a:gd name="T55" fmla="*/ 1 h 310"/>
                <a:gd name="T56" fmla="*/ 1 w 178"/>
                <a:gd name="T57" fmla="*/ 1 h 310"/>
                <a:gd name="T58" fmla="*/ 1 w 178"/>
                <a:gd name="T59" fmla="*/ 1 h 310"/>
                <a:gd name="T60" fmla="*/ 1 w 178"/>
                <a:gd name="T61" fmla="*/ 1 h 310"/>
                <a:gd name="T62" fmla="*/ 1 w 178"/>
                <a:gd name="T63" fmla="*/ 1 h 310"/>
                <a:gd name="T64" fmla="*/ 1 w 178"/>
                <a:gd name="T65" fmla="*/ 1 h 310"/>
                <a:gd name="T66" fmla="*/ 1 w 178"/>
                <a:gd name="T67" fmla="*/ 1 h 310"/>
                <a:gd name="T68" fmla="*/ 1 w 178"/>
                <a:gd name="T69" fmla="*/ 1 h 310"/>
                <a:gd name="T70" fmla="*/ 1 w 178"/>
                <a:gd name="T71" fmla="*/ 1 h 310"/>
                <a:gd name="T72" fmla="*/ 1 w 178"/>
                <a:gd name="T73" fmla="*/ 1 h 310"/>
                <a:gd name="T74" fmla="*/ 1 w 178"/>
                <a:gd name="T75" fmla="*/ 1 h 310"/>
                <a:gd name="T76" fmla="*/ 1 w 178"/>
                <a:gd name="T77" fmla="*/ 1 h 310"/>
                <a:gd name="T78" fmla="*/ 1 w 178"/>
                <a:gd name="T79" fmla="*/ 1 h 310"/>
                <a:gd name="T80" fmla="*/ 1 w 178"/>
                <a:gd name="T81" fmla="*/ 1 h 310"/>
                <a:gd name="T82" fmla="*/ 1 w 178"/>
                <a:gd name="T83" fmla="*/ 1 h 310"/>
                <a:gd name="T84" fmla="*/ 1 w 178"/>
                <a:gd name="T85" fmla="*/ 1 h 310"/>
                <a:gd name="T86" fmla="*/ 1 w 178"/>
                <a:gd name="T87" fmla="*/ 1 h 310"/>
                <a:gd name="T88" fmla="*/ 1 w 178"/>
                <a:gd name="T89" fmla="*/ 1 h 310"/>
                <a:gd name="T90" fmla="*/ 1 w 178"/>
                <a:gd name="T91" fmla="*/ 1 h 310"/>
                <a:gd name="T92" fmla="*/ 1 w 178"/>
                <a:gd name="T93" fmla="*/ 1 h 310"/>
                <a:gd name="T94" fmla="*/ 1 w 178"/>
                <a:gd name="T95" fmla="*/ 1 h 310"/>
                <a:gd name="T96" fmla="*/ 1 w 178"/>
                <a:gd name="T97" fmla="*/ 1 h 310"/>
                <a:gd name="T98" fmla="*/ 1 w 178"/>
                <a:gd name="T99" fmla="*/ 0 h 3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8"/>
                <a:gd name="T151" fmla="*/ 0 h 310"/>
                <a:gd name="T152" fmla="*/ 178 w 178"/>
                <a:gd name="T153" fmla="*/ 310 h 31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8" h="310">
                  <a:moveTo>
                    <a:pt x="177" y="0"/>
                  </a:moveTo>
                  <a:lnTo>
                    <a:pt x="163" y="20"/>
                  </a:lnTo>
                  <a:lnTo>
                    <a:pt x="146" y="36"/>
                  </a:lnTo>
                  <a:lnTo>
                    <a:pt x="128" y="52"/>
                  </a:lnTo>
                  <a:lnTo>
                    <a:pt x="108" y="62"/>
                  </a:lnTo>
                  <a:lnTo>
                    <a:pt x="88" y="70"/>
                  </a:lnTo>
                  <a:lnTo>
                    <a:pt x="68" y="76"/>
                  </a:lnTo>
                  <a:lnTo>
                    <a:pt x="50" y="78"/>
                  </a:lnTo>
                  <a:lnTo>
                    <a:pt x="32" y="78"/>
                  </a:lnTo>
                  <a:lnTo>
                    <a:pt x="33" y="93"/>
                  </a:lnTo>
                  <a:lnTo>
                    <a:pt x="30" y="111"/>
                  </a:lnTo>
                  <a:lnTo>
                    <a:pt x="20" y="130"/>
                  </a:lnTo>
                  <a:lnTo>
                    <a:pt x="0" y="143"/>
                  </a:lnTo>
                  <a:lnTo>
                    <a:pt x="12" y="163"/>
                  </a:lnTo>
                  <a:lnTo>
                    <a:pt x="20" y="188"/>
                  </a:lnTo>
                  <a:lnTo>
                    <a:pt x="20" y="212"/>
                  </a:lnTo>
                  <a:lnTo>
                    <a:pt x="12" y="233"/>
                  </a:lnTo>
                  <a:lnTo>
                    <a:pt x="20" y="236"/>
                  </a:lnTo>
                  <a:lnTo>
                    <a:pt x="29" y="241"/>
                  </a:lnTo>
                  <a:lnTo>
                    <a:pt x="39" y="246"/>
                  </a:lnTo>
                  <a:lnTo>
                    <a:pt x="52" y="253"/>
                  </a:lnTo>
                  <a:lnTo>
                    <a:pt x="62" y="264"/>
                  </a:lnTo>
                  <a:lnTo>
                    <a:pt x="71" y="276"/>
                  </a:lnTo>
                  <a:lnTo>
                    <a:pt x="79" y="291"/>
                  </a:lnTo>
                  <a:lnTo>
                    <a:pt x="85" y="310"/>
                  </a:lnTo>
                  <a:lnTo>
                    <a:pt x="90" y="299"/>
                  </a:lnTo>
                  <a:lnTo>
                    <a:pt x="96" y="287"/>
                  </a:lnTo>
                  <a:lnTo>
                    <a:pt x="104" y="276"/>
                  </a:lnTo>
                  <a:lnTo>
                    <a:pt x="113" y="265"/>
                  </a:lnTo>
                  <a:lnTo>
                    <a:pt x="122" y="255"/>
                  </a:lnTo>
                  <a:lnTo>
                    <a:pt x="134" y="247"/>
                  </a:lnTo>
                  <a:lnTo>
                    <a:pt x="146" y="243"/>
                  </a:lnTo>
                  <a:lnTo>
                    <a:pt x="160" y="240"/>
                  </a:lnTo>
                  <a:lnTo>
                    <a:pt x="154" y="227"/>
                  </a:lnTo>
                  <a:lnTo>
                    <a:pt x="151" y="209"/>
                  </a:lnTo>
                  <a:lnTo>
                    <a:pt x="154" y="191"/>
                  </a:lnTo>
                  <a:lnTo>
                    <a:pt x="166" y="169"/>
                  </a:lnTo>
                  <a:lnTo>
                    <a:pt x="154" y="136"/>
                  </a:lnTo>
                  <a:lnTo>
                    <a:pt x="151" y="104"/>
                  </a:lnTo>
                  <a:lnTo>
                    <a:pt x="152" y="75"/>
                  </a:lnTo>
                  <a:lnTo>
                    <a:pt x="155" y="53"/>
                  </a:lnTo>
                  <a:lnTo>
                    <a:pt x="160" y="41"/>
                  </a:lnTo>
                  <a:lnTo>
                    <a:pt x="166" y="26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8" y="6"/>
                  </a:lnTo>
                  <a:lnTo>
                    <a:pt x="178" y="4"/>
                  </a:lnTo>
                  <a:lnTo>
                    <a:pt x="177" y="1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" name="Freeform 313"/>
            <p:cNvSpPr>
              <a:spLocks/>
            </p:cNvSpPr>
            <p:nvPr/>
          </p:nvSpPr>
          <p:spPr bwMode="auto">
            <a:xfrm>
              <a:off x="660" y="854"/>
              <a:ext cx="167" cy="128"/>
            </a:xfrm>
            <a:custGeom>
              <a:avLst/>
              <a:gdLst>
                <a:gd name="T0" fmla="*/ 0 w 336"/>
                <a:gd name="T1" fmla="*/ 0 h 256"/>
                <a:gd name="T2" fmla="*/ 0 w 336"/>
                <a:gd name="T3" fmla="*/ 1 h 256"/>
                <a:gd name="T4" fmla="*/ 0 w 336"/>
                <a:gd name="T5" fmla="*/ 1 h 256"/>
                <a:gd name="T6" fmla="*/ 0 w 336"/>
                <a:gd name="T7" fmla="*/ 1 h 256"/>
                <a:gd name="T8" fmla="*/ 0 w 336"/>
                <a:gd name="T9" fmla="*/ 1 h 256"/>
                <a:gd name="T10" fmla="*/ 0 w 336"/>
                <a:gd name="T11" fmla="*/ 1 h 256"/>
                <a:gd name="T12" fmla="*/ 0 w 336"/>
                <a:gd name="T13" fmla="*/ 1 h 256"/>
                <a:gd name="T14" fmla="*/ 0 w 336"/>
                <a:gd name="T15" fmla="*/ 1 h 256"/>
                <a:gd name="T16" fmla="*/ 0 w 336"/>
                <a:gd name="T17" fmla="*/ 1 h 256"/>
                <a:gd name="T18" fmla="*/ 0 w 336"/>
                <a:gd name="T19" fmla="*/ 1 h 256"/>
                <a:gd name="T20" fmla="*/ 0 w 336"/>
                <a:gd name="T21" fmla="*/ 1 h 256"/>
                <a:gd name="T22" fmla="*/ 0 w 336"/>
                <a:gd name="T23" fmla="*/ 1 h 256"/>
                <a:gd name="T24" fmla="*/ 0 w 336"/>
                <a:gd name="T25" fmla="*/ 1 h 256"/>
                <a:gd name="T26" fmla="*/ 0 w 336"/>
                <a:gd name="T27" fmla="*/ 1 h 256"/>
                <a:gd name="T28" fmla="*/ 0 w 336"/>
                <a:gd name="T29" fmla="*/ 1 h 256"/>
                <a:gd name="T30" fmla="*/ 0 w 336"/>
                <a:gd name="T31" fmla="*/ 1 h 256"/>
                <a:gd name="T32" fmla="*/ 0 w 336"/>
                <a:gd name="T33" fmla="*/ 1 h 256"/>
                <a:gd name="T34" fmla="*/ 0 w 336"/>
                <a:gd name="T35" fmla="*/ 1 h 256"/>
                <a:gd name="T36" fmla="*/ 0 w 336"/>
                <a:gd name="T37" fmla="*/ 1 h 256"/>
                <a:gd name="T38" fmla="*/ 0 w 336"/>
                <a:gd name="T39" fmla="*/ 1 h 256"/>
                <a:gd name="T40" fmla="*/ 0 w 336"/>
                <a:gd name="T41" fmla="*/ 1 h 256"/>
                <a:gd name="T42" fmla="*/ 0 w 336"/>
                <a:gd name="T43" fmla="*/ 1 h 256"/>
                <a:gd name="T44" fmla="*/ 0 w 336"/>
                <a:gd name="T45" fmla="*/ 1 h 256"/>
                <a:gd name="T46" fmla="*/ 0 w 336"/>
                <a:gd name="T47" fmla="*/ 1 h 256"/>
                <a:gd name="T48" fmla="*/ 0 w 336"/>
                <a:gd name="T49" fmla="*/ 1 h 256"/>
                <a:gd name="T50" fmla="*/ 0 w 336"/>
                <a:gd name="T51" fmla="*/ 1 h 256"/>
                <a:gd name="T52" fmla="*/ 0 w 336"/>
                <a:gd name="T53" fmla="*/ 1 h 256"/>
                <a:gd name="T54" fmla="*/ 0 w 336"/>
                <a:gd name="T55" fmla="*/ 1 h 256"/>
                <a:gd name="T56" fmla="*/ 0 w 336"/>
                <a:gd name="T57" fmla="*/ 1 h 256"/>
                <a:gd name="T58" fmla="*/ 0 w 336"/>
                <a:gd name="T59" fmla="*/ 1 h 256"/>
                <a:gd name="T60" fmla="*/ 0 w 336"/>
                <a:gd name="T61" fmla="*/ 1 h 256"/>
                <a:gd name="T62" fmla="*/ 0 w 336"/>
                <a:gd name="T63" fmla="*/ 1 h 256"/>
                <a:gd name="T64" fmla="*/ 0 w 336"/>
                <a:gd name="T65" fmla="*/ 1 h 256"/>
                <a:gd name="T66" fmla="*/ 0 w 336"/>
                <a:gd name="T67" fmla="*/ 1 h 256"/>
                <a:gd name="T68" fmla="*/ 0 w 336"/>
                <a:gd name="T69" fmla="*/ 1 h 256"/>
                <a:gd name="T70" fmla="*/ 0 w 336"/>
                <a:gd name="T71" fmla="*/ 1 h 256"/>
                <a:gd name="T72" fmla="*/ 0 w 336"/>
                <a:gd name="T73" fmla="*/ 1 h 256"/>
                <a:gd name="T74" fmla="*/ 0 w 336"/>
                <a:gd name="T75" fmla="*/ 1 h 256"/>
                <a:gd name="T76" fmla="*/ 0 w 336"/>
                <a:gd name="T77" fmla="*/ 1 h 256"/>
                <a:gd name="T78" fmla="*/ 0 w 336"/>
                <a:gd name="T79" fmla="*/ 1 h 256"/>
                <a:gd name="T80" fmla="*/ 0 w 336"/>
                <a:gd name="T81" fmla="*/ 1 h 256"/>
                <a:gd name="T82" fmla="*/ 0 w 336"/>
                <a:gd name="T83" fmla="*/ 1 h 256"/>
                <a:gd name="T84" fmla="*/ 0 w 336"/>
                <a:gd name="T85" fmla="*/ 1 h 256"/>
                <a:gd name="T86" fmla="*/ 0 w 336"/>
                <a:gd name="T87" fmla="*/ 1 h 256"/>
                <a:gd name="T88" fmla="*/ 0 w 336"/>
                <a:gd name="T89" fmla="*/ 1 h 256"/>
                <a:gd name="T90" fmla="*/ 0 w 336"/>
                <a:gd name="T91" fmla="*/ 1 h 256"/>
                <a:gd name="T92" fmla="*/ 0 w 336"/>
                <a:gd name="T93" fmla="*/ 1 h 256"/>
                <a:gd name="T94" fmla="*/ 0 w 336"/>
                <a:gd name="T95" fmla="*/ 1 h 256"/>
                <a:gd name="T96" fmla="*/ 0 w 336"/>
                <a:gd name="T97" fmla="*/ 1 h 256"/>
                <a:gd name="T98" fmla="*/ 0 w 336"/>
                <a:gd name="T99" fmla="*/ 1 h 256"/>
                <a:gd name="T100" fmla="*/ 0 w 336"/>
                <a:gd name="T101" fmla="*/ 1 h 256"/>
                <a:gd name="T102" fmla="*/ 0 w 336"/>
                <a:gd name="T103" fmla="*/ 1 h 256"/>
                <a:gd name="T104" fmla="*/ 0 w 336"/>
                <a:gd name="T105" fmla="*/ 1 h 256"/>
                <a:gd name="T106" fmla="*/ 0 w 336"/>
                <a:gd name="T107" fmla="*/ 1 h 256"/>
                <a:gd name="T108" fmla="*/ 0 w 336"/>
                <a:gd name="T109" fmla="*/ 1 h 256"/>
                <a:gd name="T110" fmla="*/ 0 w 336"/>
                <a:gd name="T111" fmla="*/ 1 h 256"/>
                <a:gd name="T112" fmla="*/ 0 w 336"/>
                <a:gd name="T113" fmla="*/ 1 h 256"/>
                <a:gd name="T114" fmla="*/ 0 w 336"/>
                <a:gd name="T115" fmla="*/ 1 h 256"/>
                <a:gd name="T116" fmla="*/ 0 w 336"/>
                <a:gd name="T117" fmla="*/ 1 h 256"/>
                <a:gd name="T118" fmla="*/ 0 w 336"/>
                <a:gd name="T119" fmla="*/ 1 h 256"/>
                <a:gd name="T120" fmla="*/ 0 w 336"/>
                <a:gd name="T121" fmla="*/ 0 h 2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6"/>
                <a:gd name="T184" fmla="*/ 0 h 256"/>
                <a:gd name="T185" fmla="*/ 336 w 336"/>
                <a:gd name="T186" fmla="*/ 256 h 25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6" h="256">
                  <a:moveTo>
                    <a:pt x="153" y="0"/>
                  </a:moveTo>
                  <a:lnTo>
                    <a:pt x="141" y="3"/>
                  </a:lnTo>
                  <a:lnTo>
                    <a:pt x="127" y="7"/>
                  </a:lnTo>
                  <a:lnTo>
                    <a:pt x="109" y="14"/>
                  </a:lnTo>
                  <a:lnTo>
                    <a:pt x="90" y="18"/>
                  </a:lnTo>
                  <a:lnTo>
                    <a:pt x="72" y="24"/>
                  </a:lnTo>
                  <a:lnTo>
                    <a:pt x="54" y="29"/>
                  </a:lnTo>
                  <a:lnTo>
                    <a:pt x="37" y="32"/>
                  </a:lnTo>
                  <a:lnTo>
                    <a:pt x="22" y="33"/>
                  </a:lnTo>
                  <a:lnTo>
                    <a:pt x="15" y="33"/>
                  </a:lnTo>
                  <a:lnTo>
                    <a:pt x="9" y="32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18" y="43"/>
                  </a:lnTo>
                  <a:lnTo>
                    <a:pt x="34" y="58"/>
                  </a:lnTo>
                  <a:lnTo>
                    <a:pt x="49" y="76"/>
                  </a:lnTo>
                  <a:lnTo>
                    <a:pt x="61" y="96"/>
                  </a:lnTo>
                  <a:lnTo>
                    <a:pt x="73" y="119"/>
                  </a:lnTo>
                  <a:lnTo>
                    <a:pt x="81" y="142"/>
                  </a:lnTo>
                  <a:lnTo>
                    <a:pt x="89" y="168"/>
                  </a:lnTo>
                  <a:lnTo>
                    <a:pt x="93" y="192"/>
                  </a:lnTo>
                  <a:lnTo>
                    <a:pt x="101" y="192"/>
                  </a:lnTo>
                  <a:lnTo>
                    <a:pt x="113" y="194"/>
                  </a:lnTo>
                  <a:lnTo>
                    <a:pt x="125" y="200"/>
                  </a:lnTo>
                  <a:lnTo>
                    <a:pt x="138" y="208"/>
                  </a:lnTo>
                  <a:lnTo>
                    <a:pt x="151" y="217"/>
                  </a:lnTo>
                  <a:lnTo>
                    <a:pt x="163" y="229"/>
                  </a:lnTo>
                  <a:lnTo>
                    <a:pt x="174" y="241"/>
                  </a:lnTo>
                  <a:lnTo>
                    <a:pt x="182" y="256"/>
                  </a:lnTo>
                  <a:lnTo>
                    <a:pt x="191" y="249"/>
                  </a:lnTo>
                  <a:lnTo>
                    <a:pt x="205" y="241"/>
                  </a:lnTo>
                  <a:lnTo>
                    <a:pt x="220" y="235"/>
                  </a:lnTo>
                  <a:lnTo>
                    <a:pt x="238" y="230"/>
                  </a:lnTo>
                  <a:lnTo>
                    <a:pt x="260" y="229"/>
                  </a:lnTo>
                  <a:lnTo>
                    <a:pt x="284" y="230"/>
                  </a:lnTo>
                  <a:lnTo>
                    <a:pt x="308" y="237"/>
                  </a:lnTo>
                  <a:lnTo>
                    <a:pt x="336" y="247"/>
                  </a:lnTo>
                  <a:lnTo>
                    <a:pt x="328" y="238"/>
                  </a:lnTo>
                  <a:lnTo>
                    <a:pt x="319" y="226"/>
                  </a:lnTo>
                  <a:lnTo>
                    <a:pt x="313" y="212"/>
                  </a:lnTo>
                  <a:lnTo>
                    <a:pt x="307" y="197"/>
                  </a:lnTo>
                  <a:lnTo>
                    <a:pt x="305" y="178"/>
                  </a:lnTo>
                  <a:lnTo>
                    <a:pt x="305" y="157"/>
                  </a:lnTo>
                  <a:lnTo>
                    <a:pt x="312" y="134"/>
                  </a:lnTo>
                  <a:lnTo>
                    <a:pt x="322" y="110"/>
                  </a:lnTo>
                  <a:lnTo>
                    <a:pt x="307" y="105"/>
                  </a:lnTo>
                  <a:lnTo>
                    <a:pt x="290" y="101"/>
                  </a:lnTo>
                  <a:lnTo>
                    <a:pt x="275" y="94"/>
                  </a:lnTo>
                  <a:lnTo>
                    <a:pt x="261" y="85"/>
                  </a:lnTo>
                  <a:lnTo>
                    <a:pt x="249" y="73"/>
                  </a:lnTo>
                  <a:lnTo>
                    <a:pt x="240" y="58"/>
                  </a:lnTo>
                  <a:lnTo>
                    <a:pt x="235" y="38"/>
                  </a:lnTo>
                  <a:lnTo>
                    <a:pt x="234" y="15"/>
                  </a:lnTo>
                  <a:lnTo>
                    <a:pt x="225" y="17"/>
                  </a:lnTo>
                  <a:lnTo>
                    <a:pt x="215" y="18"/>
                  </a:lnTo>
                  <a:lnTo>
                    <a:pt x="206" y="20"/>
                  </a:lnTo>
                  <a:lnTo>
                    <a:pt x="197" y="18"/>
                  </a:lnTo>
                  <a:lnTo>
                    <a:pt x="186" y="17"/>
                  </a:lnTo>
                  <a:lnTo>
                    <a:pt x="176" y="14"/>
                  </a:lnTo>
                  <a:lnTo>
                    <a:pt x="165" y="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" name="Freeform 314"/>
            <p:cNvSpPr>
              <a:spLocks/>
            </p:cNvSpPr>
            <p:nvPr/>
          </p:nvSpPr>
          <p:spPr bwMode="auto">
            <a:xfrm>
              <a:off x="573" y="661"/>
              <a:ext cx="148" cy="181"/>
            </a:xfrm>
            <a:custGeom>
              <a:avLst/>
              <a:gdLst>
                <a:gd name="T0" fmla="*/ 1 w 294"/>
                <a:gd name="T1" fmla="*/ 0 h 364"/>
                <a:gd name="T2" fmla="*/ 1 w 294"/>
                <a:gd name="T3" fmla="*/ 0 h 364"/>
                <a:gd name="T4" fmla="*/ 1 w 294"/>
                <a:gd name="T5" fmla="*/ 0 h 364"/>
                <a:gd name="T6" fmla="*/ 1 w 294"/>
                <a:gd name="T7" fmla="*/ 0 h 364"/>
                <a:gd name="T8" fmla="*/ 1 w 294"/>
                <a:gd name="T9" fmla="*/ 0 h 364"/>
                <a:gd name="T10" fmla="*/ 1 w 294"/>
                <a:gd name="T11" fmla="*/ 0 h 364"/>
                <a:gd name="T12" fmla="*/ 1 w 294"/>
                <a:gd name="T13" fmla="*/ 0 h 364"/>
                <a:gd name="T14" fmla="*/ 1 w 294"/>
                <a:gd name="T15" fmla="*/ 0 h 364"/>
                <a:gd name="T16" fmla="*/ 1 w 294"/>
                <a:gd name="T17" fmla="*/ 0 h 364"/>
                <a:gd name="T18" fmla="*/ 1 w 294"/>
                <a:gd name="T19" fmla="*/ 0 h 364"/>
                <a:gd name="T20" fmla="*/ 1 w 294"/>
                <a:gd name="T21" fmla="*/ 0 h 364"/>
                <a:gd name="T22" fmla="*/ 0 w 294"/>
                <a:gd name="T23" fmla="*/ 0 h 364"/>
                <a:gd name="T24" fmla="*/ 1 w 294"/>
                <a:gd name="T25" fmla="*/ 0 h 364"/>
                <a:gd name="T26" fmla="*/ 1 w 294"/>
                <a:gd name="T27" fmla="*/ 0 h 364"/>
                <a:gd name="T28" fmla="*/ 1 w 294"/>
                <a:gd name="T29" fmla="*/ 0 h 364"/>
                <a:gd name="T30" fmla="*/ 1 w 294"/>
                <a:gd name="T31" fmla="*/ 0 h 364"/>
                <a:gd name="T32" fmla="*/ 1 w 294"/>
                <a:gd name="T33" fmla="*/ 0 h 364"/>
                <a:gd name="T34" fmla="*/ 1 w 294"/>
                <a:gd name="T35" fmla="*/ 0 h 364"/>
                <a:gd name="T36" fmla="*/ 1 w 294"/>
                <a:gd name="T37" fmla="*/ 0 h 364"/>
                <a:gd name="T38" fmla="*/ 1 w 294"/>
                <a:gd name="T39" fmla="*/ 0 h 364"/>
                <a:gd name="T40" fmla="*/ 1 w 294"/>
                <a:gd name="T41" fmla="*/ 0 h 364"/>
                <a:gd name="T42" fmla="*/ 1 w 294"/>
                <a:gd name="T43" fmla="*/ 0 h 364"/>
                <a:gd name="T44" fmla="*/ 1 w 294"/>
                <a:gd name="T45" fmla="*/ 0 h 364"/>
                <a:gd name="T46" fmla="*/ 1 w 294"/>
                <a:gd name="T47" fmla="*/ 0 h 364"/>
                <a:gd name="T48" fmla="*/ 1 w 294"/>
                <a:gd name="T49" fmla="*/ 0 h 364"/>
                <a:gd name="T50" fmla="*/ 1 w 294"/>
                <a:gd name="T51" fmla="*/ 0 h 364"/>
                <a:gd name="T52" fmla="*/ 1 w 294"/>
                <a:gd name="T53" fmla="*/ 0 h 364"/>
                <a:gd name="T54" fmla="*/ 1 w 294"/>
                <a:gd name="T55" fmla="*/ 0 h 364"/>
                <a:gd name="T56" fmla="*/ 1 w 294"/>
                <a:gd name="T57" fmla="*/ 0 h 364"/>
                <a:gd name="T58" fmla="*/ 1 w 294"/>
                <a:gd name="T59" fmla="*/ 0 h 364"/>
                <a:gd name="T60" fmla="*/ 1 w 294"/>
                <a:gd name="T61" fmla="*/ 0 h 364"/>
                <a:gd name="T62" fmla="*/ 1 w 294"/>
                <a:gd name="T63" fmla="*/ 0 h 364"/>
                <a:gd name="T64" fmla="*/ 1 w 294"/>
                <a:gd name="T65" fmla="*/ 0 h 364"/>
                <a:gd name="T66" fmla="*/ 1 w 294"/>
                <a:gd name="T67" fmla="*/ 0 h 3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94"/>
                <a:gd name="T103" fmla="*/ 0 h 364"/>
                <a:gd name="T104" fmla="*/ 294 w 294"/>
                <a:gd name="T105" fmla="*/ 364 h 3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94" h="364">
                  <a:moveTo>
                    <a:pt x="258" y="177"/>
                  </a:moveTo>
                  <a:lnTo>
                    <a:pt x="248" y="177"/>
                  </a:lnTo>
                  <a:lnTo>
                    <a:pt x="232" y="177"/>
                  </a:lnTo>
                  <a:lnTo>
                    <a:pt x="210" y="179"/>
                  </a:lnTo>
                  <a:lnTo>
                    <a:pt x="186" y="185"/>
                  </a:lnTo>
                  <a:lnTo>
                    <a:pt x="160" y="196"/>
                  </a:lnTo>
                  <a:lnTo>
                    <a:pt x="136" y="213"/>
                  </a:lnTo>
                  <a:lnTo>
                    <a:pt x="113" y="239"/>
                  </a:lnTo>
                  <a:lnTo>
                    <a:pt x="96" y="272"/>
                  </a:lnTo>
                  <a:lnTo>
                    <a:pt x="85" y="303"/>
                  </a:lnTo>
                  <a:lnTo>
                    <a:pt x="76" y="327"/>
                  </a:lnTo>
                  <a:lnTo>
                    <a:pt x="65" y="342"/>
                  </a:lnTo>
                  <a:lnTo>
                    <a:pt x="53" y="350"/>
                  </a:lnTo>
                  <a:lnTo>
                    <a:pt x="45" y="352"/>
                  </a:lnTo>
                  <a:lnTo>
                    <a:pt x="38" y="353"/>
                  </a:lnTo>
                  <a:lnTo>
                    <a:pt x="30" y="355"/>
                  </a:lnTo>
                  <a:lnTo>
                    <a:pt x="24" y="356"/>
                  </a:lnTo>
                  <a:lnTo>
                    <a:pt x="16" y="358"/>
                  </a:lnTo>
                  <a:lnTo>
                    <a:pt x="10" y="361"/>
                  </a:lnTo>
                  <a:lnTo>
                    <a:pt x="6" y="362"/>
                  </a:lnTo>
                  <a:lnTo>
                    <a:pt x="1" y="364"/>
                  </a:lnTo>
                  <a:lnTo>
                    <a:pt x="1" y="362"/>
                  </a:lnTo>
                  <a:lnTo>
                    <a:pt x="1" y="361"/>
                  </a:lnTo>
                  <a:lnTo>
                    <a:pt x="0" y="361"/>
                  </a:lnTo>
                  <a:lnTo>
                    <a:pt x="0" y="359"/>
                  </a:lnTo>
                  <a:lnTo>
                    <a:pt x="24" y="347"/>
                  </a:lnTo>
                  <a:lnTo>
                    <a:pt x="42" y="332"/>
                  </a:lnTo>
                  <a:lnTo>
                    <a:pt x="55" y="310"/>
                  </a:lnTo>
                  <a:lnTo>
                    <a:pt x="64" y="289"/>
                  </a:lnTo>
                  <a:lnTo>
                    <a:pt x="68" y="268"/>
                  </a:lnTo>
                  <a:lnTo>
                    <a:pt x="71" y="246"/>
                  </a:lnTo>
                  <a:lnTo>
                    <a:pt x="73" y="229"/>
                  </a:lnTo>
                  <a:lnTo>
                    <a:pt x="73" y="216"/>
                  </a:lnTo>
                  <a:lnTo>
                    <a:pt x="71" y="203"/>
                  </a:lnTo>
                  <a:lnTo>
                    <a:pt x="70" y="190"/>
                  </a:lnTo>
                  <a:lnTo>
                    <a:pt x="65" y="173"/>
                  </a:lnTo>
                  <a:lnTo>
                    <a:pt x="61" y="156"/>
                  </a:lnTo>
                  <a:lnTo>
                    <a:pt x="70" y="155"/>
                  </a:lnTo>
                  <a:lnTo>
                    <a:pt x="81" y="148"/>
                  </a:lnTo>
                  <a:lnTo>
                    <a:pt x="93" y="139"/>
                  </a:lnTo>
                  <a:lnTo>
                    <a:pt x="103" y="127"/>
                  </a:lnTo>
                  <a:lnTo>
                    <a:pt x="113" y="113"/>
                  </a:lnTo>
                  <a:lnTo>
                    <a:pt x="119" y="98"/>
                  </a:lnTo>
                  <a:lnTo>
                    <a:pt x="120" y="81"/>
                  </a:lnTo>
                  <a:lnTo>
                    <a:pt x="117" y="64"/>
                  </a:lnTo>
                  <a:lnTo>
                    <a:pt x="129" y="63"/>
                  </a:lnTo>
                  <a:lnTo>
                    <a:pt x="146" y="60"/>
                  </a:lnTo>
                  <a:lnTo>
                    <a:pt x="163" y="52"/>
                  </a:lnTo>
                  <a:lnTo>
                    <a:pt x="183" y="45"/>
                  </a:lnTo>
                  <a:lnTo>
                    <a:pt x="200" y="34"/>
                  </a:lnTo>
                  <a:lnTo>
                    <a:pt x="216" y="23"/>
                  </a:lnTo>
                  <a:lnTo>
                    <a:pt x="230" y="12"/>
                  </a:lnTo>
                  <a:lnTo>
                    <a:pt x="239" y="0"/>
                  </a:lnTo>
                  <a:lnTo>
                    <a:pt x="239" y="14"/>
                  </a:lnTo>
                  <a:lnTo>
                    <a:pt x="241" y="31"/>
                  </a:lnTo>
                  <a:lnTo>
                    <a:pt x="244" y="49"/>
                  </a:lnTo>
                  <a:lnTo>
                    <a:pt x="250" y="66"/>
                  </a:lnTo>
                  <a:lnTo>
                    <a:pt x="258" y="83"/>
                  </a:lnTo>
                  <a:lnTo>
                    <a:pt x="268" y="98"/>
                  </a:lnTo>
                  <a:lnTo>
                    <a:pt x="281" y="112"/>
                  </a:lnTo>
                  <a:lnTo>
                    <a:pt x="294" y="121"/>
                  </a:lnTo>
                  <a:lnTo>
                    <a:pt x="285" y="122"/>
                  </a:lnTo>
                  <a:lnTo>
                    <a:pt x="276" y="126"/>
                  </a:lnTo>
                  <a:lnTo>
                    <a:pt x="267" y="130"/>
                  </a:lnTo>
                  <a:lnTo>
                    <a:pt x="259" y="136"/>
                  </a:lnTo>
                  <a:lnTo>
                    <a:pt x="253" y="144"/>
                  </a:lnTo>
                  <a:lnTo>
                    <a:pt x="252" y="153"/>
                  </a:lnTo>
                  <a:lnTo>
                    <a:pt x="252" y="165"/>
                  </a:lnTo>
                  <a:lnTo>
                    <a:pt x="258" y="177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" name="Freeform 315"/>
            <p:cNvSpPr>
              <a:spLocks/>
            </p:cNvSpPr>
            <p:nvPr/>
          </p:nvSpPr>
          <p:spPr bwMode="auto">
            <a:xfrm>
              <a:off x="524" y="664"/>
              <a:ext cx="87" cy="176"/>
            </a:xfrm>
            <a:custGeom>
              <a:avLst/>
              <a:gdLst>
                <a:gd name="T0" fmla="*/ 1 w 174"/>
                <a:gd name="T1" fmla="*/ 0 h 353"/>
                <a:gd name="T2" fmla="*/ 1 w 174"/>
                <a:gd name="T3" fmla="*/ 0 h 353"/>
                <a:gd name="T4" fmla="*/ 1 w 174"/>
                <a:gd name="T5" fmla="*/ 0 h 353"/>
                <a:gd name="T6" fmla="*/ 1 w 174"/>
                <a:gd name="T7" fmla="*/ 0 h 353"/>
                <a:gd name="T8" fmla="*/ 1 w 174"/>
                <a:gd name="T9" fmla="*/ 0 h 353"/>
                <a:gd name="T10" fmla="*/ 1 w 174"/>
                <a:gd name="T11" fmla="*/ 0 h 353"/>
                <a:gd name="T12" fmla="*/ 1 w 174"/>
                <a:gd name="T13" fmla="*/ 0 h 353"/>
                <a:gd name="T14" fmla="*/ 1 w 174"/>
                <a:gd name="T15" fmla="*/ 0 h 353"/>
                <a:gd name="T16" fmla="*/ 1 w 174"/>
                <a:gd name="T17" fmla="*/ 0 h 353"/>
                <a:gd name="T18" fmla="*/ 1 w 174"/>
                <a:gd name="T19" fmla="*/ 0 h 353"/>
                <a:gd name="T20" fmla="*/ 1 w 174"/>
                <a:gd name="T21" fmla="*/ 0 h 353"/>
                <a:gd name="T22" fmla="*/ 1 w 174"/>
                <a:gd name="T23" fmla="*/ 0 h 353"/>
                <a:gd name="T24" fmla="*/ 1 w 174"/>
                <a:gd name="T25" fmla="*/ 0 h 353"/>
                <a:gd name="T26" fmla="*/ 1 w 174"/>
                <a:gd name="T27" fmla="*/ 0 h 353"/>
                <a:gd name="T28" fmla="*/ 1 w 174"/>
                <a:gd name="T29" fmla="*/ 0 h 353"/>
                <a:gd name="T30" fmla="*/ 1 w 174"/>
                <a:gd name="T31" fmla="*/ 0 h 353"/>
                <a:gd name="T32" fmla="*/ 1 w 174"/>
                <a:gd name="T33" fmla="*/ 0 h 353"/>
                <a:gd name="T34" fmla="*/ 1 w 174"/>
                <a:gd name="T35" fmla="*/ 0 h 353"/>
                <a:gd name="T36" fmla="*/ 1 w 174"/>
                <a:gd name="T37" fmla="*/ 0 h 353"/>
                <a:gd name="T38" fmla="*/ 1 w 174"/>
                <a:gd name="T39" fmla="*/ 0 h 353"/>
                <a:gd name="T40" fmla="*/ 1 w 174"/>
                <a:gd name="T41" fmla="*/ 0 h 353"/>
                <a:gd name="T42" fmla="*/ 1 w 174"/>
                <a:gd name="T43" fmla="*/ 0 h 353"/>
                <a:gd name="T44" fmla="*/ 1 w 174"/>
                <a:gd name="T45" fmla="*/ 0 h 353"/>
                <a:gd name="T46" fmla="*/ 1 w 174"/>
                <a:gd name="T47" fmla="*/ 0 h 353"/>
                <a:gd name="T48" fmla="*/ 1 w 174"/>
                <a:gd name="T49" fmla="*/ 0 h 353"/>
                <a:gd name="T50" fmla="*/ 1 w 174"/>
                <a:gd name="T51" fmla="*/ 0 h 353"/>
                <a:gd name="T52" fmla="*/ 1 w 174"/>
                <a:gd name="T53" fmla="*/ 0 h 353"/>
                <a:gd name="T54" fmla="*/ 1 w 174"/>
                <a:gd name="T55" fmla="*/ 0 h 353"/>
                <a:gd name="T56" fmla="*/ 1 w 174"/>
                <a:gd name="T57" fmla="*/ 0 h 353"/>
                <a:gd name="T58" fmla="*/ 1 w 174"/>
                <a:gd name="T59" fmla="*/ 0 h 353"/>
                <a:gd name="T60" fmla="*/ 1 w 174"/>
                <a:gd name="T61" fmla="*/ 0 h 353"/>
                <a:gd name="T62" fmla="*/ 1 w 174"/>
                <a:gd name="T63" fmla="*/ 0 h 353"/>
                <a:gd name="T64" fmla="*/ 0 w 174"/>
                <a:gd name="T65" fmla="*/ 0 h 353"/>
                <a:gd name="T66" fmla="*/ 1 w 174"/>
                <a:gd name="T67" fmla="*/ 0 h 353"/>
                <a:gd name="T68" fmla="*/ 1 w 174"/>
                <a:gd name="T69" fmla="*/ 0 h 353"/>
                <a:gd name="T70" fmla="*/ 1 w 174"/>
                <a:gd name="T71" fmla="*/ 0 h 353"/>
                <a:gd name="T72" fmla="*/ 1 w 174"/>
                <a:gd name="T73" fmla="*/ 0 h 353"/>
                <a:gd name="T74" fmla="*/ 1 w 174"/>
                <a:gd name="T75" fmla="*/ 0 h 353"/>
                <a:gd name="T76" fmla="*/ 1 w 174"/>
                <a:gd name="T77" fmla="*/ 0 h 353"/>
                <a:gd name="T78" fmla="*/ 1 w 174"/>
                <a:gd name="T79" fmla="*/ 0 h 353"/>
                <a:gd name="T80" fmla="*/ 1 w 174"/>
                <a:gd name="T81" fmla="*/ 0 h 353"/>
                <a:gd name="T82" fmla="*/ 1 w 174"/>
                <a:gd name="T83" fmla="*/ 0 h 353"/>
                <a:gd name="T84" fmla="*/ 1 w 174"/>
                <a:gd name="T85" fmla="*/ 0 h 353"/>
                <a:gd name="T86" fmla="*/ 1 w 174"/>
                <a:gd name="T87" fmla="*/ 0 h 353"/>
                <a:gd name="T88" fmla="*/ 1 w 174"/>
                <a:gd name="T89" fmla="*/ 0 h 353"/>
                <a:gd name="T90" fmla="*/ 1 w 174"/>
                <a:gd name="T91" fmla="*/ 0 h 353"/>
                <a:gd name="T92" fmla="*/ 1 w 174"/>
                <a:gd name="T93" fmla="*/ 0 h 353"/>
                <a:gd name="T94" fmla="*/ 1 w 174"/>
                <a:gd name="T95" fmla="*/ 0 h 35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3"/>
                <a:gd name="T146" fmla="*/ 174 w 174"/>
                <a:gd name="T147" fmla="*/ 353 h 35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3">
                  <a:moveTo>
                    <a:pt x="98" y="353"/>
                  </a:moveTo>
                  <a:lnTo>
                    <a:pt x="95" y="349"/>
                  </a:lnTo>
                  <a:lnTo>
                    <a:pt x="90" y="341"/>
                  </a:lnTo>
                  <a:lnTo>
                    <a:pt x="82" y="336"/>
                  </a:lnTo>
                  <a:lnTo>
                    <a:pt x="72" y="336"/>
                  </a:lnTo>
                  <a:lnTo>
                    <a:pt x="66" y="338"/>
                  </a:lnTo>
                  <a:lnTo>
                    <a:pt x="59" y="336"/>
                  </a:lnTo>
                  <a:lnTo>
                    <a:pt x="55" y="332"/>
                  </a:lnTo>
                  <a:lnTo>
                    <a:pt x="52" y="329"/>
                  </a:lnTo>
                  <a:lnTo>
                    <a:pt x="58" y="323"/>
                  </a:lnTo>
                  <a:lnTo>
                    <a:pt x="63" y="317"/>
                  </a:lnTo>
                  <a:lnTo>
                    <a:pt x="69" y="312"/>
                  </a:lnTo>
                  <a:lnTo>
                    <a:pt x="73" y="307"/>
                  </a:lnTo>
                  <a:lnTo>
                    <a:pt x="85" y="309"/>
                  </a:lnTo>
                  <a:lnTo>
                    <a:pt x="95" y="306"/>
                  </a:lnTo>
                  <a:lnTo>
                    <a:pt x="101" y="303"/>
                  </a:lnTo>
                  <a:lnTo>
                    <a:pt x="105" y="297"/>
                  </a:lnTo>
                  <a:lnTo>
                    <a:pt x="107" y="294"/>
                  </a:lnTo>
                  <a:lnTo>
                    <a:pt x="108" y="289"/>
                  </a:lnTo>
                  <a:lnTo>
                    <a:pt x="108" y="286"/>
                  </a:lnTo>
                  <a:lnTo>
                    <a:pt x="108" y="281"/>
                  </a:lnTo>
                  <a:lnTo>
                    <a:pt x="108" y="278"/>
                  </a:lnTo>
                  <a:lnTo>
                    <a:pt x="107" y="275"/>
                  </a:lnTo>
                  <a:lnTo>
                    <a:pt x="104" y="272"/>
                  </a:lnTo>
                  <a:lnTo>
                    <a:pt x="102" y="269"/>
                  </a:lnTo>
                  <a:lnTo>
                    <a:pt x="96" y="265"/>
                  </a:lnTo>
                  <a:lnTo>
                    <a:pt x="87" y="263"/>
                  </a:lnTo>
                  <a:lnTo>
                    <a:pt x="76" y="265"/>
                  </a:lnTo>
                  <a:lnTo>
                    <a:pt x="69" y="268"/>
                  </a:lnTo>
                  <a:lnTo>
                    <a:pt x="64" y="272"/>
                  </a:lnTo>
                  <a:lnTo>
                    <a:pt x="64" y="277"/>
                  </a:lnTo>
                  <a:lnTo>
                    <a:pt x="64" y="283"/>
                  </a:lnTo>
                  <a:lnTo>
                    <a:pt x="64" y="288"/>
                  </a:lnTo>
                  <a:lnTo>
                    <a:pt x="58" y="294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3" y="306"/>
                  </a:lnTo>
                  <a:lnTo>
                    <a:pt x="40" y="304"/>
                  </a:lnTo>
                  <a:lnTo>
                    <a:pt x="38" y="301"/>
                  </a:lnTo>
                  <a:lnTo>
                    <a:pt x="35" y="300"/>
                  </a:lnTo>
                  <a:lnTo>
                    <a:pt x="32" y="298"/>
                  </a:lnTo>
                  <a:lnTo>
                    <a:pt x="35" y="292"/>
                  </a:lnTo>
                  <a:lnTo>
                    <a:pt x="38" y="285"/>
                  </a:lnTo>
                  <a:lnTo>
                    <a:pt x="40" y="277"/>
                  </a:lnTo>
                  <a:lnTo>
                    <a:pt x="41" y="272"/>
                  </a:lnTo>
                  <a:lnTo>
                    <a:pt x="47" y="268"/>
                  </a:lnTo>
                  <a:lnTo>
                    <a:pt x="52" y="263"/>
                  </a:lnTo>
                  <a:lnTo>
                    <a:pt x="56" y="255"/>
                  </a:lnTo>
                  <a:lnTo>
                    <a:pt x="58" y="249"/>
                  </a:lnTo>
                  <a:lnTo>
                    <a:pt x="58" y="248"/>
                  </a:lnTo>
                  <a:lnTo>
                    <a:pt x="58" y="245"/>
                  </a:lnTo>
                  <a:lnTo>
                    <a:pt x="58" y="243"/>
                  </a:lnTo>
                  <a:lnTo>
                    <a:pt x="58" y="242"/>
                  </a:lnTo>
                  <a:lnTo>
                    <a:pt x="55" y="236"/>
                  </a:lnTo>
                  <a:lnTo>
                    <a:pt x="50" y="231"/>
                  </a:lnTo>
                  <a:lnTo>
                    <a:pt x="46" y="228"/>
                  </a:lnTo>
                  <a:lnTo>
                    <a:pt x="37" y="225"/>
                  </a:lnTo>
                  <a:lnTo>
                    <a:pt x="32" y="223"/>
                  </a:lnTo>
                  <a:lnTo>
                    <a:pt x="29" y="223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8" y="228"/>
                  </a:lnTo>
                  <a:lnTo>
                    <a:pt x="15" y="231"/>
                  </a:lnTo>
                  <a:lnTo>
                    <a:pt x="12" y="233"/>
                  </a:lnTo>
                  <a:lnTo>
                    <a:pt x="9" y="236"/>
                  </a:lnTo>
                  <a:lnTo>
                    <a:pt x="0" y="202"/>
                  </a:lnTo>
                  <a:lnTo>
                    <a:pt x="3" y="168"/>
                  </a:lnTo>
                  <a:lnTo>
                    <a:pt x="17" y="133"/>
                  </a:lnTo>
                  <a:lnTo>
                    <a:pt x="38" y="101"/>
                  </a:lnTo>
                  <a:lnTo>
                    <a:pt x="64" y="71"/>
                  </a:lnTo>
                  <a:lnTo>
                    <a:pt x="93" y="45"/>
                  </a:lnTo>
                  <a:lnTo>
                    <a:pt x="122" y="25"/>
                  </a:lnTo>
                  <a:lnTo>
                    <a:pt x="150" y="11"/>
                  </a:lnTo>
                  <a:lnTo>
                    <a:pt x="157" y="8"/>
                  </a:lnTo>
                  <a:lnTo>
                    <a:pt x="168" y="2"/>
                  </a:lnTo>
                  <a:lnTo>
                    <a:pt x="174" y="0"/>
                  </a:lnTo>
                  <a:lnTo>
                    <a:pt x="171" y="8"/>
                  </a:lnTo>
                  <a:lnTo>
                    <a:pt x="160" y="23"/>
                  </a:lnTo>
                  <a:lnTo>
                    <a:pt x="150" y="42"/>
                  </a:lnTo>
                  <a:lnTo>
                    <a:pt x="143" y="63"/>
                  </a:lnTo>
                  <a:lnTo>
                    <a:pt x="142" y="84"/>
                  </a:lnTo>
                  <a:lnTo>
                    <a:pt x="143" y="97"/>
                  </a:lnTo>
                  <a:lnTo>
                    <a:pt x="148" y="112"/>
                  </a:lnTo>
                  <a:lnTo>
                    <a:pt x="153" y="130"/>
                  </a:lnTo>
                  <a:lnTo>
                    <a:pt x="159" y="150"/>
                  </a:lnTo>
                  <a:lnTo>
                    <a:pt x="163" y="167"/>
                  </a:lnTo>
                  <a:lnTo>
                    <a:pt x="168" y="184"/>
                  </a:lnTo>
                  <a:lnTo>
                    <a:pt x="169" y="197"/>
                  </a:lnTo>
                  <a:lnTo>
                    <a:pt x="171" y="210"/>
                  </a:lnTo>
                  <a:lnTo>
                    <a:pt x="171" y="223"/>
                  </a:lnTo>
                  <a:lnTo>
                    <a:pt x="169" y="240"/>
                  </a:lnTo>
                  <a:lnTo>
                    <a:pt x="166" y="262"/>
                  </a:lnTo>
                  <a:lnTo>
                    <a:pt x="162" y="283"/>
                  </a:lnTo>
                  <a:lnTo>
                    <a:pt x="153" y="304"/>
                  </a:lnTo>
                  <a:lnTo>
                    <a:pt x="140" y="326"/>
                  </a:lnTo>
                  <a:lnTo>
                    <a:pt x="122" y="341"/>
                  </a:lnTo>
                  <a:lnTo>
                    <a:pt x="98" y="353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" name="Freeform 316"/>
            <p:cNvSpPr>
              <a:spLocks/>
            </p:cNvSpPr>
            <p:nvPr/>
          </p:nvSpPr>
          <p:spPr bwMode="auto">
            <a:xfrm>
              <a:off x="389" y="749"/>
              <a:ext cx="424" cy="298"/>
            </a:xfrm>
            <a:custGeom>
              <a:avLst/>
              <a:gdLst>
                <a:gd name="T0" fmla="*/ 0 w 849"/>
                <a:gd name="T1" fmla="*/ 1 h 596"/>
                <a:gd name="T2" fmla="*/ 0 w 849"/>
                <a:gd name="T3" fmla="*/ 1 h 596"/>
                <a:gd name="T4" fmla="*/ 0 w 849"/>
                <a:gd name="T5" fmla="*/ 1 h 596"/>
                <a:gd name="T6" fmla="*/ 0 w 849"/>
                <a:gd name="T7" fmla="*/ 1 h 596"/>
                <a:gd name="T8" fmla="*/ 0 w 849"/>
                <a:gd name="T9" fmla="*/ 1 h 596"/>
                <a:gd name="T10" fmla="*/ 0 w 849"/>
                <a:gd name="T11" fmla="*/ 1 h 596"/>
                <a:gd name="T12" fmla="*/ 0 w 849"/>
                <a:gd name="T13" fmla="*/ 1 h 596"/>
                <a:gd name="T14" fmla="*/ 0 w 849"/>
                <a:gd name="T15" fmla="*/ 1 h 596"/>
                <a:gd name="T16" fmla="*/ 0 w 849"/>
                <a:gd name="T17" fmla="*/ 1 h 596"/>
                <a:gd name="T18" fmla="*/ 0 w 849"/>
                <a:gd name="T19" fmla="*/ 1 h 596"/>
                <a:gd name="T20" fmla="*/ 0 w 849"/>
                <a:gd name="T21" fmla="*/ 1 h 596"/>
                <a:gd name="T22" fmla="*/ 0 w 849"/>
                <a:gd name="T23" fmla="*/ 1 h 596"/>
                <a:gd name="T24" fmla="*/ 0 w 849"/>
                <a:gd name="T25" fmla="*/ 1 h 596"/>
                <a:gd name="T26" fmla="*/ 0 w 849"/>
                <a:gd name="T27" fmla="*/ 1 h 596"/>
                <a:gd name="T28" fmla="*/ 0 w 849"/>
                <a:gd name="T29" fmla="*/ 1 h 596"/>
                <a:gd name="T30" fmla="*/ 0 w 849"/>
                <a:gd name="T31" fmla="*/ 1 h 596"/>
                <a:gd name="T32" fmla="*/ 0 w 849"/>
                <a:gd name="T33" fmla="*/ 1 h 596"/>
                <a:gd name="T34" fmla="*/ 0 w 849"/>
                <a:gd name="T35" fmla="*/ 1 h 596"/>
                <a:gd name="T36" fmla="*/ 0 w 849"/>
                <a:gd name="T37" fmla="*/ 1 h 596"/>
                <a:gd name="T38" fmla="*/ 0 w 849"/>
                <a:gd name="T39" fmla="*/ 1 h 596"/>
                <a:gd name="T40" fmla="*/ 0 w 849"/>
                <a:gd name="T41" fmla="*/ 1 h 596"/>
                <a:gd name="T42" fmla="*/ 0 w 849"/>
                <a:gd name="T43" fmla="*/ 1 h 596"/>
                <a:gd name="T44" fmla="*/ 0 w 849"/>
                <a:gd name="T45" fmla="*/ 1 h 596"/>
                <a:gd name="T46" fmla="*/ 0 w 849"/>
                <a:gd name="T47" fmla="*/ 1 h 596"/>
                <a:gd name="T48" fmla="*/ 0 w 849"/>
                <a:gd name="T49" fmla="*/ 1 h 596"/>
                <a:gd name="T50" fmla="*/ 0 w 849"/>
                <a:gd name="T51" fmla="*/ 1 h 596"/>
                <a:gd name="T52" fmla="*/ 0 w 849"/>
                <a:gd name="T53" fmla="*/ 1 h 596"/>
                <a:gd name="T54" fmla="*/ 0 w 849"/>
                <a:gd name="T55" fmla="*/ 1 h 596"/>
                <a:gd name="T56" fmla="*/ 0 w 849"/>
                <a:gd name="T57" fmla="*/ 1 h 596"/>
                <a:gd name="T58" fmla="*/ 0 w 849"/>
                <a:gd name="T59" fmla="*/ 0 h 596"/>
                <a:gd name="T60" fmla="*/ 0 w 849"/>
                <a:gd name="T61" fmla="*/ 1 h 596"/>
                <a:gd name="T62" fmla="*/ 0 w 849"/>
                <a:gd name="T63" fmla="*/ 1 h 596"/>
                <a:gd name="T64" fmla="*/ 0 w 849"/>
                <a:gd name="T65" fmla="*/ 1 h 596"/>
                <a:gd name="T66" fmla="*/ 0 w 849"/>
                <a:gd name="T67" fmla="*/ 1 h 596"/>
                <a:gd name="T68" fmla="*/ 0 w 849"/>
                <a:gd name="T69" fmla="*/ 1 h 596"/>
                <a:gd name="T70" fmla="*/ 0 w 849"/>
                <a:gd name="T71" fmla="*/ 1 h 596"/>
                <a:gd name="T72" fmla="*/ 0 w 849"/>
                <a:gd name="T73" fmla="*/ 1 h 596"/>
                <a:gd name="T74" fmla="*/ 0 w 849"/>
                <a:gd name="T75" fmla="*/ 1 h 596"/>
                <a:gd name="T76" fmla="*/ 0 w 849"/>
                <a:gd name="T77" fmla="*/ 1 h 596"/>
                <a:gd name="T78" fmla="*/ 0 w 849"/>
                <a:gd name="T79" fmla="*/ 1 h 596"/>
                <a:gd name="T80" fmla="*/ 0 w 849"/>
                <a:gd name="T81" fmla="*/ 1 h 596"/>
                <a:gd name="T82" fmla="*/ 0 w 849"/>
                <a:gd name="T83" fmla="*/ 1 h 596"/>
                <a:gd name="T84" fmla="*/ 0 w 849"/>
                <a:gd name="T85" fmla="*/ 1 h 596"/>
                <a:gd name="T86" fmla="*/ 0 w 849"/>
                <a:gd name="T87" fmla="*/ 1 h 596"/>
                <a:gd name="T88" fmla="*/ 0 w 849"/>
                <a:gd name="T89" fmla="*/ 1 h 596"/>
                <a:gd name="T90" fmla="*/ 0 w 849"/>
                <a:gd name="T91" fmla="*/ 1 h 596"/>
                <a:gd name="T92" fmla="*/ 0 w 849"/>
                <a:gd name="T93" fmla="*/ 1 h 596"/>
                <a:gd name="T94" fmla="*/ 0 w 849"/>
                <a:gd name="T95" fmla="*/ 1 h 596"/>
                <a:gd name="T96" fmla="*/ 0 w 849"/>
                <a:gd name="T97" fmla="*/ 1 h 596"/>
                <a:gd name="T98" fmla="*/ 0 w 849"/>
                <a:gd name="T99" fmla="*/ 1 h 596"/>
                <a:gd name="T100" fmla="*/ 0 w 849"/>
                <a:gd name="T101" fmla="*/ 1 h 596"/>
                <a:gd name="T102" fmla="*/ 0 w 849"/>
                <a:gd name="T103" fmla="*/ 1 h 596"/>
                <a:gd name="T104" fmla="*/ 0 w 849"/>
                <a:gd name="T105" fmla="*/ 1 h 596"/>
                <a:gd name="T106" fmla="*/ 0 w 849"/>
                <a:gd name="T107" fmla="*/ 1 h 596"/>
                <a:gd name="T108" fmla="*/ 0 w 849"/>
                <a:gd name="T109" fmla="*/ 1 h 596"/>
                <a:gd name="T110" fmla="*/ 0 w 849"/>
                <a:gd name="T111" fmla="*/ 1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9"/>
                <a:gd name="T169" fmla="*/ 0 h 596"/>
                <a:gd name="T170" fmla="*/ 849 w 849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9" h="596">
                  <a:moveTo>
                    <a:pt x="405" y="352"/>
                  </a:moveTo>
                  <a:lnTo>
                    <a:pt x="412" y="395"/>
                  </a:lnTo>
                  <a:lnTo>
                    <a:pt x="412" y="437"/>
                  </a:lnTo>
                  <a:lnTo>
                    <a:pt x="406" y="479"/>
                  </a:lnTo>
                  <a:lnTo>
                    <a:pt x="393" y="509"/>
                  </a:lnTo>
                  <a:lnTo>
                    <a:pt x="377" y="532"/>
                  </a:lnTo>
                  <a:lnTo>
                    <a:pt x="365" y="552"/>
                  </a:lnTo>
                  <a:lnTo>
                    <a:pt x="356" y="573"/>
                  </a:lnTo>
                  <a:lnTo>
                    <a:pt x="348" y="596"/>
                  </a:lnTo>
                  <a:lnTo>
                    <a:pt x="347" y="589"/>
                  </a:lnTo>
                  <a:lnTo>
                    <a:pt x="342" y="576"/>
                  </a:lnTo>
                  <a:lnTo>
                    <a:pt x="336" y="563"/>
                  </a:lnTo>
                  <a:lnTo>
                    <a:pt x="327" y="549"/>
                  </a:lnTo>
                  <a:lnTo>
                    <a:pt x="318" y="534"/>
                  </a:lnTo>
                  <a:lnTo>
                    <a:pt x="307" y="520"/>
                  </a:lnTo>
                  <a:lnTo>
                    <a:pt x="296" y="506"/>
                  </a:lnTo>
                  <a:lnTo>
                    <a:pt x="286" y="497"/>
                  </a:lnTo>
                  <a:lnTo>
                    <a:pt x="275" y="488"/>
                  </a:lnTo>
                  <a:lnTo>
                    <a:pt x="266" y="477"/>
                  </a:lnTo>
                  <a:lnTo>
                    <a:pt x="258" y="468"/>
                  </a:lnTo>
                  <a:lnTo>
                    <a:pt x="252" y="457"/>
                  </a:lnTo>
                  <a:lnTo>
                    <a:pt x="240" y="424"/>
                  </a:lnTo>
                  <a:lnTo>
                    <a:pt x="237" y="392"/>
                  </a:lnTo>
                  <a:lnTo>
                    <a:pt x="238" y="363"/>
                  </a:lnTo>
                  <a:lnTo>
                    <a:pt x="241" y="341"/>
                  </a:lnTo>
                  <a:lnTo>
                    <a:pt x="244" y="329"/>
                  </a:lnTo>
                  <a:lnTo>
                    <a:pt x="251" y="317"/>
                  </a:lnTo>
                  <a:lnTo>
                    <a:pt x="258" y="306"/>
                  </a:lnTo>
                  <a:lnTo>
                    <a:pt x="267" y="294"/>
                  </a:lnTo>
                  <a:lnTo>
                    <a:pt x="275" y="282"/>
                  </a:lnTo>
                  <a:lnTo>
                    <a:pt x="284" y="268"/>
                  </a:lnTo>
                  <a:lnTo>
                    <a:pt x="293" y="254"/>
                  </a:lnTo>
                  <a:lnTo>
                    <a:pt x="301" y="240"/>
                  </a:lnTo>
                  <a:lnTo>
                    <a:pt x="304" y="231"/>
                  </a:lnTo>
                  <a:lnTo>
                    <a:pt x="304" y="222"/>
                  </a:lnTo>
                  <a:lnTo>
                    <a:pt x="302" y="214"/>
                  </a:lnTo>
                  <a:lnTo>
                    <a:pt x="299" y="213"/>
                  </a:lnTo>
                  <a:lnTo>
                    <a:pt x="293" y="217"/>
                  </a:lnTo>
                  <a:lnTo>
                    <a:pt x="289" y="224"/>
                  </a:lnTo>
                  <a:lnTo>
                    <a:pt x="286" y="233"/>
                  </a:lnTo>
                  <a:lnTo>
                    <a:pt x="283" y="240"/>
                  </a:lnTo>
                  <a:lnTo>
                    <a:pt x="280" y="254"/>
                  </a:lnTo>
                  <a:lnTo>
                    <a:pt x="275" y="266"/>
                  </a:lnTo>
                  <a:lnTo>
                    <a:pt x="269" y="277"/>
                  </a:lnTo>
                  <a:lnTo>
                    <a:pt x="263" y="288"/>
                  </a:lnTo>
                  <a:lnTo>
                    <a:pt x="249" y="308"/>
                  </a:lnTo>
                  <a:lnTo>
                    <a:pt x="232" y="324"/>
                  </a:lnTo>
                  <a:lnTo>
                    <a:pt x="214" y="340"/>
                  </a:lnTo>
                  <a:lnTo>
                    <a:pt x="194" y="350"/>
                  </a:lnTo>
                  <a:lnTo>
                    <a:pt x="174" y="358"/>
                  </a:lnTo>
                  <a:lnTo>
                    <a:pt x="154" y="364"/>
                  </a:lnTo>
                  <a:lnTo>
                    <a:pt x="136" y="366"/>
                  </a:lnTo>
                  <a:lnTo>
                    <a:pt x="118" y="366"/>
                  </a:lnTo>
                  <a:lnTo>
                    <a:pt x="112" y="366"/>
                  </a:lnTo>
                  <a:lnTo>
                    <a:pt x="107" y="364"/>
                  </a:lnTo>
                  <a:lnTo>
                    <a:pt x="101" y="363"/>
                  </a:lnTo>
                  <a:lnTo>
                    <a:pt x="96" y="361"/>
                  </a:lnTo>
                  <a:lnTo>
                    <a:pt x="86" y="358"/>
                  </a:lnTo>
                  <a:lnTo>
                    <a:pt x="75" y="353"/>
                  </a:lnTo>
                  <a:lnTo>
                    <a:pt x="64" y="347"/>
                  </a:lnTo>
                  <a:lnTo>
                    <a:pt x="54" y="343"/>
                  </a:lnTo>
                  <a:lnTo>
                    <a:pt x="41" y="337"/>
                  </a:lnTo>
                  <a:lnTo>
                    <a:pt x="29" y="330"/>
                  </a:lnTo>
                  <a:lnTo>
                    <a:pt x="16" y="324"/>
                  </a:lnTo>
                  <a:lnTo>
                    <a:pt x="0" y="318"/>
                  </a:lnTo>
                  <a:lnTo>
                    <a:pt x="9" y="315"/>
                  </a:lnTo>
                  <a:lnTo>
                    <a:pt x="19" y="312"/>
                  </a:lnTo>
                  <a:lnTo>
                    <a:pt x="31" y="309"/>
                  </a:lnTo>
                  <a:lnTo>
                    <a:pt x="43" y="304"/>
                  </a:lnTo>
                  <a:lnTo>
                    <a:pt x="54" y="300"/>
                  </a:lnTo>
                  <a:lnTo>
                    <a:pt x="64" y="292"/>
                  </a:lnTo>
                  <a:lnTo>
                    <a:pt x="74" y="285"/>
                  </a:lnTo>
                  <a:lnTo>
                    <a:pt x="80" y="274"/>
                  </a:lnTo>
                  <a:lnTo>
                    <a:pt x="87" y="259"/>
                  </a:lnTo>
                  <a:lnTo>
                    <a:pt x="99" y="242"/>
                  </a:lnTo>
                  <a:lnTo>
                    <a:pt x="113" y="225"/>
                  </a:lnTo>
                  <a:lnTo>
                    <a:pt x="132" y="208"/>
                  </a:lnTo>
                  <a:lnTo>
                    <a:pt x="150" y="196"/>
                  </a:lnTo>
                  <a:lnTo>
                    <a:pt x="170" y="187"/>
                  </a:lnTo>
                  <a:lnTo>
                    <a:pt x="191" y="182"/>
                  </a:lnTo>
                  <a:lnTo>
                    <a:pt x="214" y="185"/>
                  </a:lnTo>
                  <a:lnTo>
                    <a:pt x="223" y="190"/>
                  </a:lnTo>
                  <a:lnTo>
                    <a:pt x="234" y="191"/>
                  </a:lnTo>
                  <a:lnTo>
                    <a:pt x="243" y="190"/>
                  </a:lnTo>
                  <a:lnTo>
                    <a:pt x="249" y="185"/>
                  </a:lnTo>
                  <a:lnTo>
                    <a:pt x="254" y="181"/>
                  </a:lnTo>
                  <a:lnTo>
                    <a:pt x="258" y="181"/>
                  </a:lnTo>
                  <a:lnTo>
                    <a:pt x="263" y="182"/>
                  </a:lnTo>
                  <a:lnTo>
                    <a:pt x="267" y="184"/>
                  </a:lnTo>
                  <a:lnTo>
                    <a:pt x="260" y="190"/>
                  </a:lnTo>
                  <a:lnTo>
                    <a:pt x="252" y="199"/>
                  </a:lnTo>
                  <a:lnTo>
                    <a:pt x="248" y="208"/>
                  </a:lnTo>
                  <a:lnTo>
                    <a:pt x="246" y="217"/>
                  </a:lnTo>
                  <a:lnTo>
                    <a:pt x="246" y="219"/>
                  </a:lnTo>
                  <a:lnTo>
                    <a:pt x="248" y="220"/>
                  </a:lnTo>
                  <a:lnTo>
                    <a:pt x="248" y="224"/>
                  </a:lnTo>
                  <a:lnTo>
                    <a:pt x="249" y="225"/>
                  </a:lnTo>
                  <a:lnTo>
                    <a:pt x="251" y="227"/>
                  </a:lnTo>
                  <a:lnTo>
                    <a:pt x="252" y="227"/>
                  </a:lnTo>
                  <a:lnTo>
                    <a:pt x="255" y="228"/>
                  </a:lnTo>
                  <a:lnTo>
                    <a:pt x="257" y="230"/>
                  </a:lnTo>
                  <a:lnTo>
                    <a:pt x="264" y="231"/>
                  </a:lnTo>
                  <a:lnTo>
                    <a:pt x="272" y="230"/>
                  </a:lnTo>
                  <a:lnTo>
                    <a:pt x="280" y="225"/>
                  </a:lnTo>
                  <a:lnTo>
                    <a:pt x="284" y="220"/>
                  </a:lnTo>
                  <a:lnTo>
                    <a:pt x="289" y="213"/>
                  </a:lnTo>
                  <a:lnTo>
                    <a:pt x="289" y="204"/>
                  </a:lnTo>
                  <a:lnTo>
                    <a:pt x="287" y="194"/>
                  </a:lnTo>
                  <a:lnTo>
                    <a:pt x="284" y="188"/>
                  </a:lnTo>
                  <a:lnTo>
                    <a:pt x="281" y="184"/>
                  </a:lnTo>
                  <a:lnTo>
                    <a:pt x="281" y="181"/>
                  </a:lnTo>
                  <a:lnTo>
                    <a:pt x="283" y="179"/>
                  </a:lnTo>
                  <a:lnTo>
                    <a:pt x="286" y="178"/>
                  </a:lnTo>
                  <a:lnTo>
                    <a:pt x="289" y="178"/>
                  </a:lnTo>
                  <a:lnTo>
                    <a:pt x="290" y="182"/>
                  </a:lnTo>
                  <a:lnTo>
                    <a:pt x="292" y="187"/>
                  </a:lnTo>
                  <a:lnTo>
                    <a:pt x="293" y="191"/>
                  </a:lnTo>
                  <a:lnTo>
                    <a:pt x="295" y="198"/>
                  </a:lnTo>
                  <a:lnTo>
                    <a:pt x="301" y="204"/>
                  </a:lnTo>
                  <a:lnTo>
                    <a:pt x="309" y="205"/>
                  </a:lnTo>
                  <a:lnTo>
                    <a:pt x="321" y="199"/>
                  </a:lnTo>
                  <a:lnTo>
                    <a:pt x="325" y="204"/>
                  </a:lnTo>
                  <a:lnTo>
                    <a:pt x="331" y="207"/>
                  </a:lnTo>
                  <a:lnTo>
                    <a:pt x="339" y="210"/>
                  </a:lnTo>
                  <a:lnTo>
                    <a:pt x="347" y="210"/>
                  </a:lnTo>
                  <a:lnTo>
                    <a:pt x="353" y="208"/>
                  </a:lnTo>
                  <a:lnTo>
                    <a:pt x="360" y="204"/>
                  </a:lnTo>
                  <a:lnTo>
                    <a:pt x="367" y="198"/>
                  </a:lnTo>
                  <a:lnTo>
                    <a:pt x="371" y="187"/>
                  </a:lnTo>
                  <a:lnTo>
                    <a:pt x="376" y="185"/>
                  </a:lnTo>
                  <a:lnTo>
                    <a:pt x="380" y="184"/>
                  </a:lnTo>
                  <a:lnTo>
                    <a:pt x="386" y="181"/>
                  </a:lnTo>
                  <a:lnTo>
                    <a:pt x="394" y="179"/>
                  </a:lnTo>
                  <a:lnTo>
                    <a:pt x="400" y="178"/>
                  </a:lnTo>
                  <a:lnTo>
                    <a:pt x="408" y="176"/>
                  </a:lnTo>
                  <a:lnTo>
                    <a:pt x="415" y="175"/>
                  </a:lnTo>
                  <a:lnTo>
                    <a:pt x="423" y="173"/>
                  </a:lnTo>
                  <a:lnTo>
                    <a:pt x="435" y="165"/>
                  </a:lnTo>
                  <a:lnTo>
                    <a:pt x="446" y="150"/>
                  </a:lnTo>
                  <a:lnTo>
                    <a:pt x="455" y="126"/>
                  </a:lnTo>
                  <a:lnTo>
                    <a:pt x="466" y="95"/>
                  </a:lnTo>
                  <a:lnTo>
                    <a:pt x="483" y="62"/>
                  </a:lnTo>
                  <a:lnTo>
                    <a:pt x="506" y="36"/>
                  </a:lnTo>
                  <a:lnTo>
                    <a:pt x="530" y="19"/>
                  </a:lnTo>
                  <a:lnTo>
                    <a:pt x="556" y="8"/>
                  </a:lnTo>
                  <a:lnTo>
                    <a:pt x="580" y="2"/>
                  </a:lnTo>
                  <a:lnTo>
                    <a:pt x="602" y="0"/>
                  </a:lnTo>
                  <a:lnTo>
                    <a:pt x="618" y="0"/>
                  </a:lnTo>
                  <a:lnTo>
                    <a:pt x="628" y="0"/>
                  </a:lnTo>
                  <a:lnTo>
                    <a:pt x="635" y="0"/>
                  </a:lnTo>
                  <a:lnTo>
                    <a:pt x="644" y="2"/>
                  </a:lnTo>
                  <a:lnTo>
                    <a:pt x="657" y="4"/>
                  </a:lnTo>
                  <a:lnTo>
                    <a:pt x="670" y="5"/>
                  </a:lnTo>
                  <a:lnTo>
                    <a:pt x="686" y="8"/>
                  </a:lnTo>
                  <a:lnTo>
                    <a:pt x="699" y="13"/>
                  </a:lnTo>
                  <a:lnTo>
                    <a:pt x="715" y="17"/>
                  </a:lnTo>
                  <a:lnTo>
                    <a:pt x="727" y="23"/>
                  </a:lnTo>
                  <a:lnTo>
                    <a:pt x="739" y="29"/>
                  </a:lnTo>
                  <a:lnTo>
                    <a:pt x="753" y="34"/>
                  </a:lnTo>
                  <a:lnTo>
                    <a:pt x="768" y="37"/>
                  </a:lnTo>
                  <a:lnTo>
                    <a:pt x="782" y="40"/>
                  </a:lnTo>
                  <a:lnTo>
                    <a:pt x="797" y="42"/>
                  </a:lnTo>
                  <a:lnTo>
                    <a:pt x="811" y="42"/>
                  </a:lnTo>
                  <a:lnTo>
                    <a:pt x="823" y="42"/>
                  </a:lnTo>
                  <a:lnTo>
                    <a:pt x="835" y="40"/>
                  </a:lnTo>
                  <a:lnTo>
                    <a:pt x="849" y="40"/>
                  </a:lnTo>
                  <a:lnTo>
                    <a:pt x="849" y="46"/>
                  </a:lnTo>
                  <a:lnTo>
                    <a:pt x="843" y="52"/>
                  </a:lnTo>
                  <a:lnTo>
                    <a:pt x="837" y="59"/>
                  </a:lnTo>
                  <a:lnTo>
                    <a:pt x="825" y="75"/>
                  </a:lnTo>
                  <a:lnTo>
                    <a:pt x="809" y="97"/>
                  </a:lnTo>
                  <a:lnTo>
                    <a:pt x="791" y="120"/>
                  </a:lnTo>
                  <a:lnTo>
                    <a:pt x="773" y="143"/>
                  </a:lnTo>
                  <a:lnTo>
                    <a:pt x="753" y="165"/>
                  </a:lnTo>
                  <a:lnTo>
                    <a:pt x="733" y="185"/>
                  </a:lnTo>
                  <a:lnTo>
                    <a:pt x="713" y="201"/>
                  </a:lnTo>
                  <a:lnTo>
                    <a:pt x="695" y="210"/>
                  </a:lnTo>
                  <a:lnTo>
                    <a:pt x="683" y="213"/>
                  </a:lnTo>
                  <a:lnTo>
                    <a:pt x="669" y="217"/>
                  </a:lnTo>
                  <a:lnTo>
                    <a:pt x="651" y="224"/>
                  </a:lnTo>
                  <a:lnTo>
                    <a:pt x="632" y="228"/>
                  </a:lnTo>
                  <a:lnTo>
                    <a:pt x="614" y="234"/>
                  </a:lnTo>
                  <a:lnTo>
                    <a:pt x="596" y="239"/>
                  </a:lnTo>
                  <a:lnTo>
                    <a:pt x="579" y="242"/>
                  </a:lnTo>
                  <a:lnTo>
                    <a:pt x="564" y="243"/>
                  </a:lnTo>
                  <a:lnTo>
                    <a:pt x="550" y="242"/>
                  </a:lnTo>
                  <a:lnTo>
                    <a:pt x="533" y="239"/>
                  </a:lnTo>
                  <a:lnTo>
                    <a:pt x="515" y="234"/>
                  </a:lnTo>
                  <a:lnTo>
                    <a:pt x="498" y="228"/>
                  </a:lnTo>
                  <a:lnTo>
                    <a:pt x="483" y="224"/>
                  </a:lnTo>
                  <a:lnTo>
                    <a:pt x="469" y="217"/>
                  </a:lnTo>
                  <a:lnTo>
                    <a:pt x="458" y="213"/>
                  </a:lnTo>
                  <a:lnTo>
                    <a:pt x="452" y="210"/>
                  </a:lnTo>
                  <a:lnTo>
                    <a:pt x="446" y="205"/>
                  </a:lnTo>
                  <a:lnTo>
                    <a:pt x="440" y="201"/>
                  </a:lnTo>
                  <a:lnTo>
                    <a:pt x="432" y="196"/>
                  </a:lnTo>
                  <a:lnTo>
                    <a:pt x="426" y="193"/>
                  </a:lnTo>
                  <a:lnTo>
                    <a:pt x="422" y="191"/>
                  </a:lnTo>
                  <a:lnTo>
                    <a:pt x="415" y="191"/>
                  </a:lnTo>
                  <a:lnTo>
                    <a:pt x="408" y="191"/>
                  </a:lnTo>
                  <a:lnTo>
                    <a:pt x="400" y="193"/>
                  </a:lnTo>
                  <a:lnTo>
                    <a:pt x="393" y="194"/>
                  </a:lnTo>
                  <a:lnTo>
                    <a:pt x="386" y="196"/>
                  </a:lnTo>
                  <a:lnTo>
                    <a:pt x="380" y="199"/>
                  </a:lnTo>
                  <a:lnTo>
                    <a:pt x="376" y="201"/>
                  </a:lnTo>
                  <a:lnTo>
                    <a:pt x="370" y="205"/>
                  </a:lnTo>
                  <a:lnTo>
                    <a:pt x="368" y="210"/>
                  </a:lnTo>
                  <a:lnTo>
                    <a:pt x="370" y="213"/>
                  </a:lnTo>
                  <a:lnTo>
                    <a:pt x="374" y="216"/>
                  </a:lnTo>
                  <a:lnTo>
                    <a:pt x="379" y="217"/>
                  </a:lnTo>
                  <a:lnTo>
                    <a:pt x="385" y="217"/>
                  </a:lnTo>
                  <a:lnTo>
                    <a:pt x="391" y="216"/>
                  </a:lnTo>
                  <a:lnTo>
                    <a:pt x="399" y="216"/>
                  </a:lnTo>
                  <a:lnTo>
                    <a:pt x="406" y="214"/>
                  </a:lnTo>
                  <a:lnTo>
                    <a:pt x="415" y="214"/>
                  </a:lnTo>
                  <a:lnTo>
                    <a:pt x="425" y="213"/>
                  </a:lnTo>
                  <a:lnTo>
                    <a:pt x="432" y="211"/>
                  </a:lnTo>
                  <a:lnTo>
                    <a:pt x="441" y="210"/>
                  </a:lnTo>
                  <a:lnTo>
                    <a:pt x="449" y="210"/>
                  </a:lnTo>
                  <a:lnTo>
                    <a:pt x="460" y="211"/>
                  </a:lnTo>
                  <a:lnTo>
                    <a:pt x="470" y="213"/>
                  </a:lnTo>
                  <a:lnTo>
                    <a:pt x="484" y="217"/>
                  </a:lnTo>
                  <a:lnTo>
                    <a:pt x="499" y="224"/>
                  </a:lnTo>
                  <a:lnTo>
                    <a:pt x="519" y="231"/>
                  </a:lnTo>
                  <a:lnTo>
                    <a:pt x="542" y="242"/>
                  </a:lnTo>
                  <a:lnTo>
                    <a:pt x="560" y="253"/>
                  </a:lnTo>
                  <a:lnTo>
                    <a:pt x="576" y="268"/>
                  </a:lnTo>
                  <a:lnTo>
                    <a:pt x="591" y="286"/>
                  </a:lnTo>
                  <a:lnTo>
                    <a:pt x="603" y="306"/>
                  </a:lnTo>
                  <a:lnTo>
                    <a:pt x="615" y="329"/>
                  </a:lnTo>
                  <a:lnTo>
                    <a:pt x="623" y="352"/>
                  </a:lnTo>
                  <a:lnTo>
                    <a:pt x="631" y="378"/>
                  </a:lnTo>
                  <a:lnTo>
                    <a:pt x="635" y="402"/>
                  </a:lnTo>
                  <a:lnTo>
                    <a:pt x="637" y="419"/>
                  </a:lnTo>
                  <a:lnTo>
                    <a:pt x="638" y="434"/>
                  </a:lnTo>
                  <a:lnTo>
                    <a:pt x="637" y="450"/>
                  </a:lnTo>
                  <a:lnTo>
                    <a:pt x="635" y="465"/>
                  </a:lnTo>
                  <a:lnTo>
                    <a:pt x="626" y="454"/>
                  </a:lnTo>
                  <a:lnTo>
                    <a:pt x="611" y="443"/>
                  </a:lnTo>
                  <a:lnTo>
                    <a:pt x="594" y="434"/>
                  </a:lnTo>
                  <a:lnTo>
                    <a:pt x="574" y="425"/>
                  </a:lnTo>
                  <a:lnTo>
                    <a:pt x="553" y="419"/>
                  </a:lnTo>
                  <a:lnTo>
                    <a:pt x="531" y="413"/>
                  </a:lnTo>
                  <a:lnTo>
                    <a:pt x="512" y="408"/>
                  </a:lnTo>
                  <a:lnTo>
                    <a:pt x="493" y="405"/>
                  </a:lnTo>
                  <a:lnTo>
                    <a:pt x="483" y="404"/>
                  </a:lnTo>
                  <a:lnTo>
                    <a:pt x="470" y="401"/>
                  </a:lnTo>
                  <a:lnTo>
                    <a:pt x="457" y="398"/>
                  </a:lnTo>
                  <a:lnTo>
                    <a:pt x="444" y="393"/>
                  </a:lnTo>
                  <a:lnTo>
                    <a:pt x="432" y="387"/>
                  </a:lnTo>
                  <a:lnTo>
                    <a:pt x="420" y="376"/>
                  </a:lnTo>
                  <a:lnTo>
                    <a:pt x="411" y="364"/>
                  </a:lnTo>
                  <a:lnTo>
                    <a:pt x="403" y="349"/>
                  </a:lnTo>
                  <a:lnTo>
                    <a:pt x="393" y="327"/>
                  </a:lnTo>
                  <a:lnTo>
                    <a:pt x="383" y="311"/>
                  </a:lnTo>
                  <a:lnTo>
                    <a:pt x="377" y="291"/>
                  </a:lnTo>
                  <a:lnTo>
                    <a:pt x="377" y="263"/>
                  </a:lnTo>
                  <a:lnTo>
                    <a:pt x="377" y="256"/>
                  </a:lnTo>
                  <a:lnTo>
                    <a:pt x="373" y="246"/>
                  </a:lnTo>
                  <a:lnTo>
                    <a:pt x="368" y="240"/>
                  </a:lnTo>
                  <a:lnTo>
                    <a:pt x="360" y="233"/>
                  </a:lnTo>
                  <a:lnTo>
                    <a:pt x="353" y="228"/>
                  </a:lnTo>
                  <a:lnTo>
                    <a:pt x="345" y="222"/>
                  </a:lnTo>
                  <a:lnTo>
                    <a:pt x="339" y="219"/>
                  </a:lnTo>
                  <a:lnTo>
                    <a:pt x="333" y="216"/>
                  </a:lnTo>
                  <a:lnTo>
                    <a:pt x="325" y="213"/>
                  </a:lnTo>
                  <a:lnTo>
                    <a:pt x="318" y="210"/>
                  </a:lnTo>
                  <a:lnTo>
                    <a:pt x="313" y="211"/>
                  </a:lnTo>
                  <a:lnTo>
                    <a:pt x="312" y="214"/>
                  </a:lnTo>
                  <a:lnTo>
                    <a:pt x="313" y="220"/>
                  </a:lnTo>
                  <a:lnTo>
                    <a:pt x="313" y="228"/>
                  </a:lnTo>
                  <a:lnTo>
                    <a:pt x="316" y="234"/>
                  </a:lnTo>
                  <a:lnTo>
                    <a:pt x="319" y="242"/>
                  </a:lnTo>
                  <a:lnTo>
                    <a:pt x="324" y="246"/>
                  </a:lnTo>
                  <a:lnTo>
                    <a:pt x="333" y="254"/>
                  </a:lnTo>
                  <a:lnTo>
                    <a:pt x="344" y="265"/>
                  </a:lnTo>
                  <a:lnTo>
                    <a:pt x="357" y="277"/>
                  </a:lnTo>
                  <a:lnTo>
                    <a:pt x="371" y="292"/>
                  </a:lnTo>
                  <a:lnTo>
                    <a:pt x="385" y="309"/>
                  </a:lnTo>
                  <a:lnTo>
                    <a:pt x="396" y="329"/>
                  </a:lnTo>
                  <a:lnTo>
                    <a:pt x="405" y="352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" name="Freeform 317"/>
            <p:cNvSpPr>
              <a:spLocks/>
            </p:cNvSpPr>
            <p:nvPr/>
          </p:nvSpPr>
          <p:spPr bwMode="auto">
            <a:xfrm>
              <a:off x="395" y="704"/>
              <a:ext cx="128" cy="130"/>
            </a:xfrm>
            <a:custGeom>
              <a:avLst/>
              <a:gdLst>
                <a:gd name="T0" fmla="*/ 1 w 255"/>
                <a:gd name="T1" fmla="*/ 1 h 260"/>
                <a:gd name="T2" fmla="*/ 1 w 255"/>
                <a:gd name="T3" fmla="*/ 1 h 260"/>
                <a:gd name="T4" fmla="*/ 1 w 255"/>
                <a:gd name="T5" fmla="*/ 1 h 260"/>
                <a:gd name="T6" fmla="*/ 1 w 255"/>
                <a:gd name="T7" fmla="*/ 1 h 260"/>
                <a:gd name="T8" fmla="*/ 1 w 255"/>
                <a:gd name="T9" fmla="*/ 1 h 260"/>
                <a:gd name="T10" fmla="*/ 1 w 255"/>
                <a:gd name="T11" fmla="*/ 1 h 260"/>
                <a:gd name="T12" fmla="*/ 1 w 255"/>
                <a:gd name="T13" fmla="*/ 1 h 260"/>
                <a:gd name="T14" fmla="*/ 1 w 255"/>
                <a:gd name="T15" fmla="*/ 1 h 260"/>
                <a:gd name="T16" fmla="*/ 1 w 255"/>
                <a:gd name="T17" fmla="*/ 1 h 260"/>
                <a:gd name="T18" fmla="*/ 1 w 255"/>
                <a:gd name="T19" fmla="*/ 1 h 260"/>
                <a:gd name="T20" fmla="*/ 1 w 255"/>
                <a:gd name="T21" fmla="*/ 1 h 260"/>
                <a:gd name="T22" fmla="*/ 1 w 255"/>
                <a:gd name="T23" fmla="*/ 1 h 260"/>
                <a:gd name="T24" fmla="*/ 1 w 255"/>
                <a:gd name="T25" fmla="*/ 1 h 260"/>
                <a:gd name="T26" fmla="*/ 1 w 255"/>
                <a:gd name="T27" fmla="*/ 1 h 260"/>
                <a:gd name="T28" fmla="*/ 1 w 255"/>
                <a:gd name="T29" fmla="*/ 1 h 260"/>
                <a:gd name="T30" fmla="*/ 1 w 255"/>
                <a:gd name="T31" fmla="*/ 1 h 260"/>
                <a:gd name="T32" fmla="*/ 1 w 255"/>
                <a:gd name="T33" fmla="*/ 1 h 260"/>
                <a:gd name="T34" fmla="*/ 1 w 255"/>
                <a:gd name="T35" fmla="*/ 1 h 260"/>
                <a:gd name="T36" fmla="*/ 1 w 255"/>
                <a:gd name="T37" fmla="*/ 1 h 260"/>
                <a:gd name="T38" fmla="*/ 1 w 255"/>
                <a:gd name="T39" fmla="*/ 1 h 260"/>
                <a:gd name="T40" fmla="*/ 1 w 255"/>
                <a:gd name="T41" fmla="*/ 1 h 260"/>
                <a:gd name="T42" fmla="*/ 1 w 255"/>
                <a:gd name="T43" fmla="*/ 1 h 260"/>
                <a:gd name="T44" fmla="*/ 1 w 255"/>
                <a:gd name="T45" fmla="*/ 1 h 260"/>
                <a:gd name="T46" fmla="*/ 1 w 255"/>
                <a:gd name="T47" fmla="*/ 1 h 260"/>
                <a:gd name="T48" fmla="*/ 1 w 255"/>
                <a:gd name="T49" fmla="*/ 1 h 260"/>
                <a:gd name="T50" fmla="*/ 1 w 255"/>
                <a:gd name="T51" fmla="*/ 1 h 260"/>
                <a:gd name="T52" fmla="*/ 1 w 255"/>
                <a:gd name="T53" fmla="*/ 1 h 260"/>
                <a:gd name="T54" fmla="*/ 1 w 255"/>
                <a:gd name="T55" fmla="*/ 1 h 260"/>
                <a:gd name="T56" fmla="*/ 1 w 255"/>
                <a:gd name="T57" fmla="*/ 1 h 260"/>
                <a:gd name="T58" fmla="*/ 1 w 255"/>
                <a:gd name="T59" fmla="*/ 1 h 260"/>
                <a:gd name="T60" fmla="*/ 1 w 255"/>
                <a:gd name="T61" fmla="*/ 1 h 260"/>
                <a:gd name="T62" fmla="*/ 1 w 255"/>
                <a:gd name="T63" fmla="*/ 1 h 260"/>
                <a:gd name="T64" fmla="*/ 1 w 255"/>
                <a:gd name="T65" fmla="*/ 1 h 260"/>
                <a:gd name="T66" fmla="*/ 1 w 255"/>
                <a:gd name="T67" fmla="*/ 1 h 2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5"/>
                <a:gd name="T103" fmla="*/ 0 h 260"/>
                <a:gd name="T104" fmla="*/ 255 w 255"/>
                <a:gd name="T105" fmla="*/ 260 h 2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5" h="260">
                  <a:moveTo>
                    <a:pt x="194" y="260"/>
                  </a:moveTo>
                  <a:lnTo>
                    <a:pt x="194" y="251"/>
                  </a:lnTo>
                  <a:lnTo>
                    <a:pt x="197" y="243"/>
                  </a:lnTo>
                  <a:lnTo>
                    <a:pt x="201" y="237"/>
                  </a:lnTo>
                  <a:lnTo>
                    <a:pt x="209" y="234"/>
                  </a:lnTo>
                  <a:lnTo>
                    <a:pt x="217" y="233"/>
                  </a:lnTo>
                  <a:lnTo>
                    <a:pt x="224" y="234"/>
                  </a:lnTo>
                  <a:lnTo>
                    <a:pt x="229" y="237"/>
                  </a:lnTo>
                  <a:lnTo>
                    <a:pt x="230" y="240"/>
                  </a:lnTo>
                  <a:lnTo>
                    <a:pt x="232" y="243"/>
                  </a:lnTo>
                  <a:lnTo>
                    <a:pt x="235" y="243"/>
                  </a:lnTo>
                  <a:lnTo>
                    <a:pt x="240" y="245"/>
                  </a:lnTo>
                  <a:lnTo>
                    <a:pt x="246" y="246"/>
                  </a:lnTo>
                  <a:lnTo>
                    <a:pt x="252" y="248"/>
                  </a:lnTo>
                  <a:lnTo>
                    <a:pt x="255" y="248"/>
                  </a:lnTo>
                  <a:lnTo>
                    <a:pt x="255" y="246"/>
                  </a:lnTo>
                  <a:lnTo>
                    <a:pt x="253" y="242"/>
                  </a:lnTo>
                  <a:lnTo>
                    <a:pt x="250" y="237"/>
                  </a:lnTo>
                  <a:lnTo>
                    <a:pt x="246" y="234"/>
                  </a:lnTo>
                  <a:lnTo>
                    <a:pt x="241" y="229"/>
                  </a:lnTo>
                  <a:lnTo>
                    <a:pt x="235" y="226"/>
                  </a:lnTo>
                  <a:lnTo>
                    <a:pt x="232" y="228"/>
                  </a:lnTo>
                  <a:lnTo>
                    <a:pt x="226" y="229"/>
                  </a:lnTo>
                  <a:lnTo>
                    <a:pt x="220" y="229"/>
                  </a:lnTo>
                  <a:lnTo>
                    <a:pt x="215" y="226"/>
                  </a:lnTo>
                  <a:lnTo>
                    <a:pt x="211" y="220"/>
                  </a:lnTo>
                  <a:lnTo>
                    <a:pt x="208" y="213"/>
                  </a:lnTo>
                  <a:lnTo>
                    <a:pt x="208" y="207"/>
                  </a:lnTo>
                  <a:lnTo>
                    <a:pt x="208" y="202"/>
                  </a:lnTo>
                  <a:lnTo>
                    <a:pt x="209" y="199"/>
                  </a:lnTo>
                  <a:lnTo>
                    <a:pt x="211" y="196"/>
                  </a:lnTo>
                  <a:lnTo>
                    <a:pt x="214" y="194"/>
                  </a:lnTo>
                  <a:lnTo>
                    <a:pt x="215" y="191"/>
                  </a:lnTo>
                  <a:lnTo>
                    <a:pt x="220" y="187"/>
                  </a:lnTo>
                  <a:lnTo>
                    <a:pt x="226" y="184"/>
                  </a:lnTo>
                  <a:lnTo>
                    <a:pt x="230" y="182"/>
                  </a:lnTo>
                  <a:lnTo>
                    <a:pt x="235" y="182"/>
                  </a:lnTo>
                  <a:lnTo>
                    <a:pt x="241" y="156"/>
                  </a:lnTo>
                  <a:lnTo>
                    <a:pt x="240" y="132"/>
                  </a:lnTo>
                  <a:lnTo>
                    <a:pt x="234" y="107"/>
                  </a:lnTo>
                  <a:lnTo>
                    <a:pt x="220" y="86"/>
                  </a:lnTo>
                  <a:lnTo>
                    <a:pt x="200" y="66"/>
                  </a:lnTo>
                  <a:lnTo>
                    <a:pt x="174" y="51"/>
                  </a:lnTo>
                  <a:lnTo>
                    <a:pt x="142" y="37"/>
                  </a:lnTo>
                  <a:lnTo>
                    <a:pt x="104" y="29"/>
                  </a:lnTo>
                  <a:lnTo>
                    <a:pt x="89" y="26"/>
                  </a:lnTo>
                  <a:lnTo>
                    <a:pt x="73" y="23"/>
                  </a:lnTo>
                  <a:lnTo>
                    <a:pt x="58" y="19"/>
                  </a:lnTo>
                  <a:lnTo>
                    <a:pt x="43" y="14"/>
                  </a:lnTo>
                  <a:lnTo>
                    <a:pt x="29" y="11"/>
                  </a:lnTo>
                  <a:lnTo>
                    <a:pt x="17" y="6"/>
                  </a:lnTo>
                  <a:lnTo>
                    <a:pt x="8" y="3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7" y="28"/>
                  </a:lnTo>
                  <a:lnTo>
                    <a:pt x="24" y="45"/>
                  </a:lnTo>
                  <a:lnTo>
                    <a:pt x="31" y="61"/>
                  </a:lnTo>
                  <a:lnTo>
                    <a:pt x="35" y="80"/>
                  </a:lnTo>
                  <a:lnTo>
                    <a:pt x="41" y="98"/>
                  </a:lnTo>
                  <a:lnTo>
                    <a:pt x="46" y="113"/>
                  </a:lnTo>
                  <a:lnTo>
                    <a:pt x="49" y="129"/>
                  </a:lnTo>
                  <a:lnTo>
                    <a:pt x="53" y="145"/>
                  </a:lnTo>
                  <a:lnTo>
                    <a:pt x="60" y="165"/>
                  </a:lnTo>
                  <a:lnTo>
                    <a:pt x="70" y="187"/>
                  </a:lnTo>
                  <a:lnTo>
                    <a:pt x="84" y="208"/>
                  </a:lnTo>
                  <a:lnTo>
                    <a:pt x="102" y="228"/>
                  </a:lnTo>
                  <a:lnTo>
                    <a:pt x="127" y="245"/>
                  </a:lnTo>
                  <a:lnTo>
                    <a:pt x="157" y="255"/>
                  </a:lnTo>
                  <a:lnTo>
                    <a:pt x="194" y="260"/>
                  </a:lnTo>
                  <a:close/>
                </a:path>
              </a:pathLst>
            </a:custGeom>
            <a:solidFill>
              <a:srgbClr val="FF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" name="Freeform 318"/>
            <p:cNvSpPr>
              <a:spLocks/>
            </p:cNvSpPr>
            <p:nvPr/>
          </p:nvSpPr>
          <p:spPr bwMode="auto">
            <a:xfrm>
              <a:off x="533" y="782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1"/>
                  </a:moveTo>
                  <a:lnTo>
                    <a:pt x="1" y="5"/>
                  </a:ln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6" y="14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18" y="26"/>
                  </a:lnTo>
                  <a:lnTo>
                    <a:pt x="15" y="28"/>
                  </a:lnTo>
                  <a:lnTo>
                    <a:pt x="10" y="26"/>
                  </a:lnTo>
                  <a:lnTo>
                    <a:pt x="4" y="22"/>
                  </a:lnTo>
                  <a:lnTo>
                    <a:pt x="1" y="1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" name="Freeform 319"/>
            <p:cNvSpPr>
              <a:spLocks/>
            </p:cNvSpPr>
            <p:nvPr/>
          </p:nvSpPr>
          <p:spPr bwMode="auto">
            <a:xfrm>
              <a:off x="560" y="800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3" y="3"/>
                  </a:moveTo>
                  <a:lnTo>
                    <a:pt x="8" y="0"/>
                  </a:lnTo>
                  <a:lnTo>
                    <a:pt x="15" y="0"/>
                  </a:lnTo>
                  <a:lnTo>
                    <a:pt x="22" y="1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9" y="15"/>
                  </a:lnTo>
                  <a:lnTo>
                    <a:pt x="29" y="21"/>
                  </a:lnTo>
                  <a:lnTo>
                    <a:pt x="28" y="26"/>
                  </a:lnTo>
                  <a:lnTo>
                    <a:pt x="23" y="29"/>
                  </a:lnTo>
                  <a:lnTo>
                    <a:pt x="15" y="29"/>
                  </a:lnTo>
                  <a:lnTo>
                    <a:pt x="9" y="26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" name="Freeform 320"/>
            <p:cNvSpPr>
              <a:spLocks/>
            </p:cNvSpPr>
            <p:nvPr/>
          </p:nvSpPr>
          <p:spPr bwMode="auto">
            <a:xfrm>
              <a:off x="528" y="817"/>
              <a:ext cx="13" cy="15"/>
            </a:xfrm>
            <a:custGeom>
              <a:avLst/>
              <a:gdLst>
                <a:gd name="T0" fmla="*/ 0 w 28"/>
                <a:gd name="T1" fmla="*/ 1 h 29"/>
                <a:gd name="T2" fmla="*/ 0 w 28"/>
                <a:gd name="T3" fmla="*/ 1 h 29"/>
                <a:gd name="T4" fmla="*/ 0 w 28"/>
                <a:gd name="T5" fmla="*/ 0 h 29"/>
                <a:gd name="T6" fmla="*/ 0 w 28"/>
                <a:gd name="T7" fmla="*/ 0 h 29"/>
                <a:gd name="T8" fmla="*/ 0 w 28"/>
                <a:gd name="T9" fmla="*/ 1 h 29"/>
                <a:gd name="T10" fmla="*/ 0 w 28"/>
                <a:gd name="T11" fmla="*/ 1 h 29"/>
                <a:gd name="T12" fmla="*/ 0 w 28"/>
                <a:gd name="T13" fmla="*/ 1 h 29"/>
                <a:gd name="T14" fmla="*/ 0 w 28"/>
                <a:gd name="T15" fmla="*/ 1 h 29"/>
                <a:gd name="T16" fmla="*/ 0 w 28"/>
                <a:gd name="T17" fmla="*/ 1 h 29"/>
                <a:gd name="T18" fmla="*/ 0 w 28"/>
                <a:gd name="T19" fmla="*/ 1 h 29"/>
                <a:gd name="T20" fmla="*/ 0 w 28"/>
                <a:gd name="T21" fmla="*/ 1 h 29"/>
                <a:gd name="T22" fmla="*/ 0 w 28"/>
                <a:gd name="T23" fmla="*/ 1 h 29"/>
                <a:gd name="T24" fmla="*/ 0 w 28"/>
                <a:gd name="T25" fmla="*/ 1 h 29"/>
                <a:gd name="T26" fmla="*/ 0 w 28"/>
                <a:gd name="T27" fmla="*/ 1 h 29"/>
                <a:gd name="T28" fmla="*/ 0 w 28"/>
                <a:gd name="T29" fmla="*/ 1 h 29"/>
                <a:gd name="T30" fmla="*/ 0 w 28"/>
                <a:gd name="T31" fmla="*/ 1 h 29"/>
                <a:gd name="T32" fmla="*/ 0 w 28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9"/>
                <a:gd name="T53" fmla="*/ 28 w 28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9">
                  <a:moveTo>
                    <a:pt x="3" y="7"/>
                  </a:move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3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26" y="22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" name="Freeform 321"/>
            <p:cNvSpPr>
              <a:spLocks/>
            </p:cNvSpPr>
            <p:nvPr/>
          </p:nvSpPr>
          <p:spPr bwMode="auto">
            <a:xfrm>
              <a:off x="505" y="800"/>
              <a:ext cx="14" cy="14"/>
            </a:xfrm>
            <a:custGeom>
              <a:avLst/>
              <a:gdLst>
                <a:gd name="T0" fmla="*/ 0 w 29"/>
                <a:gd name="T1" fmla="*/ 0 h 29"/>
                <a:gd name="T2" fmla="*/ 0 w 29"/>
                <a:gd name="T3" fmla="*/ 0 h 29"/>
                <a:gd name="T4" fmla="*/ 0 w 29"/>
                <a:gd name="T5" fmla="*/ 0 h 29"/>
                <a:gd name="T6" fmla="*/ 0 w 29"/>
                <a:gd name="T7" fmla="*/ 0 h 29"/>
                <a:gd name="T8" fmla="*/ 0 w 29"/>
                <a:gd name="T9" fmla="*/ 0 h 29"/>
                <a:gd name="T10" fmla="*/ 0 w 29"/>
                <a:gd name="T11" fmla="*/ 0 h 29"/>
                <a:gd name="T12" fmla="*/ 0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0 w 29"/>
                <a:gd name="T21" fmla="*/ 0 h 29"/>
                <a:gd name="T22" fmla="*/ 0 w 29"/>
                <a:gd name="T23" fmla="*/ 0 h 29"/>
                <a:gd name="T24" fmla="*/ 0 w 29"/>
                <a:gd name="T25" fmla="*/ 0 h 29"/>
                <a:gd name="T26" fmla="*/ 0 w 29"/>
                <a:gd name="T27" fmla="*/ 0 h 29"/>
                <a:gd name="T28" fmla="*/ 0 w 29"/>
                <a:gd name="T29" fmla="*/ 0 h 29"/>
                <a:gd name="T30" fmla="*/ 0 w 29"/>
                <a:gd name="T31" fmla="*/ 0 h 29"/>
                <a:gd name="T32" fmla="*/ 0 w 29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5" y="2"/>
                  </a:moveTo>
                  <a:lnTo>
                    <a:pt x="2" y="6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2" y="23"/>
                  </a:lnTo>
                  <a:lnTo>
                    <a:pt x="6" y="26"/>
                  </a:lnTo>
                  <a:lnTo>
                    <a:pt x="14" y="29"/>
                  </a:lnTo>
                  <a:lnTo>
                    <a:pt x="20" y="29"/>
                  </a:lnTo>
                  <a:lnTo>
                    <a:pt x="25" y="26"/>
                  </a:lnTo>
                  <a:lnTo>
                    <a:pt x="28" y="22"/>
                  </a:lnTo>
                  <a:lnTo>
                    <a:pt x="29" y="17"/>
                  </a:lnTo>
                  <a:lnTo>
                    <a:pt x="29" y="13"/>
                  </a:lnTo>
                  <a:lnTo>
                    <a:pt x="28" y="8"/>
                  </a:lnTo>
                  <a:lnTo>
                    <a:pt x="23" y="5"/>
                  </a:lnTo>
                  <a:lnTo>
                    <a:pt x="17" y="2"/>
                  </a:lnTo>
                  <a:lnTo>
                    <a:pt x="9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" name="Freeform 322"/>
            <p:cNvSpPr>
              <a:spLocks/>
            </p:cNvSpPr>
            <p:nvPr/>
          </p:nvSpPr>
          <p:spPr bwMode="auto">
            <a:xfrm>
              <a:off x="496" y="826"/>
              <a:ext cx="12" cy="13"/>
            </a:xfrm>
            <a:custGeom>
              <a:avLst/>
              <a:gdLst>
                <a:gd name="T0" fmla="*/ 0 w 25"/>
                <a:gd name="T1" fmla="*/ 1 h 26"/>
                <a:gd name="T2" fmla="*/ 0 w 25"/>
                <a:gd name="T3" fmla="*/ 1 h 26"/>
                <a:gd name="T4" fmla="*/ 0 w 25"/>
                <a:gd name="T5" fmla="*/ 1 h 26"/>
                <a:gd name="T6" fmla="*/ 0 w 25"/>
                <a:gd name="T7" fmla="*/ 1 h 26"/>
                <a:gd name="T8" fmla="*/ 0 w 25"/>
                <a:gd name="T9" fmla="*/ 1 h 26"/>
                <a:gd name="T10" fmla="*/ 0 w 25"/>
                <a:gd name="T11" fmla="*/ 0 h 26"/>
                <a:gd name="T12" fmla="*/ 0 w 25"/>
                <a:gd name="T13" fmla="*/ 1 h 26"/>
                <a:gd name="T14" fmla="*/ 0 w 25"/>
                <a:gd name="T15" fmla="*/ 1 h 26"/>
                <a:gd name="T16" fmla="*/ 0 w 25"/>
                <a:gd name="T17" fmla="*/ 1 h 26"/>
                <a:gd name="T18" fmla="*/ 0 w 25"/>
                <a:gd name="T19" fmla="*/ 1 h 26"/>
                <a:gd name="T20" fmla="*/ 0 w 25"/>
                <a:gd name="T21" fmla="*/ 1 h 26"/>
                <a:gd name="T22" fmla="*/ 0 w 25"/>
                <a:gd name="T23" fmla="*/ 1 h 26"/>
                <a:gd name="T24" fmla="*/ 0 w 25"/>
                <a:gd name="T25" fmla="*/ 1 h 26"/>
                <a:gd name="T26" fmla="*/ 0 w 25"/>
                <a:gd name="T27" fmla="*/ 1 h 26"/>
                <a:gd name="T28" fmla="*/ 0 w 25"/>
                <a:gd name="T29" fmla="*/ 1 h 26"/>
                <a:gd name="T30" fmla="*/ 0 w 25"/>
                <a:gd name="T31" fmla="*/ 1 h 26"/>
                <a:gd name="T32" fmla="*/ 0 w 25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26"/>
                <a:gd name="T53" fmla="*/ 25 w 25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26">
                  <a:moveTo>
                    <a:pt x="0" y="17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23" y="4"/>
                  </a:lnTo>
                  <a:lnTo>
                    <a:pt x="25" y="9"/>
                  </a:lnTo>
                  <a:lnTo>
                    <a:pt x="25" y="14"/>
                  </a:lnTo>
                  <a:lnTo>
                    <a:pt x="23" y="20"/>
                  </a:lnTo>
                  <a:lnTo>
                    <a:pt x="19" y="23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" name="Freeform 323"/>
            <p:cNvSpPr>
              <a:spLocks/>
            </p:cNvSpPr>
            <p:nvPr/>
          </p:nvSpPr>
          <p:spPr bwMode="auto">
            <a:xfrm>
              <a:off x="518" y="846"/>
              <a:ext cx="11" cy="15"/>
            </a:xfrm>
            <a:custGeom>
              <a:avLst/>
              <a:gdLst>
                <a:gd name="T0" fmla="*/ 1 w 21"/>
                <a:gd name="T1" fmla="*/ 1 h 30"/>
                <a:gd name="T2" fmla="*/ 1 w 21"/>
                <a:gd name="T3" fmla="*/ 1 h 30"/>
                <a:gd name="T4" fmla="*/ 0 w 21"/>
                <a:gd name="T5" fmla="*/ 1 h 30"/>
                <a:gd name="T6" fmla="*/ 0 w 21"/>
                <a:gd name="T7" fmla="*/ 1 h 30"/>
                <a:gd name="T8" fmla="*/ 0 w 21"/>
                <a:gd name="T9" fmla="*/ 1 h 30"/>
                <a:gd name="T10" fmla="*/ 1 w 21"/>
                <a:gd name="T11" fmla="*/ 1 h 30"/>
                <a:gd name="T12" fmla="*/ 1 w 21"/>
                <a:gd name="T13" fmla="*/ 1 h 30"/>
                <a:gd name="T14" fmla="*/ 1 w 21"/>
                <a:gd name="T15" fmla="*/ 1 h 30"/>
                <a:gd name="T16" fmla="*/ 1 w 21"/>
                <a:gd name="T17" fmla="*/ 0 h 30"/>
                <a:gd name="T18" fmla="*/ 1 w 21"/>
                <a:gd name="T19" fmla="*/ 1 h 30"/>
                <a:gd name="T20" fmla="*/ 1 w 21"/>
                <a:gd name="T21" fmla="*/ 1 h 30"/>
                <a:gd name="T22" fmla="*/ 1 w 21"/>
                <a:gd name="T23" fmla="*/ 1 h 30"/>
                <a:gd name="T24" fmla="*/ 1 w 21"/>
                <a:gd name="T25" fmla="*/ 1 h 30"/>
                <a:gd name="T26" fmla="*/ 1 w 21"/>
                <a:gd name="T27" fmla="*/ 1 h 30"/>
                <a:gd name="T28" fmla="*/ 1 w 21"/>
                <a:gd name="T29" fmla="*/ 1 h 30"/>
                <a:gd name="T30" fmla="*/ 1 w 21"/>
                <a:gd name="T31" fmla="*/ 1 h 30"/>
                <a:gd name="T32" fmla="*/ 1 w 21"/>
                <a:gd name="T33" fmla="*/ 1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30"/>
                <a:gd name="T53" fmla="*/ 21 w 21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30">
                  <a:moveTo>
                    <a:pt x="7" y="30"/>
                  </a:moveTo>
                  <a:lnTo>
                    <a:pt x="3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0" y="5"/>
                  </a:lnTo>
                  <a:lnTo>
                    <a:pt x="21" y="11"/>
                  </a:lnTo>
                  <a:lnTo>
                    <a:pt x="21" y="16"/>
                  </a:lnTo>
                  <a:lnTo>
                    <a:pt x="20" y="20"/>
                  </a:lnTo>
                  <a:lnTo>
                    <a:pt x="17" y="25"/>
                  </a:lnTo>
                  <a:lnTo>
                    <a:pt x="13" y="28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2" name="Freeform 324"/>
            <p:cNvSpPr>
              <a:spLocks/>
            </p:cNvSpPr>
            <p:nvPr/>
          </p:nvSpPr>
          <p:spPr bwMode="auto">
            <a:xfrm>
              <a:off x="537" y="832"/>
              <a:ext cx="13" cy="17"/>
            </a:xfrm>
            <a:custGeom>
              <a:avLst/>
              <a:gdLst>
                <a:gd name="T0" fmla="*/ 1 w 26"/>
                <a:gd name="T1" fmla="*/ 1 h 34"/>
                <a:gd name="T2" fmla="*/ 1 w 26"/>
                <a:gd name="T3" fmla="*/ 1 h 34"/>
                <a:gd name="T4" fmla="*/ 1 w 26"/>
                <a:gd name="T5" fmla="*/ 1 h 34"/>
                <a:gd name="T6" fmla="*/ 1 w 26"/>
                <a:gd name="T7" fmla="*/ 1 h 34"/>
                <a:gd name="T8" fmla="*/ 1 w 26"/>
                <a:gd name="T9" fmla="*/ 0 h 34"/>
                <a:gd name="T10" fmla="*/ 1 w 26"/>
                <a:gd name="T11" fmla="*/ 1 h 34"/>
                <a:gd name="T12" fmla="*/ 1 w 26"/>
                <a:gd name="T13" fmla="*/ 1 h 34"/>
                <a:gd name="T14" fmla="*/ 1 w 26"/>
                <a:gd name="T15" fmla="*/ 1 h 34"/>
                <a:gd name="T16" fmla="*/ 1 w 26"/>
                <a:gd name="T17" fmla="*/ 1 h 34"/>
                <a:gd name="T18" fmla="*/ 1 w 26"/>
                <a:gd name="T19" fmla="*/ 1 h 34"/>
                <a:gd name="T20" fmla="*/ 1 w 26"/>
                <a:gd name="T21" fmla="*/ 1 h 34"/>
                <a:gd name="T22" fmla="*/ 1 w 26"/>
                <a:gd name="T23" fmla="*/ 1 h 34"/>
                <a:gd name="T24" fmla="*/ 1 w 26"/>
                <a:gd name="T25" fmla="*/ 1 h 34"/>
                <a:gd name="T26" fmla="*/ 1 w 26"/>
                <a:gd name="T27" fmla="*/ 1 h 34"/>
                <a:gd name="T28" fmla="*/ 1 w 26"/>
                <a:gd name="T29" fmla="*/ 1 h 34"/>
                <a:gd name="T30" fmla="*/ 0 w 26"/>
                <a:gd name="T31" fmla="*/ 1 h 34"/>
                <a:gd name="T32" fmla="*/ 1 w 26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4"/>
                <a:gd name="T53" fmla="*/ 26 w 2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4">
                  <a:moveTo>
                    <a:pt x="1" y="18"/>
                  </a:moveTo>
                  <a:lnTo>
                    <a:pt x="4" y="12"/>
                  </a:lnTo>
                  <a:lnTo>
                    <a:pt x="8" y="6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3" y="2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3"/>
                  </a:lnTo>
                  <a:lnTo>
                    <a:pt x="20" y="27"/>
                  </a:lnTo>
                  <a:lnTo>
                    <a:pt x="14" y="32"/>
                  </a:lnTo>
                  <a:lnTo>
                    <a:pt x="9" y="34"/>
                  </a:lnTo>
                  <a:lnTo>
                    <a:pt x="4" y="32"/>
                  </a:lnTo>
                  <a:lnTo>
                    <a:pt x="1" y="27"/>
                  </a:lnTo>
                  <a:lnTo>
                    <a:pt x="0" y="23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3" name="Freeform 325"/>
            <p:cNvSpPr>
              <a:spLocks/>
            </p:cNvSpPr>
            <p:nvPr/>
          </p:nvSpPr>
          <p:spPr bwMode="auto">
            <a:xfrm>
              <a:off x="555" y="836"/>
              <a:ext cx="13" cy="13"/>
            </a:xfrm>
            <a:custGeom>
              <a:avLst/>
              <a:gdLst>
                <a:gd name="T0" fmla="*/ 1 w 26"/>
                <a:gd name="T1" fmla="*/ 1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0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0 h 26"/>
                <a:gd name="T32" fmla="*/ 1 w 26"/>
                <a:gd name="T33" fmla="*/ 1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20" y="1"/>
                  </a:moveTo>
                  <a:lnTo>
                    <a:pt x="23" y="4"/>
                  </a:lnTo>
                  <a:lnTo>
                    <a:pt x="24" y="9"/>
                  </a:lnTo>
                  <a:lnTo>
                    <a:pt x="26" y="12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7" y="24"/>
                  </a:lnTo>
                  <a:lnTo>
                    <a:pt x="12" y="26"/>
                  </a:lnTo>
                  <a:lnTo>
                    <a:pt x="8" y="26"/>
                  </a:lnTo>
                  <a:lnTo>
                    <a:pt x="5" y="24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3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4" name="Freeform 326"/>
            <p:cNvSpPr>
              <a:spLocks/>
            </p:cNvSpPr>
            <p:nvPr/>
          </p:nvSpPr>
          <p:spPr bwMode="auto">
            <a:xfrm>
              <a:off x="408" y="855"/>
              <a:ext cx="109" cy="74"/>
            </a:xfrm>
            <a:custGeom>
              <a:avLst/>
              <a:gdLst>
                <a:gd name="T0" fmla="*/ 1 w 217"/>
                <a:gd name="T1" fmla="*/ 0 h 150"/>
                <a:gd name="T2" fmla="*/ 1 w 217"/>
                <a:gd name="T3" fmla="*/ 0 h 150"/>
                <a:gd name="T4" fmla="*/ 1 w 217"/>
                <a:gd name="T5" fmla="*/ 0 h 150"/>
                <a:gd name="T6" fmla="*/ 1 w 217"/>
                <a:gd name="T7" fmla="*/ 0 h 150"/>
                <a:gd name="T8" fmla="*/ 1 w 217"/>
                <a:gd name="T9" fmla="*/ 0 h 150"/>
                <a:gd name="T10" fmla="*/ 1 w 217"/>
                <a:gd name="T11" fmla="*/ 0 h 150"/>
                <a:gd name="T12" fmla="*/ 1 w 217"/>
                <a:gd name="T13" fmla="*/ 0 h 150"/>
                <a:gd name="T14" fmla="*/ 1 w 217"/>
                <a:gd name="T15" fmla="*/ 0 h 150"/>
                <a:gd name="T16" fmla="*/ 1 w 217"/>
                <a:gd name="T17" fmla="*/ 0 h 150"/>
                <a:gd name="T18" fmla="*/ 1 w 217"/>
                <a:gd name="T19" fmla="*/ 0 h 150"/>
                <a:gd name="T20" fmla="*/ 1 w 217"/>
                <a:gd name="T21" fmla="*/ 0 h 150"/>
                <a:gd name="T22" fmla="*/ 1 w 217"/>
                <a:gd name="T23" fmla="*/ 0 h 150"/>
                <a:gd name="T24" fmla="*/ 1 w 217"/>
                <a:gd name="T25" fmla="*/ 0 h 150"/>
                <a:gd name="T26" fmla="*/ 1 w 217"/>
                <a:gd name="T27" fmla="*/ 0 h 150"/>
                <a:gd name="T28" fmla="*/ 1 w 217"/>
                <a:gd name="T29" fmla="*/ 0 h 150"/>
                <a:gd name="T30" fmla="*/ 1 w 217"/>
                <a:gd name="T31" fmla="*/ 0 h 150"/>
                <a:gd name="T32" fmla="*/ 1 w 217"/>
                <a:gd name="T33" fmla="*/ 0 h 150"/>
                <a:gd name="T34" fmla="*/ 1 w 217"/>
                <a:gd name="T35" fmla="*/ 0 h 150"/>
                <a:gd name="T36" fmla="*/ 1 w 217"/>
                <a:gd name="T37" fmla="*/ 0 h 150"/>
                <a:gd name="T38" fmla="*/ 1 w 217"/>
                <a:gd name="T39" fmla="*/ 0 h 150"/>
                <a:gd name="T40" fmla="*/ 1 w 217"/>
                <a:gd name="T41" fmla="*/ 0 h 150"/>
                <a:gd name="T42" fmla="*/ 1 w 217"/>
                <a:gd name="T43" fmla="*/ 0 h 150"/>
                <a:gd name="T44" fmla="*/ 1 w 217"/>
                <a:gd name="T45" fmla="*/ 0 h 150"/>
                <a:gd name="T46" fmla="*/ 1 w 217"/>
                <a:gd name="T47" fmla="*/ 0 h 150"/>
                <a:gd name="T48" fmla="*/ 1 w 217"/>
                <a:gd name="T49" fmla="*/ 0 h 150"/>
                <a:gd name="T50" fmla="*/ 1 w 217"/>
                <a:gd name="T51" fmla="*/ 0 h 150"/>
                <a:gd name="T52" fmla="*/ 1 w 217"/>
                <a:gd name="T53" fmla="*/ 0 h 150"/>
                <a:gd name="T54" fmla="*/ 1 w 217"/>
                <a:gd name="T55" fmla="*/ 0 h 150"/>
                <a:gd name="T56" fmla="*/ 1 w 217"/>
                <a:gd name="T57" fmla="*/ 0 h 150"/>
                <a:gd name="T58" fmla="*/ 0 w 217"/>
                <a:gd name="T59" fmla="*/ 0 h 150"/>
                <a:gd name="T60" fmla="*/ 1 w 217"/>
                <a:gd name="T61" fmla="*/ 0 h 150"/>
                <a:gd name="T62" fmla="*/ 1 w 217"/>
                <a:gd name="T63" fmla="*/ 0 h 150"/>
                <a:gd name="T64" fmla="*/ 1 w 217"/>
                <a:gd name="T65" fmla="*/ 0 h 150"/>
                <a:gd name="T66" fmla="*/ 1 w 217"/>
                <a:gd name="T67" fmla="*/ 0 h 150"/>
                <a:gd name="T68" fmla="*/ 1 w 217"/>
                <a:gd name="T69" fmla="*/ 0 h 150"/>
                <a:gd name="T70" fmla="*/ 1 w 217"/>
                <a:gd name="T71" fmla="*/ 0 h 150"/>
                <a:gd name="T72" fmla="*/ 1 w 217"/>
                <a:gd name="T73" fmla="*/ 0 h 150"/>
                <a:gd name="T74" fmla="*/ 1 w 217"/>
                <a:gd name="T75" fmla="*/ 0 h 150"/>
                <a:gd name="T76" fmla="*/ 1 w 217"/>
                <a:gd name="T77" fmla="*/ 0 h 150"/>
                <a:gd name="T78" fmla="*/ 1 w 217"/>
                <a:gd name="T79" fmla="*/ 0 h 150"/>
                <a:gd name="T80" fmla="*/ 1 w 217"/>
                <a:gd name="T81" fmla="*/ 0 h 150"/>
                <a:gd name="T82" fmla="*/ 1 w 217"/>
                <a:gd name="T83" fmla="*/ 0 h 150"/>
                <a:gd name="T84" fmla="*/ 1 w 217"/>
                <a:gd name="T85" fmla="*/ 0 h 150"/>
                <a:gd name="T86" fmla="*/ 1 w 217"/>
                <a:gd name="T87" fmla="*/ 0 h 150"/>
                <a:gd name="T88" fmla="*/ 1 w 217"/>
                <a:gd name="T89" fmla="*/ 0 h 150"/>
                <a:gd name="T90" fmla="*/ 1 w 217"/>
                <a:gd name="T91" fmla="*/ 0 h 150"/>
                <a:gd name="T92" fmla="*/ 1 w 217"/>
                <a:gd name="T93" fmla="*/ 0 h 150"/>
                <a:gd name="T94" fmla="*/ 1 w 217"/>
                <a:gd name="T95" fmla="*/ 0 h 150"/>
                <a:gd name="T96" fmla="*/ 1 w 217"/>
                <a:gd name="T97" fmla="*/ 0 h 1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7"/>
                <a:gd name="T148" fmla="*/ 0 h 150"/>
                <a:gd name="T149" fmla="*/ 217 w 217"/>
                <a:gd name="T150" fmla="*/ 150 h 1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7" h="150">
                  <a:moveTo>
                    <a:pt x="217" y="19"/>
                  </a:moveTo>
                  <a:lnTo>
                    <a:pt x="215" y="17"/>
                  </a:lnTo>
                  <a:lnTo>
                    <a:pt x="212" y="16"/>
                  </a:lnTo>
                  <a:lnTo>
                    <a:pt x="211" y="16"/>
                  </a:lnTo>
                  <a:lnTo>
                    <a:pt x="209" y="14"/>
                  </a:lnTo>
                  <a:lnTo>
                    <a:pt x="208" y="13"/>
                  </a:lnTo>
                  <a:lnTo>
                    <a:pt x="208" y="9"/>
                  </a:lnTo>
                  <a:lnTo>
                    <a:pt x="206" y="8"/>
                  </a:lnTo>
                  <a:lnTo>
                    <a:pt x="206" y="6"/>
                  </a:lnTo>
                  <a:lnTo>
                    <a:pt x="203" y="11"/>
                  </a:lnTo>
                  <a:lnTo>
                    <a:pt x="200" y="14"/>
                  </a:lnTo>
                  <a:lnTo>
                    <a:pt x="195" y="17"/>
                  </a:lnTo>
                  <a:lnTo>
                    <a:pt x="194" y="19"/>
                  </a:lnTo>
                  <a:lnTo>
                    <a:pt x="185" y="16"/>
                  </a:lnTo>
                  <a:lnTo>
                    <a:pt x="174" y="13"/>
                  </a:lnTo>
                  <a:lnTo>
                    <a:pt x="159" y="9"/>
                  </a:lnTo>
                  <a:lnTo>
                    <a:pt x="143" y="5"/>
                  </a:lnTo>
                  <a:lnTo>
                    <a:pt x="128" y="3"/>
                  </a:lnTo>
                  <a:lnTo>
                    <a:pt x="113" y="2"/>
                  </a:lnTo>
                  <a:lnTo>
                    <a:pt x="102" y="0"/>
                  </a:lnTo>
                  <a:lnTo>
                    <a:pt x="93" y="2"/>
                  </a:lnTo>
                  <a:lnTo>
                    <a:pt x="84" y="5"/>
                  </a:lnTo>
                  <a:lnTo>
                    <a:pt x="82" y="6"/>
                  </a:lnTo>
                  <a:lnTo>
                    <a:pt x="87" y="8"/>
                  </a:lnTo>
                  <a:lnTo>
                    <a:pt x="93" y="6"/>
                  </a:lnTo>
                  <a:lnTo>
                    <a:pt x="105" y="5"/>
                  </a:lnTo>
                  <a:lnTo>
                    <a:pt x="117" y="6"/>
                  </a:lnTo>
                  <a:lnTo>
                    <a:pt x="130" y="8"/>
                  </a:lnTo>
                  <a:lnTo>
                    <a:pt x="143" y="11"/>
                  </a:lnTo>
                  <a:lnTo>
                    <a:pt x="156" y="16"/>
                  </a:lnTo>
                  <a:lnTo>
                    <a:pt x="166" y="19"/>
                  </a:lnTo>
                  <a:lnTo>
                    <a:pt x="175" y="23"/>
                  </a:lnTo>
                  <a:lnTo>
                    <a:pt x="182" y="28"/>
                  </a:lnTo>
                  <a:lnTo>
                    <a:pt x="185" y="31"/>
                  </a:lnTo>
                  <a:lnTo>
                    <a:pt x="183" y="32"/>
                  </a:lnTo>
                  <a:lnTo>
                    <a:pt x="179" y="34"/>
                  </a:lnTo>
                  <a:lnTo>
                    <a:pt x="174" y="37"/>
                  </a:lnTo>
                  <a:lnTo>
                    <a:pt x="168" y="40"/>
                  </a:lnTo>
                  <a:lnTo>
                    <a:pt x="162" y="43"/>
                  </a:lnTo>
                  <a:lnTo>
                    <a:pt x="156" y="46"/>
                  </a:lnTo>
                  <a:lnTo>
                    <a:pt x="151" y="49"/>
                  </a:lnTo>
                  <a:lnTo>
                    <a:pt x="143" y="46"/>
                  </a:lnTo>
                  <a:lnTo>
                    <a:pt x="134" y="43"/>
                  </a:lnTo>
                  <a:lnTo>
                    <a:pt x="122" y="40"/>
                  </a:lnTo>
                  <a:lnTo>
                    <a:pt x="110" y="37"/>
                  </a:lnTo>
                  <a:lnTo>
                    <a:pt x="96" y="35"/>
                  </a:lnTo>
                  <a:lnTo>
                    <a:pt x="84" y="34"/>
                  </a:lnTo>
                  <a:lnTo>
                    <a:pt x="73" y="34"/>
                  </a:lnTo>
                  <a:lnTo>
                    <a:pt x="64" y="37"/>
                  </a:lnTo>
                  <a:lnTo>
                    <a:pt x="58" y="40"/>
                  </a:lnTo>
                  <a:lnTo>
                    <a:pt x="55" y="42"/>
                  </a:lnTo>
                  <a:lnTo>
                    <a:pt x="55" y="43"/>
                  </a:lnTo>
                  <a:lnTo>
                    <a:pt x="63" y="42"/>
                  </a:lnTo>
                  <a:lnTo>
                    <a:pt x="67" y="42"/>
                  </a:lnTo>
                  <a:lnTo>
                    <a:pt x="73" y="42"/>
                  </a:lnTo>
                  <a:lnTo>
                    <a:pt x="79" y="42"/>
                  </a:lnTo>
                  <a:lnTo>
                    <a:pt x="85" y="42"/>
                  </a:lnTo>
                  <a:lnTo>
                    <a:pt x="93" y="42"/>
                  </a:lnTo>
                  <a:lnTo>
                    <a:pt x="99" y="43"/>
                  </a:lnTo>
                  <a:lnTo>
                    <a:pt x="107" y="45"/>
                  </a:lnTo>
                  <a:lnTo>
                    <a:pt x="113" y="46"/>
                  </a:lnTo>
                  <a:lnTo>
                    <a:pt x="124" y="49"/>
                  </a:lnTo>
                  <a:lnTo>
                    <a:pt x="133" y="52"/>
                  </a:lnTo>
                  <a:lnTo>
                    <a:pt x="139" y="54"/>
                  </a:lnTo>
                  <a:lnTo>
                    <a:pt x="143" y="57"/>
                  </a:lnTo>
                  <a:lnTo>
                    <a:pt x="136" y="61"/>
                  </a:lnTo>
                  <a:lnTo>
                    <a:pt x="124" y="66"/>
                  </a:lnTo>
                  <a:lnTo>
                    <a:pt x="111" y="69"/>
                  </a:lnTo>
                  <a:lnTo>
                    <a:pt x="104" y="72"/>
                  </a:lnTo>
                  <a:lnTo>
                    <a:pt x="96" y="74"/>
                  </a:lnTo>
                  <a:lnTo>
                    <a:pt x="85" y="71"/>
                  </a:lnTo>
                  <a:lnTo>
                    <a:pt x="73" y="68"/>
                  </a:lnTo>
                  <a:lnTo>
                    <a:pt x="64" y="64"/>
                  </a:lnTo>
                  <a:lnTo>
                    <a:pt x="55" y="61"/>
                  </a:lnTo>
                  <a:lnTo>
                    <a:pt x="47" y="61"/>
                  </a:lnTo>
                  <a:lnTo>
                    <a:pt x="43" y="63"/>
                  </a:lnTo>
                  <a:lnTo>
                    <a:pt x="47" y="66"/>
                  </a:lnTo>
                  <a:lnTo>
                    <a:pt x="56" y="69"/>
                  </a:lnTo>
                  <a:lnTo>
                    <a:pt x="67" y="72"/>
                  </a:lnTo>
                  <a:lnTo>
                    <a:pt x="75" y="77"/>
                  </a:lnTo>
                  <a:lnTo>
                    <a:pt x="81" y="80"/>
                  </a:lnTo>
                  <a:lnTo>
                    <a:pt x="75" y="81"/>
                  </a:lnTo>
                  <a:lnTo>
                    <a:pt x="66" y="84"/>
                  </a:lnTo>
                  <a:lnTo>
                    <a:pt x="53" y="89"/>
                  </a:lnTo>
                  <a:lnTo>
                    <a:pt x="41" y="92"/>
                  </a:lnTo>
                  <a:lnTo>
                    <a:pt x="29" y="95"/>
                  </a:lnTo>
                  <a:lnTo>
                    <a:pt x="18" y="100"/>
                  </a:lnTo>
                  <a:lnTo>
                    <a:pt x="9" y="103"/>
                  </a:lnTo>
                  <a:lnTo>
                    <a:pt x="5" y="104"/>
                  </a:lnTo>
                  <a:lnTo>
                    <a:pt x="0" y="106"/>
                  </a:lnTo>
                  <a:lnTo>
                    <a:pt x="0" y="107"/>
                  </a:lnTo>
                  <a:lnTo>
                    <a:pt x="3" y="107"/>
                  </a:lnTo>
                  <a:lnTo>
                    <a:pt x="11" y="107"/>
                  </a:lnTo>
                  <a:lnTo>
                    <a:pt x="18" y="107"/>
                  </a:lnTo>
                  <a:lnTo>
                    <a:pt x="29" y="106"/>
                  </a:lnTo>
                  <a:lnTo>
                    <a:pt x="40" y="104"/>
                  </a:lnTo>
                  <a:lnTo>
                    <a:pt x="53" y="101"/>
                  </a:lnTo>
                  <a:lnTo>
                    <a:pt x="64" y="98"/>
                  </a:lnTo>
                  <a:lnTo>
                    <a:pt x="75" y="95"/>
                  </a:lnTo>
                  <a:lnTo>
                    <a:pt x="84" y="92"/>
                  </a:lnTo>
                  <a:lnTo>
                    <a:pt x="90" y="89"/>
                  </a:lnTo>
                  <a:lnTo>
                    <a:pt x="88" y="101"/>
                  </a:lnTo>
                  <a:lnTo>
                    <a:pt x="85" y="118"/>
                  </a:lnTo>
                  <a:lnTo>
                    <a:pt x="81" y="133"/>
                  </a:lnTo>
                  <a:lnTo>
                    <a:pt x="75" y="144"/>
                  </a:lnTo>
                  <a:lnTo>
                    <a:pt x="72" y="148"/>
                  </a:lnTo>
                  <a:lnTo>
                    <a:pt x="73" y="150"/>
                  </a:lnTo>
                  <a:lnTo>
                    <a:pt x="76" y="150"/>
                  </a:lnTo>
                  <a:lnTo>
                    <a:pt x="79" y="145"/>
                  </a:lnTo>
                  <a:lnTo>
                    <a:pt x="85" y="135"/>
                  </a:lnTo>
                  <a:lnTo>
                    <a:pt x="95" y="118"/>
                  </a:lnTo>
                  <a:lnTo>
                    <a:pt x="102" y="101"/>
                  </a:lnTo>
                  <a:lnTo>
                    <a:pt x="105" y="89"/>
                  </a:lnTo>
                  <a:lnTo>
                    <a:pt x="110" y="87"/>
                  </a:lnTo>
                  <a:lnTo>
                    <a:pt x="117" y="84"/>
                  </a:lnTo>
                  <a:lnTo>
                    <a:pt x="124" y="81"/>
                  </a:lnTo>
                  <a:lnTo>
                    <a:pt x="131" y="78"/>
                  </a:lnTo>
                  <a:lnTo>
                    <a:pt x="139" y="75"/>
                  </a:lnTo>
                  <a:lnTo>
                    <a:pt x="145" y="72"/>
                  </a:lnTo>
                  <a:lnTo>
                    <a:pt x="151" y="69"/>
                  </a:lnTo>
                  <a:lnTo>
                    <a:pt x="154" y="68"/>
                  </a:lnTo>
                  <a:lnTo>
                    <a:pt x="154" y="81"/>
                  </a:lnTo>
                  <a:lnTo>
                    <a:pt x="153" y="100"/>
                  </a:lnTo>
                  <a:lnTo>
                    <a:pt x="150" y="118"/>
                  </a:lnTo>
                  <a:lnTo>
                    <a:pt x="146" y="130"/>
                  </a:lnTo>
                  <a:lnTo>
                    <a:pt x="143" y="138"/>
                  </a:lnTo>
                  <a:lnTo>
                    <a:pt x="143" y="139"/>
                  </a:lnTo>
                  <a:lnTo>
                    <a:pt x="146" y="138"/>
                  </a:lnTo>
                  <a:lnTo>
                    <a:pt x="151" y="130"/>
                  </a:lnTo>
                  <a:lnTo>
                    <a:pt x="157" y="118"/>
                  </a:lnTo>
                  <a:lnTo>
                    <a:pt x="163" y="100"/>
                  </a:lnTo>
                  <a:lnTo>
                    <a:pt x="168" y="81"/>
                  </a:lnTo>
                  <a:lnTo>
                    <a:pt x="168" y="63"/>
                  </a:lnTo>
                  <a:lnTo>
                    <a:pt x="177" y="55"/>
                  </a:lnTo>
                  <a:lnTo>
                    <a:pt x="183" y="48"/>
                  </a:lnTo>
                  <a:lnTo>
                    <a:pt x="189" y="42"/>
                  </a:lnTo>
                  <a:lnTo>
                    <a:pt x="194" y="37"/>
                  </a:lnTo>
                  <a:lnTo>
                    <a:pt x="197" y="34"/>
                  </a:lnTo>
                  <a:lnTo>
                    <a:pt x="200" y="34"/>
                  </a:lnTo>
                  <a:lnTo>
                    <a:pt x="201" y="37"/>
                  </a:lnTo>
                  <a:lnTo>
                    <a:pt x="201" y="42"/>
                  </a:lnTo>
                  <a:lnTo>
                    <a:pt x="200" y="55"/>
                  </a:lnTo>
                  <a:lnTo>
                    <a:pt x="198" y="74"/>
                  </a:lnTo>
                  <a:lnTo>
                    <a:pt x="197" y="92"/>
                  </a:lnTo>
                  <a:lnTo>
                    <a:pt x="195" y="106"/>
                  </a:lnTo>
                  <a:lnTo>
                    <a:pt x="203" y="90"/>
                  </a:lnTo>
                  <a:lnTo>
                    <a:pt x="209" y="64"/>
                  </a:lnTo>
                  <a:lnTo>
                    <a:pt x="214" y="38"/>
                  </a:lnTo>
                  <a:lnTo>
                    <a:pt x="217" y="1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5" name="Freeform 327"/>
            <p:cNvSpPr>
              <a:spLocks/>
            </p:cNvSpPr>
            <p:nvPr/>
          </p:nvSpPr>
          <p:spPr bwMode="auto">
            <a:xfrm>
              <a:off x="415" y="723"/>
              <a:ext cx="88" cy="82"/>
            </a:xfrm>
            <a:custGeom>
              <a:avLst/>
              <a:gdLst>
                <a:gd name="T0" fmla="*/ 1 w 175"/>
                <a:gd name="T1" fmla="*/ 0 h 165"/>
                <a:gd name="T2" fmla="*/ 1 w 175"/>
                <a:gd name="T3" fmla="*/ 0 h 165"/>
                <a:gd name="T4" fmla="*/ 1 w 175"/>
                <a:gd name="T5" fmla="*/ 0 h 165"/>
                <a:gd name="T6" fmla="*/ 1 w 175"/>
                <a:gd name="T7" fmla="*/ 0 h 165"/>
                <a:gd name="T8" fmla="*/ 1 w 175"/>
                <a:gd name="T9" fmla="*/ 0 h 165"/>
                <a:gd name="T10" fmla="*/ 1 w 175"/>
                <a:gd name="T11" fmla="*/ 0 h 165"/>
                <a:gd name="T12" fmla="*/ 1 w 175"/>
                <a:gd name="T13" fmla="*/ 0 h 165"/>
                <a:gd name="T14" fmla="*/ 1 w 175"/>
                <a:gd name="T15" fmla="*/ 0 h 165"/>
                <a:gd name="T16" fmla="*/ 1 w 175"/>
                <a:gd name="T17" fmla="*/ 0 h 165"/>
                <a:gd name="T18" fmla="*/ 1 w 175"/>
                <a:gd name="T19" fmla="*/ 0 h 165"/>
                <a:gd name="T20" fmla="*/ 1 w 175"/>
                <a:gd name="T21" fmla="*/ 0 h 165"/>
                <a:gd name="T22" fmla="*/ 1 w 175"/>
                <a:gd name="T23" fmla="*/ 0 h 165"/>
                <a:gd name="T24" fmla="*/ 1 w 175"/>
                <a:gd name="T25" fmla="*/ 0 h 165"/>
                <a:gd name="T26" fmla="*/ 1 w 175"/>
                <a:gd name="T27" fmla="*/ 0 h 165"/>
                <a:gd name="T28" fmla="*/ 1 w 175"/>
                <a:gd name="T29" fmla="*/ 0 h 165"/>
                <a:gd name="T30" fmla="*/ 1 w 175"/>
                <a:gd name="T31" fmla="*/ 0 h 165"/>
                <a:gd name="T32" fmla="*/ 1 w 175"/>
                <a:gd name="T33" fmla="*/ 0 h 165"/>
                <a:gd name="T34" fmla="*/ 1 w 175"/>
                <a:gd name="T35" fmla="*/ 0 h 165"/>
                <a:gd name="T36" fmla="*/ 1 w 175"/>
                <a:gd name="T37" fmla="*/ 0 h 165"/>
                <a:gd name="T38" fmla="*/ 1 w 175"/>
                <a:gd name="T39" fmla="*/ 0 h 165"/>
                <a:gd name="T40" fmla="*/ 1 w 175"/>
                <a:gd name="T41" fmla="*/ 0 h 165"/>
                <a:gd name="T42" fmla="*/ 1 w 175"/>
                <a:gd name="T43" fmla="*/ 0 h 165"/>
                <a:gd name="T44" fmla="*/ 1 w 175"/>
                <a:gd name="T45" fmla="*/ 0 h 165"/>
                <a:gd name="T46" fmla="*/ 1 w 175"/>
                <a:gd name="T47" fmla="*/ 0 h 165"/>
                <a:gd name="T48" fmla="*/ 1 w 175"/>
                <a:gd name="T49" fmla="*/ 0 h 165"/>
                <a:gd name="T50" fmla="*/ 1 w 175"/>
                <a:gd name="T51" fmla="*/ 0 h 165"/>
                <a:gd name="T52" fmla="*/ 1 w 175"/>
                <a:gd name="T53" fmla="*/ 0 h 165"/>
                <a:gd name="T54" fmla="*/ 1 w 175"/>
                <a:gd name="T55" fmla="*/ 0 h 165"/>
                <a:gd name="T56" fmla="*/ 1 w 175"/>
                <a:gd name="T57" fmla="*/ 0 h 165"/>
                <a:gd name="T58" fmla="*/ 1 w 175"/>
                <a:gd name="T59" fmla="*/ 0 h 165"/>
                <a:gd name="T60" fmla="*/ 1 w 175"/>
                <a:gd name="T61" fmla="*/ 0 h 165"/>
                <a:gd name="T62" fmla="*/ 1 w 175"/>
                <a:gd name="T63" fmla="*/ 0 h 165"/>
                <a:gd name="T64" fmla="*/ 1 w 175"/>
                <a:gd name="T65" fmla="*/ 0 h 165"/>
                <a:gd name="T66" fmla="*/ 1 w 175"/>
                <a:gd name="T67" fmla="*/ 0 h 165"/>
                <a:gd name="T68" fmla="*/ 1 w 175"/>
                <a:gd name="T69" fmla="*/ 0 h 165"/>
                <a:gd name="T70" fmla="*/ 1 w 175"/>
                <a:gd name="T71" fmla="*/ 0 h 165"/>
                <a:gd name="T72" fmla="*/ 1 w 175"/>
                <a:gd name="T73" fmla="*/ 0 h 165"/>
                <a:gd name="T74" fmla="*/ 1 w 175"/>
                <a:gd name="T75" fmla="*/ 0 h 165"/>
                <a:gd name="T76" fmla="*/ 1 w 175"/>
                <a:gd name="T77" fmla="*/ 0 h 165"/>
                <a:gd name="T78" fmla="*/ 1 w 175"/>
                <a:gd name="T79" fmla="*/ 0 h 165"/>
                <a:gd name="T80" fmla="*/ 1 w 175"/>
                <a:gd name="T81" fmla="*/ 0 h 165"/>
                <a:gd name="T82" fmla="*/ 1 w 175"/>
                <a:gd name="T83" fmla="*/ 0 h 165"/>
                <a:gd name="T84" fmla="*/ 1 w 175"/>
                <a:gd name="T85" fmla="*/ 0 h 165"/>
                <a:gd name="T86" fmla="*/ 1 w 175"/>
                <a:gd name="T87" fmla="*/ 0 h 165"/>
                <a:gd name="T88" fmla="*/ 1 w 175"/>
                <a:gd name="T89" fmla="*/ 0 h 165"/>
                <a:gd name="T90" fmla="*/ 1 w 175"/>
                <a:gd name="T91" fmla="*/ 0 h 165"/>
                <a:gd name="T92" fmla="*/ 1 w 175"/>
                <a:gd name="T93" fmla="*/ 0 h 165"/>
                <a:gd name="T94" fmla="*/ 1 w 175"/>
                <a:gd name="T95" fmla="*/ 0 h 165"/>
                <a:gd name="T96" fmla="*/ 1 w 175"/>
                <a:gd name="T97" fmla="*/ 0 h 165"/>
                <a:gd name="T98" fmla="*/ 1 w 175"/>
                <a:gd name="T99" fmla="*/ 0 h 165"/>
                <a:gd name="T100" fmla="*/ 1 w 175"/>
                <a:gd name="T101" fmla="*/ 0 h 165"/>
                <a:gd name="T102" fmla="*/ 1 w 175"/>
                <a:gd name="T103" fmla="*/ 0 h 16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165"/>
                <a:gd name="T158" fmla="*/ 175 w 175"/>
                <a:gd name="T159" fmla="*/ 165 h 16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165">
                  <a:moveTo>
                    <a:pt x="168" y="165"/>
                  </a:moveTo>
                  <a:lnTo>
                    <a:pt x="169" y="162"/>
                  </a:lnTo>
                  <a:lnTo>
                    <a:pt x="171" y="159"/>
                  </a:lnTo>
                  <a:lnTo>
                    <a:pt x="174" y="157"/>
                  </a:lnTo>
                  <a:lnTo>
                    <a:pt x="175" y="154"/>
                  </a:lnTo>
                  <a:lnTo>
                    <a:pt x="168" y="148"/>
                  </a:lnTo>
                  <a:lnTo>
                    <a:pt x="161" y="142"/>
                  </a:lnTo>
                  <a:lnTo>
                    <a:pt x="157" y="134"/>
                  </a:lnTo>
                  <a:lnTo>
                    <a:pt x="155" y="128"/>
                  </a:lnTo>
                  <a:lnTo>
                    <a:pt x="154" y="116"/>
                  </a:lnTo>
                  <a:lnTo>
                    <a:pt x="152" y="96"/>
                  </a:lnTo>
                  <a:lnTo>
                    <a:pt x="149" y="76"/>
                  </a:lnTo>
                  <a:lnTo>
                    <a:pt x="146" y="63"/>
                  </a:lnTo>
                  <a:lnTo>
                    <a:pt x="142" y="57"/>
                  </a:lnTo>
                  <a:lnTo>
                    <a:pt x="139" y="55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5"/>
                  </a:lnTo>
                  <a:lnTo>
                    <a:pt x="142" y="92"/>
                  </a:lnTo>
                  <a:lnTo>
                    <a:pt x="142" y="108"/>
                  </a:lnTo>
                  <a:lnTo>
                    <a:pt x="140" y="119"/>
                  </a:lnTo>
                  <a:lnTo>
                    <a:pt x="131" y="113"/>
                  </a:lnTo>
                  <a:lnTo>
                    <a:pt x="122" y="107"/>
                  </a:lnTo>
                  <a:lnTo>
                    <a:pt x="113" y="99"/>
                  </a:lnTo>
                  <a:lnTo>
                    <a:pt x="107" y="93"/>
                  </a:lnTo>
                  <a:lnTo>
                    <a:pt x="102" y="84"/>
                  </a:lnTo>
                  <a:lnTo>
                    <a:pt x="97" y="69"/>
                  </a:lnTo>
                  <a:lnTo>
                    <a:pt x="94" y="52"/>
                  </a:lnTo>
                  <a:lnTo>
                    <a:pt x="93" y="40"/>
                  </a:lnTo>
                  <a:lnTo>
                    <a:pt x="93" y="31"/>
                  </a:lnTo>
                  <a:lnTo>
                    <a:pt x="93" y="21"/>
                  </a:lnTo>
                  <a:lnTo>
                    <a:pt x="91" y="12"/>
                  </a:lnTo>
                  <a:lnTo>
                    <a:pt x="88" y="6"/>
                  </a:lnTo>
                  <a:lnTo>
                    <a:pt x="85" y="3"/>
                  </a:lnTo>
                  <a:lnTo>
                    <a:pt x="85" y="5"/>
                  </a:lnTo>
                  <a:lnTo>
                    <a:pt x="85" y="9"/>
                  </a:lnTo>
                  <a:lnTo>
                    <a:pt x="87" y="17"/>
                  </a:lnTo>
                  <a:lnTo>
                    <a:pt x="87" y="24"/>
                  </a:lnTo>
                  <a:lnTo>
                    <a:pt x="85" y="32"/>
                  </a:lnTo>
                  <a:lnTo>
                    <a:pt x="84" y="38"/>
                  </a:lnTo>
                  <a:lnTo>
                    <a:pt x="84" y="44"/>
                  </a:lnTo>
                  <a:lnTo>
                    <a:pt x="84" y="52"/>
                  </a:lnTo>
                  <a:lnTo>
                    <a:pt x="85" y="64"/>
                  </a:lnTo>
                  <a:lnTo>
                    <a:pt x="87" y="75"/>
                  </a:lnTo>
                  <a:lnTo>
                    <a:pt x="88" y="84"/>
                  </a:lnTo>
                  <a:lnTo>
                    <a:pt x="76" y="73"/>
                  </a:lnTo>
                  <a:lnTo>
                    <a:pt x="64" y="61"/>
                  </a:lnTo>
                  <a:lnTo>
                    <a:pt x="52" y="47"/>
                  </a:lnTo>
                  <a:lnTo>
                    <a:pt x="39" y="34"/>
                  </a:lnTo>
                  <a:lnTo>
                    <a:pt x="27" y="21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0" y="0"/>
                  </a:lnTo>
                  <a:lnTo>
                    <a:pt x="10" y="15"/>
                  </a:lnTo>
                  <a:lnTo>
                    <a:pt x="24" y="32"/>
                  </a:lnTo>
                  <a:lnTo>
                    <a:pt x="35" y="47"/>
                  </a:lnTo>
                  <a:lnTo>
                    <a:pt x="42" y="58"/>
                  </a:lnTo>
                  <a:lnTo>
                    <a:pt x="49" y="67"/>
                  </a:lnTo>
                  <a:lnTo>
                    <a:pt x="61" y="78"/>
                  </a:lnTo>
                  <a:lnTo>
                    <a:pt x="71" y="87"/>
                  </a:lnTo>
                  <a:lnTo>
                    <a:pt x="81" y="93"/>
                  </a:lnTo>
                  <a:lnTo>
                    <a:pt x="71" y="93"/>
                  </a:lnTo>
                  <a:lnTo>
                    <a:pt x="59" y="92"/>
                  </a:lnTo>
                  <a:lnTo>
                    <a:pt x="49" y="89"/>
                  </a:lnTo>
                  <a:lnTo>
                    <a:pt x="41" y="84"/>
                  </a:lnTo>
                  <a:lnTo>
                    <a:pt x="36" y="81"/>
                  </a:lnTo>
                  <a:lnTo>
                    <a:pt x="32" y="81"/>
                  </a:lnTo>
                  <a:lnTo>
                    <a:pt x="30" y="82"/>
                  </a:lnTo>
                  <a:lnTo>
                    <a:pt x="33" y="87"/>
                  </a:lnTo>
                  <a:lnTo>
                    <a:pt x="38" y="90"/>
                  </a:lnTo>
                  <a:lnTo>
                    <a:pt x="45" y="95"/>
                  </a:lnTo>
                  <a:lnTo>
                    <a:pt x="53" y="99"/>
                  </a:lnTo>
                  <a:lnTo>
                    <a:pt x="62" y="102"/>
                  </a:lnTo>
                  <a:lnTo>
                    <a:pt x="73" y="107"/>
                  </a:lnTo>
                  <a:lnTo>
                    <a:pt x="82" y="108"/>
                  </a:lnTo>
                  <a:lnTo>
                    <a:pt x="93" y="112"/>
                  </a:lnTo>
                  <a:lnTo>
                    <a:pt x="100" y="112"/>
                  </a:lnTo>
                  <a:lnTo>
                    <a:pt x="110" y="115"/>
                  </a:lnTo>
                  <a:lnTo>
                    <a:pt x="120" y="121"/>
                  </a:lnTo>
                  <a:lnTo>
                    <a:pt x="129" y="128"/>
                  </a:lnTo>
                  <a:lnTo>
                    <a:pt x="136" y="136"/>
                  </a:lnTo>
                  <a:lnTo>
                    <a:pt x="131" y="137"/>
                  </a:lnTo>
                  <a:lnTo>
                    <a:pt x="125" y="141"/>
                  </a:lnTo>
                  <a:lnTo>
                    <a:pt x="117" y="142"/>
                  </a:lnTo>
                  <a:lnTo>
                    <a:pt x="110" y="142"/>
                  </a:lnTo>
                  <a:lnTo>
                    <a:pt x="102" y="144"/>
                  </a:lnTo>
                  <a:lnTo>
                    <a:pt x="94" y="144"/>
                  </a:lnTo>
                  <a:lnTo>
                    <a:pt x="88" y="144"/>
                  </a:lnTo>
                  <a:lnTo>
                    <a:pt x="82" y="144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73" y="147"/>
                  </a:lnTo>
                  <a:lnTo>
                    <a:pt x="84" y="150"/>
                  </a:lnTo>
                  <a:lnTo>
                    <a:pt x="91" y="151"/>
                  </a:lnTo>
                  <a:lnTo>
                    <a:pt x="100" y="151"/>
                  </a:lnTo>
                  <a:lnTo>
                    <a:pt x="111" y="151"/>
                  </a:lnTo>
                  <a:lnTo>
                    <a:pt x="120" y="151"/>
                  </a:lnTo>
                  <a:lnTo>
                    <a:pt x="129" y="151"/>
                  </a:lnTo>
                  <a:lnTo>
                    <a:pt x="139" y="150"/>
                  </a:lnTo>
                  <a:lnTo>
                    <a:pt x="145" y="150"/>
                  </a:lnTo>
                  <a:lnTo>
                    <a:pt x="149" y="150"/>
                  </a:lnTo>
                  <a:lnTo>
                    <a:pt x="157" y="151"/>
                  </a:lnTo>
                  <a:lnTo>
                    <a:pt x="161" y="154"/>
                  </a:lnTo>
                  <a:lnTo>
                    <a:pt x="165" y="160"/>
                  </a:lnTo>
                  <a:lnTo>
                    <a:pt x="168" y="165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6" name="Freeform 328"/>
            <p:cNvSpPr>
              <a:spLocks/>
            </p:cNvSpPr>
            <p:nvPr/>
          </p:nvSpPr>
          <p:spPr bwMode="auto">
            <a:xfrm>
              <a:off x="545" y="691"/>
              <a:ext cx="54" cy="125"/>
            </a:xfrm>
            <a:custGeom>
              <a:avLst/>
              <a:gdLst>
                <a:gd name="T0" fmla="*/ 1 w 107"/>
                <a:gd name="T1" fmla="*/ 0 h 251"/>
                <a:gd name="T2" fmla="*/ 1 w 107"/>
                <a:gd name="T3" fmla="*/ 0 h 251"/>
                <a:gd name="T4" fmla="*/ 1 w 107"/>
                <a:gd name="T5" fmla="*/ 0 h 251"/>
                <a:gd name="T6" fmla="*/ 1 w 107"/>
                <a:gd name="T7" fmla="*/ 0 h 251"/>
                <a:gd name="T8" fmla="*/ 1 w 107"/>
                <a:gd name="T9" fmla="*/ 0 h 251"/>
                <a:gd name="T10" fmla="*/ 0 w 107"/>
                <a:gd name="T11" fmla="*/ 0 h 251"/>
                <a:gd name="T12" fmla="*/ 1 w 107"/>
                <a:gd name="T13" fmla="*/ 0 h 251"/>
                <a:gd name="T14" fmla="*/ 1 w 107"/>
                <a:gd name="T15" fmla="*/ 0 h 251"/>
                <a:gd name="T16" fmla="*/ 1 w 107"/>
                <a:gd name="T17" fmla="*/ 0 h 251"/>
                <a:gd name="T18" fmla="*/ 1 w 107"/>
                <a:gd name="T19" fmla="*/ 0 h 251"/>
                <a:gd name="T20" fmla="*/ 1 w 107"/>
                <a:gd name="T21" fmla="*/ 0 h 251"/>
                <a:gd name="T22" fmla="*/ 1 w 107"/>
                <a:gd name="T23" fmla="*/ 0 h 251"/>
                <a:gd name="T24" fmla="*/ 1 w 107"/>
                <a:gd name="T25" fmla="*/ 0 h 251"/>
                <a:gd name="T26" fmla="*/ 1 w 107"/>
                <a:gd name="T27" fmla="*/ 0 h 251"/>
                <a:gd name="T28" fmla="*/ 1 w 107"/>
                <a:gd name="T29" fmla="*/ 0 h 251"/>
                <a:gd name="T30" fmla="*/ 1 w 107"/>
                <a:gd name="T31" fmla="*/ 0 h 251"/>
                <a:gd name="T32" fmla="*/ 1 w 107"/>
                <a:gd name="T33" fmla="*/ 0 h 251"/>
                <a:gd name="T34" fmla="*/ 1 w 107"/>
                <a:gd name="T35" fmla="*/ 0 h 251"/>
                <a:gd name="T36" fmla="*/ 1 w 107"/>
                <a:gd name="T37" fmla="*/ 0 h 251"/>
                <a:gd name="T38" fmla="*/ 1 w 107"/>
                <a:gd name="T39" fmla="*/ 0 h 251"/>
                <a:gd name="T40" fmla="*/ 1 w 107"/>
                <a:gd name="T41" fmla="*/ 0 h 251"/>
                <a:gd name="T42" fmla="*/ 1 w 107"/>
                <a:gd name="T43" fmla="*/ 0 h 251"/>
                <a:gd name="T44" fmla="*/ 1 w 107"/>
                <a:gd name="T45" fmla="*/ 0 h 251"/>
                <a:gd name="T46" fmla="*/ 1 w 107"/>
                <a:gd name="T47" fmla="*/ 0 h 251"/>
                <a:gd name="T48" fmla="*/ 1 w 107"/>
                <a:gd name="T49" fmla="*/ 0 h 251"/>
                <a:gd name="T50" fmla="*/ 1 w 107"/>
                <a:gd name="T51" fmla="*/ 0 h 251"/>
                <a:gd name="T52" fmla="*/ 1 w 107"/>
                <a:gd name="T53" fmla="*/ 0 h 251"/>
                <a:gd name="T54" fmla="*/ 1 w 107"/>
                <a:gd name="T55" fmla="*/ 0 h 251"/>
                <a:gd name="T56" fmla="*/ 1 w 107"/>
                <a:gd name="T57" fmla="*/ 0 h 251"/>
                <a:gd name="T58" fmla="*/ 1 w 107"/>
                <a:gd name="T59" fmla="*/ 0 h 251"/>
                <a:gd name="T60" fmla="*/ 1 w 107"/>
                <a:gd name="T61" fmla="*/ 0 h 251"/>
                <a:gd name="T62" fmla="*/ 1 w 107"/>
                <a:gd name="T63" fmla="*/ 0 h 251"/>
                <a:gd name="T64" fmla="*/ 1 w 107"/>
                <a:gd name="T65" fmla="*/ 0 h 251"/>
                <a:gd name="T66" fmla="*/ 1 w 107"/>
                <a:gd name="T67" fmla="*/ 0 h 251"/>
                <a:gd name="T68" fmla="*/ 1 w 107"/>
                <a:gd name="T69" fmla="*/ 0 h 251"/>
                <a:gd name="T70" fmla="*/ 1 w 107"/>
                <a:gd name="T71" fmla="*/ 0 h 251"/>
                <a:gd name="T72" fmla="*/ 1 w 107"/>
                <a:gd name="T73" fmla="*/ 0 h 251"/>
                <a:gd name="T74" fmla="*/ 1 w 107"/>
                <a:gd name="T75" fmla="*/ 0 h 251"/>
                <a:gd name="T76" fmla="*/ 1 w 107"/>
                <a:gd name="T77" fmla="*/ 0 h 251"/>
                <a:gd name="T78" fmla="*/ 1 w 107"/>
                <a:gd name="T79" fmla="*/ 0 h 251"/>
                <a:gd name="T80" fmla="*/ 1 w 107"/>
                <a:gd name="T81" fmla="*/ 0 h 251"/>
                <a:gd name="T82" fmla="*/ 1 w 107"/>
                <a:gd name="T83" fmla="*/ 0 h 251"/>
                <a:gd name="T84" fmla="*/ 1 w 107"/>
                <a:gd name="T85" fmla="*/ 0 h 251"/>
                <a:gd name="T86" fmla="*/ 1 w 107"/>
                <a:gd name="T87" fmla="*/ 0 h 2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7"/>
                <a:gd name="T133" fmla="*/ 0 h 251"/>
                <a:gd name="T134" fmla="*/ 107 w 107"/>
                <a:gd name="T135" fmla="*/ 251 h 25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7" h="251">
                  <a:moveTo>
                    <a:pt x="0" y="217"/>
                  </a:moveTo>
                  <a:lnTo>
                    <a:pt x="6" y="213"/>
                  </a:lnTo>
                  <a:lnTo>
                    <a:pt x="11" y="208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18" y="197"/>
                  </a:lnTo>
                  <a:lnTo>
                    <a:pt x="22" y="199"/>
                  </a:lnTo>
                  <a:lnTo>
                    <a:pt x="23" y="200"/>
                  </a:lnTo>
                  <a:lnTo>
                    <a:pt x="25" y="200"/>
                  </a:lnTo>
                  <a:lnTo>
                    <a:pt x="26" y="196"/>
                  </a:lnTo>
                  <a:lnTo>
                    <a:pt x="28" y="188"/>
                  </a:lnTo>
                  <a:lnTo>
                    <a:pt x="29" y="179"/>
                  </a:lnTo>
                  <a:lnTo>
                    <a:pt x="28" y="173"/>
                  </a:lnTo>
                  <a:lnTo>
                    <a:pt x="20" y="161"/>
                  </a:lnTo>
                  <a:lnTo>
                    <a:pt x="11" y="142"/>
                  </a:lnTo>
                  <a:lnTo>
                    <a:pt x="3" y="123"/>
                  </a:lnTo>
                  <a:lnTo>
                    <a:pt x="0" y="110"/>
                  </a:lnTo>
                  <a:lnTo>
                    <a:pt x="0" y="103"/>
                  </a:lnTo>
                  <a:lnTo>
                    <a:pt x="3" y="100"/>
                  </a:lnTo>
                  <a:lnTo>
                    <a:pt x="5" y="100"/>
                  </a:lnTo>
                  <a:lnTo>
                    <a:pt x="5" y="104"/>
                  </a:lnTo>
                  <a:lnTo>
                    <a:pt x="8" y="115"/>
                  </a:lnTo>
                  <a:lnTo>
                    <a:pt x="14" y="130"/>
                  </a:lnTo>
                  <a:lnTo>
                    <a:pt x="23" y="145"/>
                  </a:lnTo>
                  <a:lnTo>
                    <a:pt x="32" y="153"/>
                  </a:lnTo>
                  <a:lnTo>
                    <a:pt x="37" y="138"/>
                  </a:lnTo>
                  <a:lnTo>
                    <a:pt x="41" y="118"/>
                  </a:lnTo>
                  <a:lnTo>
                    <a:pt x="43" y="98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4"/>
                  </a:lnTo>
                  <a:lnTo>
                    <a:pt x="37" y="39"/>
                  </a:lnTo>
                  <a:lnTo>
                    <a:pt x="38" y="29"/>
                  </a:lnTo>
                  <a:lnTo>
                    <a:pt x="41" y="26"/>
                  </a:lnTo>
                  <a:lnTo>
                    <a:pt x="43" y="26"/>
                  </a:lnTo>
                  <a:lnTo>
                    <a:pt x="43" y="31"/>
                  </a:lnTo>
                  <a:lnTo>
                    <a:pt x="43" y="37"/>
                  </a:lnTo>
                  <a:lnTo>
                    <a:pt x="43" y="46"/>
                  </a:lnTo>
                  <a:lnTo>
                    <a:pt x="44" y="55"/>
                  </a:lnTo>
                  <a:lnTo>
                    <a:pt x="46" y="65"/>
                  </a:lnTo>
                  <a:lnTo>
                    <a:pt x="49" y="71"/>
                  </a:lnTo>
                  <a:lnTo>
                    <a:pt x="55" y="55"/>
                  </a:lnTo>
                  <a:lnTo>
                    <a:pt x="61" y="34"/>
                  </a:lnTo>
                  <a:lnTo>
                    <a:pt x="69" y="16"/>
                  </a:lnTo>
                  <a:lnTo>
                    <a:pt x="80" y="3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6" y="3"/>
                  </a:lnTo>
                  <a:lnTo>
                    <a:pt x="83" y="8"/>
                  </a:lnTo>
                  <a:lnTo>
                    <a:pt x="76" y="19"/>
                  </a:lnTo>
                  <a:lnTo>
                    <a:pt x="69" y="39"/>
                  </a:lnTo>
                  <a:lnTo>
                    <a:pt x="63" y="58"/>
                  </a:lnTo>
                  <a:lnTo>
                    <a:pt x="60" y="71"/>
                  </a:lnTo>
                  <a:lnTo>
                    <a:pt x="67" y="69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8"/>
                  </a:lnTo>
                  <a:lnTo>
                    <a:pt x="93" y="57"/>
                  </a:lnTo>
                  <a:lnTo>
                    <a:pt x="96" y="57"/>
                  </a:lnTo>
                  <a:lnTo>
                    <a:pt x="95" y="58"/>
                  </a:lnTo>
                  <a:lnTo>
                    <a:pt x="92" y="63"/>
                  </a:lnTo>
                  <a:lnTo>
                    <a:pt x="84" y="68"/>
                  </a:lnTo>
                  <a:lnTo>
                    <a:pt x="75" y="75"/>
                  </a:lnTo>
                  <a:lnTo>
                    <a:pt x="64" y="81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4"/>
                  </a:lnTo>
                  <a:lnTo>
                    <a:pt x="47" y="144"/>
                  </a:lnTo>
                  <a:lnTo>
                    <a:pt x="44" y="155"/>
                  </a:lnTo>
                  <a:lnTo>
                    <a:pt x="52" y="155"/>
                  </a:lnTo>
                  <a:lnTo>
                    <a:pt x="60" y="153"/>
                  </a:lnTo>
                  <a:lnTo>
                    <a:pt x="67" y="153"/>
                  </a:lnTo>
                  <a:lnTo>
                    <a:pt x="76" y="152"/>
                  </a:lnTo>
                  <a:lnTo>
                    <a:pt x="83" y="150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4"/>
                  </a:lnTo>
                  <a:lnTo>
                    <a:pt x="101" y="141"/>
                  </a:lnTo>
                  <a:lnTo>
                    <a:pt x="102" y="141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96" y="150"/>
                  </a:lnTo>
                  <a:lnTo>
                    <a:pt x="90" y="153"/>
                  </a:lnTo>
                  <a:lnTo>
                    <a:pt x="83" y="158"/>
                  </a:lnTo>
                  <a:lnTo>
                    <a:pt x="73" y="161"/>
                  </a:lnTo>
                  <a:lnTo>
                    <a:pt x="64" y="165"/>
                  </a:lnTo>
                  <a:lnTo>
                    <a:pt x="57" y="168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1" y="176"/>
                  </a:lnTo>
                  <a:lnTo>
                    <a:pt x="38" y="185"/>
                  </a:lnTo>
                  <a:lnTo>
                    <a:pt x="37" y="196"/>
                  </a:lnTo>
                  <a:lnTo>
                    <a:pt x="37" y="202"/>
                  </a:lnTo>
                  <a:lnTo>
                    <a:pt x="40" y="205"/>
                  </a:lnTo>
                  <a:lnTo>
                    <a:pt x="44" y="207"/>
                  </a:lnTo>
                  <a:lnTo>
                    <a:pt x="52" y="207"/>
                  </a:lnTo>
                  <a:lnTo>
                    <a:pt x="57" y="205"/>
                  </a:lnTo>
                  <a:lnTo>
                    <a:pt x="70" y="199"/>
                  </a:lnTo>
                  <a:lnTo>
                    <a:pt x="83" y="193"/>
                  </a:lnTo>
                  <a:lnTo>
                    <a:pt x="93" y="187"/>
                  </a:lnTo>
                  <a:lnTo>
                    <a:pt x="99" y="182"/>
                  </a:lnTo>
                  <a:lnTo>
                    <a:pt x="104" y="179"/>
                  </a:lnTo>
                  <a:lnTo>
                    <a:pt x="107" y="178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96" y="196"/>
                  </a:lnTo>
                  <a:lnTo>
                    <a:pt x="86" y="208"/>
                  </a:lnTo>
                  <a:lnTo>
                    <a:pt x="76" y="219"/>
                  </a:lnTo>
                  <a:lnTo>
                    <a:pt x="67" y="226"/>
                  </a:lnTo>
                  <a:lnTo>
                    <a:pt x="67" y="223"/>
                  </a:lnTo>
                  <a:lnTo>
                    <a:pt x="66" y="220"/>
                  </a:lnTo>
                  <a:lnTo>
                    <a:pt x="63" y="217"/>
                  </a:lnTo>
                  <a:lnTo>
                    <a:pt x="61" y="214"/>
                  </a:lnTo>
                  <a:lnTo>
                    <a:pt x="55" y="210"/>
                  </a:lnTo>
                  <a:lnTo>
                    <a:pt x="46" y="208"/>
                  </a:lnTo>
                  <a:lnTo>
                    <a:pt x="35" y="210"/>
                  </a:lnTo>
                  <a:lnTo>
                    <a:pt x="28" y="213"/>
                  </a:lnTo>
                  <a:lnTo>
                    <a:pt x="23" y="217"/>
                  </a:lnTo>
                  <a:lnTo>
                    <a:pt x="23" y="222"/>
                  </a:lnTo>
                  <a:lnTo>
                    <a:pt x="23" y="228"/>
                  </a:lnTo>
                  <a:lnTo>
                    <a:pt x="23" y="233"/>
                  </a:lnTo>
                  <a:lnTo>
                    <a:pt x="17" y="239"/>
                  </a:lnTo>
                  <a:lnTo>
                    <a:pt x="11" y="243"/>
                  </a:lnTo>
                  <a:lnTo>
                    <a:pt x="5" y="248"/>
                  </a:lnTo>
                  <a:lnTo>
                    <a:pt x="2" y="251"/>
                  </a:lnTo>
                  <a:lnTo>
                    <a:pt x="8" y="243"/>
                  </a:lnTo>
                  <a:lnTo>
                    <a:pt x="14" y="236"/>
                  </a:lnTo>
                  <a:lnTo>
                    <a:pt x="17" y="228"/>
                  </a:lnTo>
                  <a:lnTo>
                    <a:pt x="17" y="223"/>
                  </a:lnTo>
                  <a:lnTo>
                    <a:pt x="14" y="219"/>
                  </a:lnTo>
                  <a:lnTo>
                    <a:pt x="9" y="216"/>
                  </a:lnTo>
                  <a:lnTo>
                    <a:pt x="5" y="214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7" name="Freeform 329"/>
            <p:cNvSpPr>
              <a:spLocks/>
            </p:cNvSpPr>
            <p:nvPr/>
          </p:nvSpPr>
          <p:spPr bwMode="auto">
            <a:xfrm>
              <a:off x="534" y="761"/>
              <a:ext cx="9" cy="16"/>
            </a:xfrm>
            <a:custGeom>
              <a:avLst/>
              <a:gdLst>
                <a:gd name="T0" fmla="*/ 0 w 19"/>
                <a:gd name="T1" fmla="*/ 1 h 32"/>
                <a:gd name="T2" fmla="*/ 0 w 19"/>
                <a:gd name="T3" fmla="*/ 1 h 32"/>
                <a:gd name="T4" fmla="*/ 0 w 19"/>
                <a:gd name="T5" fmla="*/ 1 h 32"/>
                <a:gd name="T6" fmla="*/ 0 w 19"/>
                <a:gd name="T7" fmla="*/ 1 h 32"/>
                <a:gd name="T8" fmla="*/ 0 w 19"/>
                <a:gd name="T9" fmla="*/ 1 h 32"/>
                <a:gd name="T10" fmla="*/ 0 w 19"/>
                <a:gd name="T11" fmla="*/ 1 h 32"/>
                <a:gd name="T12" fmla="*/ 0 w 19"/>
                <a:gd name="T13" fmla="*/ 1 h 32"/>
                <a:gd name="T14" fmla="*/ 0 w 19"/>
                <a:gd name="T15" fmla="*/ 1 h 32"/>
                <a:gd name="T16" fmla="*/ 0 w 19"/>
                <a:gd name="T17" fmla="*/ 1 h 32"/>
                <a:gd name="T18" fmla="*/ 0 w 19"/>
                <a:gd name="T19" fmla="*/ 0 h 32"/>
                <a:gd name="T20" fmla="*/ 0 w 19"/>
                <a:gd name="T21" fmla="*/ 0 h 32"/>
                <a:gd name="T22" fmla="*/ 0 w 19"/>
                <a:gd name="T23" fmla="*/ 1 h 32"/>
                <a:gd name="T24" fmla="*/ 0 w 19"/>
                <a:gd name="T25" fmla="*/ 1 h 32"/>
                <a:gd name="T26" fmla="*/ 0 w 19"/>
                <a:gd name="T27" fmla="*/ 1 h 32"/>
                <a:gd name="T28" fmla="*/ 0 w 19"/>
                <a:gd name="T29" fmla="*/ 1 h 32"/>
                <a:gd name="T30" fmla="*/ 0 w 19"/>
                <a:gd name="T31" fmla="*/ 1 h 32"/>
                <a:gd name="T32" fmla="*/ 0 w 19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32"/>
                <a:gd name="T53" fmla="*/ 19 w 1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32">
                  <a:moveTo>
                    <a:pt x="19" y="31"/>
                  </a:moveTo>
                  <a:lnTo>
                    <a:pt x="14" y="29"/>
                  </a:lnTo>
                  <a:lnTo>
                    <a:pt x="11" y="29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2" y="2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5" y="11"/>
                  </a:lnTo>
                  <a:lnTo>
                    <a:pt x="9" y="17"/>
                  </a:lnTo>
                  <a:lnTo>
                    <a:pt x="14" y="25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8" name="Freeform 330"/>
            <p:cNvSpPr>
              <a:spLocks/>
            </p:cNvSpPr>
            <p:nvPr/>
          </p:nvSpPr>
          <p:spPr bwMode="auto">
            <a:xfrm>
              <a:off x="606" y="757"/>
              <a:ext cx="171" cy="104"/>
            </a:xfrm>
            <a:custGeom>
              <a:avLst/>
              <a:gdLst>
                <a:gd name="T0" fmla="*/ 1 w 342"/>
                <a:gd name="T1" fmla="*/ 1 h 208"/>
                <a:gd name="T2" fmla="*/ 1 w 342"/>
                <a:gd name="T3" fmla="*/ 1 h 208"/>
                <a:gd name="T4" fmla="*/ 1 w 342"/>
                <a:gd name="T5" fmla="*/ 1 h 208"/>
                <a:gd name="T6" fmla="*/ 1 w 342"/>
                <a:gd name="T7" fmla="*/ 1 h 208"/>
                <a:gd name="T8" fmla="*/ 1 w 342"/>
                <a:gd name="T9" fmla="*/ 1 h 208"/>
                <a:gd name="T10" fmla="*/ 1 w 342"/>
                <a:gd name="T11" fmla="*/ 1 h 208"/>
                <a:gd name="T12" fmla="*/ 1 w 342"/>
                <a:gd name="T13" fmla="*/ 1 h 208"/>
                <a:gd name="T14" fmla="*/ 1 w 342"/>
                <a:gd name="T15" fmla="*/ 1 h 208"/>
                <a:gd name="T16" fmla="*/ 1 w 342"/>
                <a:gd name="T17" fmla="*/ 1 h 208"/>
                <a:gd name="T18" fmla="*/ 1 w 342"/>
                <a:gd name="T19" fmla="*/ 1 h 208"/>
                <a:gd name="T20" fmla="*/ 1 w 342"/>
                <a:gd name="T21" fmla="*/ 1 h 208"/>
                <a:gd name="T22" fmla="*/ 1 w 342"/>
                <a:gd name="T23" fmla="*/ 1 h 208"/>
                <a:gd name="T24" fmla="*/ 1 w 342"/>
                <a:gd name="T25" fmla="*/ 1 h 208"/>
                <a:gd name="T26" fmla="*/ 1 w 342"/>
                <a:gd name="T27" fmla="*/ 1 h 208"/>
                <a:gd name="T28" fmla="*/ 1 w 342"/>
                <a:gd name="T29" fmla="*/ 1 h 208"/>
                <a:gd name="T30" fmla="*/ 1 w 342"/>
                <a:gd name="T31" fmla="*/ 1 h 208"/>
                <a:gd name="T32" fmla="*/ 1 w 342"/>
                <a:gd name="T33" fmla="*/ 1 h 208"/>
                <a:gd name="T34" fmla="*/ 1 w 342"/>
                <a:gd name="T35" fmla="*/ 1 h 208"/>
                <a:gd name="T36" fmla="*/ 1 w 342"/>
                <a:gd name="T37" fmla="*/ 1 h 208"/>
                <a:gd name="T38" fmla="*/ 1 w 342"/>
                <a:gd name="T39" fmla="*/ 1 h 208"/>
                <a:gd name="T40" fmla="*/ 1 w 342"/>
                <a:gd name="T41" fmla="*/ 1 h 208"/>
                <a:gd name="T42" fmla="*/ 1 w 342"/>
                <a:gd name="T43" fmla="*/ 1 h 208"/>
                <a:gd name="T44" fmla="*/ 1 w 342"/>
                <a:gd name="T45" fmla="*/ 1 h 208"/>
                <a:gd name="T46" fmla="*/ 1 w 342"/>
                <a:gd name="T47" fmla="*/ 1 h 208"/>
                <a:gd name="T48" fmla="*/ 1 w 342"/>
                <a:gd name="T49" fmla="*/ 1 h 208"/>
                <a:gd name="T50" fmla="*/ 1 w 342"/>
                <a:gd name="T51" fmla="*/ 1 h 208"/>
                <a:gd name="T52" fmla="*/ 1 w 342"/>
                <a:gd name="T53" fmla="*/ 1 h 208"/>
                <a:gd name="T54" fmla="*/ 1 w 342"/>
                <a:gd name="T55" fmla="*/ 1 h 208"/>
                <a:gd name="T56" fmla="*/ 1 w 342"/>
                <a:gd name="T57" fmla="*/ 1 h 208"/>
                <a:gd name="T58" fmla="*/ 1 w 342"/>
                <a:gd name="T59" fmla="*/ 1 h 208"/>
                <a:gd name="T60" fmla="*/ 1 w 342"/>
                <a:gd name="T61" fmla="*/ 1 h 208"/>
                <a:gd name="T62" fmla="*/ 1 w 342"/>
                <a:gd name="T63" fmla="*/ 1 h 208"/>
                <a:gd name="T64" fmla="*/ 1 w 342"/>
                <a:gd name="T65" fmla="*/ 1 h 208"/>
                <a:gd name="T66" fmla="*/ 1 w 342"/>
                <a:gd name="T67" fmla="*/ 1 h 208"/>
                <a:gd name="T68" fmla="*/ 1 w 342"/>
                <a:gd name="T69" fmla="*/ 1 h 208"/>
                <a:gd name="T70" fmla="*/ 1 w 342"/>
                <a:gd name="T71" fmla="*/ 1 h 208"/>
                <a:gd name="T72" fmla="*/ 1 w 342"/>
                <a:gd name="T73" fmla="*/ 1 h 208"/>
                <a:gd name="T74" fmla="*/ 1 w 342"/>
                <a:gd name="T75" fmla="*/ 1 h 208"/>
                <a:gd name="T76" fmla="*/ 1 w 342"/>
                <a:gd name="T77" fmla="*/ 1 h 208"/>
                <a:gd name="T78" fmla="*/ 1 w 342"/>
                <a:gd name="T79" fmla="*/ 1 h 208"/>
                <a:gd name="T80" fmla="*/ 1 w 342"/>
                <a:gd name="T81" fmla="*/ 1 h 208"/>
                <a:gd name="T82" fmla="*/ 1 w 342"/>
                <a:gd name="T83" fmla="*/ 1 h 208"/>
                <a:gd name="T84" fmla="*/ 1 w 342"/>
                <a:gd name="T85" fmla="*/ 1 h 208"/>
                <a:gd name="T86" fmla="*/ 1 w 342"/>
                <a:gd name="T87" fmla="*/ 1 h 208"/>
                <a:gd name="T88" fmla="*/ 1 w 342"/>
                <a:gd name="T89" fmla="*/ 1 h 208"/>
                <a:gd name="T90" fmla="*/ 1 w 342"/>
                <a:gd name="T91" fmla="*/ 1 h 208"/>
                <a:gd name="T92" fmla="*/ 1 w 342"/>
                <a:gd name="T93" fmla="*/ 1 h 208"/>
                <a:gd name="T94" fmla="*/ 1 w 342"/>
                <a:gd name="T95" fmla="*/ 1 h 208"/>
                <a:gd name="T96" fmla="*/ 1 w 342"/>
                <a:gd name="T97" fmla="*/ 1 h 208"/>
                <a:gd name="T98" fmla="*/ 1 w 342"/>
                <a:gd name="T99" fmla="*/ 1 h 208"/>
                <a:gd name="T100" fmla="*/ 1 w 342"/>
                <a:gd name="T101" fmla="*/ 1 h 208"/>
                <a:gd name="T102" fmla="*/ 1 w 342"/>
                <a:gd name="T103" fmla="*/ 1 h 208"/>
                <a:gd name="T104" fmla="*/ 1 w 342"/>
                <a:gd name="T105" fmla="*/ 1 h 20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2"/>
                <a:gd name="T160" fmla="*/ 0 h 208"/>
                <a:gd name="T161" fmla="*/ 342 w 342"/>
                <a:gd name="T162" fmla="*/ 208 h 20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2" h="208">
                  <a:moveTo>
                    <a:pt x="14" y="160"/>
                  </a:moveTo>
                  <a:lnTo>
                    <a:pt x="19" y="156"/>
                  </a:lnTo>
                  <a:lnTo>
                    <a:pt x="26" y="151"/>
                  </a:lnTo>
                  <a:lnTo>
                    <a:pt x="34" y="146"/>
                  </a:lnTo>
                  <a:lnTo>
                    <a:pt x="45" y="140"/>
                  </a:lnTo>
                  <a:lnTo>
                    <a:pt x="52" y="136"/>
                  </a:lnTo>
                  <a:lnTo>
                    <a:pt x="61" y="131"/>
                  </a:lnTo>
                  <a:lnTo>
                    <a:pt x="66" y="127"/>
                  </a:lnTo>
                  <a:lnTo>
                    <a:pt x="69" y="123"/>
                  </a:lnTo>
                  <a:lnTo>
                    <a:pt x="72" y="113"/>
                  </a:lnTo>
                  <a:lnTo>
                    <a:pt x="78" y="96"/>
                  </a:lnTo>
                  <a:lnTo>
                    <a:pt x="86" y="76"/>
                  </a:lnTo>
                  <a:lnTo>
                    <a:pt x="93" y="62"/>
                  </a:lnTo>
                  <a:lnTo>
                    <a:pt x="98" y="56"/>
                  </a:lnTo>
                  <a:lnTo>
                    <a:pt x="104" y="47"/>
                  </a:lnTo>
                  <a:lnTo>
                    <a:pt x="112" y="38"/>
                  </a:lnTo>
                  <a:lnTo>
                    <a:pt x="119" y="27"/>
                  </a:lnTo>
                  <a:lnTo>
                    <a:pt x="129" y="18"/>
                  </a:lnTo>
                  <a:lnTo>
                    <a:pt x="136" y="10"/>
                  </a:lnTo>
                  <a:lnTo>
                    <a:pt x="144" y="4"/>
                  </a:lnTo>
                  <a:lnTo>
                    <a:pt x="148" y="1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4" y="1"/>
                  </a:lnTo>
                  <a:lnTo>
                    <a:pt x="151" y="6"/>
                  </a:lnTo>
                  <a:lnTo>
                    <a:pt x="148" y="10"/>
                  </a:lnTo>
                  <a:lnTo>
                    <a:pt x="142" y="17"/>
                  </a:lnTo>
                  <a:lnTo>
                    <a:pt x="133" y="26"/>
                  </a:lnTo>
                  <a:lnTo>
                    <a:pt x="125" y="35"/>
                  </a:lnTo>
                  <a:lnTo>
                    <a:pt x="116" y="46"/>
                  </a:lnTo>
                  <a:lnTo>
                    <a:pt x="109" y="56"/>
                  </a:lnTo>
                  <a:lnTo>
                    <a:pt x="103" y="64"/>
                  </a:lnTo>
                  <a:lnTo>
                    <a:pt x="98" y="70"/>
                  </a:lnTo>
                  <a:lnTo>
                    <a:pt x="93" y="81"/>
                  </a:lnTo>
                  <a:lnTo>
                    <a:pt x="90" y="91"/>
                  </a:lnTo>
                  <a:lnTo>
                    <a:pt x="89" y="102"/>
                  </a:lnTo>
                  <a:lnTo>
                    <a:pt x="87" y="108"/>
                  </a:lnTo>
                  <a:lnTo>
                    <a:pt x="87" y="113"/>
                  </a:lnTo>
                  <a:lnTo>
                    <a:pt x="89" y="113"/>
                  </a:lnTo>
                  <a:lnTo>
                    <a:pt x="92" y="111"/>
                  </a:lnTo>
                  <a:lnTo>
                    <a:pt x="98" y="108"/>
                  </a:lnTo>
                  <a:lnTo>
                    <a:pt x="103" y="105"/>
                  </a:lnTo>
                  <a:lnTo>
                    <a:pt x="107" y="102"/>
                  </a:lnTo>
                  <a:lnTo>
                    <a:pt x="115" y="98"/>
                  </a:lnTo>
                  <a:lnTo>
                    <a:pt x="121" y="93"/>
                  </a:lnTo>
                  <a:lnTo>
                    <a:pt x="127" y="88"/>
                  </a:lnTo>
                  <a:lnTo>
                    <a:pt x="135" y="84"/>
                  </a:lnTo>
                  <a:lnTo>
                    <a:pt x="139" y="81"/>
                  </a:lnTo>
                  <a:lnTo>
                    <a:pt x="144" y="79"/>
                  </a:lnTo>
                  <a:lnTo>
                    <a:pt x="151" y="67"/>
                  </a:lnTo>
                  <a:lnTo>
                    <a:pt x="161" y="53"/>
                  </a:lnTo>
                  <a:lnTo>
                    <a:pt x="173" y="41"/>
                  </a:lnTo>
                  <a:lnTo>
                    <a:pt x="187" y="29"/>
                  </a:lnTo>
                  <a:lnTo>
                    <a:pt x="200" y="20"/>
                  </a:lnTo>
                  <a:lnTo>
                    <a:pt x="212" y="12"/>
                  </a:lnTo>
                  <a:lnTo>
                    <a:pt x="222" y="6"/>
                  </a:lnTo>
                  <a:lnTo>
                    <a:pt x="229" y="3"/>
                  </a:lnTo>
                  <a:lnTo>
                    <a:pt x="237" y="1"/>
                  </a:lnTo>
                  <a:lnTo>
                    <a:pt x="241" y="1"/>
                  </a:lnTo>
                  <a:lnTo>
                    <a:pt x="241" y="3"/>
                  </a:lnTo>
                  <a:lnTo>
                    <a:pt x="235" y="6"/>
                  </a:lnTo>
                  <a:lnTo>
                    <a:pt x="225" y="12"/>
                  </a:lnTo>
                  <a:lnTo>
                    <a:pt x="212" y="21"/>
                  </a:lnTo>
                  <a:lnTo>
                    <a:pt x="200" y="32"/>
                  </a:lnTo>
                  <a:lnTo>
                    <a:pt x="188" y="43"/>
                  </a:lnTo>
                  <a:lnTo>
                    <a:pt x="177" y="55"/>
                  </a:lnTo>
                  <a:lnTo>
                    <a:pt x="168" y="65"/>
                  </a:lnTo>
                  <a:lnTo>
                    <a:pt x="161" y="75"/>
                  </a:lnTo>
                  <a:lnTo>
                    <a:pt x="159" y="81"/>
                  </a:lnTo>
                  <a:lnTo>
                    <a:pt x="159" y="84"/>
                  </a:lnTo>
                  <a:lnTo>
                    <a:pt x="162" y="84"/>
                  </a:lnTo>
                  <a:lnTo>
                    <a:pt x="165" y="84"/>
                  </a:lnTo>
                  <a:lnTo>
                    <a:pt x="173" y="82"/>
                  </a:lnTo>
                  <a:lnTo>
                    <a:pt x="183" y="81"/>
                  </a:lnTo>
                  <a:lnTo>
                    <a:pt x="194" y="78"/>
                  </a:lnTo>
                  <a:lnTo>
                    <a:pt x="205" y="76"/>
                  </a:lnTo>
                  <a:lnTo>
                    <a:pt x="212" y="75"/>
                  </a:lnTo>
                  <a:lnTo>
                    <a:pt x="222" y="67"/>
                  </a:lnTo>
                  <a:lnTo>
                    <a:pt x="232" y="59"/>
                  </a:lnTo>
                  <a:lnTo>
                    <a:pt x="246" y="52"/>
                  </a:lnTo>
                  <a:lnTo>
                    <a:pt x="261" y="44"/>
                  </a:lnTo>
                  <a:lnTo>
                    <a:pt x="275" y="38"/>
                  </a:lnTo>
                  <a:lnTo>
                    <a:pt x="287" y="32"/>
                  </a:lnTo>
                  <a:lnTo>
                    <a:pt x="296" y="29"/>
                  </a:lnTo>
                  <a:lnTo>
                    <a:pt x="303" y="26"/>
                  </a:lnTo>
                  <a:lnTo>
                    <a:pt x="309" y="24"/>
                  </a:lnTo>
                  <a:lnTo>
                    <a:pt x="312" y="26"/>
                  </a:lnTo>
                  <a:lnTo>
                    <a:pt x="310" y="29"/>
                  </a:lnTo>
                  <a:lnTo>
                    <a:pt x="303" y="32"/>
                  </a:lnTo>
                  <a:lnTo>
                    <a:pt x="293" y="35"/>
                  </a:lnTo>
                  <a:lnTo>
                    <a:pt x="283" y="41"/>
                  </a:lnTo>
                  <a:lnTo>
                    <a:pt x="272" y="46"/>
                  </a:lnTo>
                  <a:lnTo>
                    <a:pt x="261" y="52"/>
                  </a:lnTo>
                  <a:lnTo>
                    <a:pt x="252" y="59"/>
                  </a:lnTo>
                  <a:lnTo>
                    <a:pt x="245" y="65"/>
                  </a:lnTo>
                  <a:lnTo>
                    <a:pt x="238" y="72"/>
                  </a:lnTo>
                  <a:lnTo>
                    <a:pt x="235" y="78"/>
                  </a:lnTo>
                  <a:lnTo>
                    <a:pt x="246" y="79"/>
                  </a:lnTo>
                  <a:lnTo>
                    <a:pt x="260" y="78"/>
                  </a:lnTo>
                  <a:lnTo>
                    <a:pt x="274" y="76"/>
                  </a:lnTo>
                  <a:lnTo>
                    <a:pt x="287" y="73"/>
                  </a:lnTo>
                  <a:lnTo>
                    <a:pt x="301" y="70"/>
                  </a:lnTo>
                  <a:lnTo>
                    <a:pt x="313" y="67"/>
                  </a:lnTo>
                  <a:lnTo>
                    <a:pt x="322" y="64"/>
                  </a:lnTo>
                  <a:lnTo>
                    <a:pt x="328" y="62"/>
                  </a:lnTo>
                  <a:lnTo>
                    <a:pt x="336" y="58"/>
                  </a:lnTo>
                  <a:lnTo>
                    <a:pt x="342" y="56"/>
                  </a:lnTo>
                  <a:lnTo>
                    <a:pt x="342" y="58"/>
                  </a:lnTo>
                  <a:lnTo>
                    <a:pt x="338" y="62"/>
                  </a:lnTo>
                  <a:lnTo>
                    <a:pt x="332" y="67"/>
                  </a:lnTo>
                  <a:lnTo>
                    <a:pt x="324" y="72"/>
                  </a:lnTo>
                  <a:lnTo>
                    <a:pt x="313" y="76"/>
                  </a:lnTo>
                  <a:lnTo>
                    <a:pt x="299" y="82"/>
                  </a:lnTo>
                  <a:lnTo>
                    <a:pt x="286" y="87"/>
                  </a:lnTo>
                  <a:lnTo>
                    <a:pt x="270" y="90"/>
                  </a:lnTo>
                  <a:lnTo>
                    <a:pt x="255" y="91"/>
                  </a:lnTo>
                  <a:lnTo>
                    <a:pt x="240" y="91"/>
                  </a:lnTo>
                  <a:lnTo>
                    <a:pt x="245" y="98"/>
                  </a:lnTo>
                  <a:lnTo>
                    <a:pt x="252" y="102"/>
                  </a:lnTo>
                  <a:lnTo>
                    <a:pt x="261" y="108"/>
                  </a:lnTo>
                  <a:lnTo>
                    <a:pt x="272" y="114"/>
                  </a:lnTo>
                  <a:lnTo>
                    <a:pt x="281" y="119"/>
                  </a:lnTo>
                  <a:lnTo>
                    <a:pt x="290" y="125"/>
                  </a:lnTo>
                  <a:lnTo>
                    <a:pt x="298" y="128"/>
                  </a:lnTo>
                  <a:lnTo>
                    <a:pt x="304" y="131"/>
                  </a:lnTo>
                  <a:lnTo>
                    <a:pt x="312" y="134"/>
                  </a:lnTo>
                  <a:lnTo>
                    <a:pt x="315" y="137"/>
                  </a:lnTo>
                  <a:lnTo>
                    <a:pt x="313" y="139"/>
                  </a:lnTo>
                  <a:lnTo>
                    <a:pt x="306" y="137"/>
                  </a:lnTo>
                  <a:lnTo>
                    <a:pt x="298" y="136"/>
                  </a:lnTo>
                  <a:lnTo>
                    <a:pt x="287" y="131"/>
                  </a:lnTo>
                  <a:lnTo>
                    <a:pt x="274" y="127"/>
                  </a:lnTo>
                  <a:lnTo>
                    <a:pt x="260" y="120"/>
                  </a:lnTo>
                  <a:lnTo>
                    <a:pt x="246" y="114"/>
                  </a:lnTo>
                  <a:lnTo>
                    <a:pt x="234" y="110"/>
                  </a:lnTo>
                  <a:lnTo>
                    <a:pt x="225" y="104"/>
                  </a:lnTo>
                  <a:lnTo>
                    <a:pt x="219" y="99"/>
                  </a:lnTo>
                  <a:lnTo>
                    <a:pt x="212" y="99"/>
                  </a:lnTo>
                  <a:lnTo>
                    <a:pt x="206" y="101"/>
                  </a:lnTo>
                  <a:lnTo>
                    <a:pt x="199" y="101"/>
                  </a:lnTo>
                  <a:lnTo>
                    <a:pt x="191" y="101"/>
                  </a:lnTo>
                  <a:lnTo>
                    <a:pt x="183" y="102"/>
                  </a:lnTo>
                  <a:lnTo>
                    <a:pt x="177" y="102"/>
                  </a:lnTo>
                  <a:lnTo>
                    <a:pt x="171" y="104"/>
                  </a:lnTo>
                  <a:lnTo>
                    <a:pt x="167" y="104"/>
                  </a:lnTo>
                  <a:lnTo>
                    <a:pt x="170" y="110"/>
                  </a:lnTo>
                  <a:lnTo>
                    <a:pt x="176" y="116"/>
                  </a:lnTo>
                  <a:lnTo>
                    <a:pt x="182" y="122"/>
                  </a:lnTo>
                  <a:lnTo>
                    <a:pt x="190" y="128"/>
                  </a:lnTo>
                  <a:lnTo>
                    <a:pt x="196" y="134"/>
                  </a:lnTo>
                  <a:lnTo>
                    <a:pt x="203" y="140"/>
                  </a:lnTo>
                  <a:lnTo>
                    <a:pt x="209" y="145"/>
                  </a:lnTo>
                  <a:lnTo>
                    <a:pt x="214" y="148"/>
                  </a:lnTo>
                  <a:lnTo>
                    <a:pt x="223" y="154"/>
                  </a:lnTo>
                  <a:lnTo>
                    <a:pt x="234" y="159"/>
                  </a:lnTo>
                  <a:lnTo>
                    <a:pt x="241" y="163"/>
                  </a:lnTo>
                  <a:lnTo>
                    <a:pt x="249" y="168"/>
                  </a:lnTo>
                  <a:lnTo>
                    <a:pt x="254" y="172"/>
                  </a:lnTo>
                  <a:lnTo>
                    <a:pt x="257" y="177"/>
                  </a:lnTo>
                  <a:lnTo>
                    <a:pt x="254" y="178"/>
                  </a:lnTo>
                  <a:lnTo>
                    <a:pt x="241" y="172"/>
                  </a:lnTo>
                  <a:lnTo>
                    <a:pt x="232" y="166"/>
                  </a:lnTo>
                  <a:lnTo>
                    <a:pt x="220" y="159"/>
                  </a:lnTo>
                  <a:lnTo>
                    <a:pt x="208" y="151"/>
                  </a:lnTo>
                  <a:lnTo>
                    <a:pt x="196" y="143"/>
                  </a:lnTo>
                  <a:lnTo>
                    <a:pt x="182" y="136"/>
                  </a:lnTo>
                  <a:lnTo>
                    <a:pt x="171" y="128"/>
                  </a:lnTo>
                  <a:lnTo>
                    <a:pt x="164" y="122"/>
                  </a:lnTo>
                  <a:lnTo>
                    <a:pt x="158" y="117"/>
                  </a:lnTo>
                  <a:lnTo>
                    <a:pt x="151" y="113"/>
                  </a:lnTo>
                  <a:lnTo>
                    <a:pt x="145" y="111"/>
                  </a:lnTo>
                  <a:lnTo>
                    <a:pt x="141" y="113"/>
                  </a:lnTo>
                  <a:lnTo>
                    <a:pt x="135" y="116"/>
                  </a:lnTo>
                  <a:lnTo>
                    <a:pt x="125" y="119"/>
                  </a:lnTo>
                  <a:lnTo>
                    <a:pt x="112" y="123"/>
                  </a:lnTo>
                  <a:lnTo>
                    <a:pt x="100" y="128"/>
                  </a:lnTo>
                  <a:lnTo>
                    <a:pt x="92" y="131"/>
                  </a:lnTo>
                  <a:lnTo>
                    <a:pt x="90" y="134"/>
                  </a:lnTo>
                  <a:lnTo>
                    <a:pt x="90" y="137"/>
                  </a:lnTo>
                  <a:lnTo>
                    <a:pt x="92" y="140"/>
                  </a:lnTo>
                  <a:lnTo>
                    <a:pt x="98" y="146"/>
                  </a:lnTo>
                  <a:lnTo>
                    <a:pt x="104" y="151"/>
                  </a:lnTo>
                  <a:lnTo>
                    <a:pt x="113" y="157"/>
                  </a:lnTo>
                  <a:lnTo>
                    <a:pt x="124" y="166"/>
                  </a:lnTo>
                  <a:lnTo>
                    <a:pt x="136" y="174"/>
                  </a:lnTo>
                  <a:lnTo>
                    <a:pt x="148" y="183"/>
                  </a:lnTo>
                  <a:lnTo>
                    <a:pt x="161" y="191"/>
                  </a:lnTo>
                  <a:lnTo>
                    <a:pt x="170" y="198"/>
                  </a:lnTo>
                  <a:lnTo>
                    <a:pt x="177" y="201"/>
                  </a:lnTo>
                  <a:lnTo>
                    <a:pt x="183" y="206"/>
                  </a:lnTo>
                  <a:lnTo>
                    <a:pt x="182" y="208"/>
                  </a:lnTo>
                  <a:lnTo>
                    <a:pt x="176" y="208"/>
                  </a:lnTo>
                  <a:lnTo>
                    <a:pt x="164" y="201"/>
                  </a:lnTo>
                  <a:lnTo>
                    <a:pt x="156" y="195"/>
                  </a:lnTo>
                  <a:lnTo>
                    <a:pt x="144" y="188"/>
                  </a:lnTo>
                  <a:lnTo>
                    <a:pt x="132" y="180"/>
                  </a:lnTo>
                  <a:lnTo>
                    <a:pt x="118" y="171"/>
                  </a:lnTo>
                  <a:lnTo>
                    <a:pt x="104" y="163"/>
                  </a:lnTo>
                  <a:lnTo>
                    <a:pt x="92" y="157"/>
                  </a:lnTo>
                  <a:lnTo>
                    <a:pt x="83" y="151"/>
                  </a:lnTo>
                  <a:lnTo>
                    <a:pt x="78" y="149"/>
                  </a:lnTo>
                  <a:lnTo>
                    <a:pt x="74" y="149"/>
                  </a:lnTo>
                  <a:lnTo>
                    <a:pt x="64" y="153"/>
                  </a:lnTo>
                  <a:lnTo>
                    <a:pt x="54" y="156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8"/>
                  </a:lnTo>
                  <a:lnTo>
                    <a:pt x="9" y="169"/>
                  </a:lnTo>
                  <a:lnTo>
                    <a:pt x="3" y="171"/>
                  </a:lnTo>
                  <a:lnTo>
                    <a:pt x="0" y="171"/>
                  </a:lnTo>
                  <a:lnTo>
                    <a:pt x="2" y="169"/>
                  </a:lnTo>
                  <a:lnTo>
                    <a:pt x="8" y="166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9" name="Freeform 331"/>
            <p:cNvSpPr>
              <a:spLocks/>
            </p:cNvSpPr>
            <p:nvPr/>
          </p:nvSpPr>
          <p:spPr bwMode="auto">
            <a:xfrm>
              <a:off x="572" y="862"/>
              <a:ext cx="123" cy="103"/>
            </a:xfrm>
            <a:custGeom>
              <a:avLst/>
              <a:gdLst>
                <a:gd name="T0" fmla="*/ 0 w 247"/>
                <a:gd name="T1" fmla="*/ 0 h 208"/>
                <a:gd name="T2" fmla="*/ 0 w 247"/>
                <a:gd name="T3" fmla="*/ 0 h 208"/>
                <a:gd name="T4" fmla="*/ 0 w 247"/>
                <a:gd name="T5" fmla="*/ 0 h 208"/>
                <a:gd name="T6" fmla="*/ 0 w 247"/>
                <a:gd name="T7" fmla="*/ 0 h 208"/>
                <a:gd name="T8" fmla="*/ 0 w 247"/>
                <a:gd name="T9" fmla="*/ 0 h 208"/>
                <a:gd name="T10" fmla="*/ 0 w 247"/>
                <a:gd name="T11" fmla="*/ 0 h 208"/>
                <a:gd name="T12" fmla="*/ 0 w 247"/>
                <a:gd name="T13" fmla="*/ 0 h 208"/>
                <a:gd name="T14" fmla="*/ 0 w 247"/>
                <a:gd name="T15" fmla="*/ 0 h 208"/>
                <a:gd name="T16" fmla="*/ 0 w 247"/>
                <a:gd name="T17" fmla="*/ 0 h 208"/>
                <a:gd name="T18" fmla="*/ 0 w 247"/>
                <a:gd name="T19" fmla="*/ 0 h 208"/>
                <a:gd name="T20" fmla="*/ 0 w 247"/>
                <a:gd name="T21" fmla="*/ 0 h 208"/>
                <a:gd name="T22" fmla="*/ 0 w 247"/>
                <a:gd name="T23" fmla="*/ 0 h 208"/>
                <a:gd name="T24" fmla="*/ 0 w 247"/>
                <a:gd name="T25" fmla="*/ 0 h 208"/>
                <a:gd name="T26" fmla="*/ 0 w 247"/>
                <a:gd name="T27" fmla="*/ 0 h 208"/>
                <a:gd name="T28" fmla="*/ 0 w 247"/>
                <a:gd name="T29" fmla="*/ 0 h 208"/>
                <a:gd name="T30" fmla="*/ 0 w 247"/>
                <a:gd name="T31" fmla="*/ 0 h 208"/>
                <a:gd name="T32" fmla="*/ 0 w 247"/>
                <a:gd name="T33" fmla="*/ 0 h 208"/>
                <a:gd name="T34" fmla="*/ 0 w 247"/>
                <a:gd name="T35" fmla="*/ 0 h 208"/>
                <a:gd name="T36" fmla="*/ 0 w 247"/>
                <a:gd name="T37" fmla="*/ 0 h 208"/>
                <a:gd name="T38" fmla="*/ 0 w 247"/>
                <a:gd name="T39" fmla="*/ 0 h 208"/>
                <a:gd name="T40" fmla="*/ 0 w 247"/>
                <a:gd name="T41" fmla="*/ 0 h 208"/>
                <a:gd name="T42" fmla="*/ 0 w 247"/>
                <a:gd name="T43" fmla="*/ 0 h 208"/>
                <a:gd name="T44" fmla="*/ 0 w 247"/>
                <a:gd name="T45" fmla="*/ 0 h 208"/>
                <a:gd name="T46" fmla="*/ 0 w 247"/>
                <a:gd name="T47" fmla="*/ 0 h 208"/>
                <a:gd name="T48" fmla="*/ 0 w 247"/>
                <a:gd name="T49" fmla="*/ 0 h 208"/>
                <a:gd name="T50" fmla="*/ 0 w 247"/>
                <a:gd name="T51" fmla="*/ 0 h 208"/>
                <a:gd name="T52" fmla="*/ 0 w 247"/>
                <a:gd name="T53" fmla="*/ 0 h 208"/>
                <a:gd name="T54" fmla="*/ 0 w 247"/>
                <a:gd name="T55" fmla="*/ 0 h 208"/>
                <a:gd name="T56" fmla="*/ 0 w 247"/>
                <a:gd name="T57" fmla="*/ 0 h 208"/>
                <a:gd name="T58" fmla="*/ 0 w 247"/>
                <a:gd name="T59" fmla="*/ 0 h 208"/>
                <a:gd name="T60" fmla="*/ 0 w 247"/>
                <a:gd name="T61" fmla="*/ 0 h 208"/>
                <a:gd name="T62" fmla="*/ 0 w 247"/>
                <a:gd name="T63" fmla="*/ 0 h 208"/>
                <a:gd name="T64" fmla="*/ 0 w 247"/>
                <a:gd name="T65" fmla="*/ 0 h 208"/>
                <a:gd name="T66" fmla="*/ 0 w 247"/>
                <a:gd name="T67" fmla="*/ 0 h 208"/>
                <a:gd name="T68" fmla="*/ 0 w 247"/>
                <a:gd name="T69" fmla="*/ 0 h 208"/>
                <a:gd name="T70" fmla="*/ 0 w 247"/>
                <a:gd name="T71" fmla="*/ 0 h 208"/>
                <a:gd name="T72" fmla="*/ 0 w 247"/>
                <a:gd name="T73" fmla="*/ 0 h 208"/>
                <a:gd name="T74" fmla="*/ 0 w 247"/>
                <a:gd name="T75" fmla="*/ 0 h 208"/>
                <a:gd name="T76" fmla="*/ 0 w 247"/>
                <a:gd name="T77" fmla="*/ 0 h 208"/>
                <a:gd name="T78" fmla="*/ 0 w 247"/>
                <a:gd name="T79" fmla="*/ 0 h 208"/>
                <a:gd name="T80" fmla="*/ 0 w 247"/>
                <a:gd name="T81" fmla="*/ 0 h 208"/>
                <a:gd name="T82" fmla="*/ 0 w 247"/>
                <a:gd name="T83" fmla="*/ 0 h 208"/>
                <a:gd name="T84" fmla="*/ 0 w 247"/>
                <a:gd name="T85" fmla="*/ 0 h 208"/>
                <a:gd name="T86" fmla="*/ 0 w 247"/>
                <a:gd name="T87" fmla="*/ 0 h 208"/>
                <a:gd name="T88" fmla="*/ 0 w 247"/>
                <a:gd name="T89" fmla="*/ 0 h 208"/>
                <a:gd name="T90" fmla="*/ 0 w 247"/>
                <a:gd name="T91" fmla="*/ 0 h 208"/>
                <a:gd name="T92" fmla="*/ 0 w 247"/>
                <a:gd name="T93" fmla="*/ 0 h 208"/>
                <a:gd name="T94" fmla="*/ 0 w 247"/>
                <a:gd name="T95" fmla="*/ 0 h 208"/>
                <a:gd name="T96" fmla="*/ 0 w 247"/>
                <a:gd name="T97" fmla="*/ 0 h 208"/>
                <a:gd name="T98" fmla="*/ 0 w 247"/>
                <a:gd name="T99" fmla="*/ 0 h 208"/>
                <a:gd name="T100" fmla="*/ 0 w 247"/>
                <a:gd name="T101" fmla="*/ 0 h 208"/>
                <a:gd name="T102" fmla="*/ 0 w 247"/>
                <a:gd name="T103" fmla="*/ 0 h 20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7"/>
                <a:gd name="T157" fmla="*/ 0 h 208"/>
                <a:gd name="T158" fmla="*/ 247 w 247"/>
                <a:gd name="T159" fmla="*/ 208 h 20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7" h="208">
                  <a:moveTo>
                    <a:pt x="7" y="3"/>
                  </a:moveTo>
                  <a:lnTo>
                    <a:pt x="16" y="11"/>
                  </a:lnTo>
                  <a:lnTo>
                    <a:pt x="27" y="18"/>
                  </a:lnTo>
                  <a:lnTo>
                    <a:pt x="38" y="23"/>
                  </a:lnTo>
                  <a:lnTo>
                    <a:pt x="47" y="24"/>
                  </a:lnTo>
                  <a:lnTo>
                    <a:pt x="59" y="21"/>
                  </a:lnTo>
                  <a:lnTo>
                    <a:pt x="74" y="18"/>
                  </a:lnTo>
                  <a:lnTo>
                    <a:pt x="93" y="15"/>
                  </a:lnTo>
                  <a:lnTo>
                    <a:pt x="111" y="14"/>
                  </a:lnTo>
                  <a:lnTo>
                    <a:pt x="128" y="12"/>
                  </a:lnTo>
                  <a:lnTo>
                    <a:pt x="143" y="12"/>
                  </a:lnTo>
                  <a:lnTo>
                    <a:pt x="157" y="14"/>
                  </a:lnTo>
                  <a:lnTo>
                    <a:pt x="164" y="15"/>
                  </a:lnTo>
                  <a:lnTo>
                    <a:pt x="172" y="20"/>
                  </a:lnTo>
                  <a:lnTo>
                    <a:pt x="172" y="23"/>
                  </a:lnTo>
                  <a:lnTo>
                    <a:pt x="166" y="23"/>
                  </a:lnTo>
                  <a:lnTo>
                    <a:pt x="154" y="21"/>
                  </a:lnTo>
                  <a:lnTo>
                    <a:pt x="145" y="21"/>
                  </a:lnTo>
                  <a:lnTo>
                    <a:pt x="134" y="21"/>
                  </a:lnTo>
                  <a:lnTo>
                    <a:pt x="119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2"/>
                  </a:lnTo>
                  <a:lnTo>
                    <a:pt x="61" y="35"/>
                  </a:lnTo>
                  <a:lnTo>
                    <a:pt x="65" y="38"/>
                  </a:lnTo>
                  <a:lnTo>
                    <a:pt x="73" y="41"/>
                  </a:lnTo>
                  <a:lnTo>
                    <a:pt x="79" y="44"/>
                  </a:lnTo>
                  <a:lnTo>
                    <a:pt x="87" y="47"/>
                  </a:lnTo>
                  <a:lnTo>
                    <a:pt x="94" y="50"/>
                  </a:lnTo>
                  <a:lnTo>
                    <a:pt x="100" y="52"/>
                  </a:lnTo>
                  <a:lnTo>
                    <a:pt x="105" y="55"/>
                  </a:lnTo>
                  <a:lnTo>
                    <a:pt x="108" y="57"/>
                  </a:lnTo>
                  <a:lnTo>
                    <a:pt x="120" y="55"/>
                  </a:lnTo>
                  <a:lnTo>
                    <a:pt x="137" y="54"/>
                  </a:lnTo>
                  <a:lnTo>
                    <a:pt x="154" y="55"/>
                  </a:lnTo>
                  <a:lnTo>
                    <a:pt x="172" y="57"/>
                  </a:lnTo>
                  <a:lnTo>
                    <a:pt x="189" y="60"/>
                  </a:lnTo>
                  <a:lnTo>
                    <a:pt x="204" y="63"/>
                  </a:lnTo>
                  <a:lnTo>
                    <a:pt x="216" y="67"/>
                  </a:lnTo>
                  <a:lnTo>
                    <a:pt x="224" y="72"/>
                  </a:lnTo>
                  <a:lnTo>
                    <a:pt x="230" y="79"/>
                  </a:lnTo>
                  <a:lnTo>
                    <a:pt x="232" y="83"/>
                  </a:lnTo>
                  <a:lnTo>
                    <a:pt x="227" y="81"/>
                  </a:lnTo>
                  <a:lnTo>
                    <a:pt x="218" y="78"/>
                  </a:lnTo>
                  <a:lnTo>
                    <a:pt x="210" y="75"/>
                  </a:lnTo>
                  <a:lnTo>
                    <a:pt x="200" y="72"/>
                  </a:lnTo>
                  <a:lnTo>
                    <a:pt x="186" y="70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3" y="66"/>
                  </a:lnTo>
                  <a:lnTo>
                    <a:pt x="132" y="66"/>
                  </a:lnTo>
                  <a:lnTo>
                    <a:pt x="125" y="67"/>
                  </a:lnTo>
                  <a:lnTo>
                    <a:pt x="135" y="76"/>
                  </a:lnTo>
                  <a:lnTo>
                    <a:pt x="146" y="83"/>
                  </a:lnTo>
                  <a:lnTo>
                    <a:pt x="154" y="89"/>
                  </a:lnTo>
                  <a:lnTo>
                    <a:pt x="157" y="93"/>
                  </a:lnTo>
                  <a:lnTo>
                    <a:pt x="166" y="93"/>
                  </a:lnTo>
                  <a:lnTo>
                    <a:pt x="177" y="95"/>
                  </a:lnTo>
                  <a:lnTo>
                    <a:pt x="190" y="96"/>
                  </a:lnTo>
                  <a:lnTo>
                    <a:pt x="204" y="99"/>
                  </a:lnTo>
                  <a:lnTo>
                    <a:pt x="218" y="105"/>
                  </a:lnTo>
                  <a:lnTo>
                    <a:pt x="230" y="113"/>
                  </a:lnTo>
                  <a:lnTo>
                    <a:pt x="239" y="124"/>
                  </a:lnTo>
                  <a:lnTo>
                    <a:pt x="247" y="138"/>
                  </a:lnTo>
                  <a:lnTo>
                    <a:pt x="239" y="131"/>
                  </a:lnTo>
                  <a:lnTo>
                    <a:pt x="232" y="125"/>
                  </a:lnTo>
                  <a:lnTo>
                    <a:pt x="221" y="121"/>
                  </a:lnTo>
                  <a:lnTo>
                    <a:pt x="212" y="115"/>
                  </a:lnTo>
                  <a:lnTo>
                    <a:pt x="203" y="112"/>
                  </a:lnTo>
                  <a:lnTo>
                    <a:pt x="192" y="108"/>
                  </a:lnTo>
                  <a:lnTo>
                    <a:pt x="183" y="107"/>
                  </a:lnTo>
                  <a:lnTo>
                    <a:pt x="174" y="107"/>
                  </a:lnTo>
                  <a:lnTo>
                    <a:pt x="184" y="119"/>
                  </a:lnTo>
                  <a:lnTo>
                    <a:pt x="195" y="130"/>
                  </a:lnTo>
                  <a:lnTo>
                    <a:pt x="206" y="142"/>
                  </a:lnTo>
                  <a:lnTo>
                    <a:pt x="215" y="151"/>
                  </a:lnTo>
                  <a:lnTo>
                    <a:pt x="224" y="160"/>
                  </a:lnTo>
                  <a:lnTo>
                    <a:pt x="232" y="168"/>
                  </a:lnTo>
                  <a:lnTo>
                    <a:pt x="236" y="174"/>
                  </a:lnTo>
                  <a:lnTo>
                    <a:pt x="238" y="177"/>
                  </a:lnTo>
                  <a:lnTo>
                    <a:pt x="239" y="183"/>
                  </a:lnTo>
                  <a:lnTo>
                    <a:pt x="241" y="191"/>
                  </a:lnTo>
                  <a:lnTo>
                    <a:pt x="244" y="200"/>
                  </a:lnTo>
                  <a:lnTo>
                    <a:pt x="247" y="208"/>
                  </a:lnTo>
                  <a:lnTo>
                    <a:pt x="239" y="197"/>
                  </a:lnTo>
                  <a:lnTo>
                    <a:pt x="230" y="185"/>
                  </a:lnTo>
                  <a:lnTo>
                    <a:pt x="218" y="170"/>
                  </a:lnTo>
                  <a:lnTo>
                    <a:pt x="204" y="154"/>
                  </a:lnTo>
                  <a:lnTo>
                    <a:pt x="192" y="139"/>
                  </a:lnTo>
                  <a:lnTo>
                    <a:pt x="181" y="127"/>
                  </a:lnTo>
                  <a:lnTo>
                    <a:pt x="172" y="118"/>
                  </a:lnTo>
                  <a:lnTo>
                    <a:pt x="166" y="113"/>
                  </a:lnTo>
                  <a:lnTo>
                    <a:pt x="160" y="112"/>
                  </a:lnTo>
                  <a:lnTo>
                    <a:pt x="158" y="115"/>
                  </a:lnTo>
                  <a:lnTo>
                    <a:pt x="158" y="121"/>
                  </a:lnTo>
                  <a:lnTo>
                    <a:pt x="160" y="127"/>
                  </a:lnTo>
                  <a:lnTo>
                    <a:pt x="163" y="138"/>
                  </a:lnTo>
                  <a:lnTo>
                    <a:pt x="169" y="154"/>
                  </a:lnTo>
                  <a:lnTo>
                    <a:pt x="177" y="173"/>
                  </a:lnTo>
                  <a:lnTo>
                    <a:pt x="181" y="183"/>
                  </a:lnTo>
                  <a:lnTo>
                    <a:pt x="183" y="188"/>
                  </a:lnTo>
                  <a:lnTo>
                    <a:pt x="181" y="188"/>
                  </a:lnTo>
                  <a:lnTo>
                    <a:pt x="177" y="186"/>
                  </a:lnTo>
                  <a:lnTo>
                    <a:pt x="174" y="180"/>
                  </a:lnTo>
                  <a:lnTo>
                    <a:pt x="166" y="167"/>
                  </a:lnTo>
                  <a:lnTo>
                    <a:pt x="155" y="144"/>
                  </a:lnTo>
                  <a:lnTo>
                    <a:pt x="148" y="121"/>
                  </a:lnTo>
                  <a:lnTo>
                    <a:pt x="148" y="104"/>
                  </a:lnTo>
                  <a:lnTo>
                    <a:pt x="134" y="93"/>
                  </a:lnTo>
                  <a:lnTo>
                    <a:pt x="122" y="84"/>
                  </a:lnTo>
                  <a:lnTo>
                    <a:pt x="111" y="78"/>
                  </a:lnTo>
                  <a:lnTo>
                    <a:pt x="106" y="75"/>
                  </a:lnTo>
                  <a:lnTo>
                    <a:pt x="103" y="73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7" y="79"/>
                  </a:lnTo>
                  <a:lnTo>
                    <a:pt x="99" y="93"/>
                  </a:lnTo>
                  <a:lnTo>
                    <a:pt x="103" y="116"/>
                  </a:lnTo>
                  <a:lnTo>
                    <a:pt x="111" y="139"/>
                  </a:lnTo>
                  <a:lnTo>
                    <a:pt x="123" y="159"/>
                  </a:lnTo>
                  <a:lnTo>
                    <a:pt x="129" y="167"/>
                  </a:lnTo>
                  <a:lnTo>
                    <a:pt x="128" y="170"/>
                  </a:lnTo>
                  <a:lnTo>
                    <a:pt x="125" y="168"/>
                  </a:lnTo>
                  <a:lnTo>
                    <a:pt x="119" y="163"/>
                  </a:lnTo>
                  <a:lnTo>
                    <a:pt x="110" y="151"/>
                  </a:lnTo>
                  <a:lnTo>
                    <a:pt x="97" y="128"/>
                  </a:lnTo>
                  <a:lnTo>
                    <a:pt x="88" y="98"/>
                  </a:lnTo>
                  <a:lnTo>
                    <a:pt x="88" y="66"/>
                  </a:lnTo>
                  <a:lnTo>
                    <a:pt x="79" y="58"/>
                  </a:lnTo>
                  <a:lnTo>
                    <a:pt x="68" y="52"/>
                  </a:lnTo>
                  <a:lnTo>
                    <a:pt x="58" y="47"/>
                  </a:lnTo>
                  <a:lnTo>
                    <a:pt x="50" y="44"/>
                  </a:lnTo>
                  <a:lnTo>
                    <a:pt x="48" y="54"/>
                  </a:lnTo>
                  <a:lnTo>
                    <a:pt x="48" y="67"/>
                  </a:lnTo>
                  <a:lnTo>
                    <a:pt x="52" y="83"/>
                  </a:lnTo>
                  <a:lnTo>
                    <a:pt x="55" y="95"/>
                  </a:lnTo>
                  <a:lnTo>
                    <a:pt x="56" y="107"/>
                  </a:lnTo>
                  <a:lnTo>
                    <a:pt x="59" y="124"/>
                  </a:lnTo>
                  <a:lnTo>
                    <a:pt x="62" y="141"/>
                  </a:lnTo>
                  <a:lnTo>
                    <a:pt x="65" y="150"/>
                  </a:lnTo>
                  <a:lnTo>
                    <a:pt x="67" y="153"/>
                  </a:lnTo>
                  <a:lnTo>
                    <a:pt x="62" y="151"/>
                  </a:lnTo>
                  <a:lnTo>
                    <a:pt x="58" y="145"/>
                  </a:lnTo>
                  <a:lnTo>
                    <a:pt x="53" y="134"/>
                  </a:lnTo>
                  <a:lnTo>
                    <a:pt x="50" y="115"/>
                  </a:lnTo>
                  <a:lnTo>
                    <a:pt x="44" y="86"/>
                  </a:lnTo>
                  <a:lnTo>
                    <a:pt x="39" y="58"/>
                  </a:lnTo>
                  <a:lnTo>
                    <a:pt x="36" y="41"/>
                  </a:lnTo>
                  <a:lnTo>
                    <a:pt x="22" y="28"/>
                  </a:lnTo>
                  <a:lnTo>
                    <a:pt x="12" y="17"/>
                  </a:lnTo>
                  <a:lnTo>
                    <a:pt x="4" y="9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0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0" name="Freeform 332"/>
            <p:cNvSpPr>
              <a:spLocks/>
            </p:cNvSpPr>
            <p:nvPr/>
          </p:nvSpPr>
          <p:spPr bwMode="auto">
            <a:xfrm>
              <a:off x="508" y="874"/>
              <a:ext cx="85" cy="142"/>
            </a:xfrm>
            <a:custGeom>
              <a:avLst/>
              <a:gdLst>
                <a:gd name="T0" fmla="*/ 0 w 171"/>
                <a:gd name="T1" fmla="*/ 0 h 285"/>
                <a:gd name="T2" fmla="*/ 0 w 171"/>
                <a:gd name="T3" fmla="*/ 0 h 285"/>
                <a:gd name="T4" fmla="*/ 0 w 171"/>
                <a:gd name="T5" fmla="*/ 0 h 285"/>
                <a:gd name="T6" fmla="*/ 0 w 171"/>
                <a:gd name="T7" fmla="*/ 0 h 285"/>
                <a:gd name="T8" fmla="*/ 0 w 171"/>
                <a:gd name="T9" fmla="*/ 0 h 285"/>
                <a:gd name="T10" fmla="*/ 0 w 171"/>
                <a:gd name="T11" fmla="*/ 0 h 285"/>
                <a:gd name="T12" fmla="*/ 0 w 171"/>
                <a:gd name="T13" fmla="*/ 0 h 285"/>
                <a:gd name="T14" fmla="*/ 0 w 171"/>
                <a:gd name="T15" fmla="*/ 0 h 285"/>
                <a:gd name="T16" fmla="*/ 0 w 171"/>
                <a:gd name="T17" fmla="*/ 0 h 285"/>
                <a:gd name="T18" fmla="*/ 0 w 171"/>
                <a:gd name="T19" fmla="*/ 0 h 285"/>
                <a:gd name="T20" fmla="*/ 0 w 171"/>
                <a:gd name="T21" fmla="*/ 0 h 285"/>
                <a:gd name="T22" fmla="*/ 0 w 171"/>
                <a:gd name="T23" fmla="*/ 0 h 285"/>
                <a:gd name="T24" fmla="*/ 0 w 171"/>
                <a:gd name="T25" fmla="*/ 0 h 285"/>
                <a:gd name="T26" fmla="*/ 0 w 171"/>
                <a:gd name="T27" fmla="*/ 0 h 285"/>
                <a:gd name="T28" fmla="*/ 0 w 171"/>
                <a:gd name="T29" fmla="*/ 0 h 285"/>
                <a:gd name="T30" fmla="*/ 0 w 171"/>
                <a:gd name="T31" fmla="*/ 0 h 285"/>
                <a:gd name="T32" fmla="*/ 0 w 171"/>
                <a:gd name="T33" fmla="*/ 0 h 285"/>
                <a:gd name="T34" fmla="*/ 0 w 171"/>
                <a:gd name="T35" fmla="*/ 0 h 285"/>
                <a:gd name="T36" fmla="*/ 0 w 171"/>
                <a:gd name="T37" fmla="*/ 0 h 285"/>
                <a:gd name="T38" fmla="*/ 0 w 171"/>
                <a:gd name="T39" fmla="*/ 0 h 285"/>
                <a:gd name="T40" fmla="*/ 0 w 171"/>
                <a:gd name="T41" fmla="*/ 0 h 285"/>
                <a:gd name="T42" fmla="*/ 0 w 171"/>
                <a:gd name="T43" fmla="*/ 0 h 285"/>
                <a:gd name="T44" fmla="*/ 0 w 171"/>
                <a:gd name="T45" fmla="*/ 0 h 285"/>
                <a:gd name="T46" fmla="*/ 0 w 171"/>
                <a:gd name="T47" fmla="*/ 0 h 285"/>
                <a:gd name="T48" fmla="*/ 0 w 171"/>
                <a:gd name="T49" fmla="*/ 0 h 285"/>
                <a:gd name="T50" fmla="*/ 0 w 171"/>
                <a:gd name="T51" fmla="*/ 0 h 285"/>
                <a:gd name="T52" fmla="*/ 0 w 171"/>
                <a:gd name="T53" fmla="*/ 0 h 285"/>
                <a:gd name="T54" fmla="*/ 0 w 171"/>
                <a:gd name="T55" fmla="*/ 0 h 285"/>
                <a:gd name="T56" fmla="*/ 0 w 171"/>
                <a:gd name="T57" fmla="*/ 0 h 285"/>
                <a:gd name="T58" fmla="*/ 0 w 171"/>
                <a:gd name="T59" fmla="*/ 0 h 285"/>
                <a:gd name="T60" fmla="*/ 0 w 171"/>
                <a:gd name="T61" fmla="*/ 0 h 285"/>
                <a:gd name="T62" fmla="*/ 0 w 171"/>
                <a:gd name="T63" fmla="*/ 0 h 285"/>
                <a:gd name="T64" fmla="*/ 0 w 171"/>
                <a:gd name="T65" fmla="*/ 0 h 285"/>
                <a:gd name="T66" fmla="*/ 0 w 171"/>
                <a:gd name="T67" fmla="*/ 0 h 285"/>
                <a:gd name="T68" fmla="*/ 0 w 171"/>
                <a:gd name="T69" fmla="*/ 0 h 285"/>
                <a:gd name="T70" fmla="*/ 0 w 171"/>
                <a:gd name="T71" fmla="*/ 0 h 285"/>
                <a:gd name="T72" fmla="*/ 0 w 171"/>
                <a:gd name="T73" fmla="*/ 0 h 285"/>
                <a:gd name="T74" fmla="*/ 0 w 171"/>
                <a:gd name="T75" fmla="*/ 0 h 285"/>
                <a:gd name="T76" fmla="*/ 0 w 171"/>
                <a:gd name="T77" fmla="*/ 0 h 285"/>
                <a:gd name="T78" fmla="*/ 0 w 171"/>
                <a:gd name="T79" fmla="*/ 0 h 285"/>
                <a:gd name="T80" fmla="*/ 0 w 171"/>
                <a:gd name="T81" fmla="*/ 0 h 285"/>
                <a:gd name="T82" fmla="*/ 0 w 171"/>
                <a:gd name="T83" fmla="*/ 0 h 285"/>
                <a:gd name="T84" fmla="*/ 0 w 171"/>
                <a:gd name="T85" fmla="*/ 0 h 285"/>
                <a:gd name="T86" fmla="*/ 0 w 171"/>
                <a:gd name="T87" fmla="*/ 0 h 285"/>
                <a:gd name="T88" fmla="*/ 0 w 171"/>
                <a:gd name="T89" fmla="*/ 0 h 285"/>
                <a:gd name="T90" fmla="*/ 0 w 171"/>
                <a:gd name="T91" fmla="*/ 0 h 285"/>
                <a:gd name="T92" fmla="*/ 0 w 171"/>
                <a:gd name="T93" fmla="*/ 0 h 285"/>
                <a:gd name="T94" fmla="*/ 0 w 171"/>
                <a:gd name="T95" fmla="*/ 0 h 285"/>
                <a:gd name="T96" fmla="*/ 0 w 171"/>
                <a:gd name="T97" fmla="*/ 0 h 285"/>
                <a:gd name="T98" fmla="*/ 0 w 171"/>
                <a:gd name="T99" fmla="*/ 0 h 285"/>
                <a:gd name="T100" fmla="*/ 0 w 171"/>
                <a:gd name="T101" fmla="*/ 0 h 285"/>
                <a:gd name="T102" fmla="*/ 0 w 171"/>
                <a:gd name="T103" fmla="*/ 0 h 285"/>
                <a:gd name="T104" fmla="*/ 0 w 171"/>
                <a:gd name="T105" fmla="*/ 0 h 285"/>
                <a:gd name="T106" fmla="*/ 0 w 171"/>
                <a:gd name="T107" fmla="*/ 0 h 285"/>
                <a:gd name="T108" fmla="*/ 0 w 171"/>
                <a:gd name="T109" fmla="*/ 0 h 285"/>
                <a:gd name="T110" fmla="*/ 0 w 171"/>
                <a:gd name="T111" fmla="*/ 0 h 2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1"/>
                <a:gd name="T169" fmla="*/ 0 h 285"/>
                <a:gd name="T170" fmla="*/ 171 w 171"/>
                <a:gd name="T171" fmla="*/ 285 h 2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1" h="285">
                  <a:moveTo>
                    <a:pt x="74" y="0"/>
                  </a:moveTo>
                  <a:lnTo>
                    <a:pt x="77" y="4"/>
                  </a:lnTo>
                  <a:lnTo>
                    <a:pt x="78" y="17"/>
                  </a:lnTo>
                  <a:lnTo>
                    <a:pt x="81" y="34"/>
                  </a:lnTo>
                  <a:lnTo>
                    <a:pt x="83" y="43"/>
                  </a:lnTo>
                  <a:lnTo>
                    <a:pt x="86" y="46"/>
                  </a:lnTo>
                  <a:lnTo>
                    <a:pt x="90" y="49"/>
                  </a:lnTo>
                  <a:lnTo>
                    <a:pt x="98" y="55"/>
                  </a:lnTo>
                  <a:lnTo>
                    <a:pt x="106" y="62"/>
                  </a:lnTo>
                  <a:lnTo>
                    <a:pt x="115" y="71"/>
                  </a:lnTo>
                  <a:lnTo>
                    <a:pt x="124" y="80"/>
                  </a:lnTo>
                  <a:lnTo>
                    <a:pt x="132" y="92"/>
                  </a:lnTo>
                  <a:lnTo>
                    <a:pt x="139" y="104"/>
                  </a:lnTo>
                  <a:lnTo>
                    <a:pt x="151" y="127"/>
                  </a:lnTo>
                  <a:lnTo>
                    <a:pt x="162" y="143"/>
                  </a:lnTo>
                  <a:lnTo>
                    <a:pt x="168" y="153"/>
                  </a:lnTo>
                  <a:lnTo>
                    <a:pt x="171" y="161"/>
                  </a:lnTo>
                  <a:lnTo>
                    <a:pt x="171" y="165"/>
                  </a:lnTo>
                  <a:lnTo>
                    <a:pt x="170" y="167"/>
                  </a:lnTo>
                  <a:lnTo>
                    <a:pt x="167" y="165"/>
                  </a:lnTo>
                  <a:lnTo>
                    <a:pt x="162" y="158"/>
                  </a:lnTo>
                  <a:lnTo>
                    <a:pt x="159" y="152"/>
                  </a:lnTo>
                  <a:lnTo>
                    <a:pt x="155" y="143"/>
                  </a:lnTo>
                  <a:lnTo>
                    <a:pt x="148" y="132"/>
                  </a:lnTo>
                  <a:lnTo>
                    <a:pt x="141" y="120"/>
                  </a:lnTo>
                  <a:lnTo>
                    <a:pt x="133" y="109"/>
                  </a:lnTo>
                  <a:lnTo>
                    <a:pt x="126" y="98"/>
                  </a:lnTo>
                  <a:lnTo>
                    <a:pt x="119" y="89"/>
                  </a:lnTo>
                  <a:lnTo>
                    <a:pt x="115" y="84"/>
                  </a:lnTo>
                  <a:lnTo>
                    <a:pt x="107" y="78"/>
                  </a:lnTo>
                  <a:lnTo>
                    <a:pt x="101" y="74"/>
                  </a:lnTo>
                  <a:lnTo>
                    <a:pt x="97" y="71"/>
                  </a:lnTo>
                  <a:lnTo>
                    <a:pt x="92" y="69"/>
                  </a:lnTo>
                  <a:lnTo>
                    <a:pt x="90" y="84"/>
                  </a:lnTo>
                  <a:lnTo>
                    <a:pt x="90" y="100"/>
                  </a:lnTo>
                  <a:lnTo>
                    <a:pt x="92" y="117"/>
                  </a:lnTo>
                  <a:lnTo>
                    <a:pt x="93" y="127"/>
                  </a:lnTo>
                  <a:lnTo>
                    <a:pt x="101" y="133"/>
                  </a:lnTo>
                  <a:lnTo>
                    <a:pt x="110" y="141"/>
                  </a:lnTo>
                  <a:lnTo>
                    <a:pt x="121" y="152"/>
                  </a:lnTo>
                  <a:lnTo>
                    <a:pt x="132" y="164"/>
                  </a:lnTo>
                  <a:lnTo>
                    <a:pt x="142" y="178"/>
                  </a:lnTo>
                  <a:lnTo>
                    <a:pt x="151" y="193"/>
                  </a:lnTo>
                  <a:lnTo>
                    <a:pt x="158" y="210"/>
                  </a:lnTo>
                  <a:lnTo>
                    <a:pt x="161" y="228"/>
                  </a:lnTo>
                  <a:lnTo>
                    <a:pt x="161" y="234"/>
                  </a:lnTo>
                  <a:lnTo>
                    <a:pt x="158" y="233"/>
                  </a:lnTo>
                  <a:lnTo>
                    <a:pt x="151" y="222"/>
                  </a:lnTo>
                  <a:lnTo>
                    <a:pt x="145" y="205"/>
                  </a:lnTo>
                  <a:lnTo>
                    <a:pt x="141" y="194"/>
                  </a:lnTo>
                  <a:lnTo>
                    <a:pt x="136" y="185"/>
                  </a:lnTo>
                  <a:lnTo>
                    <a:pt x="129" y="176"/>
                  </a:lnTo>
                  <a:lnTo>
                    <a:pt x="122" y="169"/>
                  </a:lnTo>
                  <a:lnTo>
                    <a:pt x="115" y="162"/>
                  </a:lnTo>
                  <a:lnTo>
                    <a:pt x="107" y="156"/>
                  </a:lnTo>
                  <a:lnTo>
                    <a:pt x="101" y="152"/>
                  </a:lnTo>
                  <a:lnTo>
                    <a:pt x="95" y="150"/>
                  </a:lnTo>
                  <a:lnTo>
                    <a:pt x="104" y="175"/>
                  </a:lnTo>
                  <a:lnTo>
                    <a:pt x="110" y="208"/>
                  </a:lnTo>
                  <a:lnTo>
                    <a:pt x="113" y="246"/>
                  </a:lnTo>
                  <a:lnTo>
                    <a:pt x="112" y="277"/>
                  </a:lnTo>
                  <a:lnTo>
                    <a:pt x="110" y="285"/>
                  </a:lnTo>
                  <a:lnTo>
                    <a:pt x="109" y="285"/>
                  </a:lnTo>
                  <a:lnTo>
                    <a:pt x="107" y="280"/>
                  </a:lnTo>
                  <a:lnTo>
                    <a:pt x="107" y="272"/>
                  </a:lnTo>
                  <a:lnTo>
                    <a:pt x="104" y="251"/>
                  </a:lnTo>
                  <a:lnTo>
                    <a:pt x="98" y="216"/>
                  </a:lnTo>
                  <a:lnTo>
                    <a:pt x="89" y="182"/>
                  </a:lnTo>
                  <a:lnTo>
                    <a:pt x="83" y="162"/>
                  </a:lnTo>
                  <a:lnTo>
                    <a:pt x="71" y="172"/>
                  </a:lnTo>
                  <a:lnTo>
                    <a:pt x="57" y="187"/>
                  </a:lnTo>
                  <a:lnTo>
                    <a:pt x="46" y="205"/>
                  </a:lnTo>
                  <a:lnTo>
                    <a:pt x="40" y="225"/>
                  </a:lnTo>
                  <a:lnTo>
                    <a:pt x="37" y="231"/>
                  </a:lnTo>
                  <a:lnTo>
                    <a:pt x="34" y="231"/>
                  </a:lnTo>
                  <a:lnTo>
                    <a:pt x="32" y="225"/>
                  </a:lnTo>
                  <a:lnTo>
                    <a:pt x="34" y="214"/>
                  </a:lnTo>
                  <a:lnTo>
                    <a:pt x="43" y="198"/>
                  </a:lnTo>
                  <a:lnTo>
                    <a:pt x="55" y="175"/>
                  </a:lnTo>
                  <a:lnTo>
                    <a:pt x="66" y="153"/>
                  </a:lnTo>
                  <a:lnTo>
                    <a:pt x="75" y="139"/>
                  </a:lnTo>
                  <a:lnTo>
                    <a:pt x="77" y="121"/>
                  </a:lnTo>
                  <a:lnTo>
                    <a:pt x="78" y="101"/>
                  </a:lnTo>
                  <a:lnTo>
                    <a:pt x="77" y="83"/>
                  </a:lnTo>
                  <a:lnTo>
                    <a:pt x="77" y="72"/>
                  </a:lnTo>
                  <a:lnTo>
                    <a:pt x="68" y="78"/>
                  </a:lnTo>
                  <a:lnTo>
                    <a:pt x="57" y="88"/>
                  </a:lnTo>
                  <a:lnTo>
                    <a:pt x="46" y="98"/>
                  </a:lnTo>
                  <a:lnTo>
                    <a:pt x="35" y="110"/>
                  </a:lnTo>
                  <a:lnTo>
                    <a:pt x="26" y="123"/>
                  </a:lnTo>
                  <a:lnTo>
                    <a:pt x="17" y="136"/>
                  </a:lnTo>
                  <a:lnTo>
                    <a:pt x="11" y="149"/>
                  </a:lnTo>
                  <a:lnTo>
                    <a:pt x="6" y="161"/>
                  </a:lnTo>
                  <a:lnTo>
                    <a:pt x="3" y="167"/>
                  </a:lnTo>
                  <a:lnTo>
                    <a:pt x="2" y="167"/>
                  </a:lnTo>
                  <a:lnTo>
                    <a:pt x="0" y="164"/>
                  </a:lnTo>
                  <a:lnTo>
                    <a:pt x="2" y="155"/>
                  </a:lnTo>
                  <a:lnTo>
                    <a:pt x="5" y="147"/>
                  </a:lnTo>
                  <a:lnTo>
                    <a:pt x="11" y="135"/>
                  </a:lnTo>
                  <a:lnTo>
                    <a:pt x="20" y="120"/>
                  </a:lnTo>
                  <a:lnTo>
                    <a:pt x="29" y="104"/>
                  </a:lnTo>
                  <a:lnTo>
                    <a:pt x="40" y="89"/>
                  </a:lnTo>
                  <a:lnTo>
                    <a:pt x="51" y="74"/>
                  </a:lnTo>
                  <a:lnTo>
                    <a:pt x="61" y="62"/>
                  </a:lnTo>
                  <a:lnTo>
                    <a:pt x="71" y="54"/>
                  </a:lnTo>
                  <a:lnTo>
                    <a:pt x="75" y="45"/>
                  </a:lnTo>
                  <a:lnTo>
                    <a:pt x="75" y="31"/>
                  </a:lnTo>
                  <a:lnTo>
                    <a:pt x="72" y="20"/>
                  </a:lnTo>
                  <a:lnTo>
                    <a:pt x="71" y="13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2" y="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1" name="Freeform 333"/>
            <p:cNvSpPr>
              <a:spLocks/>
            </p:cNvSpPr>
            <p:nvPr/>
          </p:nvSpPr>
          <p:spPr bwMode="auto">
            <a:xfrm>
              <a:off x="594" y="690"/>
              <a:ext cx="103" cy="147"/>
            </a:xfrm>
            <a:custGeom>
              <a:avLst/>
              <a:gdLst>
                <a:gd name="T0" fmla="*/ 1 w 206"/>
                <a:gd name="T1" fmla="*/ 0 h 295"/>
                <a:gd name="T2" fmla="*/ 1 w 206"/>
                <a:gd name="T3" fmla="*/ 0 h 295"/>
                <a:gd name="T4" fmla="*/ 1 w 206"/>
                <a:gd name="T5" fmla="*/ 0 h 295"/>
                <a:gd name="T6" fmla="*/ 1 w 206"/>
                <a:gd name="T7" fmla="*/ 0 h 295"/>
                <a:gd name="T8" fmla="*/ 1 w 206"/>
                <a:gd name="T9" fmla="*/ 0 h 295"/>
                <a:gd name="T10" fmla="*/ 1 w 206"/>
                <a:gd name="T11" fmla="*/ 0 h 295"/>
                <a:gd name="T12" fmla="*/ 1 w 206"/>
                <a:gd name="T13" fmla="*/ 0 h 295"/>
                <a:gd name="T14" fmla="*/ 1 w 206"/>
                <a:gd name="T15" fmla="*/ 0 h 295"/>
                <a:gd name="T16" fmla="*/ 1 w 206"/>
                <a:gd name="T17" fmla="*/ 0 h 295"/>
                <a:gd name="T18" fmla="*/ 1 w 206"/>
                <a:gd name="T19" fmla="*/ 0 h 295"/>
                <a:gd name="T20" fmla="*/ 1 w 206"/>
                <a:gd name="T21" fmla="*/ 0 h 295"/>
                <a:gd name="T22" fmla="*/ 1 w 206"/>
                <a:gd name="T23" fmla="*/ 0 h 295"/>
                <a:gd name="T24" fmla="*/ 1 w 206"/>
                <a:gd name="T25" fmla="*/ 0 h 295"/>
                <a:gd name="T26" fmla="*/ 1 w 206"/>
                <a:gd name="T27" fmla="*/ 0 h 295"/>
                <a:gd name="T28" fmla="*/ 1 w 206"/>
                <a:gd name="T29" fmla="*/ 0 h 295"/>
                <a:gd name="T30" fmla="*/ 1 w 206"/>
                <a:gd name="T31" fmla="*/ 0 h 295"/>
                <a:gd name="T32" fmla="*/ 1 w 206"/>
                <a:gd name="T33" fmla="*/ 0 h 295"/>
                <a:gd name="T34" fmla="*/ 1 w 206"/>
                <a:gd name="T35" fmla="*/ 0 h 295"/>
                <a:gd name="T36" fmla="*/ 1 w 206"/>
                <a:gd name="T37" fmla="*/ 0 h 295"/>
                <a:gd name="T38" fmla="*/ 1 w 206"/>
                <a:gd name="T39" fmla="*/ 0 h 295"/>
                <a:gd name="T40" fmla="*/ 1 w 206"/>
                <a:gd name="T41" fmla="*/ 0 h 295"/>
                <a:gd name="T42" fmla="*/ 1 w 206"/>
                <a:gd name="T43" fmla="*/ 0 h 295"/>
                <a:gd name="T44" fmla="*/ 1 w 206"/>
                <a:gd name="T45" fmla="*/ 0 h 295"/>
                <a:gd name="T46" fmla="*/ 1 w 206"/>
                <a:gd name="T47" fmla="*/ 0 h 295"/>
                <a:gd name="T48" fmla="*/ 1 w 206"/>
                <a:gd name="T49" fmla="*/ 0 h 295"/>
                <a:gd name="T50" fmla="*/ 1 w 206"/>
                <a:gd name="T51" fmla="*/ 0 h 295"/>
                <a:gd name="T52" fmla="*/ 1 w 206"/>
                <a:gd name="T53" fmla="*/ 0 h 295"/>
                <a:gd name="T54" fmla="*/ 1 w 206"/>
                <a:gd name="T55" fmla="*/ 0 h 295"/>
                <a:gd name="T56" fmla="*/ 1 w 206"/>
                <a:gd name="T57" fmla="*/ 0 h 295"/>
                <a:gd name="T58" fmla="*/ 1 w 206"/>
                <a:gd name="T59" fmla="*/ 0 h 295"/>
                <a:gd name="T60" fmla="*/ 1 w 206"/>
                <a:gd name="T61" fmla="*/ 0 h 295"/>
                <a:gd name="T62" fmla="*/ 1 w 206"/>
                <a:gd name="T63" fmla="*/ 0 h 295"/>
                <a:gd name="T64" fmla="*/ 1 w 206"/>
                <a:gd name="T65" fmla="*/ 0 h 295"/>
                <a:gd name="T66" fmla="*/ 1 w 206"/>
                <a:gd name="T67" fmla="*/ 0 h 295"/>
                <a:gd name="T68" fmla="*/ 1 w 206"/>
                <a:gd name="T69" fmla="*/ 0 h 295"/>
                <a:gd name="T70" fmla="*/ 1 w 206"/>
                <a:gd name="T71" fmla="*/ 0 h 295"/>
                <a:gd name="T72" fmla="*/ 1 w 206"/>
                <a:gd name="T73" fmla="*/ 0 h 295"/>
                <a:gd name="T74" fmla="*/ 1 w 206"/>
                <a:gd name="T75" fmla="*/ 0 h 295"/>
                <a:gd name="T76" fmla="*/ 1 w 206"/>
                <a:gd name="T77" fmla="*/ 0 h 295"/>
                <a:gd name="T78" fmla="*/ 1 w 206"/>
                <a:gd name="T79" fmla="*/ 0 h 295"/>
                <a:gd name="T80" fmla="*/ 1 w 206"/>
                <a:gd name="T81" fmla="*/ 0 h 295"/>
                <a:gd name="T82" fmla="*/ 1 w 206"/>
                <a:gd name="T83" fmla="*/ 0 h 295"/>
                <a:gd name="T84" fmla="*/ 1 w 206"/>
                <a:gd name="T85" fmla="*/ 0 h 295"/>
                <a:gd name="T86" fmla="*/ 1 w 206"/>
                <a:gd name="T87" fmla="*/ 0 h 295"/>
                <a:gd name="T88" fmla="*/ 1 w 206"/>
                <a:gd name="T89" fmla="*/ 0 h 295"/>
                <a:gd name="T90" fmla="*/ 1 w 206"/>
                <a:gd name="T91" fmla="*/ 0 h 295"/>
                <a:gd name="T92" fmla="*/ 1 w 206"/>
                <a:gd name="T93" fmla="*/ 0 h 295"/>
                <a:gd name="T94" fmla="*/ 1 w 206"/>
                <a:gd name="T95" fmla="*/ 0 h 295"/>
                <a:gd name="T96" fmla="*/ 1 w 206"/>
                <a:gd name="T97" fmla="*/ 0 h 295"/>
                <a:gd name="T98" fmla="*/ 1 w 206"/>
                <a:gd name="T99" fmla="*/ 0 h 295"/>
                <a:gd name="T100" fmla="*/ 1 w 206"/>
                <a:gd name="T101" fmla="*/ 0 h 295"/>
                <a:gd name="T102" fmla="*/ 1 w 206"/>
                <a:gd name="T103" fmla="*/ 0 h 2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06"/>
                <a:gd name="T157" fmla="*/ 0 h 295"/>
                <a:gd name="T158" fmla="*/ 206 w 206"/>
                <a:gd name="T159" fmla="*/ 295 h 2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06" h="295">
                  <a:moveTo>
                    <a:pt x="0" y="295"/>
                  </a:moveTo>
                  <a:lnTo>
                    <a:pt x="6" y="281"/>
                  </a:lnTo>
                  <a:lnTo>
                    <a:pt x="15" y="262"/>
                  </a:lnTo>
                  <a:lnTo>
                    <a:pt x="23" y="242"/>
                  </a:lnTo>
                  <a:lnTo>
                    <a:pt x="29" y="228"/>
                  </a:lnTo>
                  <a:lnTo>
                    <a:pt x="35" y="214"/>
                  </a:lnTo>
                  <a:lnTo>
                    <a:pt x="43" y="194"/>
                  </a:lnTo>
                  <a:lnTo>
                    <a:pt x="52" y="176"/>
                  </a:lnTo>
                  <a:lnTo>
                    <a:pt x="56" y="165"/>
                  </a:lnTo>
                  <a:lnTo>
                    <a:pt x="49" y="158"/>
                  </a:lnTo>
                  <a:lnTo>
                    <a:pt x="43" y="150"/>
                  </a:lnTo>
                  <a:lnTo>
                    <a:pt x="38" y="142"/>
                  </a:lnTo>
                  <a:lnTo>
                    <a:pt x="37" y="132"/>
                  </a:lnTo>
                  <a:lnTo>
                    <a:pt x="37" y="124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3" y="135"/>
                  </a:lnTo>
                  <a:lnTo>
                    <a:pt x="47" y="139"/>
                  </a:lnTo>
                  <a:lnTo>
                    <a:pt x="53" y="144"/>
                  </a:lnTo>
                  <a:lnTo>
                    <a:pt x="59" y="147"/>
                  </a:lnTo>
                  <a:lnTo>
                    <a:pt x="64" y="148"/>
                  </a:lnTo>
                  <a:lnTo>
                    <a:pt x="70" y="141"/>
                  </a:lnTo>
                  <a:lnTo>
                    <a:pt x="79" y="133"/>
                  </a:lnTo>
                  <a:lnTo>
                    <a:pt x="87" y="123"/>
                  </a:lnTo>
                  <a:lnTo>
                    <a:pt x="95" y="113"/>
                  </a:lnTo>
                  <a:lnTo>
                    <a:pt x="102" y="104"/>
                  </a:lnTo>
                  <a:lnTo>
                    <a:pt x="108" y="97"/>
                  </a:lnTo>
                  <a:lnTo>
                    <a:pt x="111" y="89"/>
                  </a:lnTo>
                  <a:lnTo>
                    <a:pt x="114" y="84"/>
                  </a:lnTo>
                  <a:lnTo>
                    <a:pt x="114" y="74"/>
                  </a:lnTo>
                  <a:lnTo>
                    <a:pt x="111" y="55"/>
                  </a:lnTo>
                  <a:lnTo>
                    <a:pt x="105" y="39"/>
                  </a:lnTo>
                  <a:lnTo>
                    <a:pt x="99" y="26"/>
                  </a:lnTo>
                  <a:lnTo>
                    <a:pt x="95" y="19"/>
                  </a:lnTo>
                  <a:lnTo>
                    <a:pt x="91" y="14"/>
                  </a:lnTo>
                  <a:lnTo>
                    <a:pt x="93" y="14"/>
                  </a:lnTo>
                  <a:lnTo>
                    <a:pt x="98" y="17"/>
                  </a:lnTo>
                  <a:lnTo>
                    <a:pt x="105" y="26"/>
                  </a:lnTo>
                  <a:lnTo>
                    <a:pt x="114" y="43"/>
                  </a:lnTo>
                  <a:lnTo>
                    <a:pt x="120" y="60"/>
                  </a:lnTo>
                  <a:lnTo>
                    <a:pt x="124" y="74"/>
                  </a:lnTo>
                  <a:lnTo>
                    <a:pt x="133" y="55"/>
                  </a:lnTo>
                  <a:lnTo>
                    <a:pt x="145" y="34"/>
                  </a:lnTo>
                  <a:lnTo>
                    <a:pt x="156" y="14"/>
                  </a:lnTo>
                  <a:lnTo>
                    <a:pt x="166" y="3"/>
                  </a:lnTo>
                  <a:lnTo>
                    <a:pt x="172" y="0"/>
                  </a:lnTo>
                  <a:lnTo>
                    <a:pt x="174" y="0"/>
                  </a:lnTo>
                  <a:lnTo>
                    <a:pt x="172" y="5"/>
                  </a:lnTo>
                  <a:lnTo>
                    <a:pt x="168" y="9"/>
                  </a:lnTo>
                  <a:lnTo>
                    <a:pt x="160" y="25"/>
                  </a:lnTo>
                  <a:lnTo>
                    <a:pt x="149" y="49"/>
                  </a:lnTo>
                  <a:lnTo>
                    <a:pt x="137" y="72"/>
                  </a:lnTo>
                  <a:lnTo>
                    <a:pt x="130" y="84"/>
                  </a:lnTo>
                  <a:lnTo>
                    <a:pt x="139" y="81"/>
                  </a:lnTo>
                  <a:lnTo>
                    <a:pt x="149" y="78"/>
                  </a:lnTo>
                  <a:lnTo>
                    <a:pt x="159" y="75"/>
                  </a:lnTo>
                  <a:lnTo>
                    <a:pt x="166" y="72"/>
                  </a:lnTo>
                  <a:lnTo>
                    <a:pt x="174" y="71"/>
                  </a:lnTo>
                  <a:lnTo>
                    <a:pt x="182" y="68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7"/>
                  </a:lnTo>
                  <a:lnTo>
                    <a:pt x="204" y="55"/>
                  </a:lnTo>
                  <a:lnTo>
                    <a:pt x="206" y="57"/>
                  </a:lnTo>
                  <a:lnTo>
                    <a:pt x="201" y="61"/>
                  </a:lnTo>
                  <a:lnTo>
                    <a:pt x="195" y="66"/>
                  </a:lnTo>
                  <a:lnTo>
                    <a:pt x="188" y="71"/>
                  </a:lnTo>
                  <a:lnTo>
                    <a:pt x="177" y="78"/>
                  </a:lnTo>
                  <a:lnTo>
                    <a:pt x="165" y="84"/>
                  </a:lnTo>
                  <a:lnTo>
                    <a:pt x="153" y="90"/>
                  </a:lnTo>
                  <a:lnTo>
                    <a:pt x="140" y="95"/>
                  </a:lnTo>
                  <a:lnTo>
                    <a:pt x="131" y="98"/>
                  </a:lnTo>
                  <a:lnTo>
                    <a:pt x="125" y="100"/>
                  </a:lnTo>
                  <a:lnTo>
                    <a:pt x="116" y="106"/>
                  </a:lnTo>
                  <a:lnTo>
                    <a:pt x="105" y="116"/>
                  </a:lnTo>
                  <a:lnTo>
                    <a:pt x="98" y="129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4"/>
                  </a:lnTo>
                  <a:lnTo>
                    <a:pt x="108" y="144"/>
                  </a:lnTo>
                  <a:lnTo>
                    <a:pt x="102" y="148"/>
                  </a:lnTo>
                  <a:lnTo>
                    <a:pt x="98" y="152"/>
                  </a:lnTo>
                  <a:lnTo>
                    <a:pt x="93" y="156"/>
                  </a:lnTo>
                  <a:lnTo>
                    <a:pt x="90" y="159"/>
                  </a:lnTo>
                  <a:lnTo>
                    <a:pt x="87" y="158"/>
                  </a:lnTo>
                  <a:lnTo>
                    <a:pt x="84" y="158"/>
                  </a:lnTo>
                  <a:lnTo>
                    <a:pt x="82" y="158"/>
                  </a:lnTo>
                  <a:lnTo>
                    <a:pt x="78" y="164"/>
                  </a:lnTo>
                  <a:lnTo>
                    <a:pt x="72" y="176"/>
                  </a:lnTo>
                  <a:lnTo>
                    <a:pt x="64" y="190"/>
                  </a:lnTo>
                  <a:lnTo>
                    <a:pt x="55" y="207"/>
                  </a:lnTo>
                  <a:lnTo>
                    <a:pt x="47" y="223"/>
                  </a:lnTo>
                  <a:lnTo>
                    <a:pt x="41" y="239"/>
                  </a:lnTo>
                  <a:lnTo>
                    <a:pt x="38" y="254"/>
                  </a:lnTo>
                  <a:lnTo>
                    <a:pt x="37" y="265"/>
                  </a:lnTo>
                  <a:lnTo>
                    <a:pt x="33" y="271"/>
                  </a:lnTo>
                  <a:lnTo>
                    <a:pt x="30" y="277"/>
                  </a:lnTo>
                  <a:lnTo>
                    <a:pt x="27" y="283"/>
                  </a:lnTo>
                  <a:lnTo>
                    <a:pt x="24" y="286"/>
                  </a:lnTo>
                  <a:lnTo>
                    <a:pt x="20" y="289"/>
                  </a:lnTo>
                  <a:lnTo>
                    <a:pt x="12" y="292"/>
                  </a:lnTo>
                  <a:lnTo>
                    <a:pt x="4" y="294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2" name="Freeform 334"/>
            <p:cNvSpPr>
              <a:spLocks/>
            </p:cNvSpPr>
            <p:nvPr/>
          </p:nvSpPr>
          <p:spPr bwMode="auto">
            <a:xfrm>
              <a:off x="444" y="924"/>
              <a:ext cx="66" cy="114"/>
            </a:xfrm>
            <a:custGeom>
              <a:avLst/>
              <a:gdLst>
                <a:gd name="T0" fmla="*/ 0 w 133"/>
                <a:gd name="T1" fmla="*/ 1 h 228"/>
                <a:gd name="T2" fmla="*/ 0 w 133"/>
                <a:gd name="T3" fmla="*/ 1 h 228"/>
                <a:gd name="T4" fmla="*/ 0 w 133"/>
                <a:gd name="T5" fmla="*/ 1 h 228"/>
                <a:gd name="T6" fmla="*/ 0 w 133"/>
                <a:gd name="T7" fmla="*/ 1 h 228"/>
                <a:gd name="T8" fmla="*/ 0 w 133"/>
                <a:gd name="T9" fmla="*/ 1 h 228"/>
                <a:gd name="T10" fmla="*/ 0 w 133"/>
                <a:gd name="T11" fmla="*/ 1 h 228"/>
                <a:gd name="T12" fmla="*/ 0 w 133"/>
                <a:gd name="T13" fmla="*/ 1 h 228"/>
                <a:gd name="T14" fmla="*/ 0 w 133"/>
                <a:gd name="T15" fmla="*/ 1 h 228"/>
                <a:gd name="T16" fmla="*/ 0 w 133"/>
                <a:gd name="T17" fmla="*/ 1 h 228"/>
                <a:gd name="T18" fmla="*/ 0 w 133"/>
                <a:gd name="T19" fmla="*/ 1 h 228"/>
                <a:gd name="T20" fmla="*/ 0 w 133"/>
                <a:gd name="T21" fmla="*/ 1 h 228"/>
                <a:gd name="T22" fmla="*/ 0 w 133"/>
                <a:gd name="T23" fmla="*/ 1 h 228"/>
                <a:gd name="T24" fmla="*/ 0 w 133"/>
                <a:gd name="T25" fmla="*/ 1 h 228"/>
                <a:gd name="T26" fmla="*/ 0 w 133"/>
                <a:gd name="T27" fmla="*/ 1 h 228"/>
                <a:gd name="T28" fmla="*/ 0 w 133"/>
                <a:gd name="T29" fmla="*/ 1 h 228"/>
                <a:gd name="T30" fmla="*/ 0 w 133"/>
                <a:gd name="T31" fmla="*/ 1 h 228"/>
                <a:gd name="T32" fmla="*/ 0 w 133"/>
                <a:gd name="T33" fmla="*/ 1 h 228"/>
                <a:gd name="T34" fmla="*/ 0 w 133"/>
                <a:gd name="T35" fmla="*/ 1 h 228"/>
                <a:gd name="T36" fmla="*/ 0 w 133"/>
                <a:gd name="T37" fmla="*/ 1 h 228"/>
                <a:gd name="T38" fmla="*/ 0 w 133"/>
                <a:gd name="T39" fmla="*/ 1 h 228"/>
                <a:gd name="T40" fmla="*/ 0 w 133"/>
                <a:gd name="T41" fmla="*/ 1 h 228"/>
                <a:gd name="T42" fmla="*/ 0 w 133"/>
                <a:gd name="T43" fmla="*/ 1 h 228"/>
                <a:gd name="T44" fmla="*/ 0 w 133"/>
                <a:gd name="T45" fmla="*/ 1 h 228"/>
                <a:gd name="T46" fmla="*/ 0 w 133"/>
                <a:gd name="T47" fmla="*/ 1 h 228"/>
                <a:gd name="T48" fmla="*/ 0 w 133"/>
                <a:gd name="T49" fmla="*/ 1 h 228"/>
                <a:gd name="T50" fmla="*/ 0 w 133"/>
                <a:gd name="T51" fmla="*/ 1 h 228"/>
                <a:gd name="T52" fmla="*/ 0 w 133"/>
                <a:gd name="T53" fmla="*/ 1 h 228"/>
                <a:gd name="T54" fmla="*/ 0 w 133"/>
                <a:gd name="T55" fmla="*/ 1 h 228"/>
                <a:gd name="T56" fmla="*/ 0 w 133"/>
                <a:gd name="T57" fmla="*/ 1 h 228"/>
                <a:gd name="T58" fmla="*/ 0 w 133"/>
                <a:gd name="T59" fmla="*/ 1 h 228"/>
                <a:gd name="T60" fmla="*/ 0 w 133"/>
                <a:gd name="T61" fmla="*/ 1 h 228"/>
                <a:gd name="T62" fmla="*/ 0 w 133"/>
                <a:gd name="T63" fmla="*/ 1 h 228"/>
                <a:gd name="T64" fmla="*/ 0 w 133"/>
                <a:gd name="T65" fmla="*/ 1 h 228"/>
                <a:gd name="T66" fmla="*/ 0 w 133"/>
                <a:gd name="T67" fmla="*/ 1 h 228"/>
                <a:gd name="T68" fmla="*/ 0 w 133"/>
                <a:gd name="T69" fmla="*/ 1 h 228"/>
                <a:gd name="T70" fmla="*/ 0 w 133"/>
                <a:gd name="T71" fmla="*/ 1 h 228"/>
                <a:gd name="T72" fmla="*/ 0 w 133"/>
                <a:gd name="T73" fmla="*/ 1 h 228"/>
                <a:gd name="T74" fmla="*/ 0 w 133"/>
                <a:gd name="T75" fmla="*/ 1 h 228"/>
                <a:gd name="T76" fmla="*/ 0 w 133"/>
                <a:gd name="T77" fmla="*/ 1 h 228"/>
                <a:gd name="T78" fmla="*/ 0 w 133"/>
                <a:gd name="T79" fmla="*/ 1 h 228"/>
                <a:gd name="T80" fmla="*/ 0 w 133"/>
                <a:gd name="T81" fmla="*/ 1 h 228"/>
                <a:gd name="T82" fmla="*/ 0 w 133"/>
                <a:gd name="T83" fmla="*/ 1 h 228"/>
                <a:gd name="T84" fmla="*/ 0 w 133"/>
                <a:gd name="T85" fmla="*/ 1 h 228"/>
                <a:gd name="T86" fmla="*/ 0 w 133"/>
                <a:gd name="T87" fmla="*/ 1 h 228"/>
                <a:gd name="T88" fmla="*/ 0 w 133"/>
                <a:gd name="T89" fmla="*/ 1 h 228"/>
                <a:gd name="T90" fmla="*/ 0 w 133"/>
                <a:gd name="T91" fmla="*/ 1 h 228"/>
                <a:gd name="T92" fmla="*/ 0 w 133"/>
                <a:gd name="T93" fmla="*/ 1 h 228"/>
                <a:gd name="T94" fmla="*/ 0 w 133"/>
                <a:gd name="T95" fmla="*/ 1 h 228"/>
                <a:gd name="T96" fmla="*/ 0 w 133"/>
                <a:gd name="T97" fmla="*/ 1 h 228"/>
                <a:gd name="T98" fmla="*/ 0 w 133"/>
                <a:gd name="T99" fmla="*/ 0 h 2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28"/>
                <a:gd name="T152" fmla="*/ 133 w 133"/>
                <a:gd name="T153" fmla="*/ 228 h 22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28">
                  <a:moveTo>
                    <a:pt x="93" y="5"/>
                  </a:moveTo>
                  <a:lnTo>
                    <a:pt x="87" y="14"/>
                  </a:lnTo>
                  <a:lnTo>
                    <a:pt x="80" y="28"/>
                  </a:lnTo>
                  <a:lnTo>
                    <a:pt x="73" y="40"/>
                  </a:lnTo>
                  <a:lnTo>
                    <a:pt x="70" y="48"/>
                  </a:lnTo>
                  <a:lnTo>
                    <a:pt x="63" y="48"/>
                  </a:lnTo>
                  <a:lnTo>
                    <a:pt x="54" y="51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20" y="68"/>
                  </a:lnTo>
                  <a:lnTo>
                    <a:pt x="11" y="74"/>
                  </a:lnTo>
                  <a:lnTo>
                    <a:pt x="5" y="78"/>
                  </a:lnTo>
                  <a:lnTo>
                    <a:pt x="2" y="83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2" y="89"/>
                  </a:lnTo>
                  <a:lnTo>
                    <a:pt x="6" y="86"/>
                  </a:lnTo>
                  <a:lnTo>
                    <a:pt x="11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1"/>
                  </a:lnTo>
                  <a:lnTo>
                    <a:pt x="43" y="66"/>
                  </a:lnTo>
                  <a:lnTo>
                    <a:pt x="52" y="61"/>
                  </a:lnTo>
                  <a:lnTo>
                    <a:pt x="60" y="58"/>
                  </a:lnTo>
                  <a:lnTo>
                    <a:pt x="66" y="57"/>
                  </a:lnTo>
                  <a:lnTo>
                    <a:pt x="63" y="68"/>
                  </a:lnTo>
                  <a:lnTo>
                    <a:pt x="60" y="83"/>
                  </a:lnTo>
                  <a:lnTo>
                    <a:pt x="57" y="98"/>
                  </a:lnTo>
                  <a:lnTo>
                    <a:pt x="55" y="107"/>
                  </a:lnTo>
                  <a:lnTo>
                    <a:pt x="49" y="113"/>
                  </a:lnTo>
                  <a:lnTo>
                    <a:pt x="43" y="119"/>
                  </a:lnTo>
                  <a:lnTo>
                    <a:pt x="35" y="129"/>
                  </a:lnTo>
                  <a:lnTo>
                    <a:pt x="26" y="136"/>
                  </a:lnTo>
                  <a:lnTo>
                    <a:pt x="18" y="145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5" y="162"/>
                  </a:lnTo>
                  <a:lnTo>
                    <a:pt x="5" y="167"/>
                  </a:lnTo>
                  <a:lnTo>
                    <a:pt x="5" y="170"/>
                  </a:lnTo>
                  <a:lnTo>
                    <a:pt x="8" y="170"/>
                  </a:lnTo>
                  <a:lnTo>
                    <a:pt x="11" y="165"/>
                  </a:lnTo>
                  <a:lnTo>
                    <a:pt x="18" y="156"/>
                  </a:lnTo>
                  <a:lnTo>
                    <a:pt x="32" y="142"/>
                  </a:lnTo>
                  <a:lnTo>
                    <a:pt x="46" y="132"/>
                  </a:lnTo>
                  <a:lnTo>
                    <a:pt x="55" y="124"/>
                  </a:lnTo>
                  <a:lnTo>
                    <a:pt x="57" y="142"/>
                  </a:lnTo>
                  <a:lnTo>
                    <a:pt x="58" y="173"/>
                  </a:lnTo>
                  <a:lnTo>
                    <a:pt x="61" y="203"/>
                  </a:lnTo>
                  <a:lnTo>
                    <a:pt x="64" y="220"/>
                  </a:lnTo>
                  <a:lnTo>
                    <a:pt x="66" y="226"/>
                  </a:lnTo>
                  <a:lnTo>
                    <a:pt x="67" y="228"/>
                  </a:lnTo>
                  <a:lnTo>
                    <a:pt x="67" y="226"/>
                  </a:lnTo>
                  <a:lnTo>
                    <a:pt x="69" y="219"/>
                  </a:lnTo>
                  <a:lnTo>
                    <a:pt x="67" y="199"/>
                  </a:lnTo>
                  <a:lnTo>
                    <a:pt x="67" y="165"/>
                  </a:lnTo>
                  <a:lnTo>
                    <a:pt x="66" y="133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2" y="112"/>
                  </a:lnTo>
                  <a:lnTo>
                    <a:pt x="73" y="113"/>
                  </a:lnTo>
                  <a:lnTo>
                    <a:pt x="75" y="119"/>
                  </a:lnTo>
                  <a:lnTo>
                    <a:pt x="81" y="132"/>
                  </a:lnTo>
                  <a:lnTo>
                    <a:pt x="95" y="147"/>
                  </a:lnTo>
                  <a:lnTo>
                    <a:pt x="109" y="164"/>
                  </a:lnTo>
                  <a:lnTo>
                    <a:pt x="119" y="171"/>
                  </a:lnTo>
                  <a:lnTo>
                    <a:pt x="124" y="171"/>
                  </a:lnTo>
                  <a:lnTo>
                    <a:pt x="122" y="168"/>
                  </a:lnTo>
                  <a:lnTo>
                    <a:pt x="118" y="162"/>
                  </a:lnTo>
                  <a:lnTo>
                    <a:pt x="112" y="155"/>
                  </a:lnTo>
                  <a:lnTo>
                    <a:pt x="104" y="144"/>
                  </a:lnTo>
                  <a:lnTo>
                    <a:pt x="93" y="130"/>
                  </a:lnTo>
                  <a:lnTo>
                    <a:pt x="84" y="116"/>
                  </a:lnTo>
                  <a:lnTo>
                    <a:pt x="78" y="106"/>
                  </a:lnTo>
                  <a:lnTo>
                    <a:pt x="78" y="95"/>
                  </a:lnTo>
                  <a:lnTo>
                    <a:pt x="78" y="81"/>
                  </a:lnTo>
                  <a:lnTo>
                    <a:pt x="80" y="68"/>
                  </a:lnTo>
                  <a:lnTo>
                    <a:pt x="81" y="60"/>
                  </a:lnTo>
                  <a:lnTo>
                    <a:pt x="83" y="57"/>
                  </a:lnTo>
                  <a:lnTo>
                    <a:pt x="84" y="57"/>
                  </a:lnTo>
                  <a:lnTo>
                    <a:pt x="87" y="60"/>
                  </a:lnTo>
                  <a:lnTo>
                    <a:pt x="92" y="64"/>
                  </a:lnTo>
                  <a:lnTo>
                    <a:pt x="101" y="74"/>
                  </a:lnTo>
                  <a:lnTo>
                    <a:pt x="112" y="84"/>
                  </a:lnTo>
                  <a:lnTo>
                    <a:pt x="124" y="95"/>
                  </a:lnTo>
                  <a:lnTo>
                    <a:pt x="131" y="101"/>
                  </a:lnTo>
                  <a:lnTo>
                    <a:pt x="133" y="101"/>
                  </a:lnTo>
                  <a:lnTo>
                    <a:pt x="130" y="95"/>
                  </a:lnTo>
                  <a:lnTo>
                    <a:pt x="124" y="89"/>
                  </a:lnTo>
                  <a:lnTo>
                    <a:pt x="118" y="81"/>
                  </a:lnTo>
                  <a:lnTo>
                    <a:pt x="112" y="74"/>
                  </a:lnTo>
                  <a:lnTo>
                    <a:pt x="104" y="64"/>
                  </a:lnTo>
                  <a:lnTo>
                    <a:pt x="98" y="57"/>
                  </a:lnTo>
                  <a:lnTo>
                    <a:pt x="95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3" y="23"/>
                  </a:lnTo>
                  <a:lnTo>
                    <a:pt x="98" y="11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93" y="5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3" name="Freeform 335"/>
            <p:cNvSpPr>
              <a:spLocks/>
            </p:cNvSpPr>
            <p:nvPr/>
          </p:nvSpPr>
          <p:spPr bwMode="auto">
            <a:xfrm>
              <a:off x="678" y="873"/>
              <a:ext cx="132" cy="105"/>
            </a:xfrm>
            <a:custGeom>
              <a:avLst/>
              <a:gdLst>
                <a:gd name="T0" fmla="*/ 1 w 264"/>
                <a:gd name="T1" fmla="*/ 1 h 209"/>
                <a:gd name="T2" fmla="*/ 1 w 264"/>
                <a:gd name="T3" fmla="*/ 1 h 209"/>
                <a:gd name="T4" fmla="*/ 1 w 264"/>
                <a:gd name="T5" fmla="*/ 1 h 209"/>
                <a:gd name="T6" fmla="*/ 1 w 264"/>
                <a:gd name="T7" fmla="*/ 1 h 209"/>
                <a:gd name="T8" fmla="*/ 1 w 264"/>
                <a:gd name="T9" fmla="*/ 1 h 209"/>
                <a:gd name="T10" fmla="*/ 1 w 264"/>
                <a:gd name="T11" fmla="*/ 1 h 209"/>
                <a:gd name="T12" fmla="*/ 1 w 264"/>
                <a:gd name="T13" fmla="*/ 1 h 209"/>
                <a:gd name="T14" fmla="*/ 1 w 264"/>
                <a:gd name="T15" fmla="*/ 1 h 209"/>
                <a:gd name="T16" fmla="*/ 1 w 264"/>
                <a:gd name="T17" fmla="*/ 1 h 209"/>
                <a:gd name="T18" fmla="*/ 1 w 264"/>
                <a:gd name="T19" fmla="*/ 1 h 209"/>
                <a:gd name="T20" fmla="*/ 1 w 264"/>
                <a:gd name="T21" fmla="*/ 1 h 209"/>
                <a:gd name="T22" fmla="*/ 1 w 264"/>
                <a:gd name="T23" fmla="*/ 1 h 209"/>
                <a:gd name="T24" fmla="*/ 1 w 264"/>
                <a:gd name="T25" fmla="*/ 1 h 209"/>
                <a:gd name="T26" fmla="*/ 1 w 264"/>
                <a:gd name="T27" fmla="*/ 1 h 209"/>
                <a:gd name="T28" fmla="*/ 1 w 264"/>
                <a:gd name="T29" fmla="*/ 1 h 209"/>
                <a:gd name="T30" fmla="*/ 1 w 264"/>
                <a:gd name="T31" fmla="*/ 1 h 209"/>
                <a:gd name="T32" fmla="*/ 1 w 264"/>
                <a:gd name="T33" fmla="*/ 1 h 209"/>
                <a:gd name="T34" fmla="*/ 1 w 264"/>
                <a:gd name="T35" fmla="*/ 1 h 209"/>
                <a:gd name="T36" fmla="*/ 1 w 264"/>
                <a:gd name="T37" fmla="*/ 1 h 209"/>
                <a:gd name="T38" fmla="*/ 1 w 264"/>
                <a:gd name="T39" fmla="*/ 1 h 209"/>
                <a:gd name="T40" fmla="*/ 1 w 264"/>
                <a:gd name="T41" fmla="*/ 1 h 209"/>
                <a:gd name="T42" fmla="*/ 1 w 264"/>
                <a:gd name="T43" fmla="*/ 1 h 209"/>
                <a:gd name="T44" fmla="*/ 1 w 264"/>
                <a:gd name="T45" fmla="*/ 1 h 209"/>
                <a:gd name="T46" fmla="*/ 1 w 264"/>
                <a:gd name="T47" fmla="*/ 1 h 209"/>
                <a:gd name="T48" fmla="*/ 1 w 264"/>
                <a:gd name="T49" fmla="*/ 1 h 209"/>
                <a:gd name="T50" fmla="*/ 1 w 264"/>
                <a:gd name="T51" fmla="*/ 1 h 209"/>
                <a:gd name="T52" fmla="*/ 1 w 264"/>
                <a:gd name="T53" fmla="*/ 1 h 209"/>
                <a:gd name="T54" fmla="*/ 1 w 264"/>
                <a:gd name="T55" fmla="*/ 1 h 209"/>
                <a:gd name="T56" fmla="*/ 1 w 264"/>
                <a:gd name="T57" fmla="*/ 1 h 209"/>
                <a:gd name="T58" fmla="*/ 1 w 264"/>
                <a:gd name="T59" fmla="*/ 1 h 209"/>
                <a:gd name="T60" fmla="*/ 1 w 264"/>
                <a:gd name="T61" fmla="*/ 1 h 209"/>
                <a:gd name="T62" fmla="*/ 1 w 264"/>
                <a:gd name="T63" fmla="*/ 1 h 209"/>
                <a:gd name="T64" fmla="*/ 1 w 264"/>
                <a:gd name="T65" fmla="*/ 1 h 209"/>
                <a:gd name="T66" fmla="*/ 1 w 264"/>
                <a:gd name="T67" fmla="*/ 1 h 209"/>
                <a:gd name="T68" fmla="*/ 1 w 264"/>
                <a:gd name="T69" fmla="*/ 1 h 209"/>
                <a:gd name="T70" fmla="*/ 1 w 264"/>
                <a:gd name="T71" fmla="*/ 1 h 209"/>
                <a:gd name="T72" fmla="*/ 1 w 264"/>
                <a:gd name="T73" fmla="*/ 1 h 209"/>
                <a:gd name="T74" fmla="*/ 1 w 264"/>
                <a:gd name="T75" fmla="*/ 1 h 209"/>
                <a:gd name="T76" fmla="*/ 1 w 264"/>
                <a:gd name="T77" fmla="*/ 1 h 209"/>
                <a:gd name="T78" fmla="*/ 1 w 264"/>
                <a:gd name="T79" fmla="*/ 1 h 209"/>
                <a:gd name="T80" fmla="*/ 1 w 264"/>
                <a:gd name="T81" fmla="*/ 1 h 209"/>
                <a:gd name="T82" fmla="*/ 1 w 264"/>
                <a:gd name="T83" fmla="*/ 1 h 209"/>
                <a:gd name="T84" fmla="*/ 1 w 264"/>
                <a:gd name="T85" fmla="*/ 1 h 209"/>
                <a:gd name="T86" fmla="*/ 1 w 264"/>
                <a:gd name="T87" fmla="*/ 1 h 209"/>
                <a:gd name="T88" fmla="*/ 1 w 264"/>
                <a:gd name="T89" fmla="*/ 1 h 209"/>
                <a:gd name="T90" fmla="*/ 1 w 264"/>
                <a:gd name="T91" fmla="*/ 1 h 209"/>
                <a:gd name="T92" fmla="*/ 1 w 264"/>
                <a:gd name="T93" fmla="*/ 1 h 209"/>
                <a:gd name="T94" fmla="*/ 1 w 264"/>
                <a:gd name="T95" fmla="*/ 1 h 209"/>
                <a:gd name="T96" fmla="*/ 1 w 264"/>
                <a:gd name="T97" fmla="*/ 1 h 209"/>
                <a:gd name="T98" fmla="*/ 1 w 264"/>
                <a:gd name="T99" fmla="*/ 1 h 209"/>
                <a:gd name="T100" fmla="*/ 1 w 264"/>
                <a:gd name="T101" fmla="*/ 1 h 209"/>
                <a:gd name="T102" fmla="*/ 1 w 264"/>
                <a:gd name="T103" fmla="*/ 0 h 209"/>
                <a:gd name="T104" fmla="*/ 1 w 264"/>
                <a:gd name="T105" fmla="*/ 1 h 209"/>
                <a:gd name="T106" fmla="*/ 1 w 264"/>
                <a:gd name="T107" fmla="*/ 1 h 209"/>
                <a:gd name="T108" fmla="*/ 1 w 264"/>
                <a:gd name="T109" fmla="*/ 1 h 209"/>
                <a:gd name="T110" fmla="*/ 1 w 264"/>
                <a:gd name="T111" fmla="*/ 1 h 209"/>
                <a:gd name="T112" fmla="*/ 1 w 264"/>
                <a:gd name="T113" fmla="*/ 1 h 209"/>
                <a:gd name="T114" fmla="*/ 1 w 264"/>
                <a:gd name="T115" fmla="*/ 1 h 209"/>
                <a:gd name="T116" fmla="*/ 1 w 264"/>
                <a:gd name="T117" fmla="*/ 1 h 209"/>
                <a:gd name="T118" fmla="*/ 1 w 264"/>
                <a:gd name="T119" fmla="*/ 1 h 209"/>
                <a:gd name="T120" fmla="*/ 1 w 264"/>
                <a:gd name="T121" fmla="*/ 1 h 209"/>
                <a:gd name="T122" fmla="*/ 1 w 264"/>
                <a:gd name="T123" fmla="*/ 1 h 2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64"/>
                <a:gd name="T187" fmla="*/ 0 h 209"/>
                <a:gd name="T188" fmla="*/ 264 w 264"/>
                <a:gd name="T189" fmla="*/ 209 h 2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64" h="209">
                  <a:moveTo>
                    <a:pt x="0" y="17"/>
                  </a:moveTo>
                  <a:lnTo>
                    <a:pt x="4" y="21"/>
                  </a:lnTo>
                  <a:lnTo>
                    <a:pt x="12" y="27"/>
                  </a:lnTo>
                  <a:lnTo>
                    <a:pt x="20" y="34"/>
                  </a:lnTo>
                  <a:lnTo>
                    <a:pt x="24" y="38"/>
                  </a:lnTo>
                  <a:lnTo>
                    <a:pt x="30" y="41"/>
                  </a:lnTo>
                  <a:lnTo>
                    <a:pt x="41" y="46"/>
                  </a:lnTo>
                  <a:lnTo>
                    <a:pt x="52" y="50"/>
                  </a:lnTo>
                  <a:lnTo>
                    <a:pt x="58" y="56"/>
                  </a:lnTo>
                  <a:lnTo>
                    <a:pt x="58" y="76"/>
                  </a:lnTo>
                  <a:lnTo>
                    <a:pt x="58" y="98"/>
                  </a:lnTo>
                  <a:lnTo>
                    <a:pt x="59" y="118"/>
                  </a:lnTo>
                  <a:lnTo>
                    <a:pt x="61" y="133"/>
                  </a:lnTo>
                  <a:lnTo>
                    <a:pt x="64" y="139"/>
                  </a:lnTo>
                  <a:lnTo>
                    <a:pt x="65" y="137"/>
                  </a:lnTo>
                  <a:lnTo>
                    <a:pt x="67" y="133"/>
                  </a:lnTo>
                  <a:lnTo>
                    <a:pt x="65" y="125"/>
                  </a:lnTo>
                  <a:lnTo>
                    <a:pt x="65" y="111"/>
                  </a:lnTo>
                  <a:lnTo>
                    <a:pt x="67" y="90"/>
                  </a:lnTo>
                  <a:lnTo>
                    <a:pt x="70" y="69"/>
                  </a:lnTo>
                  <a:lnTo>
                    <a:pt x="72" y="56"/>
                  </a:lnTo>
                  <a:lnTo>
                    <a:pt x="76" y="60"/>
                  </a:lnTo>
                  <a:lnTo>
                    <a:pt x="82" y="66"/>
                  </a:lnTo>
                  <a:lnTo>
                    <a:pt x="88" y="72"/>
                  </a:lnTo>
                  <a:lnTo>
                    <a:pt x="96" y="79"/>
                  </a:lnTo>
                  <a:lnTo>
                    <a:pt x="104" y="85"/>
                  </a:lnTo>
                  <a:lnTo>
                    <a:pt x="111" y="92"/>
                  </a:lnTo>
                  <a:lnTo>
                    <a:pt x="116" y="96"/>
                  </a:lnTo>
                  <a:lnTo>
                    <a:pt x="120" y="98"/>
                  </a:lnTo>
                  <a:lnTo>
                    <a:pt x="123" y="122"/>
                  </a:lnTo>
                  <a:lnTo>
                    <a:pt x="128" y="154"/>
                  </a:lnTo>
                  <a:lnTo>
                    <a:pt x="136" y="186"/>
                  </a:lnTo>
                  <a:lnTo>
                    <a:pt x="143" y="205"/>
                  </a:lnTo>
                  <a:lnTo>
                    <a:pt x="148" y="209"/>
                  </a:lnTo>
                  <a:lnTo>
                    <a:pt x="149" y="206"/>
                  </a:lnTo>
                  <a:lnTo>
                    <a:pt x="148" y="199"/>
                  </a:lnTo>
                  <a:lnTo>
                    <a:pt x="145" y="189"/>
                  </a:lnTo>
                  <a:lnTo>
                    <a:pt x="140" y="173"/>
                  </a:lnTo>
                  <a:lnTo>
                    <a:pt x="136" y="148"/>
                  </a:lnTo>
                  <a:lnTo>
                    <a:pt x="133" y="124"/>
                  </a:lnTo>
                  <a:lnTo>
                    <a:pt x="133" y="107"/>
                  </a:lnTo>
                  <a:lnTo>
                    <a:pt x="145" y="113"/>
                  </a:lnTo>
                  <a:lnTo>
                    <a:pt x="162" y="122"/>
                  </a:lnTo>
                  <a:lnTo>
                    <a:pt x="181" y="133"/>
                  </a:lnTo>
                  <a:lnTo>
                    <a:pt x="201" y="145"/>
                  </a:lnTo>
                  <a:lnTo>
                    <a:pt x="221" y="156"/>
                  </a:lnTo>
                  <a:lnTo>
                    <a:pt x="239" y="166"/>
                  </a:lnTo>
                  <a:lnTo>
                    <a:pt x="253" y="174"/>
                  </a:lnTo>
                  <a:lnTo>
                    <a:pt x="259" y="179"/>
                  </a:lnTo>
                  <a:lnTo>
                    <a:pt x="262" y="182"/>
                  </a:lnTo>
                  <a:lnTo>
                    <a:pt x="264" y="180"/>
                  </a:lnTo>
                  <a:lnTo>
                    <a:pt x="261" y="176"/>
                  </a:lnTo>
                  <a:lnTo>
                    <a:pt x="253" y="168"/>
                  </a:lnTo>
                  <a:lnTo>
                    <a:pt x="246" y="162"/>
                  </a:lnTo>
                  <a:lnTo>
                    <a:pt x="232" y="153"/>
                  </a:lnTo>
                  <a:lnTo>
                    <a:pt x="215" y="142"/>
                  </a:lnTo>
                  <a:lnTo>
                    <a:pt x="197" y="131"/>
                  </a:lnTo>
                  <a:lnTo>
                    <a:pt x="178" y="119"/>
                  </a:lnTo>
                  <a:lnTo>
                    <a:pt x="162" y="110"/>
                  </a:lnTo>
                  <a:lnTo>
                    <a:pt x="148" y="102"/>
                  </a:lnTo>
                  <a:lnTo>
                    <a:pt x="139" y="98"/>
                  </a:lnTo>
                  <a:lnTo>
                    <a:pt x="133" y="95"/>
                  </a:lnTo>
                  <a:lnTo>
                    <a:pt x="134" y="93"/>
                  </a:lnTo>
                  <a:lnTo>
                    <a:pt x="142" y="93"/>
                  </a:lnTo>
                  <a:lnTo>
                    <a:pt x="151" y="90"/>
                  </a:lnTo>
                  <a:lnTo>
                    <a:pt x="160" y="87"/>
                  </a:lnTo>
                  <a:lnTo>
                    <a:pt x="174" y="84"/>
                  </a:lnTo>
                  <a:lnTo>
                    <a:pt x="188" y="82"/>
                  </a:lnTo>
                  <a:lnTo>
                    <a:pt x="204" y="81"/>
                  </a:lnTo>
                  <a:lnTo>
                    <a:pt x="220" y="81"/>
                  </a:lnTo>
                  <a:lnTo>
                    <a:pt x="235" y="82"/>
                  </a:lnTo>
                  <a:lnTo>
                    <a:pt x="246" y="84"/>
                  </a:lnTo>
                  <a:lnTo>
                    <a:pt x="255" y="87"/>
                  </a:lnTo>
                  <a:lnTo>
                    <a:pt x="264" y="90"/>
                  </a:lnTo>
                  <a:lnTo>
                    <a:pt x="264" y="89"/>
                  </a:lnTo>
                  <a:lnTo>
                    <a:pt x="259" y="82"/>
                  </a:lnTo>
                  <a:lnTo>
                    <a:pt x="252" y="78"/>
                  </a:lnTo>
                  <a:lnTo>
                    <a:pt x="244" y="76"/>
                  </a:lnTo>
                  <a:lnTo>
                    <a:pt x="230" y="76"/>
                  </a:lnTo>
                  <a:lnTo>
                    <a:pt x="213" y="75"/>
                  </a:lnTo>
                  <a:lnTo>
                    <a:pt x="195" y="75"/>
                  </a:lnTo>
                  <a:lnTo>
                    <a:pt x="175" y="76"/>
                  </a:lnTo>
                  <a:lnTo>
                    <a:pt x="159" y="76"/>
                  </a:lnTo>
                  <a:lnTo>
                    <a:pt x="145" y="78"/>
                  </a:lnTo>
                  <a:lnTo>
                    <a:pt x="137" y="78"/>
                  </a:lnTo>
                  <a:lnTo>
                    <a:pt x="133" y="76"/>
                  </a:lnTo>
                  <a:lnTo>
                    <a:pt x="125" y="73"/>
                  </a:lnTo>
                  <a:lnTo>
                    <a:pt x="119" y="69"/>
                  </a:lnTo>
                  <a:lnTo>
                    <a:pt x="110" y="63"/>
                  </a:lnTo>
                  <a:lnTo>
                    <a:pt x="102" y="58"/>
                  </a:lnTo>
                  <a:lnTo>
                    <a:pt x="96" y="52"/>
                  </a:lnTo>
                  <a:lnTo>
                    <a:pt x="90" y="47"/>
                  </a:lnTo>
                  <a:lnTo>
                    <a:pt x="87" y="44"/>
                  </a:lnTo>
                  <a:lnTo>
                    <a:pt x="94" y="40"/>
                  </a:lnTo>
                  <a:lnTo>
                    <a:pt x="105" y="35"/>
                  </a:lnTo>
                  <a:lnTo>
                    <a:pt x="116" y="29"/>
                  </a:lnTo>
                  <a:lnTo>
                    <a:pt x="126" y="23"/>
                  </a:lnTo>
                  <a:lnTo>
                    <a:pt x="137" y="17"/>
                  </a:lnTo>
                  <a:lnTo>
                    <a:pt x="148" y="11"/>
                  </a:lnTo>
                  <a:lnTo>
                    <a:pt x="157" y="8"/>
                  </a:lnTo>
                  <a:lnTo>
                    <a:pt x="163" y="6"/>
                  </a:lnTo>
                  <a:lnTo>
                    <a:pt x="169" y="5"/>
                  </a:lnTo>
                  <a:lnTo>
                    <a:pt x="168" y="1"/>
                  </a:lnTo>
                  <a:lnTo>
                    <a:pt x="160" y="0"/>
                  </a:lnTo>
                  <a:lnTo>
                    <a:pt x="149" y="3"/>
                  </a:lnTo>
                  <a:lnTo>
                    <a:pt x="142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99" y="26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6" y="37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6" y="38"/>
                  </a:lnTo>
                  <a:lnTo>
                    <a:pt x="47" y="34"/>
                  </a:lnTo>
                  <a:lnTo>
                    <a:pt x="41" y="31"/>
                  </a:lnTo>
                  <a:lnTo>
                    <a:pt x="35" y="27"/>
                  </a:lnTo>
                  <a:lnTo>
                    <a:pt x="27" y="24"/>
                  </a:lnTo>
                  <a:lnTo>
                    <a:pt x="21" y="21"/>
                  </a:lnTo>
                  <a:lnTo>
                    <a:pt x="14" y="20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483004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H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08137"/>
            <a:ext cx="5257800" cy="27432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46" name="AutoShape 42"/>
          <p:cNvSpPr>
            <a:spLocks noChangeArrowheads="1"/>
          </p:cNvSpPr>
          <p:nvPr/>
        </p:nvSpPr>
        <p:spPr bwMode="auto">
          <a:xfrm rot="16789071" flipH="1" flipV="1">
            <a:off x="4191039" y="1234870"/>
            <a:ext cx="273096" cy="4715263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99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latin typeface="+mn-lt"/>
            </a:endParaRPr>
          </a:p>
        </p:txBody>
      </p:sp>
      <p:cxnSp>
        <p:nvCxnSpPr>
          <p:cNvPr id="150" name="Straight Arrow Connector 149"/>
          <p:cNvCxnSpPr/>
          <p:nvPr/>
        </p:nvCxnSpPr>
        <p:spPr>
          <a:xfrm rot="10800000" flipV="1">
            <a:off x="2895600" y="3568700"/>
            <a:ext cx="1219200" cy="6858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2"/>
          <p:cNvSpPr txBox="1">
            <a:spLocks noChangeArrowheads="1"/>
          </p:cNvSpPr>
          <p:nvPr/>
        </p:nvSpPr>
        <p:spPr bwMode="auto">
          <a:xfrm>
            <a:off x="6248400" y="41989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B</a:t>
            </a:r>
          </a:p>
        </p:txBody>
      </p:sp>
      <p:sp>
        <p:nvSpPr>
          <p:cNvPr id="155" name="Text Box 34"/>
          <p:cNvSpPr txBox="1">
            <a:spLocks noChangeArrowheads="1"/>
          </p:cNvSpPr>
          <p:nvPr/>
        </p:nvSpPr>
        <p:spPr bwMode="auto">
          <a:xfrm>
            <a:off x="1295400" y="32083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1105694" y="2102644"/>
            <a:ext cx="1905000" cy="15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5296694" y="2712244"/>
            <a:ext cx="2514600" cy="15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6400800" y="3817938"/>
            <a:ext cx="304800" cy="3048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  <p:sp>
        <p:nvSpPr>
          <p:cNvPr id="101" name="Oval 100"/>
          <p:cNvSpPr/>
          <p:nvPr/>
        </p:nvSpPr>
        <p:spPr>
          <a:xfrm>
            <a:off x="1905000" y="3055938"/>
            <a:ext cx="304800" cy="3048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  <p:pic>
        <p:nvPicPr>
          <p:cNvPr id="6166" name="Picture 28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29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30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31" descr="BAR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 Box 32"/>
          <p:cNvSpPr txBox="1">
            <a:spLocks noChangeArrowheads="1"/>
          </p:cNvSpPr>
          <p:nvPr/>
        </p:nvSpPr>
        <p:spPr bwMode="auto">
          <a:xfrm>
            <a:off x="3048000" y="435133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3155950" y="4395788"/>
            <a:ext cx="3810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Box 3"/>
          <p:cNvSpPr txBox="1">
            <a:spLocks noChangeArrowheads="1"/>
          </p:cNvSpPr>
          <p:nvPr/>
        </p:nvSpPr>
        <p:spPr bwMode="auto">
          <a:xfrm>
            <a:off x="171450" y="330200"/>
            <a:ext cx="68216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1 (C2)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705770">
            <a:off x="1985025" y="1822792"/>
            <a:ext cx="5268481" cy="3057088"/>
            <a:chOff x="864" y="1536"/>
            <a:chExt cx="3898" cy="2250"/>
          </a:xfrm>
          <a:noFill/>
        </p:grpSpPr>
        <p:pic>
          <p:nvPicPr>
            <p:cNvPr id="28" name="Picture 3" descr="dt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4" y="1536"/>
              <a:ext cx="3898" cy="2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4"/>
            <p:cNvSpPr>
              <a:spLocks noChangeArrowheads="1"/>
            </p:cNvSpPr>
            <p:nvPr/>
          </p:nvSpPr>
          <p:spPr bwMode="auto">
            <a:xfrm>
              <a:off x="1686" y="3249"/>
              <a:ext cx="421" cy="3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FFFF00"/>
                  </a:solidFill>
                  <a:latin typeface=".VnTime" pitchFamily="34" charset="0"/>
                </a:rPr>
                <a:t>N</a:t>
              </a:r>
            </a:p>
          </p:txBody>
        </p:sp>
        <p:sp>
          <p:nvSpPr>
            <p:cNvPr id="30" name="Text Box 5" descr="Oak"/>
            <p:cNvSpPr txBox="1">
              <a:spLocks noChangeArrowheads="1"/>
            </p:cNvSpPr>
            <p:nvPr/>
          </p:nvSpPr>
          <p:spPr bwMode="auto">
            <a:xfrm>
              <a:off x="1398" y="1946"/>
              <a:ext cx="385" cy="411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3000">
                  <a:solidFill>
                    <a:srgbClr val="FFFF00"/>
                  </a:solidFill>
                  <a:latin typeface="VNI-Times" pitchFamily="2" charset="0"/>
                </a:rPr>
                <a:t>S</a:t>
              </a:r>
            </a:p>
          </p:txBody>
        </p:sp>
      </p:grpSp>
      <p:pic>
        <p:nvPicPr>
          <p:cNvPr id="11266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3263" y="1401763"/>
            <a:ext cx="531336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AutoShape 42"/>
          <p:cNvSpPr>
            <a:spLocks noChangeArrowheads="1"/>
          </p:cNvSpPr>
          <p:nvPr/>
        </p:nvSpPr>
        <p:spPr bwMode="auto">
          <a:xfrm rot="16789071" flipH="1" flipV="1">
            <a:off x="4146465" y="1336470"/>
            <a:ext cx="273096" cy="4715263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99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latin typeface="+mn-lt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3276600" y="3517900"/>
            <a:ext cx="1524000" cy="271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rot="10800000" flipV="1">
            <a:off x="1981200" y="3517900"/>
            <a:ext cx="1219200" cy="6096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 Box 32"/>
          <p:cNvSpPr txBox="1">
            <a:spLocks noChangeArrowheads="1"/>
          </p:cNvSpPr>
          <p:nvPr/>
        </p:nvSpPr>
        <p:spPr bwMode="auto">
          <a:xfrm>
            <a:off x="6248400" y="43005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B</a:t>
            </a:r>
          </a:p>
        </p:txBody>
      </p:sp>
      <p:sp>
        <p:nvSpPr>
          <p:cNvPr id="155" name="Text Box 34"/>
          <p:cNvSpPr txBox="1">
            <a:spLocks noChangeArrowheads="1"/>
          </p:cNvSpPr>
          <p:nvPr/>
        </p:nvSpPr>
        <p:spPr bwMode="auto">
          <a:xfrm>
            <a:off x="1295400" y="3309938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1105694" y="2204244"/>
            <a:ext cx="1905000" cy="15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5296694" y="2813844"/>
            <a:ext cx="2514600" cy="15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 Box 32"/>
          <p:cNvSpPr txBox="1">
            <a:spLocks noChangeArrowheads="1"/>
          </p:cNvSpPr>
          <p:nvPr/>
        </p:nvSpPr>
        <p:spPr bwMode="auto">
          <a:xfrm>
            <a:off x="1219200" y="4051300"/>
            <a:ext cx="533400" cy="4365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sp>
        <p:nvSpPr>
          <p:cNvPr id="100" name="Oval 99"/>
          <p:cNvSpPr/>
          <p:nvPr/>
        </p:nvSpPr>
        <p:spPr>
          <a:xfrm>
            <a:off x="6400800" y="3919538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  <p:sp>
        <p:nvSpPr>
          <p:cNvPr id="101" name="Oval 100"/>
          <p:cNvSpPr/>
          <p:nvPr/>
        </p:nvSpPr>
        <p:spPr>
          <a:xfrm>
            <a:off x="1905000" y="3157538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1714501" y="1955800"/>
            <a:ext cx="685800" cy="31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rot="16200000" flipV="1">
            <a:off x="6248400" y="2220913"/>
            <a:ext cx="608013" cy="15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1327150" y="4095750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93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4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5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6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71450" y="330200"/>
            <a:ext cx="5010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2 (C3)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2"/>
          <p:cNvGrpSpPr>
            <a:grpSpLocks/>
          </p:cNvGrpSpPr>
          <p:nvPr/>
        </p:nvGrpSpPr>
        <p:grpSpPr bwMode="auto">
          <a:xfrm rot="234655">
            <a:off x="4737968" y="3827057"/>
            <a:ext cx="3935261" cy="2407418"/>
            <a:chOff x="864" y="1536"/>
            <a:chExt cx="3898" cy="2250"/>
          </a:xfrm>
          <a:noFill/>
        </p:grpSpPr>
        <p:pic>
          <p:nvPicPr>
            <p:cNvPr id="34" name="Picture 3" descr="dt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4" y="1536"/>
              <a:ext cx="3898" cy="2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1686" y="3249"/>
              <a:ext cx="421" cy="3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FFFF00"/>
                  </a:solidFill>
                  <a:latin typeface=".VnTime" pitchFamily="34" charset="0"/>
                </a:rPr>
                <a:t>N</a:t>
              </a:r>
            </a:p>
          </p:txBody>
        </p:sp>
        <p:sp>
          <p:nvSpPr>
            <p:cNvPr id="44" name="Text Box 5" descr="Oak"/>
            <p:cNvSpPr txBox="1">
              <a:spLocks noChangeArrowheads="1"/>
            </p:cNvSpPr>
            <p:nvPr/>
          </p:nvSpPr>
          <p:spPr bwMode="auto">
            <a:xfrm>
              <a:off x="1398" y="1946"/>
              <a:ext cx="385" cy="411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3000">
                  <a:solidFill>
                    <a:srgbClr val="FFFF00"/>
                  </a:solidFill>
                  <a:latin typeface="VNI-Times" pitchFamily="2" charset="0"/>
                </a:rPr>
                <a:t>S</a:t>
              </a:r>
            </a:p>
          </p:txBody>
        </p:sp>
      </p:grpSp>
      <p:pic>
        <p:nvPicPr>
          <p:cNvPr id="2" name="Picture 1" descr="H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700"/>
            <a:ext cx="5067300" cy="27432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3" name="AutoShape 42"/>
          <p:cNvSpPr>
            <a:spLocks noChangeArrowheads="1"/>
          </p:cNvSpPr>
          <p:nvPr/>
        </p:nvSpPr>
        <p:spPr bwMode="auto">
          <a:xfrm rot="16789071" flipH="1" flipV="1">
            <a:off x="1818012" y="639488"/>
            <a:ext cx="273096" cy="3004972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99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latin typeface="+mn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rot="10800000">
            <a:off x="647700" y="1928813"/>
            <a:ext cx="14478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 flipV="1">
            <a:off x="866775" y="2143125"/>
            <a:ext cx="1219200" cy="6858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2790825" y="2773363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B</a:t>
            </a: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0" y="2011363"/>
            <a:ext cx="533400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-580231" y="951706"/>
            <a:ext cx="1905000" cy="15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3474244" y="3785394"/>
            <a:ext cx="2514600" cy="1588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638175" y="2982913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55650" y="2998788"/>
            <a:ext cx="3810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603625"/>
            <a:ext cx="38354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8191500" y="5995988"/>
            <a:ext cx="392113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B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4562475" y="5233988"/>
            <a:ext cx="392113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1925637" y="954088"/>
            <a:ext cx="2857501" cy="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206804" y="4352785"/>
            <a:ext cx="2654607" cy="22812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839244" y="1334294"/>
            <a:ext cx="10287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8066019" y="4136232"/>
            <a:ext cx="91281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4914900" y="611028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013325" y="6078538"/>
            <a:ext cx="3810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4217194" y="3877469"/>
            <a:ext cx="10287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-94457" y="1037432"/>
            <a:ext cx="912813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8258175" y="552926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  <p:grpSp>
        <p:nvGrpSpPr>
          <p:cNvPr id="45" name="Group 44"/>
          <p:cNvGrpSpPr/>
          <p:nvPr/>
        </p:nvGrpSpPr>
        <p:grpSpPr>
          <a:xfrm>
            <a:off x="4648200" y="4800600"/>
            <a:ext cx="3903065" cy="717777"/>
            <a:chOff x="5114925" y="2782888"/>
            <a:chExt cx="3588740" cy="614589"/>
          </a:xfrm>
        </p:grpSpPr>
        <p:sp>
          <p:nvSpPr>
            <p:cNvPr id="13" name="AutoShape 42"/>
            <p:cNvSpPr>
              <a:spLocks noChangeArrowheads="1"/>
            </p:cNvSpPr>
            <p:nvPr/>
          </p:nvSpPr>
          <p:spPr bwMode="auto">
            <a:xfrm rot="16789071" flipH="1" flipV="1">
              <a:off x="6773697" y="1467508"/>
              <a:ext cx="273096" cy="3586841"/>
            </a:xfrm>
            <a:prstGeom prst="can">
              <a:avLst>
                <a:gd name="adj" fmla="val 65133"/>
              </a:avLst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CC99"/>
                </a:gs>
              </a:gsLst>
              <a:lin ang="0" scaled="1"/>
            </a:gradFill>
            <a:ln w="28575">
              <a:solidFill>
                <a:srgbClr val="FF9900"/>
              </a:solidFill>
              <a:round/>
              <a:headEnd/>
              <a:tailEnd/>
            </a:ln>
            <a:scene3d>
              <a:camera prst="perspectiveLeft"/>
              <a:lightRig rig="threePt" dir="t"/>
            </a:scene3d>
          </p:spPr>
          <p:txBody>
            <a:bodyPr vert="eaVert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1">
                <a:latin typeface="+mn-lt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114925" y="2782888"/>
              <a:ext cx="304800" cy="3048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1"/>
            </a:p>
          </p:txBody>
        </p:sp>
      </p:grpSp>
      <p:sp>
        <p:nvSpPr>
          <p:cNvPr id="42" name="Oval 41"/>
          <p:cNvSpPr/>
          <p:nvPr/>
        </p:nvSpPr>
        <p:spPr>
          <a:xfrm>
            <a:off x="247650" y="1658938"/>
            <a:ext cx="314325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  <p:sp>
        <p:nvSpPr>
          <p:cNvPr id="43" name="Oval 42"/>
          <p:cNvSpPr/>
          <p:nvPr/>
        </p:nvSpPr>
        <p:spPr>
          <a:xfrm>
            <a:off x="3209925" y="2201863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15050" y="5283200"/>
            <a:ext cx="1524000" cy="271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4978400" y="5299075"/>
            <a:ext cx="1219200" cy="609600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32"/>
          <p:cNvSpPr txBox="1">
            <a:spLocks noChangeArrowheads="1"/>
          </p:cNvSpPr>
          <p:nvPr/>
        </p:nvSpPr>
        <p:spPr bwMode="auto">
          <a:xfrm>
            <a:off x="6908800" y="5716588"/>
            <a:ext cx="392113" cy="430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I</a:t>
            </a:r>
          </a:p>
        </p:txBody>
      </p:sp>
      <p:sp>
        <p:nvSpPr>
          <p:cNvPr id="47" name="Oval 46"/>
          <p:cNvSpPr/>
          <p:nvPr/>
        </p:nvSpPr>
        <p:spPr>
          <a:xfrm>
            <a:off x="8288383" y="5488577"/>
            <a:ext cx="331496" cy="35597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984500" y="342900"/>
            <a:ext cx="2844800" cy="2946400"/>
            <a:chOff x="336" y="720"/>
            <a:chExt cx="1347" cy="1368"/>
          </a:xfrm>
        </p:grpSpPr>
        <p:grpSp>
          <p:nvGrpSpPr>
            <p:cNvPr id="9304" name="Group 27"/>
            <p:cNvGrpSpPr>
              <a:grpSpLocks/>
            </p:cNvGrpSpPr>
            <p:nvPr/>
          </p:nvGrpSpPr>
          <p:grpSpPr bwMode="auto">
            <a:xfrm>
              <a:off x="336" y="720"/>
              <a:ext cx="1347" cy="1368"/>
              <a:chOff x="336" y="1968"/>
              <a:chExt cx="1347" cy="1368"/>
            </a:xfrm>
          </p:grpSpPr>
          <p:grpSp>
            <p:nvGrpSpPr>
              <p:cNvPr id="9311" name="Group 28"/>
              <p:cNvGrpSpPr>
                <a:grpSpLocks/>
              </p:cNvGrpSpPr>
              <p:nvPr/>
            </p:nvGrpSpPr>
            <p:grpSpPr bwMode="auto">
              <a:xfrm>
                <a:off x="336" y="1968"/>
                <a:ext cx="1347" cy="1153"/>
                <a:chOff x="459" y="1500"/>
                <a:chExt cx="1347" cy="1153"/>
              </a:xfrm>
            </p:grpSpPr>
            <p:grpSp>
              <p:nvGrpSpPr>
                <p:cNvPr id="9313" name="Group 29"/>
                <p:cNvGrpSpPr>
                  <a:grpSpLocks/>
                </p:cNvGrpSpPr>
                <p:nvPr/>
              </p:nvGrpSpPr>
              <p:grpSpPr bwMode="auto">
                <a:xfrm>
                  <a:off x="459" y="1862"/>
                  <a:ext cx="345" cy="482"/>
                  <a:chOff x="870" y="2468"/>
                  <a:chExt cx="345" cy="482"/>
                </a:xfrm>
              </p:grpSpPr>
              <p:sp>
                <p:nvSpPr>
                  <p:cNvPr id="9336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870" y="2483"/>
                    <a:ext cx="322" cy="403"/>
                  </a:xfrm>
                  <a:prstGeom prst="rect">
                    <a:avLst/>
                  </a:prstGeom>
                  <a:solidFill>
                    <a:srgbClr val="3399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600000" lon="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3399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37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1134" y="2468"/>
                    <a:ext cx="81" cy="403"/>
                  </a:xfrm>
                  <a:prstGeom prst="moon">
                    <a:avLst>
                      <a:gd name="adj" fmla="val 33333"/>
                    </a:avLst>
                  </a:prstGeom>
                  <a:solidFill>
                    <a:srgbClr val="3399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300000" lon="21299976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3399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38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8" y="2590"/>
                    <a:ext cx="288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S</a:t>
                    </a:r>
                    <a:endParaRPr lang="en-US"/>
                  </a:p>
                </p:txBody>
              </p:sp>
            </p:grpSp>
            <p:grpSp>
              <p:nvGrpSpPr>
                <p:cNvPr id="9314" name="Group 33"/>
                <p:cNvGrpSpPr>
                  <a:grpSpLocks/>
                </p:cNvGrpSpPr>
                <p:nvPr/>
              </p:nvGrpSpPr>
              <p:grpSpPr bwMode="auto">
                <a:xfrm>
                  <a:off x="1428" y="1936"/>
                  <a:ext cx="378" cy="469"/>
                  <a:chOff x="1872" y="2542"/>
                  <a:chExt cx="378" cy="469"/>
                </a:xfrm>
              </p:grpSpPr>
              <p:sp>
                <p:nvSpPr>
                  <p:cNvPr id="9333" name="AutoShape 34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872" y="2542"/>
                    <a:ext cx="81" cy="404"/>
                  </a:xfrm>
                  <a:prstGeom prst="moon">
                    <a:avLst>
                      <a:gd name="adj" fmla="val 33333"/>
                    </a:avLst>
                  </a:prstGeom>
                  <a:solidFill>
                    <a:srgbClr val="FF0000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899994" lon="30000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34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895" y="2552"/>
                    <a:ext cx="322" cy="40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899994" lon="30000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35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2" y="2650"/>
                    <a:ext cx="288" cy="3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N</a:t>
                    </a:r>
                    <a:endParaRPr lang="en-US"/>
                  </a:p>
                </p:txBody>
              </p:sp>
            </p:grpSp>
            <p:grpSp>
              <p:nvGrpSpPr>
                <p:cNvPr id="9315" name="Group 37"/>
                <p:cNvGrpSpPr>
                  <a:grpSpLocks/>
                </p:cNvGrpSpPr>
                <p:nvPr/>
              </p:nvGrpSpPr>
              <p:grpSpPr bwMode="auto">
                <a:xfrm>
                  <a:off x="621" y="1500"/>
                  <a:ext cx="1029" cy="1153"/>
                  <a:chOff x="3072" y="2448"/>
                  <a:chExt cx="1029" cy="1153"/>
                </a:xfrm>
              </p:grpSpPr>
              <p:sp>
                <p:nvSpPr>
                  <p:cNvPr id="9316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538" y="2756"/>
                    <a:ext cx="39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262" y="3136"/>
                    <a:ext cx="114" cy="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8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547" y="3136"/>
                    <a:ext cx="115" cy="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9" name="Line 41"/>
                  <p:cNvSpPr>
                    <a:spLocks noChangeShapeType="1"/>
                  </p:cNvSpPr>
                  <p:nvPr/>
                </p:nvSpPr>
                <p:spPr bwMode="auto">
                  <a:xfrm rot="1169247" flipH="1">
                    <a:off x="3293" y="3125"/>
                    <a:ext cx="52" cy="15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0" name="Line 42"/>
                  <p:cNvSpPr>
                    <a:spLocks noChangeShapeType="1"/>
                  </p:cNvSpPr>
                  <p:nvPr/>
                </p:nvSpPr>
                <p:spPr bwMode="auto">
                  <a:xfrm rot="1169247" flipH="1">
                    <a:off x="3468" y="3116"/>
                    <a:ext cx="52" cy="15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1" name="Line 43"/>
                  <p:cNvSpPr>
                    <a:spLocks noChangeShapeType="1"/>
                  </p:cNvSpPr>
                  <p:nvPr/>
                </p:nvSpPr>
                <p:spPr bwMode="auto">
                  <a:xfrm rot="1054888" flipV="1">
                    <a:off x="3362" y="2448"/>
                    <a:ext cx="395" cy="1079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17" y="2476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O’</a:t>
                    </a:r>
                  </a:p>
                  <a:p>
                    <a:endParaRPr lang="en-US"/>
                  </a:p>
                </p:txBody>
              </p:sp>
              <p:sp>
                <p:nvSpPr>
                  <p:cNvPr id="9323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38" y="3087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A</a:t>
                    </a:r>
                    <a:endParaRPr lang="en-US"/>
                  </a:p>
                </p:txBody>
              </p:sp>
              <p:sp>
                <p:nvSpPr>
                  <p:cNvPr id="9324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71" y="2611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B</a:t>
                    </a:r>
                    <a:endParaRPr lang="en-US"/>
                  </a:p>
                </p:txBody>
              </p:sp>
              <p:sp>
                <p:nvSpPr>
                  <p:cNvPr id="9325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4" y="3102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D</a:t>
                    </a:r>
                    <a:endParaRPr lang="en-US"/>
                  </a:p>
                </p:txBody>
              </p:sp>
              <p:sp>
                <p:nvSpPr>
                  <p:cNvPr id="9326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2" y="3313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O</a:t>
                    </a:r>
                  </a:p>
                  <a:p>
                    <a:endParaRPr lang="en-US"/>
                  </a:p>
                </p:txBody>
              </p:sp>
              <p:sp>
                <p:nvSpPr>
                  <p:cNvPr id="9327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40" y="2604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C</a:t>
                    </a:r>
                    <a:endParaRPr lang="en-US"/>
                  </a:p>
                </p:txBody>
              </p:sp>
              <p:sp>
                <p:nvSpPr>
                  <p:cNvPr id="9328" name="Line 50"/>
                  <p:cNvSpPr>
                    <a:spLocks noChangeShapeType="1"/>
                  </p:cNvSpPr>
                  <p:nvPr/>
                </p:nvSpPr>
                <p:spPr bwMode="auto">
                  <a:xfrm rot="13992" flipH="1">
                    <a:off x="3666" y="2757"/>
                    <a:ext cx="271" cy="3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9" name="Line 51"/>
                  <p:cNvSpPr>
                    <a:spLocks noChangeShapeType="1"/>
                  </p:cNvSpPr>
                  <p:nvPr/>
                </p:nvSpPr>
                <p:spPr bwMode="auto">
                  <a:xfrm rot="13992" flipH="1">
                    <a:off x="3267" y="2754"/>
                    <a:ext cx="271" cy="3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0" name="Line 52"/>
                  <p:cNvSpPr>
                    <a:spLocks noChangeShapeType="1"/>
                  </p:cNvSpPr>
                  <p:nvPr/>
                </p:nvSpPr>
                <p:spPr bwMode="auto">
                  <a:xfrm rot="935127" flipH="1">
                    <a:off x="3831" y="2871"/>
                    <a:ext cx="17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1" name="Line 53"/>
                  <p:cNvSpPr>
                    <a:spLocks noChangeShapeType="1"/>
                  </p:cNvSpPr>
                  <p:nvPr/>
                </p:nvSpPr>
                <p:spPr bwMode="auto">
                  <a:xfrm rot="11095698" flipH="1">
                    <a:off x="3330" y="3006"/>
                    <a:ext cx="17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33" y="2943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I</a:t>
                    </a:r>
                    <a:endParaRPr lang="en-US"/>
                  </a:p>
                </p:txBody>
              </p:sp>
            </p:grpSp>
          </p:grpSp>
          <p:sp>
            <p:nvSpPr>
              <p:cNvPr id="9312" name="Text Box 55"/>
              <p:cNvSpPr txBox="1">
                <a:spLocks noChangeArrowheads="1"/>
              </p:cNvSpPr>
              <p:nvPr/>
            </p:nvSpPr>
            <p:spPr bwMode="auto">
              <a:xfrm>
                <a:off x="864" y="3071"/>
                <a:ext cx="288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a)</a:t>
                </a:r>
              </a:p>
            </p:txBody>
          </p:sp>
        </p:grpSp>
        <p:grpSp>
          <p:nvGrpSpPr>
            <p:cNvPr id="9305" name="Group 56"/>
            <p:cNvGrpSpPr>
              <a:grpSpLocks/>
            </p:cNvGrpSpPr>
            <p:nvPr/>
          </p:nvGrpSpPr>
          <p:grpSpPr bwMode="auto">
            <a:xfrm>
              <a:off x="672" y="1056"/>
              <a:ext cx="688" cy="352"/>
              <a:chOff x="576" y="1184"/>
              <a:chExt cx="736" cy="352"/>
            </a:xfrm>
          </p:grpSpPr>
          <p:sp>
            <p:nvSpPr>
              <p:cNvPr id="9306" name="Line 57"/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67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7" name="Line 58"/>
              <p:cNvSpPr>
                <a:spLocks noChangeShapeType="1"/>
              </p:cNvSpPr>
              <p:nvPr/>
            </p:nvSpPr>
            <p:spPr bwMode="auto">
              <a:xfrm flipH="1">
                <a:off x="576" y="1376"/>
                <a:ext cx="684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8" name="Line 59"/>
              <p:cNvSpPr>
                <a:spLocks noChangeShapeType="1"/>
              </p:cNvSpPr>
              <p:nvPr/>
            </p:nvSpPr>
            <p:spPr bwMode="auto">
              <a:xfrm flipH="1">
                <a:off x="588" y="1236"/>
                <a:ext cx="684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09" name="Line 60"/>
              <p:cNvSpPr>
                <a:spLocks noChangeShapeType="1"/>
              </p:cNvSpPr>
              <p:nvPr/>
            </p:nvSpPr>
            <p:spPr bwMode="auto">
              <a:xfrm flipH="1">
                <a:off x="780" y="1184"/>
                <a:ext cx="53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10" name="Line 61"/>
              <p:cNvSpPr>
                <a:spLocks noChangeShapeType="1"/>
              </p:cNvSpPr>
              <p:nvPr/>
            </p:nvSpPr>
            <p:spPr bwMode="auto">
              <a:xfrm flipH="1">
                <a:off x="716" y="1328"/>
                <a:ext cx="53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" name="Group 62"/>
          <p:cNvGrpSpPr>
            <a:grpSpLocks/>
          </p:cNvGrpSpPr>
          <p:nvPr/>
        </p:nvGrpSpPr>
        <p:grpSpPr bwMode="auto">
          <a:xfrm>
            <a:off x="304800" y="3327400"/>
            <a:ext cx="2959100" cy="3048000"/>
            <a:chOff x="2160" y="720"/>
            <a:chExt cx="1347" cy="1335"/>
          </a:xfrm>
        </p:grpSpPr>
        <p:grpSp>
          <p:nvGrpSpPr>
            <p:cNvPr id="9269" name="Group 63"/>
            <p:cNvGrpSpPr>
              <a:grpSpLocks/>
            </p:cNvGrpSpPr>
            <p:nvPr/>
          </p:nvGrpSpPr>
          <p:grpSpPr bwMode="auto">
            <a:xfrm>
              <a:off x="2160" y="720"/>
              <a:ext cx="1347" cy="1335"/>
              <a:chOff x="2112" y="2016"/>
              <a:chExt cx="1347" cy="1335"/>
            </a:xfrm>
          </p:grpSpPr>
          <p:grpSp>
            <p:nvGrpSpPr>
              <p:cNvPr id="9276" name="Group 64"/>
              <p:cNvGrpSpPr>
                <a:grpSpLocks/>
              </p:cNvGrpSpPr>
              <p:nvPr/>
            </p:nvGrpSpPr>
            <p:grpSpPr bwMode="auto">
              <a:xfrm>
                <a:off x="2112" y="2016"/>
                <a:ext cx="1347" cy="1221"/>
                <a:chOff x="1776" y="2883"/>
                <a:chExt cx="1347" cy="1221"/>
              </a:xfrm>
            </p:grpSpPr>
            <p:grpSp>
              <p:nvGrpSpPr>
                <p:cNvPr id="9278" name="Group 65"/>
                <p:cNvGrpSpPr>
                  <a:grpSpLocks/>
                </p:cNvGrpSpPr>
                <p:nvPr/>
              </p:nvGrpSpPr>
              <p:grpSpPr bwMode="auto">
                <a:xfrm>
                  <a:off x="2745" y="3309"/>
                  <a:ext cx="378" cy="468"/>
                  <a:chOff x="1389" y="3264"/>
                  <a:chExt cx="378" cy="468"/>
                </a:xfrm>
              </p:grpSpPr>
              <p:sp>
                <p:nvSpPr>
                  <p:cNvPr id="9301" name="AutoShape 66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1389" y="3264"/>
                    <a:ext cx="81" cy="403"/>
                  </a:xfrm>
                  <a:prstGeom prst="moon">
                    <a:avLst>
                      <a:gd name="adj" fmla="val 33333"/>
                    </a:avLst>
                  </a:prstGeom>
                  <a:solidFill>
                    <a:srgbClr val="FF0000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899994" lon="30000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02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1412" y="3274"/>
                    <a:ext cx="323" cy="403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899994" lon="30000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03" name="Text 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9" y="3372"/>
                    <a:ext cx="288" cy="3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N</a:t>
                    </a:r>
                    <a:endParaRPr lang="en-US"/>
                  </a:p>
                </p:txBody>
              </p:sp>
            </p:grpSp>
            <p:grpSp>
              <p:nvGrpSpPr>
                <p:cNvPr id="9279" name="Group 69"/>
                <p:cNvGrpSpPr>
                  <a:grpSpLocks/>
                </p:cNvGrpSpPr>
                <p:nvPr/>
              </p:nvGrpSpPr>
              <p:grpSpPr bwMode="auto">
                <a:xfrm>
                  <a:off x="1776" y="3216"/>
                  <a:ext cx="336" cy="418"/>
                  <a:chOff x="408" y="3234"/>
                  <a:chExt cx="336" cy="418"/>
                </a:xfrm>
              </p:grpSpPr>
              <p:sp>
                <p:nvSpPr>
                  <p:cNvPr id="9298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408" y="3249"/>
                    <a:ext cx="322" cy="403"/>
                  </a:xfrm>
                  <a:prstGeom prst="rect">
                    <a:avLst/>
                  </a:prstGeom>
                  <a:solidFill>
                    <a:srgbClr val="3399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600000" lon="30000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3399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99" name="AutoShape 71"/>
                  <p:cNvSpPr>
                    <a:spLocks noChangeArrowheads="1"/>
                  </p:cNvSpPr>
                  <p:nvPr/>
                </p:nvSpPr>
                <p:spPr bwMode="auto">
                  <a:xfrm>
                    <a:off x="663" y="3234"/>
                    <a:ext cx="81" cy="403"/>
                  </a:xfrm>
                  <a:prstGeom prst="moon">
                    <a:avLst>
                      <a:gd name="adj" fmla="val 33333"/>
                    </a:avLst>
                  </a:prstGeom>
                  <a:solidFill>
                    <a:srgbClr val="3399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300000" lon="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3399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300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0" y="3345"/>
                    <a:ext cx="288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S</a:t>
                    </a:r>
                    <a:endParaRPr lang="en-US"/>
                  </a:p>
                </p:txBody>
              </p:sp>
            </p:grpSp>
            <p:grpSp>
              <p:nvGrpSpPr>
                <p:cNvPr id="9280" name="Group 73"/>
                <p:cNvGrpSpPr>
                  <a:grpSpLocks/>
                </p:cNvGrpSpPr>
                <p:nvPr/>
              </p:nvGrpSpPr>
              <p:grpSpPr bwMode="auto">
                <a:xfrm>
                  <a:off x="1965" y="2883"/>
                  <a:ext cx="996" cy="1221"/>
                  <a:chOff x="480" y="2688"/>
                  <a:chExt cx="996" cy="1221"/>
                </a:xfrm>
              </p:grpSpPr>
              <p:sp>
                <p:nvSpPr>
                  <p:cNvPr id="9281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2913"/>
                    <a:ext cx="0" cy="26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2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815" y="3363"/>
                    <a:ext cx="1" cy="8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3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815" y="3555"/>
                    <a:ext cx="1" cy="8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4" name="Line 77"/>
                  <p:cNvSpPr>
                    <a:spLocks noChangeShapeType="1"/>
                  </p:cNvSpPr>
                  <p:nvPr/>
                </p:nvSpPr>
                <p:spPr bwMode="auto">
                  <a:xfrm rot="11004124" flipH="1">
                    <a:off x="628" y="2756"/>
                    <a:ext cx="726" cy="1038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prstDash val="dash"/>
                    <a:round/>
                    <a:headEnd type="none" w="sm" len="sm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5" name="Line 78"/>
                  <p:cNvSpPr>
                    <a:spLocks noChangeShapeType="1"/>
                  </p:cNvSpPr>
                  <p:nvPr/>
                </p:nvSpPr>
                <p:spPr bwMode="auto">
                  <a:xfrm rot="11004124" flipH="1">
                    <a:off x="727" y="3443"/>
                    <a:ext cx="81" cy="1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sm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6" name="Line 79"/>
                  <p:cNvSpPr>
                    <a:spLocks noChangeShapeType="1"/>
                  </p:cNvSpPr>
                  <p:nvPr/>
                </p:nvSpPr>
                <p:spPr bwMode="auto">
                  <a:xfrm rot="11004124" flipH="1">
                    <a:off x="735" y="3539"/>
                    <a:ext cx="81" cy="116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sm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7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" y="3621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O</a:t>
                    </a:r>
                  </a:p>
                  <a:p>
                    <a:endParaRPr lang="en-US"/>
                  </a:p>
                </p:txBody>
              </p:sp>
              <p:sp>
                <p:nvSpPr>
                  <p:cNvPr id="9288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15" y="2688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O’</a:t>
                    </a:r>
                  </a:p>
                  <a:p>
                    <a:endParaRPr lang="en-US"/>
                  </a:p>
                </p:txBody>
              </p:sp>
              <p:sp>
                <p:nvSpPr>
                  <p:cNvPr id="9289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98" y="3117"/>
                    <a:ext cx="288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I</a:t>
                    </a:r>
                    <a:endParaRPr lang="en-US"/>
                  </a:p>
                </p:txBody>
              </p:sp>
              <p:sp>
                <p:nvSpPr>
                  <p:cNvPr id="9290" name="Text Box 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3" y="2787"/>
                    <a:ext cx="288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B</a:t>
                    </a:r>
                    <a:endParaRPr lang="en-US"/>
                  </a:p>
                </p:txBody>
              </p:sp>
              <p:sp>
                <p:nvSpPr>
                  <p:cNvPr id="9291" name="Text 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19" y="3057"/>
                    <a:ext cx="288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C</a:t>
                    </a:r>
                    <a:endParaRPr lang="en-US"/>
                  </a:p>
                </p:txBody>
              </p:sp>
              <p:sp>
                <p:nvSpPr>
                  <p:cNvPr id="9292" name="Text Box 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" y="3597"/>
                    <a:ext cx="288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D</a:t>
                    </a:r>
                    <a:endParaRPr lang="en-US"/>
                  </a:p>
                </p:txBody>
              </p:sp>
              <p:sp>
                <p:nvSpPr>
                  <p:cNvPr id="9293" name="Text Box 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273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A</a:t>
                    </a:r>
                    <a:endParaRPr lang="en-US"/>
                  </a:p>
                </p:txBody>
              </p:sp>
              <p:sp>
                <p:nvSpPr>
                  <p:cNvPr id="9294" name="Line 87"/>
                  <p:cNvSpPr>
                    <a:spLocks noChangeShapeType="1"/>
                  </p:cNvSpPr>
                  <p:nvPr/>
                </p:nvSpPr>
                <p:spPr bwMode="auto">
                  <a:xfrm rot="11004124" flipH="1">
                    <a:off x="828" y="3171"/>
                    <a:ext cx="311" cy="48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sm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5" name="Line 88"/>
                  <p:cNvSpPr>
                    <a:spLocks noChangeShapeType="1"/>
                  </p:cNvSpPr>
                  <p:nvPr/>
                </p:nvSpPr>
                <p:spPr bwMode="auto">
                  <a:xfrm rot="11004124" flipH="1">
                    <a:off x="825" y="2895"/>
                    <a:ext cx="311" cy="484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 type="none" w="sm" len="sm"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6" name="Line 89"/>
                  <p:cNvSpPr>
                    <a:spLocks noChangeShapeType="1"/>
                  </p:cNvSpPr>
                  <p:nvPr/>
                </p:nvSpPr>
                <p:spPr bwMode="auto">
                  <a:xfrm rot="935127" flipH="1">
                    <a:off x="1083" y="3246"/>
                    <a:ext cx="17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7" name="Line 90"/>
                  <p:cNvSpPr>
                    <a:spLocks noChangeShapeType="1"/>
                  </p:cNvSpPr>
                  <p:nvPr/>
                </p:nvSpPr>
                <p:spPr bwMode="auto">
                  <a:xfrm rot="11095698" flipH="1">
                    <a:off x="882" y="3237"/>
                    <a:ext cx="17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277" name="Text Box 91"/>
              <p:cNvSpPr txBox="1">
                <a:spLocks noChangeArrowheads="1"/>
              </p:cNvSpPr>
              <p:nvPr/>
            </p:nvSpPr>
            <p:spPr bwMode="auto">
              <a:xfrm>
                <a:off x="2688" y="3120"/>
                <a:ext cx="2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b)</a:t>
                </a:r>
              </a:p>
            </p:txBody>
          </p:sp>
        </p:grpSp>
        <p:grpSp>
          <p:nvGrpSpPr>
            <p:cNvPr id="9270" name="Group 92"/>
            <p:cNvGrpSpPr>
              <a:grpSpLocks/>
            </p:cNvGrpSpPr>
            <p:nvPr/>
          </p:nvGrpSpPr>
          <p:grpSpPr bwMode="auto">
            <a:xfrm>
              <a:off x="2496" y="1047"/>
              <a:ext cx="688" cy="352"/>
              <a:chOff x="576" y="1184"/>
              <a:chExt cx="736" cy="352"/>
            </a:xfrm>
          </p:grpSpPr>
          <p:sp>
            <p:nvSpPr>
              <p:cNvPr id="9271" name="Line 93"/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67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2" name="Line 94"/>
              <p:cNvSpPr>
                <a:spLocks noChangeShapeType="1"/>
              </p:cNvSpPr>
              <p:nvPr/>
            </p:nvSpPr>
            <p:spPr bwMode="auto">
              <a:xfrm flipH="1">
                <a:off x="576" y="1376"/>
                <a:ext cx="684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3" name="Line 95"/>
              <p:cNvSpPr>
                <a:spLocks noChangeShapeType="1"/>
              </p:cNvSpPr>
              <p:nvPr/>
            </p:nvSpPr>
            <p:spPr bwMode="auto">
              <a:xfrm flipH="1">
                <a:off x="588" y="1236"/>
                <a:ext cx="684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4" name="Line 96"/>
              <p:cNvSpPr>
                <a:spLocks noChangeShapeType="1"/>
              </p:cNvSpPr>
              <p:nvPr/>
            </p:nvSpPr>
            <p:spPr bwMode="auto">
              <a:xfrm flipH="1">
                <a:off x="780" y="1184"/>
                <a:ext cx="53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5" name="Line 97"/>
              <p:cNvSpPr>
                <a:spLocks noChangeShapeType="1"/>
              </p:cNvSpPr>
              <p:nvPr/>
            </p:nvSpPr>
            <p:spPr bwMode="auto">
              <a:xfrm flipH="1">
                <a:off x="716" y="1328"/>
                <a:ext cx="53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9" name="Group 98"/>
          <p:cNvGrpSpPr>
            <a:grpSpLocks/>
          </p:cNvGrpSpPr>
          <p:nvPr/>
        </p:nvGrpSpPr>
        <p:grpSpPr bwMode="auto">
          <a:xfrm>
            <a:off x="4902200" y="3238500"/>
            <a:ext cx="2705100" cy="2971800"/>
            <a:chOff x="3984" y="720"/>
            <a:chExt cx="1344" cy="1335"/>
          </a:xfrm>
        </p:grpSpPr>
        <p:grpSp>
          <p:nvGrpSpPr>
            <p:cNvPr id="9234" name="Group 99"/>
            <p:cNvGrpSpPr>
              <a:grpSpLocks/>
            </p:cNvGrpSpPr>
            <p:nvPr/>
          </p:nvGrpSpPr>
          <p:grpSpPr bwMode="auto">
            <a:xfrm>
              <a:off x="3984" y="720"/>
              <a:ext cx="1344" cy="1335"/>
              <a:chOff x="3840" y="2016"/>
              <a:chExt cx="1344" cy="1335"/>
            </a:xfrm>
          </p:grpSpPr>
          <p:grpSp>
            <p:nvGrpSpPr>
              <p:cNvPr id="9241" name="Group 100"/>
              <p:cNvGrpSpPr>
                <a:grpSpLocks/>
              </p:cNvGrpSpPr>
              <p:nvPr/>
            </p:nvGrpSpPr>
            <p:grpSpPr bwMode="auto">
              <a:xfrm>
                <a:off x="3840" y="2016"/>
                <a:ext cx="1344" cy="1153"/>
                <a:chOff x="3072" y="1263"/>
                <a:chExt cx="1344" cy="1153"/>
              </a:xfrm>
            </p:grpSpPr>
            <p:grpSp>
              <p:nvGrpSpPr>
                <p:cNvPr id="9243" name="Group 101"/>
                <p:cNvGrpSpPr>
                  <a:grpSpLocks/>
                </p:cNvGrpSpPr>
                <p:nvPr/>
              </p:nvGrpSpPr>
              <p:grpSpPr bwMode="auto">
                <a:xfrm>
                  <a:off x="4056" y="1707"/>
                  <a:ext cx="360" cy="469"/>
                  <a:chOff x="4320" y="2640"/>
                  <a:chExt cx="360" cy="469"/>
                </a:xfrm>
              </p:grpSpPr>
              <p:sp>
                <p:nvSpPr>
                  <p:cNvPr id="9266" name="AutoShape 102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4320" y="2640"/>
                    <a:ext cx="81" cy="404"/>
                  </a:xfrm>
                  <a:prstGeom prst="moon">
                    <a:avLst>
                      <a:gd name="adj" fmla="val 33333"/>
                    </a:avLst>
                  </a:prstGeom>
                  <a:solidFill>
                    <a:srgbClr val="FF0000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899994" lon="30000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67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4343" y="2650"/>
                    <a:ext cx="322" cy="40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899994" lon="30000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FF0000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68" name="Text Box 10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92" y="2748"/>
                    <a:ext cx="288" cy="3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 dirty="0"/>
                      <a:t>N</a:t>
                    </a:r>
                    <a:endParaRPr lang="en-US" dirty="0"/>
                  </a:p>
                </p:txBody>
              </p:sp>
            </p:grpSp>
            <p:grpSp>
              <p:nvGrpSpPr>
                <p:cNvPr id="9244" name="Group 105"/>
                <p:cNvGrpSpPr>
                  <a:grpSpLocks/>
                </p:cNvGrpSpPr>
                <p:nvPr/>
              </p:nvGrpSpPr>
              <p:grpSpPr bwMode="auto">
                <a:xfrm>
                  <a:off x="3072" y="1632"/>
                  <a:ext cx="336" cy="437"/>
                  <a:chOff x="3048" y="2592"/>
                  <a:chExt cx="336" cy="437"/>
                </a:xfrm>
              </p:grpSpPr>
              <p:sp>
                <p:nvSpPr>
                  <p:cNvPr id="9263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3048" y="2625"/>
                    <a:ext cx="322" cy="404"/>
                  </a:xfrm>
                  <a:prstGeom prst="rect">
                    <a:avLst/>
                  </a:prstGeom>
                  <a:solidFill>
                    <a:srgbClr val="3399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600000" lon="0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3399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64" name="AutoShape 107"/>
                  <p:cNvSpPr>
                    <a:spLocks noChangeArrowheads="1"/>
                  </p:cNvSpPr>
                  <p:nvPr/>
                </p:nvSpPr>
                <p:spPr bwMode="auto">
                  <a:xfrm>
                    <a:off x="3303" y="2592"/>
                    <a:ext cx="81" cy="404"/>
                  </a:xfrm>
                  <a:prstGeom prst="moon">
                    <a:avLst>
                      <a:gd name="adj" fmla="val 33333"/>
                    </a:avLst>
                  </a:prstGeom>
                  <a:solidFill>
                    <a:srgbClr val="3399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ObliqueTopRight">
                      <a:rot lat="300000" lon="21299976" rev="0"/>
                    </a:camera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3399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65" name="Text Box 1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4" y="2715"/>
                    <a:ext cx="288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S</a:t>
                    </a:r>
                    <a:endParaRPr lang="en-US"/>
                  </a:p>
                </p:txBody>
              </p:sp>
            </p:grpSp>
            <p:grpSp>
              <p:nvGrpSpPr>
                <p:cNvPr id="9245" name="Group 109"/>
                <p:cNvGrpSpPr>
                  <a:grpSpLocks/>
                </p:cNvGrpSpPr>
                <p:nvPr/>
              </p:nvGrpSpPr>
              <p:grpSpPr bwMode="auto">
                <a:xfrm>
                  <a:off x="3252" y="1263"/>
                  <a:ext cx="1023" cy="1153"/>
                  <a:chOff x="2880" y="2448"/>
                  <a:chExt cx="1023" cy="1153"/>
                </a:xfrm>
              </p:grpSpPr>
              <p:sp>
                <p:nvSpPr>
                  <p:cNvPr id="924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3346" y="2756"/>
                    <a:ext cx="39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47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070" y="3136"/>
                    <a:ext cx="114" cy="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48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355" y="3136"/>
                    <a:ext cx="115" cy="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49" name="Line 113"/>
                  <p:cNvSpPr>
                    <a:spLocks noChangeShapeType="1"/>
                  </p:cNvSpPr>
                  <p:nvPr/>
                </p:nvSpPr>
                <p:spPr bwMode="auto">
                  <a:xfrm rot="1169247" flipH="1">
                    <a:off x="3101" y="3125"/>
                    <a:ext cx="52" cy="15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0" name="Line 114"/>
                  <p:cNvSpPr>
                    <a:spLocks noChangeShapeType="1"/>
                  </p:cNvSpPr>
                  <p:nvPr/>
                </p:nvSpPr>
                <p:spPr bwMode="auto">
                  <a:xfrm rot="1169247" flipH="1">
                    <a:off x="3276" y="3116"/>
                    <a:ext cx="52" cy="15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1" name="Line 115"/>
                  <p:cNvSpPr>
                    <a:spLocks noChangeShapeType="1"/>
                  </p:cNvSpPr>
                  <p:nvPr/>
                </p:nvSpPr>
                <p:spPr bwMode="auto">
                  <a:xfrm rot="1054888" flipV="1">
                    <a:off x="3170" y="2448"/>
                    <a:ext cx="395" cy="1079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2" name="Text Box 1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25" y="2476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O’</a:t>
                    </a:r>
                  </a:p>
                  <a:p>
                    <a:endParaRPr lang="en-US"/>
                  </a:p>
                </p:txBody>
              </p:sp>
              <p:sp>
                <p:nvSpPr>
                  <p:cNvPr id="9253" name="Text Box 1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42" y="2613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B</a:t>
                    </a:r>
                    <a:endParaRPr lang="en-US"/>
                  </a:p>
                </p:txBody>
              </p:sp>
              <p:sp>
                <p:nvSpPr>
                  <p:cNvPr id="9254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7" y="3099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D</a:t>
                    </a:r>
                    <a:endParaRPr lang="en-US"/>
                  </a:p>
                </p:txBody>
              </p:sp>
              <p:sp>
                <p:nvSpPr>
                  <p:cNvPr id="9255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0" y="3313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O</a:t>
                    </a:r>
                  </a:p>
                  <a:p>
                    <a:endParaRPr lang="en-US"/>
                  </a:p>
                </p:txBody>
              </p:sp>
              <p:sp>
                <p:nvSpPr>
                  <p:cNvPr id="9256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91" y="2619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C</a:t>
                    </a:r>
                    <a:endParaRPr lang="en-US"/>
                  </a:p>
                </p:txBody>
              </p:sp>
              <p:sp>
                <p:nvSpPr>
                  <p:cNvPr id="9257" name="Line 121"/>
                  <p:cNvSpPr>
                    <a:spLocks noChangeShapeType="1"/>
                  </p:cNvSpPr>
                  <p:nvPr/>
                </p:nvSpPr>
                <p:spPr bwMode="auto">
                  <a:xfrm rot="13992" flipH="1">
                    <a:off x="3474" y="2757"/>
                    <a:ext cx="271" cy="3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8" name="Line 122"/>
                  <p:cNvSpPr>
                    <a:spLocks noChangeShapeType="1"/>
                  </p:cNvSpPr>
                  <p:nvPr/>
                </p:nvSpPr>
                <p:spPr bwMode="auto">
                  <a:xfrm rot="13992" flipH="1">
                    <a:off x="3075" y="2754"/>
                    <a:ext cx="271" cy="38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9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2970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I</a:t>
                    </a:r>
                    <a:endParaRPr lang="en-US"/>
                  </a:p>
                </p:txBody>
              </p:sp>
              <p:sp>
                <p:nvSpPr>
                  <p:cNvPr id="9260" name="Text Box 1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63" y="3102"/>
                    <a:ext cx="261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A</a:t>
                    </a:r>
                    <a:endParaRPr lang="en-US"/>
                  </a:p>
                </p:txBody>
              </p:sp>
              <p:sp>
                <p:nvSpPr>
                  <p:cNvPr id="9261" name="Line 125"/>
                  <p:cNvSpPr>
                    <a:spLocks noChangeShapeType="1"/>
                  </p:cNvSpPr>
                  <p:nvPr/>
                </p:nvSpPr>
                <p:spPr bwMode="auto">
                  <a:xfrm rot="11095698" flipH="1">
                    <a:off x="3522" y="3030"/>
                    <a:ext cx="17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2" name="Line 126"/>
                  <p:cNvSpPr>
                    <a:spLocks noChangeShapeType="1"/>
                  </p:cNvSpPr>
                  <p:nvPr/>
                </p:nvSpPr>
                <p:spPr bwMode="auto">
                  <a:xfrm rot="935127" flipH="1">
                    <a:off x="3264" y="2832"/>
                    <a:ext cx="17" cy="4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242" name="Text Box 127"/>
              <p:cNvSpPr txBox="1">
                <a:spLocks noChangeArrowheads="1"/>
              </p:cNvSpPr>
              <p:nvPr/>
            </p:nvSpPr>
            <p:spPr bwMode="auto">
              <a:xfrm>
                <a:off x="4368" y="3120"/>
                <a:ext cx="2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/>
                  <a:t>c)</a:t>
                </a:r>
              </a:p>
            </p:txBody>
          </p:sp>
        </p:grpSp>
        <p:grpSp>
          <p:nvGrpSpPr>
            <p:cNvPr id="9235" name="Group 128"/>
            <p:cNvGrpSpPr>
              <a:grpSpLocks/>
            </p:cNvGrpSpPr>
            <p:nvPr/>
          </p:nvGrpSpPr>
          <p:grpSpPr bwMode="auto">
            <a:xfrm>
              <a:off x="4320" y="1056"/>
              <a:ext cx="688" cy="352"/>
              <a:chOff x="576" y="1184"/>
              <a:chExt cx="736" cy="352"/>
            </a:xfrm>
          </p:grpSpPr>
          <p:sp>
            <p:nvSpPr>
              <p:cNvPr id="9236" name="Line 129"/>
              <p:cNvSpPr>
                <a:spLocks noChangeShapeType="1"/>
              </p:cNvSpPr>
              <p:nvPr/>
            </p:nvSpPr>
            <p:spPr bwMode="auto">
              <a:xfrm flipH="1">
                <a:off x="576" y="1536"/>
                <a:ext cx="67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Line 130"/>
              <p:cNvSpPr>
                <a:spLocks noChangeShapeType="1"/>
              </p:cNvSpPr>
              <p:nvPr/>
            </p:nvSpPr>
            <p:spPr bwMode="auto">
              <a:xfrm flipH="1">
                <a:off x="576" y="1376"/>
                <a:ext cx="684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8" name="Line 131"/>
              <p:cNvSpPr>
                <a:spLocks noChangeShapeType="1"/>
              </p:cNvSpPr>
              <p:nvPr/>
            </p:nvSpPr>
            <p:spPr bwMode="auto">
              <a:xfrm flipH="1">
                <a:off x="588" y="1236"/>
                <a:ext cx="684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Line 132"/>
              <p:cNvSpPr>
                <a:spLocks noChangeShapeType="1"/>
              </p:cNvSpPr>
              <p:nvPr/>
            </p:nvSpPr>
            <p:spPr bwMode="auto">
              <a:xfrm flipH="1">
                <a:off x="780" y="1184"/>
                <a:ext cx="53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33"/>
              <p:cNvSpPr>
                <a:spLocks noChangeShapeType="1"/>
              </p:cNvSpPr>
              <p:nvPr/>
            </p:nvSpPr>
            <p:spPr bwMode="auto">
              <a:xfrm flipH="1">
                <a:off x="716" y="1328"/>
                <a:ext cx="532" cy="0"/>
              </a:xfrm>
              <a:prstGeom prst="line">
                <a:avLst/>
              </a:prstGeom>
              <a:noFill/>
              <a:ln w="9525">
                <a:solidFill>
                  <a:srgbClr val="DA58A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223" name="Text Box 168"/>
          <p:cNvSpPr txBox="1">
            <a:spLocks noChangeArrowheads="1"/>
          </p:cNvSpPr>
          <p:nvPr/>
        </p:nvSpPr>
        <p:spPr bwMode="auto">
          <a:xfrm>
            <a:off x="457199" y="381000"/>
            <a:ext cx="1685109" cy="461665"/>
          </a:xfrm>
          <a:prstGeom prst="rect">
            <a:avLst/>
          </a:prstGeom>
          <a:solidFill>
            <a:srgbClr val="A8EFF6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( C4)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0701" y="381000"/>
            <a:ext cx="5003800" cy="299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vi-VN" i="1"/>
          </a:p>
        </p:txBody>
      </p:sp>
      <p:cxnSp>
        <p:nvCxnSpPr>
          <p:cNvPr id="10244" name="Straight Arrow Connector 85"/>
          <p:cNvCxnSpPr>
            <a:cxnSpLocks noChangeShapeType="1"/>
          </p:cNvCxnSpPr>
          <p:nvPr/>
        </p:nvCxnSpPr>
        <p:spPr bwMode="auto">
          <a:xfrm>
            <a:off x="40925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0245" name="Straight Arrow Connector 86"/>
          <p:cNvCxnSpPr>
            <a:cxnSpLocks noChangeShapeType="1"/>
          </p:cNvCxnSpPr>
          <p:nvPr/>
        </p:nvCxnSpPr>
        <p:spPr bwMode="auto">
          <a:xfrm>
            <a:off x="45910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0246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1805642" y="3277808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1348346" y="4114800"/>
            <a:ext cx="2307435" cy="1667660"/>
            <a:chOff x="4765" y="4780"/>
            <a:chExt cx="1355" cy="760"/>
          </a:xfrm>
          <a:scene3d>
            <a:camera prst="isometricOffAxis2Top">
              <a:rot lat="17400000" lon="1800000" rev="198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38862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38862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38862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38862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38862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2057400" y="2971800"/>
            <a:ext cx="533400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B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457200" y="6172200"/>
            <a:ext cx="533400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A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 flipH="1" flipV="1">
            <a:off x="1409700" y="4610100"/>
            <a:ext cx="10668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 flipH="1" flipV="1">
            <a:off x="1880394" y="4355306"/>
            <a:ext cx="1460500" cy="396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6200000" flipV="1">
            <a:off x="2641600" y="1016000"/>
            <a:ext cx="1447800" cy="76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3530600" y="28098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3629025" y="249238"/>
            <a:ext cx="3810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0.08819 -0.3879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6301" y="381000"/>
            <a:ext cx="5003800" cy="299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vi-VN" i="1"/>
          </a:p>
        </p:txBody>
      </p:sp>
      <p:cxnSp>
        <p:nvCxnSpPr>
          <p:cNvPr id="24583" name="Straight Arrow Connector 85"/>
          <p:cNvCxnSpPr>
            <a:cxnSpLocks noChangeShapeType="1"/>
          </p:cNvCxnSpPr>
          <p:nvPr/>
        </p:nvCxnSpPr>
        <p:spPr bwMode="auto">
          <a:xfrm>
            <a:off x="5095875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24584" name="Straight Arrow Connector 86"/>
          <p:cNvCxnSpPr>
            <a:cxnSpLocks noChangeShapeType="1"/>
          </p:cNvCxnSpPr>
          <p:nvPr/>
        </p:nvCxnSpPr>
        <p:spPr bwMode="auto">
          <a:xfrm>
            <a:off x="5594350" y="4724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1270" name="Picture 28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29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0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31" descr="BAR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42"/>
          <p:cNvSpPr>
            <a:spLocks noChangeArrowheads="1"/>
          </p:cNvSpPr>
          <p:nvPr/>
        </p:nvSpPr>
        <p:spPr bwMode="auto">
          <a:xfrm rot="12469405" flipH="1" flipV="1">
            <a:off x="3337560" y="3235233"/>
            <a:ext cx="307679" cy="3276046"/>
          </a:xfrm>
          <a:prstGeom prst="can">
            <a:avLst>
              <a:gd name="adj" fmla="val 65133"/>
            </a:avLst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FFCC99"/>
              </a:gs>
            </a:gsLst>
            <a:lin ang="0" scaled="1"/>
          </a:gradFill>
          <a:ln w="28575">
            <a:solidFill>
              <a:srgbClr val="FFC000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latin typeface="+mn-lt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rot="17526179">
            <a:off x="3100947" y="4054048"/>
            <a:ext cx="2307435" cy="1667660"/>
            <a:chOff x="4765" y="4780"/>
            <a:chExt cx="1355" cy="760"/>
          </a:xfrm>
          <a:scene3d>
            <a:camera prst="isometricOffAxis2Top">
              <a:rot lat="18000000" lon="2400000" rev="8400000"/>
            </a:camera>
            <a:lightRig rig="threePt" dir="t"/>
          </a:scene3d>
        </p:grpSpPr>
        <p:sp>
          <p:nvSpPr>
            <p:cNvPr id="13" name="Line 34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4" name="Line 35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5" name="Line 36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6" name="Arc 37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202 w 16846"/>
                <a:gd name="T3" fmla="*/ 67 h 21600"/>
                <a:gd name="T4" fmla="*/ 0 w 16846"/>
                <a:gd name="T5" fmla="*/ 18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7" name="Arc 38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8" name="Arc 39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19" name="Arc 40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0" name="Arc 41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1" name="Arc 42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2" name="Arc 43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3" name="Arc 44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7" name="Arc 48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8" name="Arc 49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29" name="Arc 50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81 h 31665"/>
                <a:gd name="T2" fmla="*/ 81 w 43200"/>
                <a:gd name="T3" fmla="*/ 115 h 31665"/>
                <a:gd name="T4" fmla="*/ 43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0" name="Line 51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1" name="Arc 52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81 h 31665"/>
                <a:gd name="T2" fmla="*/ 60 w 43200"/>
                <a:gd name="T3" fmla="*/ 115 h 31665"/>
                <a:gd name="T4" fmla="*/ 32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2" name="Arc 53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3" name="Arc 54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4" name="Arc 55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5" name="Arc 56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6" name="Arc 57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130 w 21600"/>
                <a:gd name="T3" fmla="*/ 374 h 21600"/>
                <a:gd name="T4" fmla="*/ 0 w 21600"/>
                <a:gd name="T5" fmla="*/ 37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7" name="Arc 58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81 h 31665"/>
                <a:gd name="T2" fmla="*/ 95 w 43200"/>
                <a:gd name="T3" fmla="*/ 115 h 31665"/>
                <a:gd name="T4" fmla="*/ 51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39" name="Arc 60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720 w 21600"/>
                <a:gd name="T3" fmla="*/ 180 h 21600"/>
                <a:gd name="T4" fmla="*/ 0 w 21600"/>
                <a:gd name="T5" fmla="*/ 18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0" name="Arc 61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1" name="Arc 62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81 h 31665"/>
                <a:gd name="T2" fmla="*/ 68 w 43200"/>
                <a:gd name="T3" fmla="*/ 115 h 31665"/>
                <a:gd name="T4" fmla="*/ 36 w 43200"/>
                <a:gd name="T5" fmla="*/ 78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2" name="Arc 63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29 w 15835"/>
                <a:gd name="T3" fmla="*/ 58 h 21600"/>
                <a:gd name="T4" fmla="*/ 0 w 15835"/>
                <a:gd name="T5" fmla="*/ 181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3" name="Arc 64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4" name="Arc 65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61 h 31665"/>
                <a:gd name="T2" fmla="*/ 55 w 43200"/>
                <a:gd name="T3" fmla="*/ 86 h 31665"/>
                <a:gd name="T4" fmla="*/ 29 w 43200"/>
                <a:gd name="T5" fmla="*/ 59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5" name="Arc 66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6" name="Arc 67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88 w 15835"/>
                <a:gd name="T1" fmla="*/ 0 h 19064"/>
                <a:gd name="T2" fmla="*/ 137 w 15835"/>
                <a:gd name="T3" fmla="*/ 37 h 19064"/>
                <a:gd name="T4" fmla="*/ 0 w 15835"/>
                <a:gd name="T5" fmla="*/ 16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7" name="Arc 68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8" name="Arc 69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230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49" name="Arc 70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288 w 21600"/>
                <a:gd name="T3" fmla="*/ 130 h 21600"/>
                <a:gd name="T4" fmla="*/ 0 w 21600"/>
                <a:gd name="T5" fmla="*/ 1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0" name="Arc 71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244 w 18301"/>
                <a:gd name="T3" fmla="*/ 61 h 21600"/>
                <a:gd name="T4" fmla="*/ 0 w 18301"/>
                <a:gd name="T5" fmla="*/ 13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1" name="Line 72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2" name="Arc 73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  <p:sp>
          <p:nvSpPr>
            <p:cNvPr id="53" name="Arc 74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118 w 20705"/>
                <a:gd name="T1" fmla="*/ 0 h 16755"/>
                <a:gd name="T2" fmla="*/ 179 w 20705"/>
                <a:gd name="T3" fmla="*/ 89 h 16755"/>
                <a:gd name="T4" fmla="*/ 0 w 20705"/>
                <a:gd name="T5" fmla="*/ 141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i="1"/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rot="10800000">
            <a:off x="5486400" y="41148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>
            <a:off x="5486400" y="59436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5486400" y="45704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10800000">
            <a:off x="5486400" y="5027613"/>
            <a:ext cx="1447800" cy="1587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>
            <a:off x="5486400" y="5486400"/>
            <a:ext cx="1447800" cy="1588"/>
          </a:xfrm>
          <a:prstGeom prst="straightConnector1">
            <a:avLst/>
          </a:prstGeom>
          <a:ln w="76200">
            <a:solidFill>
              <a:srgbClr val="10C90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2"/>
          <p:cNvSpPr txBox="1">
            <a:spLocks noChangeArrowheads="1"/>
          </p:cNvSpPr>
          <p:nvPr/>
        </p:nvSpPr>
        <p:spPr bwMode="auto">
          <a:xfrm>
            <a:off x="3403600" y="3416300"/>
            <a:ext cx="533400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C</a:t>
            </a:r>
          </a:p>
        </p:txBody>
      </p:sp>
      <p:sp>
        <p:nvSpPr>
          <p:cNvPr id="62" name="Text Box 34"/>
          <p:cNvSpPr txBox="1">
            <a:spLocks noChangeArrowheads="1"/>
          </p:cNvSpPr>
          <p:nvPr/>
        </p:nvSpPr>
        <p:spPr bwMode="auto">
          <a:xfrm>
            <a:off x="2971800" y="6172200"/>
            <a:ext cx="533400" cy="4302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D8D5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D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rot="5400000">
            <a:off x="2814638" y="4381500"/>
            <a:ext cx="1447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3924300" y="4914900"/>
            <a:ext cx="2057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4286250" y="2406650"/>
            <a:ext cx="1447800" cy="381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5092700" y="3189288"/>
            <a:ext cx="533400" cy="4365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B3D9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CC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Meli" pitchFamily="2" charset="0"/>
              </a:rPr>
              <a:t>F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5191125" y="3157538"/>
            <a:ext cx="381000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0139 -0.3574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71"/>
          <p:cNvSpPr txBox="1">
            <a:spLocks noChangeArrowheads="1"/>
          </p:cNvSpPr>
          <p:nvPr/>
        </p:nvSpPr>
        <p:spPr bwMode="auto">
          <a:xfrm>
            <a:off x="2209800" y="3203575"/>
            <a:ext cx="151606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vi-VN" i="1"/>
          </a:p>
        </p:txBody>
      </p:sp>
      <p:pic>
        <p:nvPicPr>
          <p:cNvPr id="81" name="Picture 80" descr="h8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81000"/>
            <a:ext cx="63341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Text Box 247"/>
          <p:cNvSpPr txBox="1">
            <a:spLocks noChangeArrowheads="1"/>
          </p:cNvSpPr>
          <p:nvPr/>
        </p:nvSpPr>
        <p:spPr bwMode="auto">
          <a:xfrm>
            <a:off x="165536" y="4410261"/>
            <a:ext cx="8839200" cy="954107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28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F</a:t>
            </a:r>
            <a:r>
              <a:rPr lang="en-US" sz="2800" b="1" baseline="-25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quay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   </a:t>
            </a:r>
          </a:p>
        </p:txBody>
      </p:sp>
      <p:cxnSp>
        <p:nvCxnSpPr>
          <p:cNvPr id="12295" name="Straight Arrow Connector 85"/>
          <p:cNvCxnSpPr>
            <a:cxnSpLocks noChangeShapeType="1"/>
          </p:cNvCxnSpPr>
          <p:nvPr/>
        </p:nvCxnSpPr>
        <p:spPr bwMode="auto">
          <a:xfrm>
            <a:off x="4051300" y="44577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2296" name="Straight Arrow Connector 86"/>
          <p:cNvCxnSpPr>
            <a:cxnSpLocks noChangeShapeType="1"/>
          </p:cNvCxnSpPr>
          <p:nvPr/>
        </p:nvCxnSpPr>
        <p:spPr bwMode="auto">
          <a:xfrm>
            <a:off x="4521200" y="4470400"/>
            <a:ext cx="304800" cy="158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</p:spPr>
      </p:cxnSp>
      <p:pic>
        <p:nvPicPr>
          <p:cNvPr id="12297" name="Picture 28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5677694" y="3391694"/>
            <a:ext cx="6858000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29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3391693" y="3391693"/>
            <a:ext cx="6858000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30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31" descr="BAR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57988"/>
            <a:ext cx="9144000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đongcodien1chieu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1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6080125"/>
            <a:ext cx="92202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12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vi-VN" sz="40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Text Box 12"/>
          <p:cNvSpPr txBox="1">
            <a:spLocks noChangeArrowheads="1"/>
          </p:cNvSpPr>
          <p:nvPr/>
        </p:nvSpPr>
        <p:spPr bwMode="auto">
          <a:xfrm>
            <a:off x="0" y="838200"/>
            <a:ext cx="2336800" cy="523875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5" y="1484313"/>
            <a:ext cx="21050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2971800"/>
            <a:ext cx="18954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1976438"/>
            <a:ext cx="19145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1628775"/>
            <a:ext cx="11715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0" y="990600"/>
            <a:ext cx="3200400" cy="396875"/>
          </a:xfrm>
          <a:prstGeom prst="rect">
            <a:avLst/>
          </a:prstGeom>
          <a:solidFill>
            <a:srgbClr val="33CC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ĐIỆN KẾ KHUNG QUAY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 ứng dụng của lực điện từ</a:t>
            </a:r>
            <a:endParaRPr lang="vi-VN" sz="48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190500" y="5308600"/>
            <a:ext cx="894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châm làm cho kim quay theo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4.91329E-6 L -0.14271 -0.05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0" y="-2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208 L 0.08802 0.035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711E-6 L 0.23594 -0.005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-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07[1]Dongcodi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0"/>
            <a:ext cx="18303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13[1]Dongcodi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0725" y="87313"/>
            <a:ext cx="2928938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anh_5[1]Dongcodie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3810000"/>
            <a:ext cx="1844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Dongcodien_xedap1[1]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114800"/>
            <a:ext cx="31130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Dongcodien_xedap7[1]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152400"/>
            <a:ext cx="19431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38101" y="2960480"/>
            <a:ext cx="9105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SỐ ỨNG  DỤNG TRONG ĐỜI SỐNG VÀ SẢN XUẤT</a:t>
            </a:r>
            <a:endParaRPr lang="en-US" sz="2800" b="1" dirty="0">
              <a:solidFill>
                <a:srgbClr val="0000FF"/>
              </a:solidFill>
              <a:latin typeface="VNI-Souvir" pitchFamily="2" charset="0"/>
            </a:endParaRPr>
          </a:p>
        </p:txBody>
      </p:sp>
      <p:pic>
        <p:nvPicPr>
          <p:cNvPr id="19465" name="Picture 13" descr="Salzer_Brand_Ammeter_Panel_Met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4191000"/>
            <a:ext cx="24876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fan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26300" y="406399"/>
            <a:ext cx="1663700" cy="223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95" name="TextBox 94"/>
          <p:cNvSpPr txBox="1"/>
          <p:nvPr/>
        </p:nvSpPr>
        <p:spPr>
          <a:xfrm>
            <a:off x="1" y="0"/>
            <a:ext cx="9143999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6688540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4" descr="Narrow horizontal"/>
          <p:cNvGraphicFramePr>
            <a:graphicFrameLocks noGrp="1" noChangeAspect="1"/>
          </p:cNvGraphicFramePr>
          <p:nvPr>
            <p:ph idx="1"/>
          </p:nvPr>
        </p:nvGraphicFramePr>
        <p:xfrm>
          <a:off x="4572000" y="1295400"/>
          <a:ext cx="4238625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Bitmap Image" r:id="rId3" imgW="2638095" imgH="3933333" progId="Paint.Picture">
                  <p:embed/>
                </p:oleObj>
              </mc:Choice>
              <mc:Fallback>
                <p:oleObj name="Bitmap Image" r:id="rId3" imgW="2638095" imgH="3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95400"/>
                        <a:ext cx="4238625" cy="5562600"/>
                      </a:xfrm>
                      <a:prstGeom prst="rect">
                        <a:avLst/>
                      </a:prstGeom>
                      <a:pattFill prst="narHorz">
                        <a:fgClr>
                          <a:schemeClr val="accent1"/>
                        </a:fgClr>
                        <a:bgClr>
                          <a:schemeClr val="bg1"/>
                        </a:bgClr>
                      </a:patt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0" y="0"/>
            <a:ext cx="9144000" cy="8679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762000"/>
            <a:ext cx="9144000" cy="480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0" y="15240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587336" y="2133600"/>
            <a:ext cx="183226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4419600" y="2286000"/>
            <a:ext cx="1219200" cy="0"/>
          </a:xfrm>
          <a:prstGeom prst="line">
            <a:avLst/>
          </a:prstGeom>
          <a:noFill/>
          <a:ln w="57150">
            <a:solidFill>
              <a:srgbClr val="19C1A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4343400" y="2286000"/>
            <a:ext cx="1066800" cy="3124200"/>
          </a:xfrm>
          <a:prstGeom prst="line">
            <a:avLst/>
          </a:prstGeom>
          <a:noFill/>
          <a:ln w="57150">
            <a:solidFill>
              <a:srgbClr val="F7154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209800" y="2590800"/>
            <a:ext cx="22098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71545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b="1" dirty="0">
                <a:solidFill>
                  <a:srgbClr val="F715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71545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b="1" dirty="0">
                <a:solidFill>
                  <a:srgbClr val="F7154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71545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dirty="0">
              <a:solidFill>
                <a:srgbClr val="F7154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4343400" y="3048000"/>
            <a:ext cx="12192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-38100" y="3421063"/>
            <a:ext cx="4495800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28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®­a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dßng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28.1</a:t>
            </a:r>
          </a:p>
        </p:txBody>
      </p:sp>
      <p:sp>
        <p:nvSpPr>
          <p:cNvPr id="5154" name="Text Box 34" descr="Parchment"/>
          <p:cNvSpPr txBox="1">
            <a:spLocks noChangeArrowheads="1"/>
          </p:cNvSpPr>
          <p:nvPr/>
        </p:nvSpPr>
        <p:spPr bwMode="auto">
          <a:xfrm>
            <a:off x="7772400" y="4191000"/>
            <a:ext cx="838200" cy="12001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57150">
            <a:solidFill>
              <a:srgbClr val="F7154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b="1" dirty="0">
              <a:solidFill>
                <a:srgbClr val="7030A0"/>
              </a:solidFill>
              <a:latin typeface=".VnTime" pitchFamily="34" charset="0"/>
            </a:endParaRPr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 flipH="1" flipV="1">
            <a:off x="7391400" y="4038600"/>
            <a:ext cx="457200" cy="152400"/>
          </a:xfrm>
          <a:prstGeom prst="line">
            <a:avLst/>
          </a:prstGeom>
          <a:noFill/>
          <a:ln w="38100">
            <a:solidFill>
              <a:srgbClr val="F7154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 flipH="1" flipV="1">
            <a:off x="7315200" y="4419600"/>
            <a:ext cx="457200" cy="304800"/>
          </a:xfrm>
          <a:prstGeom prst="line">
            <a:avLst/>
          </a:prstGeom>
          <a:noFill/>
          <a:ln w="38100">
            <a:solidFill>
              <a:srgbClr val="F7154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Oval 37"/>
          <p:cNvSpPr>
            <a:spLocks noChangeArrowheads="1"/>
          </p:cNvSpPr>
          <p:nvPr/>
        </p:nvSpPr>
        <p:spPr bwMode="auto">
          <a:xfrm>
            <a:off x="7239000" y="3048000"/>
            <a:ext cx="457200" cy="457200"/>
          </a:xfrm>
          <a:prstGeom prst="ellipse">
            <a:avLst/>
          </a:prstGeom>
          <a:noFill/>
          <a:ln w="57150">
            <a:solidFill>
              <a:srgbClr val="F7154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8" name="Oval 38"/>
          <p:cNvSpPr>
            <a:spLocks noChangeArrowheads="1"/>
          </p:cNvSpPr>
          <p:nvPr/>
        </p:nvSpPr>
        <p:spPr bwMode="auto">
          <a:xfrm>
            <a:off x="6248400" y="4495800"/>
            <a:ext cx="457200" cy="457200"/>
          </a:xfrm>
          <a:prstGeom prst="ellipse">
            <a:avLst/>
          </a:prstGeom>
          <a:noFill/>
          <a:ln w="57150">
            <a:solidFill>
              <a:srgbClr val="F7154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8983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  <p:bldP spid="5131" grpId="0" animBg="1"/>
      <p:bldP spid="5136" grpId="0" animBg="1"/>
      <p:bldP spid="5136" grpId="1" animBg="1"/>
      <p:bldP spid="5137" grpId="0" animBg="1"/>
      <p:bldP spid="5137" grpId="1" animBg="1"/>
      <p:bldP spid="5139" grpId="0" animBg="1"/>
      <p:bldP spid="5140" grpId="0" animBg="1"/>
      <p:bldP spid="5140" grpId="1" animBg="1"/>
      <p:bldP spid="5141" grpId="0" animBg="1"/>
      <p:bldP spid="5154" grpId="0" animBg="1"/>
      <p:bldP spid="5155" grpId="0" animBg="1"/>
      <p:bldP spid="5156" grpId="0" animBg="1"/>
      <p:bldP spid="5157" grpId="0" animBg="1"/>
      <p:bldP spid="51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534400" cy="4572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dirty="0">
                <a:latin typeface=".VnTime" pitchFamily="34" charset="0"/>
              </a:rPr>
              <a:t>	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Tx/>
              <a:buNone/>
            </a:pPr>
            <a:endParaRPr lang="en-US" sz="2800" b="1" dirty="0">
              <a:latin typeface=".VnTime" pitchFamily="34" charset="0"/>
            </a:endParaRPr>
          </a:p>
          <a:p>
            <a:pPr eaLnBrk="1" hangingPunct="1">
              <a:buFontTx/>
              <a:buNone/>
            </a:pPr>
            <a:endParaRPr lang="en-US" sz="2400" dirty="0">
              <a:latin typeface=".VnTime" pitchFamily="34" charset="0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685800" y="914400"/>
            <a:ext cx="601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1" i="1">
              <a:latin typeface=".VnTime" pitchFamily="34" charset="0"/>
            </a:endParaRPr>
          </a:p>
        </p:txBody>
      </p:sp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5105400" y="685800"/>
          <a:ext cx="37338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Bitmap Image" r:id="rId3" imgW="2638095" imgH="3933333" progId="Paint.Picture">
                  <p:embed/>
                </p:oleObj>
              </mc:Choice>
              <mc:Fallback>
                <p:oleObj name="Bitmap Image" r:id="rId3" imgW="2638095" imgH="3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685800"/>
                        <a:ext cx="37338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0" y="720725"/>
            <a:ext cx="50292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28.1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6477000" y="24384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>
            <a:off x="5562600" y="32004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105400" y="3276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.VnTime" pitchFamily="34" charset="0"/>
              </a:rPr>
              <a:t>F</a:t>
            </a:r>
            <a:r>
              <a:rPr lang="en-US" baseline="-25000">
                <a:solidFill>
                  <a:srgbClr val="FF0000"/>
                </a:solidFill>
                <a:latin typeface=".VnTime" pitchFamily="34" charset="0"/>
              </a:rPr>
              <a:t>1</a:t>
            </a:r>
            <a:endParaRPr lang="en-US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315200" y="1828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.VnTime" pitchFamily="34" charset="0"/>
              </a:rPr>
              <a:t>F</a:t>
            </a:r>
            <a:r>
              <a:rPr lang="en-US" baseline="-25000">
                <a:solidFill>
                  <a:srgbClr val="FF0000"/>
                </a:solidFill>
                <a:latin typeface=".VnTime" pitchFamily="34" charset="0"/>
              </a:rPr>
              <a:t>2</a:t>
            </a:r>
            <a:endParaRPr lang="en-US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5181600" y="3352800"/>
            <a:ext cx="304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7391400" y="1905000"/>
            <a:ext cx="381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31750" y="2578104"/>
            <a:ext cx="5029200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-22225" y="4114800"/>
            <a:ext cx="50292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66255" y="5257800"/>
            <a:ext cx="4644736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quay do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40519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  <p:bldP spid="7177" grpId="0" animBg="1"/>
      <p:bldP spid="7178" grpId="0" animBg="1"/>
      <p:bldP spid="7179" grpId="0" animBg="1"/>
      <p:bldP spid="7181" grpId="0"/>
      <p:bldP spid="7182" grpId="0"/>
      <p:bldP spid="7183" grpId="0" animBg="1"/>
      <p:bldP spid="7184" grpId="0" animBg="1"/>
      <p:bldP spid="7185" grpId="0" animBg="1"/>
      <p:bldP spid="7190" grpId="0" animBg="1"/>
      <p:bldP spid="719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28600" y="2438400"/>
            <a:ext cx="74087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228600" y="4419600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228600" y="5399813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228600" y="6286507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K,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7174" name="Text Box 26"/>
          <p:cNvSpPr txBox="1">
            <a:spLocks noChangeArrowheads="1"/>
          </p:cNvSpPr>
          <p:nvPr/>
        </p:nvSpPr>
        <p:spPr bwMode="auto">
          <a:xfrm>
            <a:off x="796631" y="1693721"/>
            <a:ext cx="7723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LÀM THÍ NGHIỆM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971800" y="2819400"/>
            <a:ext cx="1814513" cy="1582738"/>
            <a:chOff x="1872" y="1776"/>
            <a:chExt cx="1143" cy="997"/>
          </a:xfrm>
        </p:grpSpPr>
        <p:sp>
          <p:nvSpPr>
            <p:cNvPr id="7177" name="Oval 5"/>
            <p:cNvSpPr>
              <a:spLocks noChangeArrowheads="1"/>
            </p:cNvSpPr>
            <p:nvPr/>
          </p:nvSpPr>
          <p:spPr bwMode="auto">
            <a:xfrm>
              <a:off x="2496" y="1851"/>
              <a:ext cx="254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7178" name="Line 6"/>
            <p:cNvSpPr>
              <a:spLocks noChangeShapeType="1"/>
            </p:cNvSpPr>
            <p:nvPr/>
          </p:nvSpPr>
          <p:spPr bwMode="auto">
            <a:xfrm>
              <a:off x="1873" y="1998"/>
              <a:ext cx="2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7"/>
            <p:cNvSpPr>
              <a:spLocks noChangeShapeType="1"/>
            </p:cNvSpPr>
            <p:nvPr/>
          </p:nvSpPr>
          <p:spPr bwMode="auto">
            <a:xfrm>
              <a:off x="2748" y="1986"/>
              <a:ext cx="2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10"/>
            <p:cNvSpPr>
              <a:spLocks noChangeShapeType="1"/>
            </p:cNvSpPr>
            <p:nvPr/>
          </p:nvSpPr>
          <p:spPr bwMode="auto">
            <a:xfrm flipV="1">
              <a:off x="1872" y="1993"/>
              <a:ext cx="1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1"/>
            <p:cNvSpPr>
              <a:spLocks noChangeShapeType="1"/>
            </p:cNvSpPr>
            <p:nvPr/>
          </p:nvSpPr>
          <p:spPr bwMode="auto">
            <a:xfrm>
              <a:off x="1874" y="2439"/>
              <a:ext cx="0" cy="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Line 12"/>
            <p:cNvSpPr>
              <a:spLocks noChangeShapeType="1"/>
            </p:cNvSpPr>
            <p:nvPr/>
          </p:nvSpPr>
          <p:spPr bwMode="auto">
            <a:xfrm>
              <a:off x="1873" y="2290"/>
              <a:ext cx="143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13"/>
            <p:cNvSpPr>
              <a:spLocks noChangeShapeType="1"/>
            </p:cNvSpPr>
            <p:nvPr/>
          </p:nvSpPr>
          <p:spPr bwMode="auto">
            <a:xfrm>
              <a:off x="1874" y="2686"/>
              <a:ext cx="5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14"/>
            <p:cNvSpPr>
              <a:spLocks noChangeShapeType="1"/>
            </p:cNvSpPr>
            <p:nvPr/>
          </p:nvSpPr>
          <p:spPr bwMode="auto">
            <a:xfrm>
              <a:off x="2408" y="2588"/>
              <a:ext cx="0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15"/>
            <p:cNvSpPr>
              <a:spLocks noChangeShapeType="1"/>
            </p:cNvSpPr>
            <p:nvPr/>
          </p:nvSpPr>
          <p:spPr bwMode="auto">
            <a:xfrm>
              <a:off x="2497" y="2636"/>
              <a:ext cx="0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Line 16"/>
            <p:cNvSpPr>
              <a:spLocks noChangeShapeType="1"/>
            </p:cNvSpPr>
            <p:nvPr/>
          </p:nvSpPr>
          <p:spPr bwMode="auto">
            <a:xfrm>
              <a:off x="2506" y="2686"/>
              <a:ext cx="4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17"/>
            <p:cNvSpPr>
              <a:spLocks noChangeShapeType="1"/>
            </p:cNvSpPr>
            <p:nvPr/>
          </p:nvSpPr>
          <p:spPr bwMode="auto">
            <a:xfrm>
              <a:off x="2968" y="1993"/>
              <a:ext cx="0" cy="6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Text Box 18"/>
            <p:cNvSpPr txBox="1">
              <a:spLocks noChangeArrowheads="1"/>
            </p:cNvSpPr>
            <p:nvPr/>
          </p:nvSpPr>
          <p:spPr bwMode="auto">
            <a:xfrm>
              <a:off x="2241" y="2485"/>
              <a:ext cx="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latin typeface=".VnTime" pitchFamily="34" charset="0"/>
                </a:rPr>
                <a:t>+</a:t>
              </a:r>
            </a:p>
          </p:txBody>
        </p:sp>
        <p:sp>
          <p:nvSpPr>
            <p:cNvPr id="7189" name="Text Box 19"/>
            <p:cNvSpPr txBox="1">
              <a:spLocks noChangeArrowheads="1"/>
            </p:cNvSpPr>
            <p:nvPr/>
          </p:nvSpPr>
          <p:spPr bwMode="auto">
            <a:xfrm>
              <a:off x="2479" y="2494"/>
              <a:ext cx="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.VnTime" pitchFamily="34" charset="0"/>
                </a:rPr>
                <a:t>-</a:t>
              </a:r>
            </a:p>
          </p:txBody>
        </p:sp>
        <p:sp>
          <p:nvSpPr>
            <p:cNvPr id="7190" name="Text Box 22"/>
            <p:cNvSpPr txBox="1">
              <a:spLocks noChangeArrowheads="1"/>
            </p:cNvSpPr>
            <p:nvPr/>
          </p:nvSpPr>
          <p:spPr bwMode="auto">
            <a:xfrm>
              <a:off x="1873" y="2137"/>
              <a:ext cx="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/>
                <a:t>K</a:t>
              </a:r>
            </a:p>
          </p:txBody>
        </p:sp>
        <p:sp>
          <p:nvSpPr>
            <p:cNvPr id="7191" name="Text Box 8"/>
            <p:cNvSpPr txBox="1">
              <a:spLocks noChangeArrowheads="1"/>
            </p:cNvSpPr>
            <p:nvPr/>
          </p:nvSpPr>
          <p:spPr bwMode="auto">
            <a:xfrm>
              <a:off x="2496" y="1860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/>
                <a:t>M</a:t>
              </a:r>
            </a:p>
          </p:txBody>
        </p:sp>
        <p:sp>
          <p:nvSpPr>
            <p:cNvPr id="7192" name="Text Box 18"/>
            <p:cNvSpPr txBox="1">
              <a:spLocks noChangeArrowheads="1"/>
            </p:cNvSpPr>
            <p:nvPr/>
          </p:nvSpPr>
          <p:spPr bwMode="auto">
            <a:xfrm>
              <a:off x="2344" y="1776"/>
              <a:ext cx="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latin typeface=".VnTime" pitchFamily="34" charset="0"/>
                </a:rPr>
                <a:t>+</a:t>
              </a:r>
            </a:p>
          </p:txBody>
        </p:sp>
        <p:sp>
          <p:nvSpPr>
            <p:cNvPr id="7193" name="Text Box 19"/>
            <p:cNvSpPr txBox="1">
              <a:spLocks noChangeArrowheads="1"/>
            </p:cNvSpPr>
            <p:nvPr/>
          </p:nvSpPr>
          <p:spPr bwMode="auto">
            <a:xfrm>
              <a:off x="2719" y="1796"/>
              <a:ext cx="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latin typeface=".VnTime" pitchFamily="34" charset="0"/>
                </a:rPr>
                <a:t>-</a:t>
              </a:r>
            </a:p>
          </p:txBody>
        </p:sp>
        <p:sp>
          <p:nvSpPr>
            <p:cNvPr id="7194" name="AutoShape 44"/>
            <p:cNvSpPr>
              <a:spLocks noChangeArrowheads="1"/>
            </p:cNvSpPr>
            <p:nvPr/>
          </p:nvSpPr>
          <p:spPr bwMode="auto">
            <a:xfrm>
              <a:off x="2064" y="1872"/>
              <a:ext cx="240" cy="240"/>
            </a:xfrm>
            <a:prstGeom prst="flowChartSummingJunct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Line 7"/>
            <p:cNvSpPr>
              <a:spLocks noChangeShapeType="1"/>
            </p:cNvSpPr>
            <p:nvPr/>
          </p:nvSpPr>
          <p:spPr bwMode="auto">
            <a:xfrm>
              <a:off x="2304" y="1986"/>
              <a:ext cx="18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6" name="TextBox 3"/>
          <p:cNvSpPr txBox="1">
            <a:spLocks noChangeArrowheads="1"/>
          </p:cNvSpPr>
          <p:nvPr/>
        </p:nvSpPr>
        <p:spPr bwMode="auto">
          <a:xfrm>
            <a:off x="0" y="142007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6886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8" grpId="0"/>
      <p:bldP spid="34839" grpId="0"/>
      <p:bldP spid="34840" grpId="0"/>
      <p:bldP spid="348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im Dong co dien mot chieu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2959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đongcodien1chie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54275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" y="5807075"/>
            <a:ext cx="4800600" cy="83099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419100" y="73742"/>
            <a:ext cx="8648700" cy="9540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stato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419100" y="1068958"/>
            <a:ext cx="8589963" cy="95410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quay)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rôto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4872038" y="3925888"/>
            <a:ext cx="4114800" cy="230832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</p:txBody>
      </p:sp>
    </p:spTree>
    <p:extLst>
      <p:ext uri="{BB962C8B-B14F-4D97-AF65-F5344CB8AC3E}">
        <p14:creationId xmlns:p14="http://schemas.microsoft.com/office/powerpoint/2010/main" val="5735498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5" grpId="0" animBg="1"/>
      <p:bldP spid="1075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95" name="TextBox 94"/>
          <p:cNvSpPr txBox="1"/>
          <p:nvPr/>
        </p:nvSpPr>
        <p:spPr>
          <a:xfrm>
            <a:off x="1" y="0"/>
            <a:ext cx="9143999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II, III, IV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7270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4099" name="AutoShape 3" descr="70%"/>
          <p:cNvSpPr>
            <a:spLocks noChangeArrowheads="1"/>
          </p:cNvSpPr>
          <p:nvPr/>
        </p:nvSpPr>
        <p:spPr bwMode="auto">
          <a:xfrm>
            <a:off x="1600200" y="3657600"/>
            <a:ext cx="6858000" cy="762000"/>
          </a:xfrm>
          <a:prstGeom prst="cube">
            <a:avLst>
              <a:gd name="adj" fmla="val 25000"/>
            </a:avLst>
          </a:prstGeom>
          <a:pattFill prst="pct70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867400"/>
            <a:ext cx="137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 rot="10800000">
            <a:off x="457200" y="4572000"/>
            <a:ext cx="533400" cy="1449388"/>
            <a:chOff x="2304" y="2640"/>
            <a:chExt cx="240" cy="72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5400000">
              <a:off x="2064" y="2880"/>
              <a:ext cx="720" cy="240"/>
              <a:chOff x="1776" y="1536"/>
              <a:chExt cx="1039" cy="24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 rot="10800000">
                <a:off x="1872" y="1536"/>
                <a:ext cx="816" cy="240"/>
                <a:chOff x="2364" y="2976"/>
                <a:chExt cx="1140" cy="672"/>
              </a:xfrm>
            </p:grpSpPr>
            <p:sp>
              <p:nvSpPr>
                <p:cNvPr id="4150" name="Line 8"/>
                <p:cNvSpPr>
                  <a:spLocks noChangeShapeType="1"/>
                </p:cNvSpPr>
                <p:nvPr/>
              </p:nvSpPr>
              <p:spPr bwMode="auto">
                <a:xfrm>
                  <a:off x="2364" y="3168"/>
                  <a:ext cx="0" cy="288"/>
                </a:xfrm>
                <a:prstGeom prst="line">
                  <a:avLst/>
                </a:prstGeom>
                <a:noFill/>
                <a:ln w="1143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1" name="Rectangle 9"/>
                <p:cNvSpPr>
                  <a:spLocks noChangeArrowheads="1"/>
                </p:cNvSpPr>
                <p:nvPr/>
              </p:nvSpPr>
              <p:spPr bwMode="auto">
                <a:xfrm>
                  <a:off x="2400" y="2976"/>
                  <a:ext cx="1104" cy="672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 eaLnBrk="0" hangingPunct="0"/>
                  <a:endParaRPr lang="vi-VN">
                    <a:cs typeface="Arial" charset="0"/>
                  </a:endParaRPr>
                </a:p>
              </p:txBody>
            </p:sp>
            <p:sp>
              <p:nvSpPr>
                <p:cNvPr id="4152" name="Line 10"/>
                <p:cNvSpPr>
                  <a:spLocks noChangeShapeType="1"/>
                </p:cNvSpPr>
                <p:nvPr/>
              </p:nvSpPr>
              <p:spPr bwMode="auto">
                <a:xfrm>
                  <a:off x="2592" y="3240"/>
                  <a:ext cx="0" cy="192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3" name="Line 11"/>
                <p:cNvSpPr>
                  <a:spLocks noChangeShapeType="1"/>
                </p:cNvSpPr>
                <p:nvPr/>
              </p:nvSpPr>
              <p:spPr bwMode="auto">
                <a:xfrm>
                  <a:off x="2508" y="3336"/>
                  <a:ext cx="16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4" name="Line 12"/>
                <p:cNvSpPr>
                  <a:spLocks noChangeShapeType="1"/>
                </p:cNvSpPr>
                <p:nvPr/>
              </p:nvSpPr>
              <p:spPr bwMode="auto">
                <a:xfrm>
                  <a:off x="3240" y="3336"/>
                  <a:ext cx="16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48" name="Line 13"/>
              <p:cNvSpPr>
                <a:spLocks noChangeShapeType="1"/>
              </p:cNvSpPr>
              <p:nvPr/>
            </p:nvSpPr>
            <p:spPr bwMode="auto">
              <a:xfrm flipH="1">
                <a:off x="1776" y="1645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9" name="Line 14"/>
              <p:cNvSpPr>
                <a:spLocks noChangeShapeType="1"/>
              </p:cNvSpPr>
              <p:nvPr/>
            </p:nvSpPr>
            <p:spPr bwMode="auto">
              <a:xfrm flipH="1">
                <a:off x="2719" y="1658"/>
                <a:ext cx="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46" name="AutoShape 15"/>
            <p:cNvSpPr>
              <a:spLocks noChangeArrowheads="1"/>
            </p:cNvSpPr>
            <p:nvPr/>
          </p:nvSpPr>
          <p:spPr bwMode="auto">
            <a:xfrm>
              <a:off x="2326" y="3072"/>
              <a:ext cx="192" cy="144"/>
            </a:xfrm>
            <a:prstGeom prst="flowChartOr">
              <a:avLst/>
            </a:prstGeom>
            <a:solidFill>
              <a:schemeClr val="accent1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vi-VN" i="1"/>
            </a:p>
          </p:txBody>
        </p:sp>
      </p:grpSp>
      <p:pic>
        <p:nvPicPr>
          <p:cNvPr id="4102" name="Picture 1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545388" y="5172075"/>
            <a:ext cx="1598612" cy="1685925"/>
          </a:xfrm>
          <a:noFill/>
        </p:spPr>
      </p:pic>
      <p:pic>
        <p:nvPicPr>
          <p:cNvPr id="79889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5715000"/>
            <a:ext cx="1371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18"/>
          <p:cNvSpPr txBox="1">
            <a:spLocks noChangeArrowheads="1"/>
          </p:cNvSpPr>
          <p:nvPr/>
        </p:nvSpPr>
        <p:spPr bwMode="auto">
          <a:xfrm>
            <a:off x="8153400" y="5943600"/>
            <a:ext cx="769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cs typeface="Arial" charset="0"/>
              </a:rPr>
              <a:t>A</a:t>
            </a:r>
          </a:p>
        </p:txBody>
      </p:sp>
      <p:sp>
        <p:nvSpPr>
          <p:cNvPr id="4105" name="Line 19"/>
          <p:cNvSpPr>
            <a:spLocks noChangeShapeType="1"/>
          </p:cNvSpPr>
          <p:nvPr/>
        </p:nvSpPr>
        <p:spPr bwMode="auto">
          <a:xfrm>
            <a:off x="8229600" y="64008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696200" y="5791200"/>
            <a:ext cx="1143000" cy="381000"/>
            <a:chOff x="1824" y="1536"/>
            <a:chExt cx="2784" cy="645"/>
          </a:xfrm>
        </p:grpSpPr>
        <p:pic>
          <p:nvPicPr>
            <p:cNvPr id="4143" name="Picture 2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68" y="1536"/>
              <a:ext cx="2640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4" name="Picture 2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12320">
              <a:off x="1824" y="1920"/>
              <a:ext cx="336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7" name="Picture 23" descr="BienTro1"/>
          <p:cNvPicPr>
            <a:picLocks noChangeAspect="1" noChangeArrowheads="1"/>
          </p:cNvPicPr>
          <p:nvPr/>
        </p:nvPicPr>
        <p:blipFill>
          <a:blip r:embed="rId9"/>
          <a:srcRect l="16826" t="46861" r="17400" b="17992"/>
          <a:stretch>
            <a:fillRect/>
          </a:stretch>
        </p:blipFill>
        <p:spPr bwMode="auto">
          <a:xfrm>
            <a:off x="4648200" y="6019800"/>
            <a:ext cx="13827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AutoShape 24" descr="70%"/>
          <p:cNvSpPr>
            <a:spLocks noChangeArrowheads="1"/>
          </p:cNvSpPr>
          <p:nvPr/>
        </p:nvSpPr>
        <p:spPr bwMode="auto">
          <a:xfrm>
            <a:off x="1447800" y="3810000"/>
            <a:ext cx="6858000" cy="762000"/>
          </a:xfrm>
          <a:prstGeom prst="cube">
            <a:avLst>
              <a:gd name="adj" fmla="val 25000"/>
            </a:avLst>
          </a:prstGeom>
          <a:pattFill prst="pct70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4109" name="Oval 25" descr="Woven mat"/>
          <p:cNvSpPr>
            <a:spLocks noChangeArrowheads="1"/>
          </p:cNvSpPr>
          <p:nvPr/>
        </p:nvSpPr>
        <p:spPr bwMode="auto">
          <a:xfrm>
            <a:off x="4267200" y="3733800"/>
            <a:ext cx="990600" cy="152400"/>
          </a:xfrm>
          <a:prstGeom prst="ellipse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4110" name="AutoShape 26"/>
          <p:cNvSpPr>
            <a:spLocks noChangeArrowheads="1"/>
          </p:cNvSpPr>
          <p:nvPr/>
        </p:nvSpPr>
        <p:spPr bwMode="auto">
          <a:xfrm>
            <a:off x="4724400" y="2286000"/>
            <a:ext cx="76200" cy="1524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 rot="-10420709">
            <a:off x="3886200" y="2133600"/>
            <a:ext cx="1828800" cy="609600"/>
            <a:chOff x="2064" y="1872"/>
            <a:chExt cx="1152" cy="384"/>
          </a:xfrm>
        </p:grpSpPr>
        <p:sp>
          <p:nvSpPr>
            <p:cNvPr id="4141" name="AutoShape 28"/>
            <p:cNvSpPr>
              <a:spLocks noChangeArrowheads="1"/>
            </p:cNvSpPr>
            <p:nvPr/>
          </p:nvSpPr>
          <p:spPr bwMode="auto">
            <a:xfrm rot="-6021249">
              <a:off x="2208" y="1824"/>
              <a:ext cx="288" cy="576"/>
            </a:xfrm>
            <a:prstGeom prst="triangle">
              <a:avLst>
                <a:gd name="adj" fmla="val 45417"/>
              </a:avLst>
            </a:prstGeom>
            <a:solidFill>
              <a:srgbClr val="0DAD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r"/>
              <a:endParaRPr lang="vi-VN" i="1"/>
            </a:p>
          </p:txBody>
        </p:sp>
        <p:sp>
          <p:nvSpPr>
            <p:cNvPr id="4142" name="AutoShape 29"/>
            <p:cNvSpPr>
              <a:spLocks noChangeArrowheads="1"/>
            </p:cNvSpPr>
            <p:nvPr/>
          </p:nvSpPr>
          <p:spPr bwMode="auto">
            <a:xfrm rot="4836187">
              <a:off x="2784" y="1728"/>
              <a:ext cx="288" cy="576"/>
            </a:xfrm>
            <a:prstGeom prst="triangle">
              <a:avLst>
                <a:gd name="adj" fmla="val 6180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r"/>
              <a:endParaRPr lang="vi-VN" i="1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752600" y="1295400"/>
            <a:ext cx="152400" cy="2514600"/>
            <a:chOff x="1104" y="816"/>
            <a:chExt cx="96" cy="1584"/>
          </a:xfrm>
        </p:grpSpPr>
        <p:sp>
          <p:nvSpPr>
            <p:cNvPr id="4138" name="Rectangle 31"/>
            <p:cNvSpPr>
              <a:spLocks noChangeArrowheads="1"/>
            </p:cNvSpPr>
            <p:nvPr/>
          </p:nvSpPr>
          <p:spPr bwMode="auto">
            <a:xfrm>
              <a:off x="1104" y="1584"/>
              <a:ext cx="96" cy="8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vi-VN" i="1"/>
            </a:p>
          </p:txBody>
        </p:sp>
        <p:sp>
          <p:nvSpPr>
            <p:cNvPr id="4139" name="Rectangle 32"/>
            <p:cNvSpPr>
              <a:spLocks noChangeArrowheads="1"/>
            </p:cNvSpPr>
            <p:nvPr/>
          </p:nvSpPr>
          <p:spPr bwMode="auto">
            <a:xfrm>
              <a:off x="1104" y="816"/>
              <a:ext cx="96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vi-VN" i="1"/>
            </a:p>
          </p:txBody>
        </p:sp>
        <p:sp>
          <p:nvSpPr>
            <p:cNvPr id="4140" name="Line 33"/>
            <p:cNvSpPr>
              <a:spLocks noChangeShapeType="1"/>
            </p:cNvSpPr>
            <p:nvPr/>
          </p:nvSpPr>
          <p:spPr bwMode="auto">
            <a:xfrm>
              <a:off x="1152" y="12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8077200" y="1295400"/>
            <a:ext cx="152400" cy="2514600"/>
            <a:chOff x="1104" y="816"/>
            <a:chExt cx="96" cy="1584"/>
          </a:xfrm>
        </p:grpSpPr>
        <p:sp>
          <p:nvSpPr>
            <p:cNvPr id="4135" name="Rectangle 35"/>
            <p:cNvSpPr>
              <a:spLocks noChangeArrowheads="1"/>
            </p:cNvSpPr>
            <p:nvPr/>
          </p:nvSpPr>
          <p:spPr bwMode="auto">
            <a:xfrm>
              <a:off x="1104" y="1584"/>
              <a:ext cx="96" cy="8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vi-VN" i="1"/>
            </a:p>
          </p:txBody>
        </p:sp>
        <p:sp>
          <p:nvSpPr>
            <p:cNvPr id="4136" name="Rectangle 36"/>
            <p:cNvSpPr>
              <a:spLocks noChangeArrowheads="1"/>
            </p:cNvSpPr>
            <p:nvPr/>
          </p:nvSpPr>
          <p:spPr bwMode="auto">
            <a:xfrm>
              <a:off x="1104" y="816"/>
              <a:ext cx="96" cy="43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endParaRPr lang="vi-VN" i="1"/>
            </a:p>
          </p:txBody>
        </p:sp>
        <p:sp>
          <p:nvSpPr>
            <p:cNvPr id="4137" name="Line 37"/>
            <p:cNvSpPr>
              <a:spLocks noChangeShapeType="1"/>
            </p:cNvSpPr>
            <p:nvPr/>
          </p:nvSpPr>
          <p:spPr bwMode="auto">
            <a:xfrm>
              <a:off x="1152" y="124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0"/>
          <p:cNvGrpSpPr>
            <a:grpSpLocks/>
          </p:cNvGrpSpPr>
          <p:nvPr/>
        </p:nvGrpSpPr>
        <p:grpSpPr bwMode="auto">
          <a:xfrm rot="-3230375">
            <a:off x="8077200" y="5943601"/>
            <a:ext cx="498475" cy="1212850"/>
            <a:chOff x="2278" y="2679"/>
            <a:chExt cx="314" cy="764"/>
          </a:xfrm>
        </p:grpSpPr>
        <p:sp>
          <p:nvSpPr>
            <p:cNvPr id="4133" name="Line 51"/>
            <p:cNvSpPr>
              <a:spLocks noChangeShapeType="1"/>
            </p:cNvSpPr>
            <p:nvPr/>
          </p:nvSpPr>
          <p:spPr bwMode="auto">
            <a:xfrm rot="2913502" flipH="1" flipV="1">
              <a:off x="2280" y="2690"/>
              <a:ext cx="323" cy="3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Line 52"/>
            <p:cNvSpPr>
              <a:spLocks noChangeShapeType="1"/>
            </p:cNvSpPr>
            <p:nvPr/>
          </p:nvSpPr>
          <p:spPr bwMode="auto">
            <a:xfrm rot="2913502" flipH="1" flipV="1">
              <a:off x="2267" y="3131"/>
              <a:ext cx="323" cy="301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115" name="Shape 61"/>
          <p:cNvCxnSpPr>
            <a:cxnSpLocks noChangeShapeType="1"/>
            <a:stCxn id="4149" idx="1"/>
            <a:endCxn id="4139" idx="2"/>
          </p:cNvCxnSpPr>
          <p:nvPr/>
        </p:nvCxnSpPr>
        <p:spPr bwMode="auto">
          <a:xfrm rot="10800000" flipH="1">
            <a:off x="728663" y="1981200"/>
            <a:ext cx="1100137" cy="2724150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6" name="Elbow Connector 69"/>
          <p:cNvCxnSpPr>
            <a:cxnSpLocks noChangeShapeType="1"/>
          </p:cNvCxnSpPr>
          <p:nvPr/>
        </p:nvCxnSpPr>
        <p:spPr bwMode="auto">
          <a:xfrm rot="16200000" flipH="1">
            <a:off x="1404144" y="5169694"/>
            <a:ext cx="263525" cy="1700213"/>
          </a:xfrm>
          <a:prstGeom prst="bentConnector2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7" name="Elbow Connector 72"/>
          <p:cNvCxnSpPr>
            <a:cxnSpLocks noChangeShapeType="1"/>
          </p:cNvCxnSpPr>
          <p:nvPr/>
        </p:nvCxnSpPr>
        <p:spPr bwMode="auto">
          <a:xfrm>
            <a:off x="3276600" y="6248400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8" name="Elbow Connector 74"/>
          <p:cNvCxnSpPr>
            <a:cxnSpLocks noChangeShapeType="1"/>
          </p:cNvCxnSpPr>
          <p:nvPr/>
        </p:nvCxnSpPr>
        <p:spPr bwMode="auto">
          <a:xfrm flipV="1">
            <a:off x="5943600" y="5410200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6" name="Shape 75"/>
          <p:cNvCxnSpPr>
            <a:cxnSpLocks noChangeShapeType="1"/>
          </p:cNvCxnSpPr>
          <p:nvPr/>
        </p:nvCxnSpPr>
        <p:spPr bwMode="auto">
          <a:xfrm rot="10800000" flipH="1">
            <a:off x="725488" y="1976438"/>
            <a:ext cx="1101725" cy="2725737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20" name="Straight Connector 81"/>
          <p:cNvCxnSpPr>
            <a:cxnSpLocks noChangeShapeType="1"/>
          </p:cNvCxnSpPr>
          <p:nvPr/>
        </p:nvCxnSpPr>
        <p:spPr bwMode="auto">
          <a:xfrm rot="16200000" flipH="1">
            <a:off x="4991894" y="-1234281"/>
            <a:ext cx="1588" cy="632460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21" name="Elbow Connector 83"/>
          <p:cNvCxnSpPr>
            <a:cxnSpLocks noChangeShapeType="1"/>
          </p:cNvCxnSpPr>
          <p:nvPr/>
        </p:nvCxnSpPr>
        <p:spPr bwMode="auto">
          <a:xfrm rot="16200000" flipH="1">
            <a:off x="6781800" y="3325813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 rot="16200000" flipH="1">
            <a:off x="5066506" y="-1239043"/>
            <a:ext cx="1587" cy="63246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7" name="Elbow Connector 86"/>
          <p:cNvCxnSpPr>
            <a:cxnSpLocks noChangeShapeType="1"/>
          </p:cNvCxnSpPr>
          <p:nvPr/>
        </p:nvCxnSpPr>
        <p:spPr bwMode="auto">
          <a:xfrm rot="16200000" flipH="1">
            <a:off x="6772275" y="3316288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8" name="Elbow Connector 87"/>
          <p:cNvCxnSpPr>
            <a:cxnSpLocks noChangeShapeType="1"/>
          </p:cNvCxnSpPr>
          <p:nvPr/>
        </p:nvCxnSpPr>
        <p:spPr bwMode="auto">
          <a:xfrm flipV="1">
            <a:off x="5943600" y="5410200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9" name="Elbow Connector 88"/>
          <p:cNvCxnSpPr>
            <a:cxnSpLocks noChangeShapeType="1"/>
          </p:cNvCxnSpPr>
          <p:nvPr/>
        </p:nvCxnSpPr>
        <p:spPr bwMode="auto">
          <a:xfrm>
            <a:off x="3276600" y="6248400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90" name="Elbow Connector 89"/>
          <p:cNvCxnSpPr>
            <a:cxnSpLocks noChangeShapeType="1"/>
          </p:cNvCxnSpPr>
          <p:nvPr/>
        </p:nvCxnSpPr>
        <p:spPr bwMode="auto">
          <a:xfrm rot="16200000" flipH="1">
            <a:off x="1404144" y="5169694"/>
            <a:ext cx="263525" cy="1700213"/>
          </a:xfrm>
          <a:prstGeom prst="bentConnector2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5" name="TextBox 94"/>
          <p:cNvSpPr txBox="1"/>
          <p:nvPr/>
        </p:nvSpPr>
        <p:spPr>
          <a:xfrm>
            <a:off x="1" y="0"/>
            <a:ext cx="9143999" cy="18158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1428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95" name="TextBox 94"/>
          <p:cNvSpPr txBox="1"/>
          <p:nvPr/>
        </p:nvSpPr>
        <p:spPr>
          <a:xfrm>
            <a:off x="1" y="0"/>
            <a:ext cx="9143999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4187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95" name="TextBox 94"/>
          <p:cNvSpPr txBox="1"/>
          <p:nvPr/>
        </p:nvSpPr>
        <p:spPr>
          <a:xfrm>
            <a:off x="1" y="0"/>
            <a:ext cx="9143999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Qui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2155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71450" y="457200"/>
            <a:ext cx="8743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Mắc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1638300"/>
            <a:ext cx="58483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653555"/>
              </p:ext>
            </p:extLst>
          </p:nvPr>
        </p:nvGraphicFramePr>
        <p:xfrm>
          <a:off x="266700" y="1707830"/>
          <a:ext cx="8661400" cy="4748790"/>
        </p:xfrm>
        <a:graphic>
          <a:graphicData uri="http://schemas.openxmlformats.org/drawingml/2006/table">
            <a:tbl>
              <a:tblPr/>
              <a:tblGrid>
                <a:gridCol w="461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64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 TRƯỜNG HỢP</a:t>
                      </a:r>
                      <a:endParaRPr lang="en-US" sz="240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CHIỀU CỦA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LỰC ĐIỆN TỪ</a:t>
                      </a:r>
                      <a:endParaRPr lang="en-US" sz="24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90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Dòng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A -&gt; B</a:t>
                      </a:r>
                      <a:endParaRPr lang="en-US" sz="240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16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Đổi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chiều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sức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đổi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cực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n/c)</a:t>
                      </a:r>
                      <a:endParaRPr lang="en-US" sz="240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90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Dòng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B -&gt; A </a:t>
                      </a:r>
                      <a:endParaRPr lang="en-US" sz="240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6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Đổi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1" i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i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chiều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dòng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b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chiều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sức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1" i="1" dirty="0">
                          <a:solidFill>
                            <a:srgbClr val="0000CC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00CC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594" marR="4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1450" y="457200"/>
            <a:ext cx="5010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Mắc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mạch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0" y="5943600"/>
            <a:ext cx="33528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95" name="TextBox 94"/>
          <p:cNvSpPr txBox="1"/>
          <p:nvPr/>
        </p:nvSpPr>
        <p:spPr>
          <a:xfrm>
            <a:off x="1" y="0"/>
            <a:ext cx="9143999" cy="18158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5412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"/>
          <p:cNvSpPr txBox="1">
            <a:spLocks noChangeArrowheads="1"/>
          </p:cNvSpPr>
          <p:nvPr/>
        </p:nvSpPr>
        <p:spPr bwMode="auto">
          <a:xfrm>
            <a:off x="43870" y="725488"/>
            <a:ext cx="5168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89" name="Picture 88" descr="H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788" y="2747962"/>
            <a:ext cx="5257799" cy="2743200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cxnSp>
        <p:nvCxnSpPr>
          <p:cNvPr id="91" name="Straight Arrow Connector 90"/>
          <p:cNvCxnSpPr/>
          <p:nvPr/>
        </p:nvCxnSpPr>
        <p:spPr>
          <a:xfrm rot="5400000">
            <a:off x="4877594" y="3952081"/>
            <a:ext cx="9144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rot="5400000">
            <a:off x="5068094" y="3971131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>
            <a:off x="5372894" y="4029869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5400000">
            <a:off x="5614988" y="4079875"/>
            <a:ext cx="963612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5400000">
            <a:off x="5906294" y="4123531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>
            <a:off x="6134894" y="4152106"/>
            <a:ext cx="990600" cy="15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8"/>
          <p:cNvGrpSpPr>
            <a:grpSpLocks/>
          </p:cNvGrpSpPr>
          <p:nvPr/>
        </p:nvGrpSpPr>
        <p:grpSpPr bwMode="auto">
          <a:xfrm rot="1508577">
            <a:off x="1219200" y="2667000"/>
            <a:ext cx="1352550" cy="1069975"/>
            <a:chOff x="4765" y="4780"/>
            <a:chExt cx="1355" cy="760"/>
          </a:xfrm>
        </p:grpSpPr>
        <p:sp>
          <p:nvSpPr>
            <p:cNvPr id="5144" name="Line 19"/>
            <p:cNvSpPr>
              <a:spLocks noChangeShapeType="1"/>
            </p:cNvSpPr>
            <p:nvPr/>
          </p:nvSpPr>
          <p:spPr bwMode="auto">
            <a:xfrm>
              <a:off x="5585" y="5420"/>
              <a:ext cx="432" cy="1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20"/>
            <p:cNvSpPr>
              <a:spLocks noChangeShapeType="1"/>
            </p:cNvSpPr>
            <p:nvPr/>
          </p:nvSpPr>
          <p:spPr bwMode="auto">
            <a:xfrm>
              <a:off x="5585" y="5350"/>
              <a:ext cx="418" cy="1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Line 21"/>
            <p:cNvSpPr>
              <a:spLocks noChangeShapeType="1"/>
            </p:cNvSpPr>
            <p:nvPr/>
          </p:nvSpPr>
          <p:spPr bwMode="auto">
            <a:xfrm>
              <a:off x="5565" y="5270"/>
              <a:ext cx="518" cy="1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Arc 22"/>
            <p:cNvSpPr>
              <a:spLocks/>
            </p:cNvSpPr>
            <p:nvPr/>
          </p:nvSpPr>
          <p:spPr bwMode="auto">
            <a:xfrm rot="6401806">
              <a:off x="5184" y="4871"/>
              <a:ext cx="202" cy="180"/>
            </a:xfrm>
            <a:custGeom>
              <a:avLst/>
              <a:gdLst>
                <a:gd name="T0" fmla="*/ 0 w 16846"/>
                <a:gd name="T1" fmla="*/ 0 h 21600"/>
                <a:gd name="T2" fmla="*/ 0 w 16846"/>
                <a:gd name="T3" fmla="*/ 0 h 21600"/>
                <a:gd name="T4" fmla="*/ 0 w 16846"/>
                <a:gd name="T5" fmla="*/ 0 h 21600"/>
                <a:gd name="T6" fmla="*/ 0 60000 65536"/>
                <a:gd name="T7" fmla="*/ 0 60000 65536"/>
                <a:gd name="T8" fmla="*/ 0 60000 65536"/>
                <a:gd name="T9" fmla="*/ 0 w 16846"/>
                <a:gd name="T10" fmla="*/ 0 h 21600"/>
                <a:gd name="T11" fmla="*/ 16846 w 1684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46" h="21600" fill="none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</a:path>
                <a:path w="16846" h="21600" stroke="0" extrusionOk="0">
                  <a:moveTo>
                    <a:pt x="-1" y="0"/>
                  </a:moveTo>
                  <a:cubicBezTo>
                    <a:pt x="6550" y="0"/>
                    <a:pt x="12746" y="2972"/>
                    <a:pt x="16846" y="808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Arc 23"/>
            <p:cNvSpPr>
              <a:spLocks/>
            </p:cNvSpPr>
            <p:nvPr/>
          </p:nvSpPr>
          <p:spPr bwMode="auto">
            <a:xfrm rot="17382954" flipV="1">
              <a:off x="5696" y="518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Arc 24"/>
            <p:cNvSpPr>
              <a:spLocks/>
            </p:cNvSpPr>
            <p:nvPr/>
          </p:nvSpPr>
          <p:spPr bwMode="auto">
            <a:xfrm rot="17382954" flipV="1">
              <a:off x="5516" y="518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Arc 25"/>
            <p:cNvSpPr>
              <a:spLocks/>
            </p:cNvSpPr>
            <p:nvPr/>
          </p:nvSpPr>
          <p:spPr bwMode="auto">
            <a:xfrm rot="17382954" flipV="1">
              <a:off x="5686" y="517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Arc 26"/>
            <p:cNvSpPr>
              <a:spLocks/>
            </p:cNvSpPr>
            <p:nvPr/>
          </p:nvSpPr>
          <p:spPr bwMode="auto">
            <a:xfrm rot="17382954" flipV="1">
              <a:off x="5496" y="518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Arc 27"/>
            <p:cNvSpPr>
              <a:spLocks/>
            </p:cNvSpPr>
            <p:nvPr/>
          </p:nvSpPr>
          <p:spPr bwMode="auto">
            <a:xfrm rot="17382954" flipV="1">
              <a:off x="5586" y="524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Arc 28"/>
            <p:cNvSpPr>
              <a:spLocks/>
            </p:cNvSpPr>
            <p:nvPr/>
          </p:nvSpPr>
          <p:spPr bwMode="auto">
            <a:xfrm rot="17382954" flipV="1">
              <a:off x="5566" y="524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Arc 29"/>
            <p:cNvSpPr>
              <a:spLocks/>
            </p:cNvSpPr>
            <p:nvPr/>
          </p:nvSpPr>
          <p:spPr bwMode="auto">
            <a:xfrm rot="17382954" flipV="1">
              <a:off x="5766" y="524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Arc 30"/>
            <p:cNvSpPr>
              <a:spLocks/>
            </p:cNvSpPr>
            <p:nvPr/>
          </p:nvSpPr>
          <p:spPr bwMode="auto">
            <a:xfrm rot="17382954" flipV="1">
              <a:off x="5756" y="525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Arc 31"/>
            <p:cNvSpPr>
              <a:spLocks/>
            </p:cNvSpPr>
            <p:nvPr/>
          </p:nvSpPr>
          <p:spPr bwMode="auto">
            <a:xfrm rot="17382954" flipV="1">
              <a:off x="5586" y="532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7" name="Arc 32"/>
            <p:cNvSpPr>
              <a:spLocks/>
            </p:cNvSpPr>
            <p:nvPr/>
          </p:nvSpPr>
          <p:spPr bwMode="auto">
            <a:xfrm rot="17382954" flipV="1">
              <a:off x="5606" y="532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Arc 33"/>
            <p:cNvSpPr>
              <a:spLocks/>
            </p:cNvSpPr>
            <p:nvPr/>
          </p:nvSpPr>
          <p:spPr bwMode="auto">
            <a:xfrm rot="17382954" flipV="1">
              <a:off x="5816" y="532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Arc 34"/>
            <p:cNvSpPr>
              <a:spLocks/>
            </p:cNvSpPr>
            <p:nvPr/>
          </p:nvSpPr>
          <p:spPr bwMode="auto">
            <a:xfrm rot="17382954" flipV="1">
              <a:off x="5796" y="532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Arc 35"/>
            <p:cNvSpPr>
              <a:spLocks/>
            </p:cNvSpPr>
            <p:nvPr/>
          </p:nvSpPr>
          <p:spPr bwMode="auto">
            <a:xfrm rot="5400000">
              <a:off x="6020" y="5255"/>
              <a:ext cx="86" cy="115"/>
            </a:xfrm>
            <a:custGeom>
              <a:avLst/>
              <a:gdLst>
                <a:gd name="T0" fmla="*/ 0 w 43200"/>
                <a:gd name="T1" fmla="*/ 0 h 31665"/>
                <a:gd name="T2" fmla="*/ 0 w 43200"/>
                <a:gd name="T3" fmla="*/ 0 h 31665"/>
                <a:gd name="T4" fmla="*/ 0 w 43200"/>
                <a:gd name="T5" fmla="*/ 0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Line 36"/>
            <p:cNvSpPr>
              <a:spLocks noChangeShapeType="1"/>
            </p:cNvSpPr>
            <p:nvPr/>
          </p:nvSpPr>
          <p:spPr bwMode="auto">
            <a:xfrm>
              <a:off x="5595" y="5490"/>
              <a:ext cx="288" cy="1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2" name="Arc 37"/>
            <p:cNvSpPr>
              <a:spLocks/>
            </p:cNvSpPr>
            <p:nvPr/>
          </p:nvSpPr>
          <p:spPr bwMode="auto">
            <a:xfrm rot="5400000">
              <a:off x="5901" y="5394"/>
              <a:ext cx="64" cy="115"/>
            </a:xfrm>
            <a:custGeom>
              <a:avLst/>
              <a:gdLst>
                <a:gd name="T0" fmla="*/ 0 w 43200"/>
                <a:gd name="T1" fmla="*/ 0 h 31665"/>
                <a:gd name="T2" fmla="*/ 0 w 43200"/>
                <a:gd name="T3" fmla="*/ 0 h 31665"/>
                <a:gd name="T4" fmla="*/ 0 w 43200"/>
                <a:gd name="T5" fmla="*/ 0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3" name="Arc 38"/>
            <p:cNvSpPr>
              <a:spLocks/>
            </p:cNvSpPr>
            <p:nvPr/>
          </p:nvSpPr>
          <p:spPr bwMode="auto">
            <a:xfrm rot="17382954" flipV="1">
              <a:off x="5696" y="538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Arc 39"/>
            <p:cNvSpPr>
              <a:spLocks/>
            </p:cNvSpPr>
            <p:nvPr/>
          </p:nvSpPr>
          <p:spPr bwMode="auto">
            <a:xfrm rot="17382954" flipV="1">
              <a:off x="5546" y="538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Arc 40"/>
            <p:cNvSpPr>
              <a:spLocks/>
            </p:cNvSpPr>
            <p:nvPr/>
          </p:nvSpPr>
          <p:spPr bwMode="auto">
            <a:xfrm rot="17382954" flipV="1">
              <a:off x="5526" y="538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Arc 41"/>
            <p:cNvSpPr>
              <a:spLocks/>
            </p:cNvSpPr>
            <p:nvPr/>
          </p:nvSpPr>
          <p:spPr bwMode="auto">
            <a:xfrm rot="10295798">
              <a:off x="4945" y="536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7" name="Arc 42"/>
            <p:cNvSpPr>
              <a:spLocks/>
            </p:cNvSpPr>
            <p:nvPr/>
          </p:nvSpPr>
          <p:spPr bwMode="auto">
            <a:xfrm rot="1989342" flipH="1">
              <a:off x="5185" y="4780"/>
              <a:ext cx="130" cy="3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8" name="Arc 43"/>
            <p:cNvSpPr>
              <a:spLocks/>
            </p:cNvSpPr>
            <p:nvPr/>
          </p:nvSpPr>
          <p:spPr bwMode="auto">
            <a:xfrm rot="2056161">
              <a:off x="5303" y="4824"/>
              <a:ext cx="101" cy="115"/>
            </a:xfrm>
            <a:custGeom>
              <a:avLst/>
              <a:gdLst>
                <a:gd name="T0" fmla="*/ 0 w 43200"/>
                <a:gd name="T1" fmla="*/ 0 h 31665"/>
                <a:gd name="T2" fmla="*/ 0 w 43200"/>
                <a:gd name="T3" fmla="*/ 0 h 31665"/>
                <a:gd name="T4" fmla="*/ 0 w 43200"/>
                <a:gd name="T5" fmla="*/ 0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Line 44"/>
            <p:cNvSpPr>
              <a:spLocks noChangeShapeType="1"/>
            </p:cNvSpPr>
            <p:nvPr/>
          </p:nvSpPr>
          <p:spPr bwMode="auto">
            <a:xfrm>
              <a:off x="4765" y="5440"/>
              <a:ext cx="187" cy="1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Arc 45"/>
            <p:cNvSpPr>
              <a:spLocks/>
            </p:cNvSpPr>
            <p:nvPr/>
          </p:nvSpPr>
          <p:spPr bwMode="auto">
            <a:xfrm rot="10800000">
              <a:off x="5285" y="5030"/>
              <a:ext cx="720" cy="1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Arc 46"/>
            <p:cNvSpPr>
              <a:spLocks/>
            </p:cNvSpPr>
            <p:nvPr/>
          </p:nvSpPr>
          <p:spPr bwMode="auto">
            <a:xfrm rot="17382954" flipV="1">
              <a:off x="5426" y="524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2" name="Arc 47"/>
            <p:cNvSpPr>
              <a:spLocks/>
            </p:cNvSpPr>
            <p:nvPr/>
          </p:nvSpPr>
          <p:spPr bwMode="auto">
            <a:xfrm rot="5400000">
              <a:off x="5987" y="5328"/>
              <a:ext cx="72" cy="115"/>
            </a:xfrm>
            <a:custGeom>
              <a:avLst/>
              <a:gdLst>
                <a:gd name="T0" fmla="*/ 0 w 43200"/>
                <a:gd name="T1" fmla="*/ 0 h 31665"/>
                <a:gd name="T2" fmla="*/ 0 w 43200"/>
                <a:gd name="T3" fmla="*/ 0 h 31665"/>
                <a:gd name="T4" fmla="*/ 0 w 43200"/>
                <a:gd name="T5" fmla="*/ 0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3" name="Arc 48"/>
            <p:cNvSpPr>
              <a:spLocks/>
            </p:cNvSpPr>
            <p:nvPr/>
          </p:nvSpPr>
          <p:spPr bwMode="auto">
            <a:xfrm rot="17382954" flipV="1">
              <a:off x="5231" y="4854"/>
              <a:ext cx="29" cy="181"/>
            </a:xfrm>
            <a:custGeom>
              <a:avLst/>
              <a:gdLst>
                <a:gd name="T0" fmla="*/ 0 w 15835"/>
                <a:gd name="T1" fmla="*/ 0 h 21600"/>
                <a:gd name="T2" fmla="*/ 0 w 15835"/>
                <a:gd name="T3" fmla="*/ 0 h 21600"/>
                <a:gd name="T4" fmla="*/ 0 w 15835"/>
                <a:gd name="T5" fmla="*/ 0 h 21600"/>
                <a:gd name="T6" fmla="*/ 0 60000 65536"/>
                <a:gd name="T7" fmla="*/ 0 60000 65536"/>
                <a:gd name="T8" fmla="*/ 0 60000 65536"/>
                <a:gd name="T9" fmla="*/ 0 w 15835"/>
                <a:gd name="T10" fmla="*/ 0 h 21600"/>
                <a:gd name="T11" fmla="*/ 15835 w 158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21600" fill="none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</a:path>
                <a:path w="15835" h="21600" stroke="0" extrusionOk="0">
                  <a:moveTo>
                    <a:pt x="-1" y="0"/>
                  </a:moveTo>
                  <a:cubicBezTo>
                    <a:pt x="6009" y="0"/>
                    <a:pt x="11747" y="2503"/>
                    <a:pt x="15834" y="690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Arc 49"/>
            <p:cNvSpPr>
              <a:spLocks/>
            </p:cNvSpPr>
            <p:nvPr/>
          </p:nvSpPr>
          <p:spPr bwMode="auto">
            <a:xfrm rot="4595910" flipV="1">
              <a:off x="5166" y="4919"/>
              <a:ext cx="179" cy="141"/>
            </a:xfrm>
            <a:custGeom>
              <a:avLst/>
              <a:gdLst>
                <a:gd name="T0" fmla="*/ 0 w 20705"/>
                <a:gd name="T1" fmla="*/ 0 h 16755"/>
                <a:gd name="T2" fmla="*/ 0 w 20705"/>
                <a:gd name="T3" fmla="*/ 0 h 16755"/>
                <a:gd name="T4" fmla="*/ 0 w 20705"/>
                <a:gd name="T5" fmla="*/ 0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Arc 50"/>
            <p:cNvSpPr>
              <a:spLocks/>
            </p:cNvSpPr>
            <p:nvPr/>
          </p:nvSpPr>
          <p:spPr bwMode="auto">
            <a:xfrm rot="5400000">
              <a:off x="5999" y="5196"/>
              <a:ext cx="58" cy="86"/>
            </a:xfrm>
            <a:custGeom>
              <a:avLst/>
              <a:gdLst>
                <a:gd name="T0" fmla="*/ 0 w 43200"/>
                <a:gd name="T1" fmla="*/ 0 h 31665"/>
                <a:gd name="T2" fmla="*/ 0 w 43200"/>
                <a:gd name="T3" fmla="*/ 0 h 31665"/>
                <a:gd name="T4" fmla="*/ 0 w 43200"/>
                <a:gd name="T5" fmla="*/ 0 h 31665"/>
                <a:gd name="T6" fmla="*/ 0 60000 65536"/>
                <a:gd name="T7" fmla="*/ 0 60000 65536"/>
                <a:gd name="T8" fmla="*/ 0 60000 65536"/>
                <a:gd name="T9" fmla="*/ 0 w 43200"/>
                <a:gd name="T10" fmla="*/ 0 h 31665"/>
                <a:gd name="T11" fmla="*/ 43200 w 43200"/>
                <a:gd name="T12" fmla="*/ 31665 h 316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1665" fill="none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</a:path>
                <a:path w="43200" h="31665" stroke="0" extrusionOk="0">
                  <a:moveTo>
                    <a:pt x="15" y="22424"/>
                  </a:moveTo>
                  <a:cubicBezTo>
                    <a:pt x="5" y="22149"/>
                    <a:pt x="0" y="21874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5107"/>
                    <a:pt x="42345" y="28561"/>
                    <a:pt x="40711" y="3166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Arc 51"/>
            <p:cNvSpPr>
              <a:spLocks/>
            </p:cNvSpPr>
            <p:nvPr/>
          </p:nvSpPr>
          <p:spPr bwMode="auto">
            <a:xfrm rot="17382954" flipV="1">
              <a:off x="5426" y="532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7" name="Arc 52"/>
            <p:cNvSpPr>
              <a:spLocks/>
            </p:cNvSpPr>
            <p:nvPr/>
          </p:nvSpPr>
          <p:spPr bwMode="auto">
            <a:xfrm rot="17382954" flipV="1">
              <a:off x="5386" y="5169"/>
              <a:ext cx="137" cy="160"/>
            </a:xfrm>
            <a:custGeom>
              <a:avLst/>
              <a:gdLst>
                <a:gd name="T0" fmla="*/ 0 w 15835"/>
                <a:gd name="T1" fmla="*/ 0 h 19064"/>
                <a:gd name="T2" fmla="*/ 0 w 15835"/>
                <a:gd name="T3" fmla="*/ 0 h 19064"/>
                <a:gd name="T4" fmla="*/ 0 w 15835"/>
                <a:gd name="T5" fmla="*/ 0 h 19064"/>
                <a:gd name="T6" fmla="*/ 0 60000 65536"/>
                <a:gd name="T7" fmla="*/ 0 60000 65536"/>
                <a:gd name="T8" fmla="*/ 0 60000 65536"/>
                <a:gd name="T9" fmla="*/ 0 w 15835"/>
                <a:gd name="T10" fmla="*/ 0 h 19064"/>
                <a:gd name="T11" fmla="*/ 15835 w 15835"/>
                <a:gd name="T12" fmla="*/ 19064 h 190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35" h="19064" fill="none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</a:path>
                <a:path w="15835" h="19064" stroke="0" extrusionOk="0">
                  <a:moveTo>
                    <a:pt x="10154" y="-1"/>
                  </a:moveTo>
                  <a:cubicBezTo>
                    <a:pt x="12278" y="1130"/>
                    <a:pt x="14198" y="2609"/>
                    <a:pt x="15834" y="4373"/>
                  </a:cubicBezTo>
                  <a:lnTo>
                    <a:pt x="0" y="19064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8" name="Arc 53"/>
            <p:cNvSpPr>
              <a:spLocks/>
            </p:cNvSpPr>
            <p:nvPr/>
          </p:nvSpPr>
          <p:spPr bwMode="auto">
            <a:xfrm rot="-7538389">
              <a:off x="5368" y="525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0 w 18301"/>
                <a:gd name="T3" fmla="*/ 0 h 21600"/>
                <a:gd name="T4" fmla="*/ 0 w 18301"/>
                <a:gd name="T5" fmla="*/ 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9" name="Arc 54"/>
            <p:cNvSpPr>
              <a:spLocks/>
            </p:cNvSpPr>
            <p:nvPr/>
          </p:nvSpPr>
          <p:spPr bwMode="auto">
            <a:xfrm rot="-6355699">
              <a:off x="5242" y="5186"/>
              <a:ext cx="230" cy="1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Arc 55"/>
            <p:cNvSpPr>
              <a:spLocks/>
            </p:cNvSpPr>
            <p:nvPr/>
          </p:nvSpPr>
          <p:spPr bwMode="auto">
            <a:xfrm rot="8974941">
              <a:off x="5026" y="5129"/>
              <a:ext cx="288" cy="13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" name="Arc 56"/>
            <p:cNvSpPr>
              <a:spLocks/>
            </p:cNvSpPr>
            <p:nvPr/>
          </p:nvSpPr>
          <p:spPr bwMode="auto">
            <a:xfrm rot="-3471052">
              <a:off x="4928" y="5117"/>
              <a:ext cx="244" cy="130"/>
            </a:xfrm>
            <a:custGeom>
              <a:avLst/>
              <a:gdLst>
                <a:gd name="T0" fmla="*/ 0 w 18301"/>
                <a:gd name="T1" fmla="*/ 0 h 21600"/>
                <a:gd name="T2" fmla="*/ 0 w 18301"/>
                <a:gd name="T3" fmla="*/ 0 h 21600"/>
                <a:gd name="T4" fmla="*/ 0 w 18301"/>
                <a:gd name="T5" fmla="*/ 0 h 21600"/>
                <a:gd name="T6" fmla="*/ 0 60000 65536"/>
                <a:gd name="T7" fmla="*/ 0 60000 65536"/>
                <a:gd name="T8" fmla="*/ 0 60000 65536"/>
                <a:gd name="T9" fmla="*/ 0 w 18301"/>
                <a:gd name="T10" fmla="*/ 0 h 21600"/>
                <a:gd name="T11" fmla="*/ 18301 w 183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01" h="21600" fill="none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</a:path>
                <a:path w="18301" h="21600" stroke="0" extrusionOk="0">
                  <a:moveTo>
                    <a:pt x="-1" y="0"/>
                  </a:moveTo>
                  <a:cubicBezTo>
                    <a:pt x="7436" y="0"/>
                    <a:pt x="14350" y="3825"/>
                    <a:pt x="18300" y="101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2" name="Line 57"/>
            <p:cNvSpPr>
              <a:spLocks noChangeShapeType="1"/>
            </p:cNvSpPr>
            <p:nvPr/>
          </p:nvSpPr>
          <p:spPr bwMode="auto">
            <a:xfrm>
              <a:off x="4765" y="5200"/>
              <a:ext cx="187" cy="1"/>
            </a:xfrm>
            <a:prstGeom prst="lin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3" name="Arc 58"/>
            <p:cNvSpPr>
              <a:spLocks/>
            </p:cNvSpPr>
            <p:nvPr/>
          </p:nvSpPr>
          <p:spPr bwMode="auto">
            <a:xfrm rot="8303060" flipV="1">
              <a:off x="4895" y="5240"/>
              <a:ext cx="179" cy="141"/>
            </a:xfrm>
            <a:custGeom>
              <a:avLst/>
              <a:gdLst>
                <a:gd name="T0" fmla="*/ 0 w 20705"/>
                <a:gd name="T1" fmla="*/ 0 h 16755"/>
                <a:gd name="T2" fmla="*/ 0 w 20705"/>
                <a:gd name="T3" fmla="*/ 0 h 16755"/>
                <a:gd name="T4" fmla="*/ 0 w 20705"/>
                <a:gd name="T5" fmla="*/ 0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4" name="Arc 59"/>
            <p:cNvSpPr>
              <a:spLocks/>
            </p:cNvSpPr>
            <p:nvPr/>
          </p:nvSpPr>
          <p:spPr bwMode="auto">
            <a:xfrm rot="8303060" flipV="1">
              <a:off x="4925" y="5300"/>
              <a:ext cx="179" cy="141"/>
            </a:xfrm>
            <a:custGeom>
              <a:avLst/>
              <a:gdLst>
                <a:gd name="T0" fmla="*/ 0 w 20705"/>
                <a:gd name="T1" fmla="*/ 0 h 16755"/>
                <a:gd name="T2" fmla="*/ 0 w 20705"/>
                <a:gd name="T3" fmla="*/ 0 h 16755"/>
                <a:gd name="T4" fmla="*/ 0 w 20705"/>
                <a:gd name="T5" fmla="*/ 0 h 16755"/>
                <a:gd name="T6" fmla="*/ 0 60000 65536"/>
                <a:gd name="T7" fmla="*/ 0 60000 65536"/>
                <a:gd name="T8" fmla="*/ 0 60000 65536"/>
                <a:gd name="T9" fmla="*/ 0 w 20705"/>
                <a:gd name="T10" fmla="*/ 0 h 16755"/>
                <a:gd name="T11" fmla="*/ 20705 w 20705"/>
                <a:gd name="T12" fmla="*/ 16755 h 16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05" h="16755" fill="none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</a:path>
                <a:path w="20705" h="16755" stroke="0" extrusionOk="0">
                  <a:moveTo>
                    <a:pt x="13631" y="0"/>
                  </a:moveTo>
                  <a:cubicBezTo>
                    <a:pt x="17002" y="2742"/>
                    <a:pt x="19467" y="6437"/>
                    <a:pt x="20705" y="10601"/>
                  </a:cubicBezTo>
                  <a:lnTo>
                    <a:pt x="0" y="16755"/>
                  </a:lnTo>
                  <a:close/>
                </a:path>
              </a:pathLst>
            </a:custGeom>
            <a:noFill/>
            <a:ln w="28575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322" name="Line 26"/>
          <p:cNvSpPr>
            <a:spLocks noChangeShapeType="1"/>
          </p:cNvSpPr>
          <p:nvPr/>
        </p:nvSpPr>
        <p:spPr bwMode="auto">
          <a:xfrm flipV="1">
            <a:off x="5490754" y="3929743"/>
            <a:ext cx="609600" cy="6858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742" name="Text Box 22" descr="White marble"/>
          <p:cNvSpPr txBox="1">
            <a:spLocks noChangeArrowheads="1"/>
          </p:cNvSpPr>
          <p:nvPr/>
        </p:nvSpPr>
        <p:spPr bwMode="auto">
          <a:xfrm>
            <a:off x="406400" y="1243443"/>
            <a:ext cx="4038600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sao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đư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h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ớng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lòng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135" name="Group 89"/>
          <p:cNvGrpSpPr>
            <a:grpSpLocks/>
          </p:cNvGrpSpPr>
          <p:nvPr/>
        </p:nvGrpSpPr>
        <p:grpSpPr bwMode="auto">
          <a:xfrm>
            <a:off x="4718050" y="2874962"/>
            <a:ext cx="3130550" cy="2622550"/>
            <a:chOff x="2688" y="1785"/>
            <a:chExt cx="1972" cy="1652"/>
          </a:xfrm>
        </p:grpSpPr>
        <p:sp>
          <p:nvSpPr>
            <p:cNvPr id="5139" name="Line 90"/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91"/>
            <p:cNvSpPr>
              <a:spLocks noChangeShapeType="1"/>
            </p:cNvSpPr>
            <p:nvPr/>
          </p:nvSpPr>
          <p:spPr bwMode="auto">
            <a:xfrm>
              <a:off x="2859" y="2747"/>
              <a:ext cx="1424" cy="428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Line 92"/>
            <p:cNvSpPr>
              <a:spLocks noChangeShapeType="1"/>
            </p:cNvSpPr>
            <p:nvPr/>
          </p:nvSpPr>
          <p:spPr bwMode="auto">
            <a:xfrm>
              <a:off x="2911" y="1841"/>
              <a:ext cx="29" cy="9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Text Box 93"/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chemeClr val="accent2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5143" name="Text Box 94"/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chemeClr val="accent2"/>
                  </a:solidFill>
                  <a:latin typeface=".VnTime" pitchFamily="34" charset="0"/>
                </a:rPr>
                <a:t>B</a:t>
              </a:r>
            </a:p>
          </p:txBody>
        </p:sp>
      </p:grpSp>
      <p:sp>
        <p:nvSpPr>
          <p:cNvPr id="2" name="Line 70"/>
          <p:cNvSpPr>
            <a:spLocks noChangeShapeType="1"/>
          </p:cNvSpPr>
          <p:nvPr/>
        </p:nvSpPr>
        <p:spPr bwMode="auto">
          <a:xfrm>
            <a:off x="5434151" y="4532811"/>
            <a:ext cx="1441268" cy="435427"/>
          </a:xfrm>
          <a:prstGeom prst="line">
            <a:avLst/>
          </a:prstGeom>
          <a:noFill/>
          <a:ln w="57150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5137" name="Line 71"/>
          <p:cNvSpPr>
            <a:spLocks noChangeShapeType="1"/>
          </p:cNvSpPr>
          <p:nvPr/>
        </p:nvSpPr>
        <p:spPr bwMode="auto">
          <a:xfrm>
            <a:off x="5108121" y="3583986"/>
            <a:ext cx="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72"/>
          <p:cNvSpPr>
            <a:spLocks noChangeShapeType="1"/>
          </p:cNvSpPr>
          <p:nvPr/>
        </p:nvSpPr>
        <p:spPr bwMode="auto">
          <a:xfrm flipV="1">
            <a:off x="7196138" y="3810000"/>
            <a:ext cx="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" name="Text Box 22" descr="White marble"/>
          <p:cNvSpPr txBox="1">
            <a:spLocks noChangeArrowheads="1"/>
          </p:cNvSpPr>
          <p:nvPr/>
        </p:nvSpPr>
        <p:spPr bwMode="auto">
          <a:xfrm>
            <a:off x="457200" y="3416298"/>
            <a:ext cx="4038600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thì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choãi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90</a:t>
            </a:r>
            <a:r>
              <a:rPr lang="en-US" sz="2800" b="1" baseline="30000" dirty="0">
                <a:solidFill>
                  <a:srgbClr val="0000CC"/>
                </a:solidFill>
                <a:latin typeface="Times New Roman" pitchFamily="18" charset="0"/>
              </a:rPr>
              <a:t>0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6" name="Text Box 22" descr="White marble"/>
          <p:cNvSpPr txBox="1">
            <a:spLocks noChangeArrowheads="1"/>
          </p:cNvSpPr>
          <p:nvPr/>
        </p:nvSpPr>
        <p:spPr bwMode="auto">
          <a:xfrm>
            <a:off x="355600" y="2125517"/>
            <a:ext cx="4038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chiều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</a:t>
            </a:r>
            <a:r>
              <a:rPr lang="en-US" sz="2400" b="1" dirty="0" err="1">
                <a:solidFill>
                  <a:srgbClr val="0000CC"/>
                </a:solidFill>
              </a:rPr>
              <a:t>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h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ớng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iện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2 -0.01134 C -0.04045 0.08857 -0.03993 0.18871 0.04323 0.22155 C 0.12656 0.25485 0.29271 0.21924 0.45938 0.18455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13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2" grpId="0" animBg="1"/>
      <p:bldP spid="30742" grpId="0" animBg="1"/>
      <p:bldP spid="2" grpId="0" animBg="1"/>
      <p:bldP spid="65" grpId="0" animBg="1"/>
      <p:bldP spid="6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865</Words>
  <Application>Microsoft Office PowerPoint</Application>
  <PresentationFormat>On-screen Show (4:3)</PresentationFormat>
  <Paragraphs>127</Paragraphs>
  <Slides>25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.VnTime</vt:lpstr>
      <vt:lpstr>Arial</vt:lpstr>
      <vt:lpstr>Calibri</vt:lpstr>
      <vt:lpstr>Times New Roman</vt:lpstr>
      <vt:lpstr>VNI-Meli</vt:lpstr>
      <vt:lpstr>VNI-Souvir</vt:lpstr>
      <vt:lpstr>VNI-Times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Đỗ Tuấn Hiệp</cp:lastModifiedBy>
  <cp:revision>234</cp:revision>
  <dcterms:created xsi:type="dcterms:W3CDTF">2011-11-18T06:04:20Z</dcterms:created>
  <dcterms:modified xsi:type="dcterms:W3CDTF">2021-12-24T04:03:41Z</dcterms:modified>
</cp:coreProperties>
</file>